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6"/>
  </p:notesMasterIdLst>
  <p:sldIdLst>
    <p:sldId id="327" r:id="rId2"/>
    <p:sldId id="289" r:id="rId3"/>
    <p:sldId id="326" r:id="rId4"/>
    <p:sldId id="328" r:id="rId5"/>
    <p:sldId id="329" r:id="rId6"/>
    <p:sldId id="330" r:id="rId7"/>
    <p:sldId id="331" r:id="rId8"/>
    <p:sldId id="332" r:id="rId9"/>
    <p:sldId id="333" r:id="rId10"/>
    <p:sldId id="334" r:id="rId11"/>
    <p:sldId id="335" r:id="rId12"/>
    <p:sldId id="336" r:id="rId13"/>
    <p:sldId id="337" r:id="rId14"/>
    <p:sldId id="338" r:id="rId15"/>
    <p:sldId id="340" r:id="rId16"/>
    <p:sldId id="339" r:id="rId17"/>
    <p:sldId id="341" r:id="rId18"/>
    <p:sldId id="342" r:id="rId19"/>
    <p:sldId id="343" r:id="rId20"/>
    <p:sldId id="345" r:id="rId21"/>
    <p:sldId id="346" r:id="rId22"/>
    <p:sldId id="347" r:id="rId23"/>
    <p:sldId id="344" r:id="rId24"/>
    <p:sldId id="290" r:id="rId2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C9E"/>
    <a:srgbClr val="CC3300"/>
    <a:srgbClr val="A6A6A6"/>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66"/>
      </p:cViewPr>
      <p:guideLst>
        <p:guide orient="horz" pos="2139"/>
        <p:guide pos="28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p:cNvSpPr>
          <p:nvPr>
            <p:ph type="sldImg" idx="2"/>
          </p:nvPr>
        </p:nvSpPr>
        <p:spPr bwMode="auto">
          <a:xfrm>
            <a:off x="1141413" y="754063"/>
            <a:ext cx="4391025"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noProof="0" smtClean="0"/>
              <a:t>单击此处编辑母版文本样式
第二级
第三级
第四级
第五级</a:t>
            </a:r>
          </a:p>
        </p:txBody>
      </p:sp>
      <p:sp>
        <p:nvSpPr>
          <p:cNvPr id="3076"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3077" name="Rectangle 5"/>
          <p:cNvSpPr>
            <a:spLocks noGrp="1"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zh-CN" altLang="en-US"/>
          </a:p>
        </p:txBody>
      </p:sp>
      <p:sp>
        <p:nvSpPr>
          <p:cNvPr id="3078"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3079" name="Rectangle 7"/>
          <p:cNvSpPr>
            <a:spLocks noGrp="1"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vl1pPr>
          </a:lstStyle>
          <a:p>
            <a:fld id="{0B293B41-F2FD-4CC2-9B05-8A488F247AFD}" type="slidenum">
              <a:rPr lang="zh-CN" altLang="en-US"/>
              <a:pPr/>
              <a:t>‹#›</a:t>
            </a:fld>
            <a:endParaRPr lang="zh-CN" altLang="en-US"/>
          </a:p>
        </p:txBody>
      </p:sp>
    </p:spTree>
    <p:extLst>
      <p:ext uri="{BB962C8B-B14F-4D97-AF65-F5344CB8AC3E}">
        <p14:creationId xmlns:p14="http://schemas.microsoft.com/office/powerpoint/2010/main" val="2158894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1141413" y="754063"/>
            <a:ext cx="4391025" cy="3294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4213" fontAlgn="base">
              <a:spcBef>
                <a:spcPct val="0"/>
              </a:spcBef>
              <a:spcAft>
                <a:spcPct val="0"/>
              </a:spcAft>
            </a:pPr>
            <a:fld id="{759B1762-24C5-4D45-AD48-808541E7E849}"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1617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1370013" y="1141413"/>
            <a:ext cx="41148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717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a:solidFill>
                  <a:schemeClr val="tx1"/>
                </a:solidFill>
                <a:latin typeface="Arial" pitchFamily="34" charset="0"/>
                <a:ea typeface="宋体" pitchFamily="2" charset="-122"/>
              </a:defRPr>
            </a:lvl1pPr>
            <a:lvl2pPr>
              <a:defRPr sz="1200">
                <a:solidFill>
                  <a:schemeClr val="tx1"/>
                </a:solidFill>
                <a:latin typeface="Arial" pitchFamily="34" charset="0"/>
                <a:ea typeface="宋体" pitchFamily="2" charset="-122"/>
              </a:defRPr>
            </a:lvl2pPr>
            <a:lvl3pPr>
              <a:defRPr sz="1200">
                <a:solidFill>
                  <a:schemeClr val="tx1"/>
                </a:solidFill>
                <a:latin typeface="Arial" pitchFamily="34" charset="0"/>
                <a:ea typeface="宋体" pitchFamily="2" charset="-122"/>
              </a:defRPr>
            </a:lvl3pPr>
            <a:lvl4pPr>
              <a:defRPr sz="1200">
                <a:solidFill>
                  <a:schemeClr val="tx1"/>
                </a:solidFill>
                <a:latin typeface="Arial" pitchFamily="34" charset="0"/>
                <a:ea typeface="宋体" pitchFamily="2" charset="-122"/>
              </a:defRPr>
            </a:lvl4pPr>
            <a:lvl5pPr>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fld id="{2B017EAA-B481-4CFC-B110-22409D236C7D}" type="slidenum">
              <a:rPr lang="zh-CN" altLang="en-US"/>
              <a:pPr algn="r" eaLnBrk="1" hangingPunct="1"/>
              <a:t>2</a:t>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93B41-F2FD-4CC2-9B05-8A488F247AFD}" type="slidenum">
              <a:rPr lang="zh-CN" altLang="en-US" smtClean="0"/>
              <a:pPr/>
              <a:t>17</a:t>
            </a:fld>
            <a:endParaRPr lang="zh-CN" altLang="en-US"/>
          </a:p>
        </p:txBody>
      </p:sp>
    </p:spTree>
    <p:extLst>
      <p:ext uri="{BB962C8B-B14F-4D97-AF65-F5344CB8AC3E}">
        <p14:creationId xmlns:p14="http://schemas.microsoft.com/office/powerpoint/2010/main" val="387076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1370013" y="1141413"/>
            <a:ext cx="41148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50180"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a:solidFill>
                  <a:schemeClr val="tx1"/>
                </a:solidFill>
                <a:latin typeface="Arial" pitchFamily="34" charset="0"/>
                <a:ea typeface="宋体" pitchFamily="2" charset="-122"/>
              </a:defRPr>
            </a:lvl1pPr>
            <a:lvl2pPr>
              <a:defRPr sz="1200">
                <a:solidFill>
                  <a:schemeClr val="tx1"/>
                </a:solidFill>
                <a:latin typeface="Arial" pitchFamily="34" charset="0"/>
                <a:ea typeface="宋体" pitchFamily="2" charset="-122"/>
              </a:defRPr>
            </a:lvl2pPr>
            <a:lvl3pPr>
              <a:defRPr sz="1200">
                <a:solidFill>
                  <a:schemeClr val="tx1"/>
                </a:solidFill>
                <a:latin typeface="Arial" pitchFamily="34" charset="0"/>
                <a:ea typeface="宋体" pitchFamily="2" charset="-122"/>
              </a:defRPr>
            </a:lvl3pPr>
            <a:lvl4pPr>
              <a:defRPr sz="1200">
                <a:solidFill>
                  <a:schemeClr val="tx1"/>
                </a:solidFill>
                <a:latin typeface="Arial" pitchFamily="34" charset="0"/>
                <a:ea typeface="宋体" pitchFamily="2" charset="-122"/>
              </a:defRPr>
            </a:lvl4pPr>
            <a:lvl5pPr>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fld id="{7C3855D3-5AED-4675-A500-96E5D9032DC9}" type="slidenum">
              <a:rPr lang="zh-CN" altLang="en-US">
                <a:latin typeface="Calibri" pitchFamily="34" charset="0"/>
              </a:rPr>
              <a:pPr algn="r" eaLnBrk="1" hangingPunct="1"/>
              <a:t>24</a:t>
            </a:fld>
            <a:endParaRPr lang="zh-CN" altLang="en-US">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2"/>
            <a:ext cx="9140825"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4"/>
          <p:cNvSpPr>
            <a:spLocks noChangeArrowheads="1"/>
          </p:cNvSpPr>
          <p:nvPr/>
        </p:nvSpPr>
        <p:spPr bwMode="auto">
          <a:xfrm>
            <a:off x="2" y="2"/>
            <a:ext cx="9140825" cy="3381375"/>
          </a:xfrm>
          <a:prstGeom prst="rect">
            <a:avLst/>
          </a:prstGeom>
          <a:solidFill>
            <a:schemeClr val="accent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grpSp>
        <p:nvGrpSpPr>
          <p:cNvPr id="6" name="组合 45"/>
          <p:cNvGrpSpPr>
            <a:grpSpLocks/>
          </p:cNvGrpSpPr>
          <p:nvPr userDrawn="1"/>
        </p:nvGrpSpPr>
        <p:grpSpPr bwMode="auto">
          <a:xfrm>
            <a:off x="0" y="2005013"/>
            <a:ext cx="9144000" cy="3109912"/>
            <a:chOff x="0" y="0"/>
            <a:chExt cx="9144000" cy="3109559"/>
          </a:xfrm>
        </p:grpSpPr>
        <p:sp>
          <p:nvSpPr>
            <p:cNvPr id="7" name="任意多边形 46"/>
            <p:cNvSpPr>
              <a:spLocks/>
            </p:cNvSpPr>
            <p:nvPr/>
          </p:nvSpPr>
          <p:spPr bwMode="auto">
            <a:xfrm>
              <a:off x="0" y="0"/>
              <a:ext cx="2673708" cy="2522180"/>
            </a:xfrm>
            <a:custGeom>
              <a:avLst/>
              <a:gdLst>
                <a:gd name="T0" fmla="*/ 1246338 w 2673708"/>
                <a:gd name="T1" fmla="*/ 0 h 2522180"/>
                <a:gd name="T2" fmla="*/ 2673708 w 2673708"/>
                <a:gd name="T3" fmla="*/ 1261090 h 2522180"/>
                <a:gd name="T4" fmla="*/ 1246338 w 2673708"/>
                <a:gd name="T5" fmla="*/ 2522180 h 2522180"/>
                <a:gd name="T6" fmla="*/ 62740 w 2673708"/>
                <a:gd name="T7" fmla="*/ 1966178 h 2522180"/>
                <a:gd name="T8" fmla="*/ 0 w 2673708"/>
                <a:gd name="T9" fmla="*/ 1874935 h 2522180"/>
                <a:gd name="T10" fmla="*/ 0 w 2673708"/>
                <a:gd name="T11" fmla="*/ 647246 h 2522180"/>
                <a:gd name="T12" fmla="*/ 62740 w 2673708"/>
                <a:gd name="T13" fmla="*/ 556003 h 2522180"/>
                <a:gd name="T14" fmla="*/ 1246338 w 267370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 name="椭圆 47"/>
            <p:cNvSpPr>
              <a:spLocks noChangeArrowheads="1"/>
            </p:cNvSpPr>
            <p:nvPr/>
          </p:nvSpPr>
          <p:spPr bwMode="auto">
            <a:xfrm>
              <a:off x="1430338" y="376194"/>
              <a:ext cx="2855912" cy="273336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9" name="椭圆 48"/>
            <p:cNvSpPr>
              <a:spLocks noChangeArrowheads="1"/>
            </p:cNvSpPr>
            <p:nvPr/>
          </p:nvSpPr>
          <p:spPr bwMode="auto">
            <a:xfrm>
              <a:off x="3186113" y="353972"/>
              <a:ext cx="2854325" cy="252225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 name="椭圆 49"/>
            <p:cNvSpPr>
              <a:spLocks noChangeArrowheads="1"/>
            </p:cNvSpPr>
            <p:nvPr/>
          </p:nvSpPr>
          <p:spPr bwMode="auto">
            <a:xfrm>
              <a:off x="4967288" y="71429"/>
              <a:ext cx="2855912" cy="252225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1" name="任意多边形 50"/>
            <p:cNvSpPr>
              <a:spLocks/>
            </p:cNvSpPr>
            <p:nvPr/>
          </p:nvSpPr>
          <p:spPr bwMode="auto">
            <a:xfrm>
              <a:off x="6368242" y="448409"/>
              <a:ext cx="2775758" cy="2522180"/>
            </a:xfrm>
            <a:custGeom>
              <a:avLst/>
              <a:gdLst>
                <a:gd name="T0" fmla="*/ 1427370 w 2775758"/>
                <a:gd name="T1" fmla="*/ 0 h 2522180"/>
                <a:gd name="T2" fmla="*/ 2742570 w 2775758"/>
                <a:gd name="T3" fmla="*/ 770217 h 2522180"/>
                <a:gd name="T4" fmla="*/ 2775758 w 2775758"/>
                <a:gd name="T5" fmla="*/ 850330 h 2522180"/>
                <a:gd name="T6" fmla="*/ 2775758 w 2775758"/>
                <a:gd name="T7" fmla="*/ 1671851 h 2522180"/>
                <a:gd name="T8" fmla="*/ 2742570 w 2775758"/>
                <a:gd name="T9" fmla="*/ 1751964 h 2522180"/>
                <a:gd name="T10" fmla="*/ 1427370 w 2775758"/>
                <a:gd name="T11" fmla="*/ 2522180 h 2522180"/>
                <a:gd name="T12" fmla="*/ 0 w 2775758"/>
                <a:gd name="T13" fmla="*/ 1261090 h 2522180"/>
                <a:gd name="T14" fmla="*/ 1427370 w 277575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2" name="组合 51"/>
          <p:cNvGrpSpPr>
            <a:grpSpLocks/>
          </p:cNvGrpSpPr>
          <p:nvPr userDrawn="1"/>
        </p:nvGrpSpPr>
        <p:grpSpPr bwMode="auto">
          <a:xfrm rot="5400000">
            <a:off x="4398170" y="5444332"/>
            <a:ext cx="234951" cy="233362"/>
            <a:chOff x="0" y="0"/>
            <a:chExt cx="546840" cy="546840"/>
          </a:xfrm>
        </p:grpSpPr>
        <p:sp>
          <p:nvSpPr>
            <p:cNvPr id="13" name="椭圆 52">
              <a:hlinkClick r:id="" action="ppaction://hlinkshowjump?jump=nextslide"/>
            </p:cNvPr>
            <p:cNvSpPr>
              <a:spLocks noChangeArrowheads="1"/>
            </p:cNvSpPr>
            <p:nvPr/>
          </p:nvSpPr>
          <p:spPr bwMode="auto">
            <a:xfrm>
              <a:off x="0" y="0"/>
              <a:ext cx="546840" cy="54684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4" name="燕尾形 53">
              <a:hlinkClick r:id="" action="ppaction://hlinkshowjump?jump=nextslide"/>
            </p:cNvPr>
            <p:cNvSpPr>
              <a:spLocks noChangeArrowheads="1"/>
            </p:cNvSpPr>
            <p:nvPr/>
          </p:nvSpPr>
          <p:spPr bwMode="auto">
            <a:xfrm>
              <a:off x="177354" y="126480"/>
              <a:ext cx="217996" cy="293879"/>
            </a:xfrm>
            <a:prstGeom prst="chevron">
              <a:avLst>
                <a:gd name="adj" fmla="val 5809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p>
          </p:txBody>
        </p:sp>
      </p:grpSp>
      <p:sp>
        <p:nvSpPr>
          <p:cNvPr id="2063" name="KSO_BC1"/>
          <p:cNvSpPr>
            <a:spLocks noGrp="1" noChangeArrowheads="1"/>
          </p:cNvSpPr>
          <p:nvPr>
            <p:ph type="subTitle" idx="1"/>
          </p:nvPr>
        </p:nvSpPr>
        <p:spPr>
          <a:xfrm>
            <a:off x="1017590" y="4533900"/>
            <a:ext cx="7158037" cy="573088"/>
          </a:xfrm>
        </p:spPr>
        <p:txBody>
          <a:bodyPr/>
          <a:lstStyle>
            <a:lvl1pPr marL="0" indent="0" algn="ctr">
              <a:buFont typeface="Webdings" panose="05030102010509060703" pitchFamily="18" charset="2"/>
              <a:buNone/>
              <a:defRPr>
                <a:solidFill>
                  <a:schemeClr val="folHlink"/>
                </a:solidFill>
              </a:defRPr>
            </a:lvl1pPr>
          </a:lstStyle>
          <a:p>
            <a:pPr lvl="0"/>
            <a:r>
              <a:rPr lang="zh-CN" altLang="zh-CN" noProof="0" smtClean="0"/>
              <a:t>单击此处编辑母版副标题样式</a:t>
            </a:r>
          </a:p>
        </p:txBody>
      </p:sp>
      <p:sp>
        <p:nvSpPr>
          <p:cNvPr id="2064" name="KSO_BT1"/>
          <p:cNvSpPr>
            <a:spLocks noGrp="1" noChangeArrowheads="1"/>
          </p:cNvSpPr>
          <p:nvPr>
            <p:ph type="ctrTitle"/>
          </p:nvPr>
        </p:nvSpPr>
        <p:spPr>
          <a:xfrm>
            <a:off x="1027115" y="3551239"/>
            <a:ext cx="7140575" cy="887412"/>
          </a:xfrm>
        </p:spPr>
        <p:txBody>
          <a:bodyPr/>
          <a:lstStyle>
            <a:lvl1pPr algn="ctr">
              <a:defRPr sz="4000">
                <a:solidFill>
                  <a:schemeClr val="accent1"/>
                </a:solidFill>
              </a:defRPr>
            </a:lvl1pPr>
          </a:lstStyle>
          <a:p>
            <a:pPr lvl="0"/>
            <a:r>
              <a:rPr lang="zh-CN" altLang="zh-CN" noProof="0" smtClean="0"/>
              <a:t>单击此处编辑母版标题样式</a:t>
            </a:r>
          </a:p>
        </p:txBody>
      </p:sp>
      <p:sp>
        <p:nvSpPr>
          <p:cNvPr id="15" name="KSO_FD"/>
          <p:cNvSpPr>
            <a:spLocks noGrp="1" noChangeArrowheads="1"/>
          </p:cNvSpPr>
          <p:nvPr>
            <p:ph type="dt" sz="half" idx="10"/>
          </p:nvPr>
        </p:nvSpPr>
        <p:spPr>
          <a:xfrm>
            <a:off x="457200" y="6245225"/>
            <a:ext cx="2133600" cy="476251"/>
          </a:xfrm>
        </p:spPr>
        <p:txBody>
          <a:bodyPr/>
          <a:lstStyle>
            <a:lvl1pPr>
              <a:defRPr/>
            </a:lvl1pPr>
          </a:lstStyle>
          <a:p>
            <a:pPr>
              <a:defRPr/>
            </a:pPr>
            <a:endParaRPr lang="en-US" altLang="zh-CN"/>
          </a:p>
        </p:txBody>
      </p:sp>
      <p:sp>
        <p:nvSpPr>
          <p:cNvPr id="16" name="KSO_FT"/>
          <p:cNvSpPr>
            <a:spLocks noGrp="1" noChangeArrowheads="1"/>
          </p:cNvSpPr>
          <p:nvPr>
            <p:ph type="ftr" sz="quarter" idx="11"/>
          </p:nvPr>
        </p:nvSpPr>
        <p:spPr>
          <a:xfrm>
            <a:off x="3124200" y="6245225"/>
            <a:ext cx="2895600" cy="476251"/>
          </a:xfrm>
        </p:spPr>
        <p:txBody>
          <a:bodyPr/>
          <a:lstStyle>
            <a:lvl1pPr>
              <a:defRPr/>
            </a:lvl1pPr>
          </a:lstStyle>
          <a:p>
            <a:pPr>
              <a:defRPr/>
            </a:pPr>
            <a:endParaRPr lang="zh-CN" altLang="en-US"/>
          </a:p>
        </p:txBody>
      </p:sp>
      <p:sp>
        <p:nvSpPr>
          <p:cNvPr id="17" name="KSO_FN"/>
          <p:cNvSpPr>
            <a:spLocks noGrp="1" noChangeArrowheads="1"/>
          </p:cNvSpPr>
          <p:nvPr>
            <p:ph type="sldNum" sz="quarter" idx="12"/>
          </p:nvPr>
        </p:nvSpPr>
        <p:spPr>
          <a:xfrm>
            <a:off x="6553200" y="6245225"/>
            <a:ext cx="2133600" cy="476251"/>
          </a:xfrm>
        </p:spPr>
        <p:txBody>
          <a:bodyPr/>
          <a:lstStyle>
            <a:lvl1pPr>
              <a:defRPr/>
            </a:lvl1pPr>
          </a:lstStyle>
          <a:p>
            <a:fld id="{60DD875A-48F4-4A71-BA85-6469E3D1756A}" type="slidenum">
              <a:rPr lang="zh-CN" altLang="en-US"/>
              <a:pPr/>
              <a:t>‹#›</a:t>
            </a:fld>
            <a:endParaRPr lang="en-US" altLang="zh-CN"/>
          </a:p>
        </p:txBody>
      </p:sp>
    </p:spTree>
    <p:extLst>
      <p:ext uri="{BB962C8B-B14F-4D97-AF65-F5344CB8AC3E}">
        <p14:creationId xmlns:p14="http://schemas.microsoft.com/office/powerpoint/2010/main" val="355504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KSO_FD"/>
          <p:cNvSpPr>
            <a:spLocks noGrp="1" noChangeArrowheads="1"/>
          </p:cNvSpPr>
          <p:nvPr>
            <p:ph type="dt" sz="half" idx="10"/>
          </p:nvPr>
        </p:nvSpPr>
        <p:spPr>
          <a:ln/>
        </p:spPr>
        <p:txBody>
          <a:bodyPr/>
          <a:lstStyle>
            <a:lvl1pPr>
              <a:defRPr/>
            </a:lvl1pPr>
          </a:lstStyle>
          <a:p>
            <a:pPr>
              <a:defRPr/>
            </a:pPr>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fld id="{45B20742-ED64-4FB7-91ED-72CDE4D1B729}" type="slidenum">
              <a:rPr lang="zh-CN" altLang="en-US"/>
              <a:pPr/>
              <a:t>‹#›</a:t>
            </a:fld>
            <a:endParaRPr lang="en-US" altLang="zh-CN"/>
          </a:p>
        </p:txBody>
      </p:sp>
    </p:spTree>
    <p:extLst>
      <p:ext uri="{BB962C8B-B14F-4D97-AF65-F5344CB8AC3E}">
        <p14:creationId xmlns:p14="http://schemas.microsoft.com/office/powerpoint/2010/main" val="175521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0"/>
            <a:ext cx="2095500" cy="62722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2" y="0"/>
            <a:ext cx="6138863" cy="62722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KSO_FD"/>
          <p:cNvSpPr>
            <a:spLocks noGrp="1" noChangeArrowheads="1"/>
          </p:cNvSpPr>
          <p:nvPr>
            <p:ph type="dt" sz="half" idx="10"/>
          </p:nvPr>
        </p:nvSpPr>
        <p:spPr>
          <a:ln/>
        </p:spPr>
        <p:txBody>
          <a:bodyPr/>
          <a:lstStyle>
            <a:lvl1pPr>
              <a:defRPr/>
            </a:lvl1pPr>
          </a:lstStyle>
          <a:p>
            <a:pPr>
              <a:defRPr/>
            </a:pPr>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fld id="{0BCC8C65-3A6E-412D-976A-F9B620D4F216}" type="slidenum">
              <a:rPr lang="zh-CN" altLang="en-US"/>
              <a:pPr/>
              <a:t>‹#›</a:t>
            </a:fld>
            <a:endParaRPr lang="en-US" altLang="zh-CN"/>
          </a:p>
        </p:txBody>
      </p:sp>
    </p:spTree>
    <p:extLst>
      <p:ext uri="{BB962C8B-B14F-4D97-AF65-F5344CB8AC3E}">
        <p14:creationId xmlns:p14="http://schemas.microsoft.com/office/powerpoint/2010/main" val="3652396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内容与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2473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KSO_FD"/>
          <p:cNvSpPr>
            <a:spLocks noGrp="1" noChangeArrowheads="1"/>
          </p:cNvSpPr>
          <p:nvPr>
            <p:ph type="dt" sz="half" idx="10"/>
          </p:nvPr>
        </p:nvSpPr>
        <p:spPr>
          <a:ln/>
        </p:spPr>
        <p:txBody>
          <a:bodyPr/>
          <a:lstStyle>
            <a:lvl1pPr>
              <a:defRPr/>
            </a:lvl1pPr>
          </a:lstStyle>
          <a:p>
            <a:pPr>
              <a:defRPr/>
            </a:pPr>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fld id="{790D33CF-935A-46B1-A1DE-C1DCA62F3746}" type="slidenum">
              <a:rPr lang="zh-CN" altLang="en-US"/>
              <a:pPr/>
              <a:t>‹#›</a:t>
            </a:fld>
            <a:endParaRPr lang="en-US" altLang="zh-CN"/>
          </a:p>
        </p:txBody>
      </p:sp>
    </p:spTree>
    <p:extLst>
      <p:ext uri="{BB962C8B-B14F-4D97-AF65-F5344CB8AC3E}">
        <p14:creationId xmlns:p14="http://schemas.microsoft.com/office/powerpoint/2010/main" val="33754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KSO_FD"/>
          <p:cNvSpPr>
            <a:spLocks noGrp="1" noChangeArrowheads="1"/>
          </p:cNvSpPr>
          <p:nvPr>
            <p:ph type="dt" sz="half" idx="10"/>
          </p:nvPr>
        </p:nvSpPr>
        <p:spPr>
          <a:ln/>
        </p:spPr>
        <p:txBody>
          <a:bodyPr/>
          <a:lstStyle>
            <a:lvl1pPr>
              <a:defRPr/>
            </a:lvl1pPr>
          </a:lstStyle>
          <a:p>
            <a:pPr>
              <a:defRPr/>
            </a:pPr>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fld id="{DA345DCF-EF40-42BF-B5CA-C57E741C8CA5}" type="slidenum">
              <a:rPr lang="zh-CN" altLang="en-US"/>
              <a:pPr/>
              <a:t>‹#›</a:t>
            </a:fld>
            <a:endParaRPr lang="en-US" altLang="zh-CN"/>
          </a:p>
        </p:txBody>
      </p:sp>
    </p:spTree>
    <p:extLst>
      <p:ext uri="{BB962C8B-B14F-4D97-AF65-F5344CB8AC3E}">
        <p14:creationId xmlns:p14="http://schemas.microsoft.com/office/powerpoint/2010/main" val="364801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079501"/>
            <a:ext cx="4103688" cy="51927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9940" y="1079501"/>
            <a:ext cx="4105275" cy="51927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KSO_FD"/>
          <p:cNvSpPr>
            <a:spLocks noGrp="1" noChangeArrowheads="1"/>
          </p:cNvSpPr>
          <p:nvPr>
            <p:ph type="dt" sz="half" idx="10"/>
          </p:nvPr>
        </p:nvSpPr>
        <p:spPr>
          <a:ln/>
        </p:spPr>
        <p:txBody>
          <a:bodyPr/>
          <a:lstStyle>
            <a:lvl1pPr>
              <a:defRPr/>
            </a:lvl1pPr>
          </a:lstStyle>
          <a:p>
            <a:pPr>
              <a:defRPr/>
            </a:pPr>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a:ln/>
        </p:spPr>
        <p:txBody>
          <a:bodyPr/>
          <a:lstStyle>
            <a:lvl1pPr>
              <a:defRPr/>
            </a:lvl1pPr>
          </a:lstStyle>
          <a:p>
            <a:fld id="{CAFDA8C5-A624-42B5-9C4F-BCDC8986EC48}" type="slidenum">
              <a:rPr lang="zh-CN" altLang="en-US"/>
              <a:pPr/>
              <a:t>‹#›</a:t>
            </a:fld>
            <a:endParaRPr lang="en-US" altLang="zh-CN"/>
          </a:p>
        </p:txBody>
      </p:sp>
    </p:spTree>
    <p:extLst>
      <p:ext uri="{BB962C8B-B14F-4D97-AF65-F5344CB8AC3E}">
        <p14:creationId xmlns:p14="http://schemas.microsoft.com/office/powerpoint/2010/main" val="34615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0"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40"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KSO_FD"/>
          <p:cNvSpPr>
            <a:spLocks noGrp="1" noChangeArrowheads="1"/>
          </p:cNvSpPr>
          <p:nvPr>
            <p:ph type="dt" sz="half" idx="10"/>
          </p:nvPr>
        </p:nvSpPr>
        <p:spPr>
          <a:ln/>
        </p:spPr>
        <p:txBody>
          <a:bodyPr/>
          <a:lstStyle>
            <a:lvl1pPr>
              <a:defRPr/>
            </a:lvl1pPr>
          </a:lstStyle>
          <a:p>
            <a:pPr>
              <a:defRPr/>
            </a:pPr>
            <a:endParaRPr lang="en-US" altLang="zh-CN"/>
          </a:p>
        </p:txBody>
      </p:sp>
      <p:sp>
        <p:nvSpPr>
          <p:cNvPr id="8"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9" name="KSO_FN"/>
          <p:cNvSpPr>
            <a:spLocks noGrp="1" noChangeArrowheads="1"/>
          </p:cNvSpPr>
          <p:nvPr>
            <p:ph type="sldNum" sz="quarter" idx="12"/>
          </p:nvPr>
        </p:nvSpPr>
        <p:spPr>
          <a:ln/>
        </p:spPr>
        <p:txBody>
          <a:bodyPr/>
          <a:lstStyle>
            <a:lvl1pPr>
              <a:defRPr/>
            </a:lvl1pPr>
          </a:lstStyle>
          <a:p>
            <a:fld id="{E3808D2C-783B-4761-8BC1-BD3A90813A2B}" type="slidenum">
              <a:rPr lang="zh-CN" altLang="en-US"/>
              <a:pPr/>
              <a:t>‹#›</a:t>
            </a:fld>
            <a:endParaRPr lang="en-US" altLang="zh-CN"/>
          </a:p>
        </p:txBody>
      </p:sp>
    </p:spTree>
    <p:extLst>
      <p:ext uri="{BB962C8B-B14F-4D97-AF65-F5344CB8AC3E}">
        <p14:creationId xmlns:p14="http://schemas.microsoft.com/office/powerpoint/2010/main" val="71223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KSO_FD"/>
          <p:cNvSpPr>
            <a:spLocks noGrp="1" noChangeArrowheads="1"/>
          </p:cNvSpPr>
          <p:nvPr>
            <p:ph type="dt" sz="half" idx="10"/>
          </p:nvPr>
        </p:nvSpPr>
        <p:spPr>
          <a:ln/>
        </p:spPr>
        <p:txBody>
          <a:bodyPr/>
          <a:lstStyle>
            <a:lvl1pPr>
              <a:defRPr/>
            </a:lvl1pPr>
          </a:lstStyle>
          <a:p>
            <a:pPr>
              <a:defRPr/>
            </a:pPr>
            <a:endParaRPr lang="en-US" altLang="zh-CN"/>
          </a:p>
        </p:txBody>
      </p:sp>
      <p:sp>
        <p:nvSpPr>
          <p:cNvPr id="4"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5" name="KSO_FN"/>
          <p:cNvSpPr>
            <a:spLocks noGrp="1" noChangeArrowheads="1"/>
          </p:cNvSpPr>
          <p:nvPr>
            <p:ph type="sldNum" sz="quarter" idx="12"/>
          </p:nvPr>
        </p:nvSpPr>
        <p:spPr>
          <a:ln/>
        </p:spPr>
        <p:txBody>
          <a:bodyPr/>
          <a:lstStyle>
            <a:lvl1pPr>
              <a:defRPr/>
            </a:lvl1pPr>
          </a:lstStyle>
          <a:p>
            <a:fld id="{11B6C81B-1EDE-4227-9872-79FDAAF099F9}" type="slidenum">
              <a:rPr lang="zh-CN" altLang="en-US"/>
              <a:pPr/>
              <a:t>‹#›</a:t>
            </a:fld>
            <a:endParaRPr lang="en-US" altLang="zh-CN"/>
          </a:p>
        </p:txBody>
      </p:sp>
    </p:spTree>
    <p:extLst>
      <p:ext uri="{BB962C8B-B14F-4D97-AF65-F5344CB8AC3E}">
        <p14:creationId xmlns:p14="http://schemas.microsoft.com/office/powerpoint/2010/main" val="151759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a:ln/>
        </p:spPr>
        <p:txBody>
          <a:bodyPr/>
          <a:lstStyle>
            <a:lvl1pPr>
              <a:defRPr/>
            </a:lvl1pPr>
          </a:lstStyle>
          <a:p>
            <a:pPr>
              <a:defRPr/>
            </a:pPr>
            <a:endParaRPr lang="en-US" altLang="zh-CN"/>
          </a:p>
        </p:txBody>
      </p:sp>
      <p:sp>
        <p:nvSpPr>
          <p:cNvPr id="3"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4" name="KSO_FN"/>
          <p:cNvSpPr>
            <a:spLocks noGrp="1" noChangeArrowheads="1"/>
          </p:cNvSpPr>
          <p:nvPr>
            <p:ph type="sldNum" sz="quarter" idx="12"/>
          </p:nvPr>
        </p:nvSpPr>
        <p:spPr>
          <a:ln/>
        </p:spPr>
        <p:txBody>
          <a:bodyPr/>
          <a:lstStyle>
            <a:lvl1pPr>
              <a:defRPr/>
            </a:lvl1pPr>
          </a:lstStyle>
          <a:p>
            <a:fld id="{4604885F-21D0-45E6-A087-5F9EF5A0BD4D}" type="slidenum">
              <a:rPr lang="zh-CN" altLang="en-US"/>
              <a:pPr/>
              <a:t>‹#›</a:t>
            </a:fld>
            <a:endParaRPr lang="en-US" altLang="zh-CN"/>
          </a:p>
        </p:txBody>
      </p:sp>
    </p:spTree>
    <p:extLst>
      <p:ext uri="{BB962C8B-B14F-4D97-AF65-F5344CB8AC3E}">
        <p14:creationId xmlns:p14="http://schemas.microsoft.com/office/powerpoint/2010/main" val="382888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40" y="2057401"/>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noChangeArrowheads="1"/>
          </p:cNvSpPr>
          <p:nvPr>
            <p:ph type="dt" sz="half" idx="10"/>
          </p:nvPr>
        </p:nvSpPr>
        <p:spPr>
          <a:ln/>
        </p:spPr>
        <p:txBody>
          <a:bodyPr/>
          <a:lstStyle>
            <a:lvl1pPr>
              <a:defRPr/>
            </a:lvl1pPr>
          </a:lstStyle>
          <a:p>
            <a:pPr>
              <a:defRPr/>
            </a:pPr>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a:ln/>
        </p:spPr>
        <p:txBody>
          <a:bodyPr/>
          <a:lstStyle>
            <a:lvl1pPr>
              <a:defRPr/>
            </a:lvl1pPr>
          </a:lstStyle>
          <a:p>
            <a:fld id="{78CB14D6-24E1-40A8-80E7-778564187584}" type="slidenum">
              <a:rPr lang="zh-CN" altLang="en-US"/>
              <a:pPr/>
              <a:t>‹#›</a:t>
            </a:fld>
            <a:endParaRPr lang="en-US" altLang="zh-CN"/>
          </a:p>
        </p:txBody>
      </p:sp>
    </p:spTree>
    <p:extLst>
      <p:ext uri="{BB962C8B-B14F-4D97-AF65-F5344CB8AC3E}">
        <p14:creationId xmlns:p14="http://schemas.microsoft.com/office/powerpoint/2010/main" val="10222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40" y="2057401"/>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noChangeArrowheads="1"/>
          </p:cNvSpPr>
          <p:nvPr>
            <p:ph type="dt" sz="half" idx="10"/>
          </p:nvPr>
        </p:nvSpPr>
        <p:spPr>
          <a:ln/>
        </p:spPr>
        <p:txBody>
          <a:bodyPr/>
          <a:lstStyle>
            <a:lvl1pPr>
              <a:defRPr/>
            </a:lvl1pPr>
          </a:lstStyle>
          <a:p>
            <a:pPr>
              <a:defRPr/>
            </a:pPr>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a:ln/>
        </p:spPr>
        <p:txBody>
          <a:bodyPr/>
          <a:lstStyle>
            <a:lvl1pPr>
              <a:defRPr/>
            </a:lvl1pPr>
          </a:lstStyle>
          <a:p>
            <a:fld id="{40CC8ADD-2D68-4D22-BC70-1C4BBAF06939}" type="slidenum">
              <a:rPr lang="zh-CN" altLang="en-US"/>
              <a:pPr/>
              <a:t>‹#›</a:t>
            </a:fld>
            <a:endParaRPr lang="en-US" altLang="zh-CN"/>
          </a:p>
        </p:txBody>
      </p:sp>
    </p:spTree>
    <p:extLst>
      <p:ext uri="{BB962C8B-B14F-4D97-AF65-F5344CB8AC3E}">
        <p14:creationId xmlns:p14="http://schemas.microsoft.com/office/powerpoint/2010/main" val="319801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 y="2"/>
            <a:ext cx="9140825"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7"/>
          <p:cNvSpPr>
            <a:spLocks noChangeArrowheads="1"/>
          </p:cNvSpPr>
          <p:nvPr/>
        </p:nvSpPr>
        <p:spPr bwMode="auto">
          <a:xfrm>
            <a:off x="2" y="-7938"/>
            <a:ext cx="9140825" cy="3373439"/>
          </a:xfrm>
          <a:prstGeom prst="rect">
            <a:avLst/>
          </a:prstGeom>
          <a:solidFill>
            <a:schemeClr val="accent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28" name="矩形 8"/>
          <p:cNvSpPr>
            <a:spLocks noChangeArrowheads="1"/>
          </p:cNvSpPr>
          <p:nvPr/>
        </p:nvSpPr>
        <p:spPr bwMode="auto">
          <a:xfrm>
            <a:off x="0" y="874713"/>
            <a:ext cx="9144000" cy="411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29" name="KSO_FD"/>
          <p:cNvSpPr>
            <a:spLocks noGrp="1" noChangeArrowheads="1"/>
          </p:cNvSpPr>
          <p:nvPr>
            <p:ph type="dt" sz="half" idx="2"/>
          </p:nvPr>
        </p:nvSpPr>
        <p:spPr bwMode="auto">
          <a:xfrm>
            <a:off x="628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949596"/>
                </a:solidFill>
              </a:defRPr>
            </a:lvl1pPr>
          </a:lstStyle>
          <a:p>
            <a:pPr>
              <a:defRPr/>
            </a:pPr>
            <a:endParaRPr lang="en-US" altLang="zh-CN"/>
          </a:p>
        </p:txBody>
      </p:sp>
      <p:sp>
        <p:nvSpPr>
          <p:cNvPr id="1030" name="KSO_FT"/>
          <p:cNvSpPr>
            <a:spLocks noGrp="1" noChangeArrowheads="1"/>
          </p:cNvSpPr>
          <p:nvPr>
            <p:ph type="ftr" sz="quarter" idx="3"/>
          </p:nvPr>
        </p:nvSpPr>
        <p:spPr bwMode="auto">
          <a:xfrm>
            <a:off x="5616575" y="6323014"/>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949596"/>
                </a:solidFill>
              </a:defRPr>
            </a:lvl1pPr>
          </a:lstStyle>
          <a:p>
            <a:pPr>
              <a:defRPr/>
            </a:pPr>
            <a:endParaRPr lang="zh-CN" altLang="en-US"/>
          </a:p>
        </p:txBody>
      </p:sp>
      <p:grpSp>
        <p:nvGrpSpPr>
          <p:cNvPr id="1031" name="组合 33"/>
          <p:cNvGrpSpPr>
            <a:grpSpLocks/>
          </p:cNvGrpSpPr>
          <p:nvPr/>
        </p:nvGrpSpPr>
        <p:grpSpPr bwMode="auto">
          <a:xfrm>
            <a:off x="0" y="504826"/>
            <a:ext cx="9144000" cy="1087439"/>
            <a:chOff x="0" y="0"/>
            <a:chExt cx="9261914" cy="1088268"/>
          </a:xfrm>
        </p:grpSpPr>
        <p:grpSp>
          <p:nvGrpSpPr>
            <p:cNvPr id="1042" name="组合 9"/>
            <p:cNvGrpSpPr>
              <a:grpSpLocks/>
            </p:cNvGrpSpPr>
            <p:nvPr userDrawn="1"/>
          </p:nvGrpSpPr>
          <p:grpSpPr bwMode="auto">
            <a:xfrm>
              <a:off x="0" y="69915"/>
              <a:ext cx="2943359" cy="1000935"/>
              <a:chOff x="0" y="0"/>
              <a:chExt cx="9144000" cy="3109559"/>
            </a:xfrm>
          </p:grpSpPr>
          <p:sp>
            <p:nvSpPr>
              <p:cNvPr id="2" name="任意多边形 10"/>
              <p:cNvSpPr>
                <a:spLocks/>
              </p:cNvSpPr>
              <p:nvPr/>
            </p:nvSpPr>
            <p:spPr bwMode="auto">
              <a:xfrm>
                <a:off x="0" y="0"/>
                <a:ext cx="2673708" cy="2522180"/>
              </a:xfrm>
              <a:custGeom>
                <a:avLst/>
                <a:gdLst>
                  <a:gd name="T0" fmla="*/ 1246338 w 2673708"/>
                  <a:gd name="T1" fmla="*/ 0 h 2522180"/>
                  <a:gd name="T2" fmla="*/ 2673708 w 2673708"/>
                  <a:gd name="T3" fmla="*/ 1261090 h 2522180"/>
                  <a:gd name="T4" fmla="*/ 1246338 w 2673708"/>
                  <a:gd name="T5" fmla="*/ 2522180 h 2522180"/>
                  <a:gd name="T6" fmla="*/ 62740 w 2673708"/>
                  <a:gd name="T7" fmla="*/ 1966178 h 2522180"/>
                  <a:gd name="T8" fmla="*/ 0 w 2673708"/>
                  <a:gd name="T9" fmla="*/ 1874935 h 2522180"/>
                  <a:gd name="T10" fmla="*/ 0 w 2673708"/>
                  <a:gd name="T11" fmla="*/ 647246 h 2522180"/>
                  <a:gd name="T12" fmla="*/ 62740 w 2673708"/>
                  <a:gd name="T13" fmla="*/ 556003 h 2522180"/>
                  <a:gd name="T14" fmla="*/ 1246338 w 267370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34" name="椭圆 11"/>
              <p:cNvSpPr>
                <a:spLocks noChangeArrowheads="1"/>
              </p:cNvSpPr>
              <p:nvPr/>
            </p:nvSpPr>
            <p:spPr bwMode="auto">
              <a:xfrm>
                <a:off x="1428688" y="375066"/>
                <a:ext cx="2857375" cy="273430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35" name="椭圆 12"/>
              <p:cNvSpPr>
                <a:spLocks noChangeArrowheads="1"/>
              </p:cNvSpPr>
              <p:nvPr/>
            </p:nvSpPr>
            <p:spPr bwMode="auto">
              <a:xfrm>
                <a:off x="3187072" y="355324"/>
                <a:ext cx="2852381" cy="25220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36" name="椭圆 13"/>
              <p:cNvSpPr>
                <a:spLocks noChangeArrowheads="1"/>
              </p:cNvSpPr>
              <p:nvPr/>
            </p:nvSpPr>
            <p:spPr bwMode="auto">
              <a:xfrm>
                <a:off x="4965439" y="69061"/>
                <a:ext cx="2857375" cy="25220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65" name="任意多边形 14"/>
              <p:cNvSpPr>
                <a:spLocks/>
              </p:cNvSpPr>
              <p:nvPr/>
            </p:nvSpPr>
            <p:spPr bwMode="auto">
              <a:xfrm>
                <a:off x="6368242" y="448409"/>
                <a:ext cx="2775758" cy="2522180"/>
              </a:xfrm>
              <a:custGeom>
                <a:avLst/>
                <a:gdLst>
                  <a:gd name="T0" fmla="*/ 1427370 w 2775758"/>
                  <a:gd name="T1" fmla="*/ 0 h 2522180"/>
                  <a:gd name="T2" fmla="*/ 2742570 w 2775758"/>
                  <a:gd name="T3" fmla="*/ 770217 h 2522180"/>
                  <a:gd name="T4" fmla="*/ 2775758 w 2775758"/>
                  <a:gd name="T5" fmla="*/ 850330 h 2522180"/>
                  <a:gd name="T6" fmla="*/ 2775758 w 2775758"/>
                  <a:gd name="T7" fmla="*/ 1671851 h 2522180"/>
                  <a:gd name="T8" fmla="*/ 2742570 w 2775758"/>
                  <a:gd name="T9" fmla="*/ 1751964 h 2522180"/>
                  <a:gd name="T10" fmla="*/ 1427370 w 2775758"/>
                  <a:gd name="T11" fmla="*/ 2522180 h 2522180"/>
                  <a:gd name="T12" fmla="*/ 0 w 2775758"/>
                  <a:gd name="T13" fmla="*/ 1261090 h 2522180"/>
                  <a:gd name="T14" fmla="*/ 1427370 w 277575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043" name="组合 15"/>
            <p:cNvGrpSpPr>
              <a:grpSpLocks/>
            </p:cNvGrpSpPr>
            <p:nvPr userDrawn="1"/>
          </p:nvGrpSpPr>
          <p:grpSpPr bwMode="auto">
            <a:xfrm>
              <a:off x="2689053" y="87333"/>
              <a:ext cx="2943359" cy="1000935"/>
              <a:chOff x="0" y="0"/>
              <a:chExt cx="9144000" cy="3109559"/>
            </a:xfrm>
          </p:grpSpPr>
          <p:sp>
            <p:nvSpPr>
              <p:cNvPr id="1056" name="任意多边形 16"/>
              <p:cNvSpPr>
                <a:spLocks/>
              </p:cNvSpPr>
              <p:nvPr/>
            </p:nvSpPr>
            <p:spPr bwMode="auto">
              <a:xfrm>
                <a:off x="0" y="0"/>
                <a:ext cx="2673708" cy="2522180"/>
              </a:xfrm>
              <a:custGeom>
                <a:avLst/>
                <a:gdLst>
                  <a:gd name="T0" fmla="*/ 1246338 w 2673708"/>
                  <a:gd name="T1" fmla="*/ 0 h 2522180"/>
                  <a:gd name="T2" fmla="*/ 2673708 w 2673708"/>
                  <a:gd name="T3" fmla="*/ 1261090 h 2522180"/>
                  <a:gd name="T4" fmla="*/ 1246338 w 2673708"/>
                  <a:gd name="T5" fmla="*/ 2522180 h 2522180"/>
                  <a:gd name="T6" fmla="*/ 62740 w 2673708"/>
                  <a:gd name="T7" fmla="*/ 1966178 h 2522180"/>
                  <a:gd name="T8" fmla="*/ 0 w 2673708"/>
                  <a:gd name="T9" fmla="*/ 1874935 h 2522180"/>
                  <a:gd name="T10" fmla="*/ 0 w 2673708"/>
                  <a:gd name="T11" fmla="*/ 647246 h 2522180"/>
                  <a:gd name="T12" fmla="*/ 62740 w 2673708"/>
                  <a:gd name="T13" fmla="*/ 556003 h 2522180"/>
                  <a:gd name="T14" fmla="*/ 1246338 w 267370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 name="椭圆 17"/>
              <p:cNvSpPr>
                <a:spLocks noChangeArrowheads="1"/>
              </p:cNvSpPr>
              <p:nvPr/>
            </p:nvSpPr>
            <p:spPr bwMode="auto">
              <a:xfrm>
                <a:off x="1427058" y="375250"/>
                <a:ext cx="2857375" cy="273430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4" name="椭圆 18"/>
              <p:cNvSpPr>
                <a:spLocks noChangeArrowheads="1"/>
              </p:cNvSpPr>
              <p:nvPr/>
            </p:nvSpPr>
            <p:spPr bwMode="auto">
              <a:xfrm>
                <a:off x="3185442" y="355508"/>
                <a:ext cx="2857375" cy="252207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5" name="椭圆 19"/>
              <p:cNvSpPr>
                <a:spLocks noChangeArrowheads="1"/>
              </p:cNvSpPr>
              <p:nvPr/>
            </p:nvSpPr>
            <p:spPr bwMode="auto">
              <a:xfrm>
                <a:off x="4968806" y="69244"/>
                <a:ext cx="2852378" cy="252207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6" name="任意多边形 20"/>
              <p:cNvSpPr>
                <a:spLocks/>
              </p:cNvSpPr>
              <p:nvPr/>
            </p:nvSpPr>
            <p:spPr bwMode="auto">
              <a:xfrm>
                <a:off x="6368242" y="448409"/>
                <a:ext cx="2775758" cy="2522180"/>
              </a:xfrm>
              <a:custGeom>
                <a:avLst/>
                <a:gdLst>
                  <a:gd name="T0" fmla="*/ 1427370 w 2775758"/>
                  <a:gd name="T1" fmla="*/ 0 h 2522180"/>
                  <a:gd name="T2" fmla="*/ 2742570 w 2775758"/>
                  <a:gd name="T3" fmla="*/ 770217 h 2522180"/>
                  <a:gd name="T4" fmla="*/ 2775758 w 2775758"/>
                  <a:gd name="T5" fmla="*/ 850330 h 2522180"/>
                  <a:gd name="T6" fmla="*/ 2775758 w 2775758"/>
                  <a:gd name="T7" fmla="*/ 1671851 h 2522180"/>
                  <a:gd name="T8" fmla="*/ 2742570 w 2775758"/>
                  <a:gd name="T9" fmla="*/ 1751964 h 2522180"/>
                  <a:gd name="T10" fmla="*/ 1427370 w 2775758"/>
                  <a:gd name="T11" fmla="*/ 2522180 h 2522180"/>
                  <a:gd name="T12" fmla="*/ 0 w 2775758"/>
                  <a:gd name="T13" fmla="*/ 1261090 h 2522180"/>
                  <a:gd name="T14" fmla="*/ 1427370 w 277575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044" name="组合 21"/>
            <p:cNvGrpSpPr>
              <a:grpSpLocks/>
            </p:cNvGrpSpPr>
            <p:nvPr userDrawn="1"/>
          </p:nvGrpSpPr>
          <p:grpSpPr bwMode="auto">
            <a:xfrm>
              <a:off x="5371293" y="87333"/>
              <a:ext cx="2943359" cy="1000935"/>
              <a:chOff x="0" y="0"/>
              <a:chExt cx="9144000" cy="3109559"/>
            </a:xfrm>
          </p:grpSpPr>
          <p:sp>
            <p:nvSpPr>
              <p:cNvPr id="1051" name="任意多边形 22"/>
              <p:cNvSpPr>
                <a:spLocks/>
              </p:cNvSpPr>
              <p:nvPr/>
            </p:nvSpPr>
            <p:spPr bwMode="auto">
              <a:xfrm>
                <a:off x="0" y="0"/>
                <a:ext cx="2673708" cy="2522180"/>
              </a:xfrm>
              <a:custGeom>
                <a:avLst/>
                <a:gdLst>
                  <a:gd name="T0" fmla="*/ 1246338 w 2673708"/>
                  <a:gd name="T1" fmla="*/ 0 h 2522180"/>
                  <a:gd name="T2" fmla="*/ 2673708 w 2673708"/>
                  <a:gd name="T3" fmla="*/ 1261090 h 2522180"/>
                  <a:gd name="T4" fmla="*/ 1246338 w 2673708"/>
                  <a:gd name="T5" fmla="*/ 2522180 h 2522180"/>
                  <a:gd name="T6" fmla="*/ 62740 w 2673708"/>
                  <a:gd name="T7" fmla="*/ 1966178 h 2522180"/>
                  <a:gd name="T8" fmla="*/ 0 w 2673708"/>
                  <a:gd name="T9" fmla="*/ 1874935 h 2522180"/>
                  <a:gd name="T10" fmla="*/ 0 w 2673708"/>
                  <a:gd name="T11" fmla="*/ 647246 h 2522180"/>
                  <a:gd name="T12" fmla="*/ 62740 w 2673708"/>
                  <a:gd name="T13" fmla="*/ 556003 h 2522180"/>
                  <a:gd name="T14" fmla="*/ 1246338 w 267370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 name="椭圆 23"/>
              <p:cNvSpPr>
                <a:spLocks noChangeArrowheads="1"/>
              </p:cNvSpPr>
              <p:nvPr/>
            </p:nvSpPr>
            <p:spPr bwMode="auto">
              <a:xfrm>
                <a:off x="1426608" y="375250"/>
                <a:ext cx="2857375" cy="273430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47" name="椭圆 24"/>
              <p:cNvSpPr>
                <a:spLocks noChangeArrowheads="1"/>
              </p:cNvSpPr>
              <p:nvPr/>
            </p:nvSpPr>
            <p:spPr bwMode="auto">
              <a:xfrm>
                <a:off x="3184992" y="355508"/>
                <a:ext cx="2857375" cy="252207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48" name="椭圆 25"/>
              <p:cNvSpPr>
                <a:spLocks noChangeArrowheads="1"/>
              </p:cNvSpPr>
              <p:nvPr/>
            </p:nvSpPr>
            <p:spPr bwMode="auto">
              <a:xfrm>
                <a:off x="4968356" y="69244"/>
                <a:ext cx="2852378" cy="252207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55" name="任意多边形 26"/>
              <p:cNvSpPr>
                <a:spLocks/>
              </p:cNvSpPr>
              <p:nvPr/>
            </p:nvSpPr>
            <p:spPr bwMode="auto">
              <a:xfrm>
                <a:off x="6368242" y="448409"/>
                <a:ext cx="2775758" cy="2522180"/>
              </a:xfrm>
              <a:custGeom>
                <a:avLst/>
                <a:gdLst>
                  <a:gd name="T0" fmla="*/ 1427370 w 2775758"/>
                  <a:gd name="T1" fmla="*/ 0 h 2522180"/>
                  <a:gd name="T2" fmla="*/ 2742570 w 2775758"/>
                  <a:gd name="T3" fmla="*/ 770217 h 2522180"/>
                  <a:gd name="T4" fmla="*/ 2775758 w 2775758"/>
                  <a:gd name="T5" fmla="*/ 850330 h 2522180"/>
                  <a:gd name="T6" fmla="*/ 2775758 w 2775758"/>
                  <a:gd name="T7" fmla="*/ 1671851 h 2522180"/>
                  <a:gd name="T8" fmla="*/ 2742570 w 2775758"/>
                  <a:gd name="T9" fmla="*/ 1751964 h 2522180"/>
                  <a:gd name="T10" fmla="*/ 1427370 w 2775758"/>
                  <a:gd name="T11" fmla="*/ 2522180 h 2522180"/>
                  <a:gd name="T12" fmla="*/ 0 w 2775758"/>
                  <a:gd name="T13" fmla="*/ 1261090 h 2522180"/>
                  <a:gd name="T14" fmla="*/ 1427370 w 277575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045" name="组合 27"/>
            <p:cNvGrpSpPr>
              <a:grpSpLocks/>
            </p:cNvGrpSpPr>
            <p:nvPr userDrawn="1"/>
          </p:nvGrpSpPr>
          <p:grpSpPr bwMode="auto">
            <a:xfrm>
              <a:off x="6318555" y="0"/>
              <a:ext cx="2943359" cy="1000935"/>
              <a:chOff x="0" y="0"/>
              <a:chExt cx="9144000" cy="3109559"/>
            </a:xfrm>
          </p:grpSpPr>
          <p:sp>
            <p:nvSpPr>
              <p:cNvPr id="1046" name="任意多边形 28"/>
              <p:cNvSpPr>
                <a:spLocks/>
              </p:cNvSpPr>
              <p:nvPr/>
            </p:nvSpPr>
            <p:spPr bwMode="auto">
              <a:xfrm>
                <a:off x="0" y="0"/>
                <a:ext cx="2673708" cy="2522180"/>
              </a:xfrm>
              <a:custGeom>
                <a:avLst/>
                <a:gdLst>
                  <a:gd name="T0" fmla="*/ 1246338 w 2673708"/>
                  <a:gd name="T1" fmla="*/ 0 h 2522180"/>
                  <a:gd name="T2" fmla="*/ 2673708 w 2673708"/>
                  <a:gd name="T3" fmla="*/ 1261090 h 2522180"/>
                  <a:gd name="T4" fmla="*/ 1246338 w 2673708"/>
                  <a:gd name="T5" fmla="*/ 2522180 h 2522180"/>
                  <a:gd name="T6" fmla="*/ 62740 w 2673708"/>
                  <a:gd name="T7" fmla="*/ 1966178 h 2522180"/>
                  <a:gd name="T8" fmla="*/ 0 w 2673708"/>
                  <a:gd name="T9" fmla="*/ 1874935 h 2522180"/>
                  <a:gd name="T10" fmla="*/ 0 w 2673708"/>
                  <a:gd name="T11" fmla="*/ 647246 h 2522180"/>
                  <a:gd name="T12" fmla="*/ 62740 w 2673708"/>
                  <a:gd name="T13" fmla="*/ 556003 h 2522180"/>
                  <a:gd name="T14" fmla="*/ 1246338 w 267370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52" name="椭圆 29"/>
              <p:cNvSpPr>
                <a:spLocks noChangeArrowheads="1"/>
              </p:cNvSpPr>
              <p:nvPr/>
            </p:nvSpPr>
            <p:spPr bwMode="auto">
              <a:xfrm>
                <a:off x="1431085" y="375104"/>
                <a:ext cx="2857375" cy="273430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53" name="椭圆 30"/>
              <p:cNvSpPr>
                <a:spLocks noChangeArrowheads="1"/>
              </p:cNvSpPr>
              <p:nvPr/>
            </p:nvSpPr>
            <p:spPr bwMode="auto">
              <a:xfrm>
                <a:off x="3189470" y="355361"/>
                <a:ext cx="2852381" cy="25220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54" name="椭圆 31"/>
              <p:cNvSpPr>
                <a:spLocks noChangeArrowheads="1"/>
              </p:cNvSpPr>
              <p:nvPr/>
            </p:nvSpPr>
            <p:spPr bwMode="auto">
              <a:xfrm>
                <a:off x="4967836" y="69098"/>
                <a:ext cx="2857375" cy="25220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50" name="任意多边形 32"/>
              <p:cNvSpPr>
                <a:spLocks/>
              </p:cNvSpPr>
              <p:nvPr/>
            </p:nvSpPr>
            <p:spPr bwMode="auto">
              <a:xfrm>
                <a:off x="6368242" y="448409"/>
                <a:ext cx="2775758" cy="2522180"/>
              </a:xfrm>
              <a:custGeom>
                <a:avLst/>
                <a:gdLst>
                  <a:gd name="T0" fmla="*/ 1427370 w 2775758"/>
                  <a:gd name="T1" fmla="*/ 0 h 2522180"/>
                  <a:gd name="T2" fmla="*/ 2742570 w 2775758"/>
                  <a:gd name="T3" fmla="*/ 770217 h 2522180"/>
                  <a:gd name="T4" fmla="*/ 2775758 w 2775758"/>
                  <a:gd name="T5" fmla="*/ 850330 h 2522180"/>
                  <a:gd name="T6" fmla="*/ 2775758 w 2775758"/>
                  <a:gd name="T7" fmla="*/ 1671851 h 2522180"/>
                  <a:gd name="T8" fmla="*/ 2742570 w 2775758"/>
                  <a:gd name="T9" fmla="*/ 1751964 h 2522180"/>
                  <a:gd name="T10" fmla="*/ 1427370 w 2775758"/>
                  <a:gd name="T11" fmla="*/ 2522180 h 2522180"/>
                  <a:gd name="T12" fmla="*/ 0 w 2775758"/>
                  <a:gd name="T13" fmla="*/ 1261090 h 2522180"/>
                  <a:gd name="T14" fmla="*/ 1427370 w 277575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sp>
        <p:nvSpPr>
          <p:cNvPr id="1032" name="KSO_BC1"/>
          <p:cNvSpPr>
            <a:spLocks noGrp="1" noChangeArrowheads="1"/>
          </p:cNvSpPr>
          <p:nvPr>
            <p:ph type="body" idx="1"/>
          </p:nvPr>
        </p:nvSpPr>
        <p:spPr bwMode="auto">
          <a:xfrm>
            <a:off x="323852" y="1079501"/>
            <a:ext cx="8361363"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
        <p:nvSpPr>
          <p:cNvPr id="1033" name="KSO_BT1"/>
          <p:cNvSpPr>
            <a:spLocks noGrp="1" noChangeArrowheads="1"/>
          </p:cNvSpPr>
          <p:nvPr>
            <p:ph type="title"/>
          </p:nvPr>
        </p:nvSpPr>
        <p:spPr bwMode="auto">
          <a:xfrm>
            <a:off x="339725" y="0"/>
            <a:ext cx="83708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58" name="椭圆 35">
            <a:hlinkClick r:id="" action="ppaction://hlinkshowjump?jump=previousslide"/>
          </p:cNvPr>
          <p:cNvSpPr>
            <a:spLocks noChangeArrowheads="1"/>
          </p:cNvSpPr>
          <p:nvPr/>
        </p:nvSpPr>
        <p:spPr bwMode="auto">
          <a:xfrm>
            <a:off x="4159252" y="6505576"/>
            <a:ext cx="233363" cy="233363"/>
          </a:xfrm>
          <a:prstGeom prst="ellipse">
            <a:avLst/>
          </a:prstGeom>
          <a:solidFill>
            <a:srgbClr val="A0E2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59" name="燕尾形 36"/>
          <p:cNvSpPr>
            <a:spLocks noChangeArrowheads="1"/>
          </p:cNvSpPr>
          <p:nvPr/>
        </p:nvSpPr>
        <p:spPr bwMode="auto">
          <a:xfrm flipH="1">
            <a:off x="4222752" y="6569075"/>
            <a:ext cx="104775" cy="122239"/>
          </a:xfrm>
          <a:prstGeom prst="chevron">
            <a:avLst>
              <a:gd name="adj" fmla="val 62199"/>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p>
        </p:txBody>
      </p:sp>
      <p:sp>
        <p:nvSpPr>
          <p:cNvPr id="1060" name="椭圆 37"/>
          <p:cNvSpPr>
            <a:spLocks noChangeArrowheads="1"/>
          </p:cNvSpPr>
          <p:nvPr/>
        </p:nvSpPr>
        <p:spPr bwMode="auto">
          <a:xfrm>
            <a:off x="4446588" y="6505576"/>
            <a:ext cx="233362" cy="2333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61" name="椭圆 38">
            <a:hlinkClick r:id="" action="ppaction://hlinkshowjump?jump=nextslide"/>
          </p:cNvPr>
          <p:cNvSpPr>
            <a:spLocks noChangeArrowheads="1"/>
          </p:cNvSpPr>
          <p:nvPr/>
        </p:nvSpPr>
        <p:spPr bwMode="auto">
          <a:xfrm>
            <a:off x="4751388" y="6505576"/>
            <a:ext cx="233362" cy="233363"/>
          </a:xfrm>
          <a:prstGeom prst="ellipse">
            <a:avLst/>
          </a:prstGeom>
          <a:solidFill>
            <a:srgbClr val="A0E2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62" name="燕尾形 39"/>
          <p:cNvSpPr>
            <a:spLocks noChangeArrowheads="1"/>
          </p:cNvSpPr>
          <p:nvPr/>
        </p:nvSpPr>
        <p:spPr bwMode="auto">
          <a:xfrm>
            <a:off x="4824415" y="6569075"/>
            <a:ext cx="103187" cy="122239"/>
          </a:xfrm>
          <a:prstGeom prst="chevron">
            <a:avLst>
              <a:gd name="adj" fmla="val 62199"/>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p>
        </p:txBody>
      </p:sp>
      <p:sp>
        <p:nvSpPr>
          <p:cNvPr id="1063" name="KSO_FN"/>
          <p:cNvSpPr>
            <a:spLocks noGrp="1" noChangeArrowheads="1"/>
          </p:cNvSpPr>
          <p:nvPr>
            <p:ph type="sldNum" sz="quarter" idx="4"/>
          </p:nvPr>
        </p:nvSpPr>
        <p:spPr bwMode="auto">
          <a:xfrm>
            <a:off x="4381500" y="6430964"/>
            <a:ext cx="361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000">
                <a:solidFill>
                  <a:schemeClr val="bg1"/>
                </a:solidFill>
                <a:cs typeface="Arial" pitchFamily="34" charset="0"/>
              </a:defRPr>
            </a:lvl1pPr>
          </a:lstStyle>
          <a:p>
            <a:fld id="{EC05D6CF-7263-47AE-ABFB-6F760A842639}" type="slidenum">
              <a:rPr lang="zh-CN" altLang="en-US"/>
              <a:pPr/>
              <a:t>‹#›</a:t>
            </a:fld>
            <a:endParaRPr lang="en-US" altLang="zh-CN"/>
          </a:p>
        </p:txBody>
      </p:sp>
      <p:cxnSp>
        <p:nvCxnSpPr>
          <p:cNvPr id="1040" name="直接连接符 41"/>
          <p:cNvCxnSpPr>
            <a:cxnSpLocks noChangeShapeType="1"/>
          </p:cNvCxnSpPr>
          <p:nvPr/>
        </p:nvCxnSpPr>
        <p:spPr bwMode="auto">
          <a:xfrm>
            <a:off x="0" y="6629400"/>
            <a:ext cx="4014788"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cxnSp>
      <p:cxnSp>
        <p:nvCxnSpPr>
          <p:cNvPr id="1041" name="直接连接符 42"/>
          <p:cNvCxnSpPr>
            <a:cxnSpLocks noChangeShapeType="1"/>
          </p:cNvCxnSpPr>
          <p:nvPr/>
        </p:nvCxnSpPr>
        <p:spPr bwMode="auto">
          <a:xfrm>
            <a:off x="5114927" y="6629400"/>
            <a:ext cx="4017963"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8" r:id="rId12"/>
  </p:sldLayoutIdLst>
  <p:txStyles>
    <p:title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p:titleStyle>
    <p:bodyStyle>
      <a:lvl1pPr marL="357188" indent="-357188" algn="just" rtl="0" eaLnBrk="0" fontAlgn="base" hangingPunct="0">
        <a:lnSpc>
          <a:spcPct val="110000"/>
        </a:lnSpc>
        <a:spcBef>
          <a:spcPts val="1800"/>
        </a:spcBef>
        <a:spcAft>
          <a:spcPct val="0"/>
        </a:spcAft>
        <a:buClr>
          <a:srgbClr val="227577"/>
        </a:buClr>
        <a:buSzPct val="90000"/>
        <a:buFont typeface="Webdings" panose="05030102010509060703" pitchFamily="18" charset="2"/>
        <a:buChar char=""/>
        <a:defRPr sz="2000" kern="1200">
          <a:solidFill>
            <a:schemeClr val="accent1"/>
          </a:solidFill>
          <a:latin typeface="+mn-lt"/>
          <a:ea typeface="+mn-ea"/>
          <a:cs typeface="+mn-cs"/>
        </a:defRPr>
      </a:lvl1pPr>
      <a:lvl2pPr marL="357188" indent="-357188" algn="just" rtl="0" eaLnBrk="0" fontAlgn="base" hangingPunct="0">
        <a:lnSpc>
          <a:spcPct val="130000"/>
        </a:lnSpc>
        <a:spcBef>
          <a:spcPct val="0"/>
        </a:spcBef>
        <a:spcAft>
          <a:spcPts val="600"/>
        </a:spcAft>
        <a:buClr>
          <a:srgbClr val="B7CEB5"/>
        </a:buClr>
        <a:buFont typeface="幼圆" pitchFamily="49" charset="-122"/>
        <a:buChar char=" "/>
        <a:defRPr sz="1600" kern="1200">
          <a:solidFill>
            <a:srgbClr val="7D7D7D"/>
          </a:solidFill>
          <a:latin typeface="幼圆" panose="02010509060101010101" pitchFamily="49" charset="-122"/>
          <a:ea typeface="幼圆" panose="02010509060101010101" pitchFamily="49" charset="-122"/>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幼圆" panose="02010509060101010101" pitchFamily="49" charset="-122"/>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Calibri" panose="020F0502020204030204" pitchFamily="34" charset="0"/>
          <a:ea typeface="幼圆" panose="02010509060101010101" pitchFamily="49" charset="-122"/>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Calibri" panose="020F050202020403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65" name="任意多边形 64"/>
          <p:cNvSpPr/>
          <p:nvPr/>
        </p:nvSpPr>
        <p:spPr>
          <a:xfrm>
            <a:off x="7616828" y="3001435"/>
            <a:ext cx="3175" cy="6351"/>
          </a:xfrm>
          <a:custGeom>
            <a:avLst/>
            <a:gdLst>
              <a:gd name="connsiteX0" fmla="*/ 602 w 3109"/>
              <a:gd name="connsiteY0" fmla="*/ 0 h 6008"/>
              <a:gd name="connsiteX1" fmla="*/ 3109 w 3109"/>
              <a:gd name="connsiteY1" fmla="*/ 253 h 6008"/>
              <a:gd name="connsiteX2" fmla="*/ 0 w 3109"/>
              <a:gd name="connsiteY2" fmla="*/ 6008 h 6008"/>
              <a:gd name="connsiteX3" fmla="*/ 602 w 3109"/>
              <a:gd name="connsiteY3" fmla="*/ 0 h 6008"/>
            </a:gdLst>
            <a:ahLst/>
            <a:cxnLst>
              <a:cxn ang="0">
                <a:pos x="connsiteX0" y="connsiteY0"/>
              </a:cxn>
              <a:cxn ang="0">
                <a:pos x="connsiteX1" y="connsiteY1"/>
              </a:cxn>
              <a:cxn ang="0">
                <a:pos x="connsiteX2" y="connsiteY2"/>
              </a:cxn>
              <a:cxn ang="0">
                <a:pos x="connsiteX3" y="connsiteY3"/>
              </a:cxn>
            </a:cxnLst>
            <a:rect l="l" t="t" r="r" b="b"/>
            <a:pathLst>
              <a:path w="3109" h="6008">
                <a:moveTo>
                  <a:pt x="602" y="0"/>
                </a:moveTo>
                <a:lnTo>
                  <a:pt x="3109" y="253"/>
                </a:lnTo>
                <a:lnTo>
                  <a:pt x="0" y="6008"/>
                </a:lnTo>
                <a:lnTo>
                  <a:pt x="60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6" name="文本框 75"/>
          <p:cNvSpPr txBox="1">
            <a:spLocks noChangeArrowheads="1"/>
          </p:cNvSpPr>
          <p:nvPr/>
        </p:nvSpPr>
        <p:spPr bwMode="auto">
          <a:xfrm>
            <a:off x="4539118" y="1366668"/>
            <a:ext cx="454374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defTabSz="685754" eaLnBrk="1" fontAlgn="auto" hangingPunct="1">
              <a:spcBef>
                <a:spcPts val="0"/>
              </a:spcBef>
              <a:spcAft>
                <a:spcPts val="0"/>
              </a:spcAft>
              <a:defRPr/>
            </a:pPr>
            <a:r>
              <a:rPr lang="en-US" altLang="zh-CN" sz="4000" b="1" dirty="0" smtClean="0">
                <a:solidFill>
                  <a:schemeClr val="bg1"/>
                </a:solidFill>
                <a:effectLst>
                  <a:outerShdw blurRad="38100" dist="38100" dir="2700000" algn="tl">
                    <a:srgbClr val="000000">
                      <a:alpha val="43137"/>
                    </a:srgbClr>
                  </a:outerShdw>
                </a:effectLst>
                <a:latin typeface="+mn-ea"/>
                <a:ea typeface="+mn-ea"/>
              </a:rPr>
              <a:t>Android</a:t>
            </a:r>
            <a:r>
              <a:rPr lang="zh-CN" altLang="en-US" sz="4000" b="1" dirty="0" smtClean="0">
                <a:solidFill>
                  <a:schemeClr val="bg1"/>
                </a:solidFill>
                <a:effectLst>
                  <a:outerShdw blurRad="38100" dist="38100" dir="2700000" algn="tl">
                    <a:srgbClr val="000000">
                      <a:alpha val="43137"/>
                    </a:srgbClr>
                  </a:outerShdw>
                </a:effectLst>
                <a:latin typeface="+mn-ea"/>
                <a:ea typeface="+mn-ea"/>
              </a:rPr>
              <a:t>热修复</a:t>
            </a:r>
            <a:endParaRPr lang="en-US" altLang="zh-CN" sz="4000" b="1" dirty="0" smtClean="0">
              <a:solidFill>
                <a:schemeClr val="bg1"/>
              </a:solidFill>
              <a:effectLst>
                <a:outerShdw blurRad="38100" dist="38100" dir="2700000" algn="tl">
                  <a:srgbClr val="000000">
                    <a:alpha val="43137"/>
                  </a:srgbClr>
                </a:outerShdw>
              </a:effectLst>
              <a:latin typeface="+mn-ea"/>
              <a:ea typeface="+mn-ea"/>
            </a:endParaRPr>
          </a:p>
          <a:p>
            <a:pPr algn="ctr" defTabSz="685754" eaLnBrk="1" fontAlgn="auto" hangingPunct="1">
              <a:spcBef>
                <a:spcPts val="0"/>
              </a:spcBef>
              <a:spcAft>
                <a:spcPts val="0"/>
              </a:spcAft>
              <a:defRPr/>
            </a:pPr>
            <a:r>
              <a:rPr lang="zh-CN" altLang="en-US" sz="4000" b="1" dirty="0" smtClean="0">
                <a:solidFill>
                  <a:schemeClr val="bg1"/>
                </a:solidFill>
                <a:effectLst>
                  <a:outerShdw blurRad="38100" dist="38100" dir="2700000" algn="tl">
                    <a:srgbClr val="000000">
                      <a:alpha val="43137"/>
                    </a:srgbClr>
                  </a:outerShdw>
                </a:effectLst>
                <a:latin typeface="+mn-ea"/>
                <a:ea typeface="+mn-ea"/>
              </a:rPr>
              <a:t>技术分析</a:t>
            </a:r>
            <a:endParaRPr lang="zh-CN" altLang="en-US" sz="4000" b="1" dirty="0">
              <a:solidFill>
                <a:schemeClr val="bg1"/>
              </a:solidFill>
              <a:effectLst>
                <a:outerShdw blurRad="38100" dist="38100" dir="2700000" algn="tl">
                  <a:srgbClr val="000000">
                    <a:alpha val="43137"/>
                  </a:srgbClr>
                </a:outerShdw>
              </a:effectLst>
              <a:latin typeface="+mn-ea"/>
              <a:ea typeface="+mn-ea"/>
            </a:endParaRPr>
          </a:p>
        </p:txBody>
      </p:sp>
      <p:sp>
        <p:nvSpPr>
          <p:cNvPr id="46" name="文本框 45"/>
          <p:cNvSpPr txBox="1">
            <a:spLocks noChangeArrowheads="1"/>
          </p:cNvSpPr>
          <p:nvPr/>
        </p:nvSpPr>
        <p:spPr bwMode="auto">
          <a:xfrm>
            <a:off x="6835908" y="4489488"/>
            <a:ext cx="16478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smtClean="0">
                <a:solidFill>
                  <a:schemeClr val="bg1"/>
                </a:solidFill>
                <a:latin typeface="微软雅黑 Light" pitchFamily="34" charset="-122"/>
                <a:ea typeface="微软雅黑 Light" pitchFamily="34" charset="-122"/>
              </a:rPr>
              <a:t>姓名：刘康</a:t>
            </a:r>
            <a:endParaRPr lang="en-US" altLang="zh-CN" sz="1400" dirty="0" smtClean="0">
              <a:solidFill>
                <a:schemeClr val="bg1"/>
              </a:solidFill>
              <a:latin typeface="微软雅黑 Light" pitchFamily="34" charset="-122"/>
              <a:ea typeface="微软雅黑 Light" pitchFamily="34" charset="-122"/>
            </a:endParaRPr>
          </a:p>
          <a:p>
            <a:pPr eaLnBrk="1" hangingPunct="1"/>
            <a:r>
              <a:rPr lang="zh-CN" altLang="en-US" sz="1400" dirty="0" smtClean="0">
                <a:solidFill>
                  <a:schemeClr val="bg1"/>
                </a:solidFill>
                <a:latin typeface="微软雅黑 Light" pitchFamily="34" charset="-122"/>
                <a:ea typeface="微软雅黑 Light" pitchFamily="34" charset="-122"/>
              </a:rPr>
              <a:t>日期：</a:t>
            </a:r>
            <a:r>
              <a:rPr lang="en-US" altLang="zh-CN" sz="1400" dirty="0" smtClean="0">
                <a:solidFill>
                  <a:schemeClr val="bg1"/>
                </a:solidFill>
                <a:latin typeface="微软雅黑 Light" pitchFamily="34" charset="-122"/>
                <a:ea typeface="微软雅黑 Light" pitchFamily="34" charset="-122"/>
              </a:rPr>
              <a:t>2017</a:t>
            </a:r>
            <a:r>
              <a:rPr lang="zh-CN" altLang="en-US" sz="1400" dirty="0" smtClean="0">
                <a:solidFill>
                  <a:schemeClr val="bg1"/>
                </a:solidFill>
                <a:latin typeface="微软雅黑 Light" pitchFamily="34" charset="-122"/>
                <a:ea typeface="微软雅黑 Light" pitchFamily="34" charset="-122"/>
              </a:rPr>
              <a:t>年</a:t>
            </a:r>
            <a:r>
              <a:rPr lang="en-US" altLang="zh-CN" sz="1400" dirty="0" smtClean="0">
                <a:solidFill>
                  <a:schemeClr val="bg1"/>
                </a:solidFill>
                <a:latin typeface="微软雅黑 Light" pitchFamily="34" charset="-122"/>
                <a:ea typeface="微软雅黑 Light" pitchFamily="34" charset="-122"/>
              </a:rPr>
              <a:t>1</a:t>
            </a:r>
            <a:r>
              <a:rPr lang="zh-CN" altLang="en-US" sz="1400" dirty="0" smtClean="0">
                <a:solidFill>
                  <a:schemeClr val="bg1"/>
                </a:solidFill>
                <a:latin typeface="微软雅黑 Light" pitchFamily="34" charset="-122"/>
                <a:ea typeface="微软雅黑 Light" pitchFamily="34" charset="-122"/>
              </a:rPr>
              <a:t>月</a:t>
            </a:r>
            <a:endParaRPr lang="zh-CN" altLang="en-US" sz="1400" dirty="0">
              <a:solidFill>
                <a:schemeClr val="bg1"/>
              </a:solidFill>
              <a:latin typeface="微软雅黑 Light" pitchFamily="34" charset="-122"/>
              <a:ea typeface="微软雅黑 Light" pitchFamily="34" charset="-122"/>
            </a:endParaRPr>
          </a:p>
        </p:txBody>
      </p:sp>
      <p:grpSp>
        <p:nvGrpSpPr>
          <p:cNvPr id="595" name="Group 13"/>
          <p:cNvGrpSpPr/>
          <p:nvPr/>
        </p:nvGrpSpPr>
        <p:grpSpPr>
          <a:xfrm>
            <a:off x="310620" y="4782006"/>
            <a:ext cx="4082736" cy="2075996"/>
            <a:chOff x="3597275" y="4287838"/>
            <a:chExt cx="4991101" cy="1903412"/>
          </a:xfrm>
          <a:effectLst>
            <a:outerShdw blurRad="50800" dist="38100" dir="5400000" algn="t" rotWithShape="0">
              <a:prstClr val="black">
                <a:alpha val="40000"/>
              </a:prstClr>
            </a:outerShdw>
          </a:effectLst>
        </p:grpSpPr>
        <p:sp>
          <p:nvSpPr>
            <p:cNvPr id="596" name="Freeform 5"/>
            <p:cNvSpPr>
              <a:spLocks/>
            </p:cNvSpPr>
            <p:nvPr/>
          </p:nvSpPr>
          <p:spPr bwMode="auto">
            <a:xfrm>
              <a:off x="3635375" y="4692650"/>
              <a:ext cx="4897438" cy="1498600"/>
            </a:xfrm>
            <a:custGeom>
              <a:avLst/>
              <a:gdLst>
                <a:gd name="T0" fmla="*/ 0 w 1766"/>
                <a:gd name="T1" fmla="*/ 504 h 539"/>
                <a:gd name="T2" fmla="*/ 0 w 1766"/>
                <a:gd name="T3" fmla="*/ 506 h 539"/>
                <a:gd name="T4" fmla="*/ 0 w 1766"/>
                <a:gd name="T5" fmla="*/ 506 h 539"/>
                <a:gd name="T6" fmla="*/ 0 w 1766"/>
                <a:gd name="T7" fmla="*/ 506 h 539"/>
                <a:gd name="T8" fmla="*/ 110 w 1766"/>
                <a:gd name="T9" fmla="*/ 539 h 539"/>
                <a:gd name="T10" fmla="*/ 1696 w 1766"/>
                <a:gd name="T11" fmla="*/ 538 h 539"/>
                <a:gd name="T12" fmla="*/ 1763 w 1766"/>
                <a:gd name="T13" fmla="*/ 512 h 539"/>
                <a:gd name="T14" fmla="*/ 1766 w 1766"/>
                <a:gd name="T15" fmla="*/ 469 h 539"/>
                <a:gd name="T16" fmla="*/ 1766 w 1766"/>
                <a:gd name="T17" fmla="*/ 469 h 539"/>
                <a:gd name="T18" fmla="*/ 1724 w 1766"/>
                <a:gd name="T19" fmla="*/ 424 h 539"/>
                <a:gd name="T20" fmla="*/ 1271 w 1766"/>
                <a:gd name="T21" fmla="*/ 37 h 539"/>
                <a:gd name="T22" fmla="*/ 1178 w 1766"/>
                <a:gd name="T23" fmla="*/ 0 h 539"/>
                <a:gd name="T24" fmla="*/ 546 w 1766"/>
                <a:gd name="T25" fmla="*/ 0 h 539"/>
                <a:gd name="T26" fmla="*/ 467 w 1766"/>
                <a:gd name="T27" fmla="*/ 30 h 539"/>
                <a:gd name="T28" fmla="*/ 44 w 1766"/>
                <a:gd name="T29" fmla="*/ 422 h 539"/>
                <a:gd name="T30" fmla="*/ 3 w 1766"/>
                <a:gd name="T31" fmla="*/ 465 h 539"/>
                <a:gd name="T32" fmla="*/ 3 w 1766"/>
                <a:gd name="T33" fmla="*/ 465 h 539"/>
                <a:gd name="T34" fmla="*/ 0 w 1766"/>
                <a:gd name="T35" fmla="*/ 50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6" h="539">
                  <a:moveTo>
                    <a:pt x="0" y="504"/>
                  </a:moveTo>
                  <a:cubicBezTo>
                    <a:pt x="0" y="504"/>
                    <a:pt x="0" y="505"/>
                    <a:pt x="0" y="506"/>
                  </a:cubicBezTo>
                  <a:cubicBezTo>
                    <a:pt x="0" y="506"/>
                    <a:pt x="0" y="506"/>
                    <a:pt x="0" y="506"/>
                  </a:cubicBezTo>
                  <a:cubicBezTo>
                    <a:pt x="0" y="506"/>
                    <a:pt x="0" y="506"/>
                    <a:pt x="0" y="506"/>
                  </a:cubicBezTo>
                  <a:cubicBezTo>
                    <a:pt x="0" y="526"/>
                    <a:pt x="26" y="539"/>
                    <a:pt x="110" y="539"/>
                  </a:cubicBezTo>
                  <a:cubicBezTo>
                    <a:pt x="1696" y="538"/>
                    <a:pt x="1696" y="538"/>
                    <a:pt x="1696" y="538"/>
                  </a:cubicBezTo>
                  <a:cubicBezTo>
                    <a:pt x="1747" y="538"/>
                    <a:pt x="1764" y="528"/>
                    <a:pt x="1763" y="512"/>
                  </a:cubicBezTo>
                  <a:cubicBezTo>
                    <a:pt x="1766" y="469"/>
                    <a:pt x="1766" y="469"/>
                    <a:pt x="1766" y="469"/>
                  </a:cubicBezTo>
                  <a:cubicBezTo>
                    <a:pt x="1766" y="469"/>
                    <a:pt x="1766" y="469"/>
                    <a:pt x="1766" y="469"/>
                  </a:cubicBezTo>
                  <a:cubicBezTo>
                    <a:pt x="1763" y="457"/>
                    <a:pt x="1739" y="442"/>
                    <a:pt x="1724" y="424"/>
                  </a:cubicBezTo>
                  <a:cubicBezTo>
                    <a:pt x="1271" y="37"/>
                    <a:pt x="1271" y="37"/>
                    <a:pt x="1271" y="37"/>
                  </a:cubicBezTo>
                  <a:cubicBezTo>
                    <a:pt x="1249" y="18"/>
                    <a:pt x="1235" y="0"/>
                    <a:pt x="1178" y="0"/>
                  </a:cubicBezTo>
                  <a:cubicBezTo>
                    <a:pt x="546" y="0"/>
                    <a:pt x="546" y="0"/>
                    <a:pt x="546" y="0"/>
                  </a:cubicBezTo>
                  <a:cubicBezTo>
                    <a:pt x="501" y="0"/>
                    <a:pt x="485" y="8"/>
                    <a:pt x="467" y="30"/>
                  </a:cubicBezTo>
                  <a:cubicBezTo>
                    <a:pt x="44" y="422"/>
                    <a:pt x="44" y="422"/>
                    <a:pt x="44" y="422"/>
                  </a:cubicBezTo>
                  <a:cubicBezTo>
                    <a:pt x="33" y="433"/>
                    <a:pt x="10" y="452"/>
                    <a:pt x="3" y="465"/>
                  </a:cubicBezTo>
                  <a:cubicBezTo>
                    <a:pt x="3" y="465"/>
                    <a:pt x="3" y="465"/>
                    <a:pt x="3" y="465"/>
                  </a:cubicBezTo>
                  <a:lnTo>
                    <a:pt x="0" y="504"/>
                  </a:lnTo>
                  <a:close/>
                </a:path>
              </a:pathLst>
            </a:custGeom>
            <a:solidFill>
              <a:srgbClr val="3A506A"/>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7" name="Freeform 6"/>
            <p:cNvSpPr>
              <a:spLocks/>
            </p:cNvSpPr>
            <p:nvPr/>
          </p:nvSpPr>
          <p:spPr bwMode="auto">
            <a:xfrm>
              <a:off x="3597275" y="4287838"/>
              <a:ext cx="4991101" cy="1792287"/>
            </a:xfrm>
            <a:custGeom>
              <a:avLst/>
              <a:gdLst>
                <a:gd name="T0" fmla="*/ 1202 w 1800"/>
                <a:gd name="T1" fmla="*/ 0 h 645"/>
                <a:gd name="T2" fmla="*/ 570 w 1800"/>
                <a:gd name="T3" fmla="*/ 0 h 645"/>
                <a:gd name="T4" fmla="*/ 491 w 1800"/>
                <a:gd name="T5" fmla="*/ 30 h 645"/>
                <a:gd name="T6" fmla="*/ 34 w 1800"/>
                <a:gd name="T7" fmla="*/ 578 h 645"/>
                <a:gd name="T8" fmla="*/ 126 w 1800"/>
                <a:gd name="T9" fmla="*/ 645 h 645"/>
                <a:gd name="T10" fmla="*/ 1712 w 1800"/>
                <a:gd name="T11" fmla="*/ 644 h 645"/>
                <a:gd name="T12" fmla="*/ 1757 w 1800"/>
                <a:gd name="T13" fmla="*/ 577 h 645"/>
                <a:gd name="T14" fmla="*/ 1295 w 1800"/>
                <a:gd name="T15" fmla="*/ 37 h 645"/>
                <a:gd name="T16" fmla="*/ 1202 w 1800"/>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0" h="645">
                  <a:moveTo>
                    <a:pt x="1202" y="0"/>
                  </a:moveTo>
                  <a:cubicBezTo>
                    <a:pt x="570" y="0"/>
                    <a:pt x="570" y="0"/>
                    <a:pt x="570" y="0"/>
                  </a:cubicBezTo>
                  <a:cubicBezTo>
                    <a:pt x="525" y="0"/>
                    <a:pt x="509" y="8"/>
                    <a:pt x="491" y="30"/>
                  </a:cubicBezTo>
                  <a:cubicBezTo>
                    <a:pt x="34" y="578"/>
                    <a:pt x="34" y="578"/>
                    <a:pt x="34" y="578"/>
                  </a:cubicBezTo>
                  <a:cubicBezTo>
                    <a:pt x="4" y="614"/>
                    <a:pt x="0" y="645"/>
                    <a:pt x="126" y="645"/>
                  </a:cubicBezTo>
                  <a:cubicBezTo>
                    <a:pt x="1712" y="644"/>
                    <a:pt x="1712" y="644"/>
                    <a:pt x="1712" y="644"/>
                  </a:cubicBezTo>
                  <a:cubicBezTo>
                    <a:pt x="1800" y="644"/>
                    <a:pt x="1788" y="613"/>
                    <a:pt x="1757" y="577"/>
                  </a:cubicBezTo>
                  <a:cubicBezTo>
                    <a:pt x="1295" y="37"/>
                    <a:pt x="1295" y="37"/>
                    <a:pt x="1295" y="37"/>
                  </a:cubicBezTo>
                  <a:cubicBezTo>
                    <a:pt x="1276" y="15"/>
                    <a:pt x="1259" y="0"/>
                    <a:pt x="1202" y="0"/>
                  </a:cubicBezTo>
                  <a:close/>
                </a:path>
              </a:pathLst>
            </a:custGeom>
            <a:solidFill>
              <a:schemeClr val="tx1">
                <a:lumMod val="50000"/>
                <a:lumOff val="50000"/>
              </a:schemeClr>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8" name="Freeform 7"/>
            <p:cNvSpPr>
              <a:spLocks/>
            </p:cNvSpPr>
            <p:nvPr/>
          </p:nvSpPr>
          <p:spPr bwMode="auto">
            <a:xfrm>
              <a:off x="3910013" y="4381500"/>
              <a:ext cx="4352925" cy="1535112"/>
            </a:xfrm>
            <a:custGeom>
              <a:avLst/>
              <a:gdLst>
                <a:gd name="T0" fmla="*/ 0 w 2742"/>
                <a:gd name="T1" fmla="*/ 967 h 967"/>
                <a:gd name="T2" fmla="*/ 2742 w 2742"/>
                <a:gd name="T3" fmla="*/ 963 h 967"/>
                <a:gd name="T4" fmla="*/ 1998 w 2742"/>
                <a:gd name="T5" fmla="*/ 0 h 967"/>
                <a:gd name="T6" fmla="*/ 728 w 2742"/>
                <a:gd name="T7" fmla="*/ 2 h 967"/>
                <a:gd name="T8" fmla="*/ 0 w 2742"/>
                <a:gd name="T9" fmla="*/ 967 h 967"/>
              </a:gdLst>
              <a:ahLst/>
              <a:cxnLst>
                <a:cxn ang="0">
                  <a:pos x="T0" y="T1"/>
                </a:cxn>
                <a:cxn ang="0">
                  <a:pos x="T2" y="T3"/>
                </a:cxn>
                <a:cxn ang="0">
                  <a:pos x="T4" y="T5"/>
                </a:cxn>
                <a:cxn ang="0">
                  <a:pos x="T6" y="T7"/>
                </a:cxn>
                <a:cxn ang="0">
                  <a:pos x="T8" y="T9"/>
                </a:cxn>
              </a:cxnLst>
              <a:rect l="0" t="0" r="r" b="b"/>
              <a:pathLst>
                <a:path w="2742" h="967">
                  <a:moveTo>
                    <a:pt x="0" y="967"/>
                  </a:moveTo>
                  <a:lnTo>
                    <a:pt x="2742" y="963"/>
                  </a:lnTo>
                  <a:lnTo>
                    <a:pt x="1998" y="0"/>
                  </a:lnTo>
                  <a:lnTo>
                    <a:pt x="728" y="2"/>
                  </a:lnTo>
                  <a:lnTo>
                    <a:pt x="0" y="967"/>
                  </a:lnTo>
                  <a:close/>
                </a:path>
              </a:pathLst>
            </a:custGeom>
            <a:solidFill>
              <a:srgbClr val="3A506A"/>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9" name="Freeform 8"/>
            <p:cNvSpPr>
              <a:spLocks/>
            </p:cNvSpPr>
            <p:nvPr/>
          </p:nvSpPr>
          <p:spPr bwMode="auto">
            <a:xfrm>
              <a:off x="5684838" y="4321175"/>
              <a:ext cx="757238" cy="26987"/>
            </a:xfrm>
            <a:custGeom>
              <a:avLst/>
              <a:gdLst>
                <a:gd name="T0" fmla="*/ 259 w 273"/>
                <a:gd name="T1" fmla="*/ 0 h 10"/>
                <a:gd name="T2" fmla="*/ 136 w 273"/>
                <a:gd name="T3" fmla="*/ 1 h 10"/>
                <a:gd name="T4" fmla="*/ 14 w 273"/>
                <a:gd name="T5" fmla="*/ 1 h 10"/>
                <a:gd name="T6" fmla="*/ 0 w 273"/>
                <a:gd name="T7" fmla="*/ 6 h 10"/>
                <a:gd name="T8" fmla="*/ 0 w 273"/>
                <a:gd name="T9" fmla="*/ 6 h 10"/>
                <a:gd name="T10" fmla="*/ 11 w 273"/>
                <a:gd name="T11" fmla="*/ 10 h 10"/>
                <a:gd name="T12" fmla="*/ 136 w 273"/>
                <a:gd name="T13" fmla="*/ 10 h 10"/>
                <a:gd name="T14" fmla="*/ 261 w 273"/>
                <a:gd name="T15" fmla="*/ 10 h 10"/>
                <a:gd name="T16" fmla="*/ 272 w 273"/>
                <a:gd name="T17" fmla="*/ 5 h 10"/>
                <a:gd name="T18" fmla="*/ 272 w 273"/>
                <a:gd name="T19" fmla="*/ 5 h 10"/>
                <a:gd name="T20" fmla="*/ 259 w 273"/>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0">
                  <a:moveTo>
                    <a:pt x="259" y="0"/>
                  </a:moveTo>
                  <a:cubicBezTo>
                    <a:pt x="218" y="0"/>
                    <a:pt x="177" y="1"/>
                    <a:pt x="136" y="1"/>
                  </a:cubicBezTo>
                  <a:cubicBezTo>
                    <a:pt x="95" y="1"/>
                    <a:pt x="54" y="1"/>
                    <a:pt x="14" y="1"/>
                  </a:cubicBezTo>
                  <a:cubicBezTo>
                    <a:pt x="7" y="1"/>
                    <a:pt x="1" y="3"/>
                    <a:pt x="0" y="6"/>
                  </a:cubicBezTo>
                  <a:cubicBezTo>
                    <a:pt x="0" y="6"/>
                    <a:pt x="0" y="6"/>
                    <a:pt x="0" y="6"/>
                  </a:cubicBezTo>
                  <a:cubicBezTo>
                    <a:pt x="0" y="8"/>
                    <a:pt x="4" y="10"/>
                    <a:pt x="11" y="10"/>
                  </a:cubicBezTo>
                  <a:cubicBezTo>
                    <a:pt x="53" y="10"/>
                    <a:pt x="95" y="10"/>
                    <a:pt x="136" y="10"/>
                  </a:cubicBezTo>
                  <a:cubicBezTo>
                    <a:pt x="178" y="10"/>
                    <a:pt x="219" y="10"/>
                    <a:pt x="261" y="10"/>
                  </a:cubicBezTo>
                  <a:cubicBezTo>
                    <a:pt x="268" y="10"/>
                    <a:pt x="273" y="8"/>
                    <a:pt x="272" y="5"/>
                  </a:cubicBezTo>
                  <a:cubicBezTo>
                    <a:pt x="272" y="5"/>
                    <a:pt x="272" y="5"/>
                    <a:pt x="272" y="5"/>
                  </a:cubicBezTo>
                  <a:cubicBezTo>
                    <a:pt x="272" y="3"/>
                    <a:pt x="265" y="0"/>
                    <a:pt x="2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0" name="Freeform 9"/>
            <p:cNvSpPr>
              <a:spLocks noEditPoints="1"/>
            </p:cNvSpPr>
            <p:nvPr/>
          </p:nvSpPr>
          <p:spPr bwMode="auto">
            <a:xfrm>
              <a:off x="5830888" y="5949950"/>
              <a:ext cx="504825" cy="92075"/>
            </a:xfrm>
            <a:custGeom>
              <a:avLst/>
              <a:gdLst>
                <a:gd name="T0" fmla="*/ 91 w 182"/>
                <a:gd name="T1" fmla="*/ 6 h 33"/>
                <a:gd name="T2" fmla="*/ 119 w 182"/>
                <a:gd name="T3" fmla="*/ 17 h 33"/>
                <a:gd name="T4" fmla="*/ 119 w 182"/>
                <a:gd name="T5" fmla="*/ 29 h 33"/>
                <a:gd name="T6" fmla="*/ 99 w 182"/>
                <a:gd name="T7" fmla="*/ 29 h 33"/>
                <a:gd name="T8" fmla="*/ 99 w 182"/>
                <a:gd name="T9" fmla="*/ 24 h 33"/>
                <a:gd name="T10" fmla="*/ 90 w 182"/>
                <a:gd name="T11" fmla="*/ 21 h 33"/>
                <a:gd name="T12" fmla="*/ 90 w 182"/>
                <a:gd name="T13" fmla="*/ 21 h 33"/>
                <a:gd name="T14" fmla="*/ 90 w 182"/>
                <a:gd name="T15" fmla="*/ 33 h 33"/>
                <a:gd name="T16" fmla="*/ 91 w 182"/>
                <a:gd name="T17" fmla="*/ 33 h 33"/>
                <a:gd name="T18" fmla="*/ 181 w 182"/>
                <a:gd name="T19" fmla="*/ 16 h 33"/>
                <a:gd name="T20" fmla="*/ 90 w 182"/>
                <a:gd name="T21" fmla="*/ 0 h 33"/>
                <a:gd name="T22" fmla="*/ 90 w 182"/>
                <a:gd name="T23" fmla="*/ 2 h 33"/>
                <a:gd name="T24" fmla="*/ 92 w 182"/>
                <a:gd name="T25" fmla="*/ 2 h 33"/>
                <a:gd name="T26" fmla="*/ 130 w 182"/>
                <a:gd name="T27" fmla="*/ 17 h 33"/>
                <a:gd name="T28" fmla="*/ 126 w 182"/>
                <a:gd name="T29" fmla="*/ 18 h 33"/>
                <a:gd name="T30" fmla="*/ 91 w 182"/>
                <a:gd name="T31" fmla="*/ 5 h 33"/>
                <a:gd name="T32" fmla="*/ 90 w 182"/>
                <a:gd name="T33" fmla="*/ 5 h 33"/>
                <a:gd name="T34" fmla="*/ 90 w 182"/>
                <a:gd name="T35" fmla="*/ 7 h 33"/>
                <a:gd name="T36" fmla="*/ 91 w 182"/>
                <a:gd name="T37" fmla="*/ 6 h 33"/>
                <a:gd name="T38" fmla="*/ 90 w 182"/>
                <a:gd name="T39" fmla="*/ 21 h 33"/>
                <a:gd name="T40" fmla="*/ 82 w 182"/>
                <a:gd name="T41" fmla="*/ 24 h 33"/>
                <a:gd name="T42" fmla="*/ 81 w 182"/>
                <a:gd name="T43" fmla="*/ 29 h 33"/>
                <a:gd name="T44" fmla="*/ 61 w 182"/>
                <a:gd name="T45" fmla="*/ 29 h 33"/>
                <a:gd name="T46" fmla="*/ 62 w 182"/>
                <a:gd name="T47" fmla="*/ 17 h 33"/>
                <a:gd name="T48" fmla="*/ 90 w 182"/>
                <a:gd name="T49" fmla="*/ 7 h 33"/>
                <a:gd name="T50" fmla="*/ 90 w 182"/>
                <a:gd name="T51" fmla="*/ 5 h 33"/>
                <a:gd name="T52" fmla="*/ 55 w 182"/>
                <a:gd name="T53" fmla="*/ 18 h 33"/>
                <a:gd name="T54" fmla="*/ 51 w 182"/>
                <a:gd name="T55" fmla="*/ 17 h 33"/>
                <a:gd name="T56" fmla="*/ 68 w 182"/>
                <a:gd name="T57" fmla="*/ 10 h 33"/>
                <a:gd name="T58" fmla="*/ 69 w 182"/>
                <a:gd name="T59" fmla="*/ 3 h 33"/>
                <a:gd name="T60" fmla="*/ 77 w 182"/>
                <a:gd name="T61" fmla="*/ 3 h 33"/>
                <a:gd name="T62" fmla="*/ 77 w 182"/>
                <a:gd name="T63" fmla="*/ 7 h 33"/>
                <a:gd name="T64" fmla="*/ 90 w 182"/>
                <a:gd name="T65" fmla="*/ 2 h 33"/>
                <a:gd name="T66" fmla="*/ 90 w 182"/>
                <a:gd name="T67" fmla="*/ 0 h 33"/>
                <a:gd name="T68" fmla="*/ 90 w 182"/>
                <a:gd name="T69" fmla="*/ 0 h 33"/>
                <a:gd name="T70" fmla="*/ 1 w 182"/>
                <a:gd name="T71" fmla="*/ 16 h 33"/>
                <a:gd name="T72" fmla="*/ 90 w 182"/>
                <a:gd name="T73" fmla="*/ 33 h 33"/>
                <a:gd name="T74" fmla="*/ 90 w 182"/>
                <a:gd name="T75"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33">
                  <a:moveTo>
                    <a:pt x="91" y="6"/>
                  </a:moveTo>
                  <a:cubicBezTo>
                    <a:pt x="119" y="17"/>
                    <a:pt x="119" y="17"/>
                    <a:pt x="119" y="17"/>
                  </a:cubicBezTo>
                  <a:cubicBezTo>
                    <a:pt x="119" y="29"/>
                    <a:pt x="119" y="29"/>
                    <a:pt x="119" y="29"/>
                  </a:cubicBezTo>
                  <a:cubicBezTo>
                    <a:pt x="99" y="29"/>
                    <a:pt x="99" y="29"/>
                    <a:pt x="99" y="29"/>
                  </a:cubicBezTo>
                  <a:cubicBezTo>
                    <a:pt x="99" y="24"/>
                    <a:pt x="99" y="24"/>
                    <a:pt x="99" y="24"/>
                  </a:cubicBezTo>
                  <a:cubicBezTo>
                    <a:pt x="99" y="22"/>
                    <a:pt x="95" y="21"/>
                    <a:pt x="90" y="21"/>
                  </a:cubicBezTo>
                  <a:cubicBezTo>
                    <a:pt x="90" y="21"/>
                    <a:pt x="90" y="21"/>
                    <a:pt x="90" y="21"/>
                  </a:cubicBezTo>
                  <a:cubicBezTo>
                    <a:pt x="90" y="33"/>
                    <a:pt x="90" y="33"/>
                    <a:pt x="90" y="33"/>
                  </a:cubicBezTo>
                  <a:cubicBezTo>
                    <a:pt x="91" y="33"/>
                    <a:pt x="91" y="33"/>
                    <a:pt x="91" y="33"/>
                  </a:cubicBezTo>
                  <a:cubicBezTo>
                    <a:pt x="142" y="33"/>
                    <a:pt x="182" y="25"/>
                    <a:pt x="181" y="16"/>
                  </a:cubicBezTo>
                  <a:cubicBezTo>
                    <a:pt x="180" y="7"/>
                    <a:pt x="139" y="0"/>
                    <a:pt x="90" y="0"/>
                  </a:cubicBezTo>
                  <a:cubicBezTo>
                    <a:pt x="90" y="2"/>
                    <a:pt x="90" y="2"/>
                    <a:pt x="90" y="2"/>
                  </a:cubicBezTo>
                  <a:cubicBezTo>
                    <a:pt x="92" y="2"/>
                    <a:pt x="92" y="2"/>
                    <a:pt x="92" y="2"/>
                  </a:cubicBezTo>
                  <a:cubicBezTo>
                    <a:pt x="130" y="17"/>
                    <a:pt x="130" y="17"/>
                    <a:pt x="130" y="17"/>
                  </a:cubicBezTo>
                  <a:cubicBezTo>
                    <a:pt x="126" y="18"/>
                    <a:pt x="126" y="18"/>
                    <a:pt x="126" y="18"/>
                  </a:cubicBezTo>
                  <a:cubicBezTo>
                    <a:pt x="91" y="5"/>
                    <a:pt x="91" y="5"/>
                    <a:pt x="91" y="5"/>
                  </a:cubicBezTo>
                  <a:cubicBezTo>
                    <a:pt x="90" y="5"/>
                    <a:pt x="90" y="5"/>
                    <a:pt x="90" y="5"/>
                  </a:cubicBezTo>
                  <a:cubicBezTo>
                    <a:pt x="90" y="7"/>
                    <a:pt x="90" y="7"/>
                    <a:pt x="90" y="7"/>
                  </a:cubicBezTo>
                  <a:lnTo>
                    <a:pt x="91" y="6"/>
                  </a:lnTo>
                  <a:close/>
                  <a:moveTo>
                    <a:pt x="90" y="21"/>
                  </a:moveTo>
                  <a:cubicBezTo>
                    <a:pt x="86" y="21"/>
                    <a:pt x="82" y="22"/>
                    <a:pt x="82" y="24"/>
                  </a:cubicBezTo>
                  <a:cubicBezTo>
                    <a:pt x="81" y="29"/>
                    <a:pt x="81" y="29"/>
                    <a:pt x="81" y="29"/>
                  </a:cubicBezTo>
                  <a:cubicBezTo>
                    <a:pt x="61" y="29"/>
                    <a:pt x="61" y="29"/>
                    <a:pt x="61" y="29"/>
                  </a:cubicBezTo>
                  <a:cubicBezTo>
                    <a:pt x="62" y="17"/>
                    <a:pt x="62" y="17"/>
                    <a:pt x="62" y="17"/>
                  </a:cubicBezTo>
                  <a:cubicBezTo>
                    <a:pt x="90" y="7"/>
                    <a:pt x="90" y="7"/>
                    <a:pt x="90" y="7"/>
                  </a:cubicBezTo>
                  <a:cubicBezTo>
                    <a:pt x="90" y="5"/>
                    <a:pt x="90" y="5"/>
                    <a:pt x="90" y="5"/>
                  </a:cubicBezTo>
                  <a:cubicBezTo>
                    <a:pt x="55" y="18"/>
                    <a:pt x="55" y="18"/>
                    <a:pt x="55" y="18"/>
                  </a:cubicBezTo>
                  <a:cubicBezTo>
                    <a:pt x="51" y="17"/>
                    <a:pt x="51" y="17"/>
                    <a:pt x="51" y="17"/>
                  </a:cubicBezTo>
                  <a:cubicBezTo>
                    <a:pt x="68" y="10"/>
                    <a:pt x="68" y="10"/>
                    <a:pt x="68" y="10"/>
                  </a:cubicBezTo>
                  <a:cubicBezTo>
                    <a:pt x="69" y="3"/>
                    <a:pt x="69" y="3"/>
                    <a:pt x="69" y="3"/>
                  </a:cubicBezTo>
                  <a:cubicBezTo>
                    <a:pt x="77" y="3"/>
                    <a:pt x="77" y="3"/>
                    <a:pt x="77" y="3"/>
                  </a:cubicBezTo>
                  <a:cubicBezTo>
                    <a:pt x="77" y="7"/>
                    <a:pt x="77" y="7"/>
                    <a:pt x="77" y="7"/>
                  </a:cubicBezTo>
                  <a:cubicBezTo>
                    <a:pt x="90" y="2"/>
                    <a:pt x="90" y="2"/>
                    <a:pt x="90" y="2"/>
                  </a:cubicBezTo>
                  <a:cubicBezTo>
                    <a:pt x="90" y="0"/>
                    <a:pt x="90" y="0"/>
                    <a:pt x="90" y="0"/>
                  </a:cubicBezTo>
                  <a:cubicBezTo>
                    <a:pt x="90" y="0"/>
                    <a:pt x="90" y="0"/>
                    <a:pt x="90" y="0"/>
                  </a:cubicBezTo>
                  <a:cubicBezTo>
                    <a:pt x="41" y="0"/>
                    <a:pt x="1" y="7"/>
                    <a:pt x="1" y="16"/>
                  </a:cubicBezTo>
                  <a:cubicBezTo>
                    <a:pt x="0" y="25"/>
                    <a:pt x="40" y="33"/>
                    <a:pt x="90" y="33"/>
                  </a:cubicBezTo>
                  <a:lnTo>
                    <a:pt x="90" y="21"/>
                  </a:lnTo>
                  <a:close/>
                </a:path>
              </a:pathLst>
            </a:custGeom>
            <a:solidFill>
              <a:srgbClr val="3A506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6" name="组合 5"/>
          <p:cNvGrpSpPr>
            <a:grpSpLocks/>
          </p:cNvGrpSpPr>
          <p:nvPr/>
        </p:nvGrpSpPr>
        <p:grpSpPr bwMode="auto">
          <a:xfrm>
            <a:off x="-418236" y="-1208083"/>
            <a:ext cx="5880100" cy="6509291"/>
            <a:chOff x="-456870" y="-961772"/>
            <a:chExt cx="5879001" cy="5326299"/>
          </a:xfrm>
        </p:grpSpPr>
        <p:pic>
          <p:nvPicPr>
            <p:cNvPr id="11279" name="Red Hot Chili Peppers-Snow(Hey Oh)">
              <a:hlinkClick r:id="" action="ppaction://media"/>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2531" y="-961772"/>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2" name="Freeform 18"/>
            <p:cNvSpPr>
              <a:spLocks noEditPoints="1"/>
            </p:cNvSpPr>
            <p:nvPr/>
          </p:nvSpPr>
          <p:spPr bwMode="auto">
            <a:xfrm>
              <a:off x="3047675" y="2213369"/>
              <a:ext cx="303156" cy="288938"/>
            </a:xfrm>
            <a:custGeom>
              <a:avLst/>
              <a:gdLst>
                <a:gd name="T0" fmla="*/ 145 w 164"/>
                <a:gd name="T1" fmla="*/ 34 h 156"/>
                <a:gd name="T2" fmla="*/ 147 w 164"/>
                <a:gd name="T3" fmla="*/ 100 h 156"/>
                <a:gd name="T4" fmla="*/ 144 w 164"/>
                <a:gd name="T5" fmla="*/ 103 h 156"/>
                <a:gd name="T6" fmla="*/ 135 w 164"/>
                <a:gd name="T7" fmla="*/ 101 h 156"/>
                <a:gd name="T8" fmla="*/ 117 w 164"/>
                <a:gd name="T9" fmla="*/ 108 h 156"/>
                <a:gd name="T10" fmla="*/ 117 w 164"/>
                <a:gd name="T11" fmla="*/ 143 h 156"/>
                <a:gd name="T12" fmla="*/ 135 w 164"/>
                <a:gd name="T13" fmla="*/ 151 h 156"/>
                <a:gd name="T14" fmla="*/ 160 w 164"/>
                <a:gd name="T15" fmla="*/ 126 h 156"/>
                <a:gd name="T16" fmla="*/ 160 w 164"/>
                <a:gd name="T17" fmla="*/ 37 h 156"/>
                <a:gd name="T18" fmla="*/ 145 w 164"/>
                <a:gd name="T19" fmla="*/ 5 h 156"/>
                <a:gd name="T20" fmla="*/ 82 w 164"/>
                <a:gd name="T21" fmla="*/ 0 h 156"/>
                <a:gd name="T22" fmla="*/ 162 w 164"/>
                <a:gd name="T23" fmla="*/ 0 h 156"/>
                <a:gd name="T24" fmla="*/ 164 w 164"/>
                <a:gd name="T25" fmla="*/ 37 h 156"/>
                <a:gd name="T26" fmla="*/ 164 w 164"/>
                <a:gd name="T27" fmla="*/ 126 h 156"/>
                <a:gd name="T28" fmla="*/ 156 w 164"/>
                <a:gd name="T29" fmla="*/ 147 h 156"/>
                <a:gd name="T30" fmla="*/ 114 w 164"/>
                <a:gd name="T31" fmla="*/ 147 h 156"/>
                <a:gd name="T32" fmla="*/ 105 w 164"/>
                <a:gd name="T33" fmla="*/ 126 h 156"/>
                <a:gd name="T34" fmla="*/ 114 w 164"/>
                <a:gd name="T35" fmla="*/ 105 h 156"/>
                <a:gd name="T36" fmla="*/ 114 w 164"/>
                <a:gd name="T37" fmla="*/ 105 h 156"/>
                <a:gd name="T38" fmla="*/ 140 w 164"/>
                <a:gd name="T39" fmla="*/ 97 h 156"/>
                <a:gd name="T40" fmla="*/ 142 w 164"/>
                <a:gd name="T41" fmla="*/ 39 h 156"/>
                <a:gd name="T42" fmla="*/ 82 w 164"/>
                <a:gd name="T43" fmla="*/ 34 h 156"/>
                <a:gd name="T44" fmla="*/ 47 w 164"/>
                <a:gd name="T45" fmla="*/ 144 h 156"/>
                <a:gd name="T46" fmla="*/ 54 w 164"/>
                <a:gd name="T47" fmla="*/ 126 h 156"/>
                <a:gd name="T48" fmla="*/ 54 w 164"/>
                <a:gd name="T49" fmla="*/ 37 h 156"/>
                <a:gd name="T50" fmla="*/ 82 w 164"/>
                <a:gd name="T51" fmla="*/ 34 h 156"/>
                <a:gd name="T52" fmla="*/ 59 w 164"/>
                <a:gd name="T53" fmla="*/ 39 h 156"/>
                <a:gd name="T54" fmla="*/ 59 w 164"/>
                <a:gd name="T55" fmla="*/ 126 h 156"/>
                <a:gd name="T56" fmla="*/ 50 w 164"/>
                <a:gd name="T57" fmla="*/ 147 h 156"/>
                <a:gd name="T58" fmla="*/ 29 w 164"/>
                <a:gd name="T59" fmla="*/ 156 h 156"/>
                <a:gd name="T60" fmla="*/ 0 w 164"/>
                <a:gd name="T61" fmla="*/ 126 h 156"/>
                <a:gd name="T62" fmla="*/ 29 w 164"/>
                <a:gd name="T63" fmla="*/ 96 h 156"/>
                <a:gd name="T64" fmla="*/ 37 w 164"/>
                <a:gd name="T65" fmla="*/ 97 h 156"/>
                <a:gd name="T66" fmla="*/ 37 w 164"/>
                <a:gd name="T67" fmla="*/ 2 h 156"/>
                <a:gd name="T68" fmla="*/ 57 w 164"/>
                <a:gd name="T69" fmla="*/ 0 h 156"/>
                <a:gd name="T70" fmla="*/ 82 w 164"/>
                <a:gd name="T71" fmla="*/ 5 h 156"/>
                <a:gd name="T72" fmla="*/ 42 w 164"/>
                <a:gd name="T73" fmla="*/ 5 h 156"/>
                <a:gd name="T74" fmla="*/ 42 w 164"/>
                <a:gd name="T75" fmla="*/ 100 h 156"/>
                <a:gd name="T76" fmla="*/ 39 w 164"/>
                <a:gd name="T77" fmla="*/ 103 h 156"/>
                <a:gd name="T78" fmla="*/ 29 w 164"/>
                <a:gd name="T79" fmla="*/ 101 h 156"/>
                <a:gd name="T80" fmla="*/ 4 w 164"/>
                <a:gd name="T81" fmla="*/ 126 h 156"/>
                <a:gd name="T82" fmla="*/ 29 w 164"/>
                <a:gd name="T83" fmla="*/ 15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4" h="156">
                  <a:moveTo>
                    <a:pt x="82" y="34"/>
                  </a:moveTo>
                  <a:cubicBezTo>
                    <a:pt x="145" y="34"/>
                    <a:pt x="145" y="34"/>
                    <a:pt x="145" y="34"/>
                  </a:cubicBezTo>
                  <a:cubicBezTo>
                    <a:pt x="146" y="34"/>
                    <a:pt x="147" y="36"/>
                    <a:pt x="147" y="37"/>
                  </a:cubicBezTo>
                  <a:cubicBezTo>
                    <a:pt x="147" y="100"/>
                    <a:pt x="147" y="100"/>
                    <a:pt x="147" y="100"/>
                  </a:cubicBezTo>
                  <a:cubicBezTo>
                    <a:pt x="147" y="102"/>
                    <a:pt x="146" y="103"/>
                    <a:pt x="145" y="103"/>
                  </a:cubicBezTo>
                  <a:cubicBezTo>
                    <a:pt x="144" y="103"/>
                    <a:pt x="144" y="103"/>
                    <a:pt x="144" y="103"/>
                  </a:cubicBezTo>
                  <a:cubicBezTo>
                    <a:pt x="142" y="102"/>
                    <a:pt x="141" y="102"/>
                    <a:pt x="139" y="101"/>
                  </a:cubicBezTo>
                  <a:cubicBezTo>
                    <a:pt x="138" y="101"/>
                    <a:pt x="136" y="101"/>
                    <a:pt x="135" y="101"/>
                  </a:cubicBezTo>
                  <a:cubicBezTo>
                    <a:pt x="128" y="101"/>
                    <a:pt x="121" y="104"/>
                    <a:pt x="117" y="108"/>
                  </a:cubicBezTo>
                  <a:cubicBezTo>
                    <a:pt x="117" y="108"/>
                    <a:pt x="117" y="108"/>
                    <a:pt x="117" y="108"/>
                  </a:cubicBezTo>
                  <a:cubicBezTo>
                    <a:pt x="112" y="113"/>
                    <a:pt x="110" y="119"/>
                    <a:pt x="110" y="126"/>
                  </a:cubicBezTo>
                  <a:cubicBezTo>
                    <a:pt x="110" y="133"/>
                    <a:pt x="112" y="139"/>
                    <a:pt x="117" y="143"/>
                  </a:cubicBezTo>
                  <a:cubicBezTo>
                    <a:pt x="117" y="144"/>
                    <a:pt x="117" y="144"/>
                    <a:pt x="117" y="144"/>
                  </a:cubicBezTo>
                  <a:cubicBezTo>
                    <a:pt x="122" y="148"/>
                    <a:pt x="128" y="151"/>
                    <a:pt x="135" y="151"/>
                  </a:cubicBezTo>
                  <a:cubicBezTo>
                    <a:pt x="142" y="151"/>
                    <a:pt x="148" y="148"/>
                    <a:pt x="152" y="143"/>
                  </a:cubicBezTo>
                  <a:cubicBezTo>
                    <a:pt x="157" y="139"/>
                    <a:pt x="160" y="133"/>
                    <a:pt x="160" y="126"/>
                  </a:cubicBezTo>
                  <a:cubicBezTo>
                    <a:pt x="160" y="126"/>
                    <a:pt x="160" y="126"/>
                    <a:pt x="160" y="126"/>
                  </a:cubicBezTo>
                  <a:cubicBezTo>
                    <a:pt x="160" y="37"/>
                    <a:pt x="160" y="37"/>
                    <a:pt x="160" y="37"/>
                  </a:cubicBezTo>
                  <a:cubicBezTo>
                    <a:pt x="160" y="5"/>
                    <a:pt x="160" y="5"/>
                    <a:pt x="160" y="5"/>
                  </a:cubicBezTo>
                  <a:cubicBezTo>
                    <a:pt x="145" y="5"/>
                    <a:pt x="145" y="5"/>
                    <a:pt x="145" y="5"/>
                  </a:cubicBezTo>
                  <a:cubicBezTo>
                    <a:pt x="82" y="5"/>
                    <a:pt x="82" y="5"/>
                    <a:pt x="82" y="5"/>
                  </a:cubicBezTo>
                  <a:cubicBezTo>
                    <a:pt x="82" y="0"/>
                    <a:pt x="82" y="0"/>
                    <a:pt x="82" y="0"/>
                  </a:cubicBezTo>
                  <a:cubicBezTo>
                    <a:pt x="145" y="0"/>
                    <a:pt x="145" y="0"/>
                    <a:pt x="145" y="0"/>
                  </a:cubicBezTo>
                  <a:cubicBezTo>
                    <a:pt x="162" y="0"/>
                    <a:pt x="162" y="0"/>
                    <a:pt x="162" y="0"/>
                  </a:cubicBezTo>
                  <a:cubicBezTo>
                    <a:pt x="163" y="0"/>
                    <a:pt x="164" y="1"/>
                    <a:pt x="164" y="2"/>
                  </a:cubicBezTo>
                  <a:cubicBezTo>
                    <a:pt x="164" y="37"/>
                    <a:pt x="164" y="37"/>
                    <a:pt x="164" y="37"/>
                  </a:cubicBezTo>
                  <a:cubicBezTo>
                    <a:pt x="164" y="126"/>
                    <a:pt x="164" y="126"/>
                    <a:pt x="164" y="126"/>
                  </a:cubicBezTo>
                  <a:cubicBezTo>
                    <a:pt x="164" y="126"/>
                    <a:pt x="164" y="126"/>
                    <a:pt x="164" y="126"/>
                  </a:cubicBezTo>
                  <a:cubicBezTo>
                    <a:pt x="164" y="126"/>
                    <a:pt x="164" y="126"/>
                    <a:pt x="164" y="126"/>
                  </a:cubicBezTo>
                  <a:cubicBezTo>
                    <a:pt x="164" y="134"/>
                    <a:pt x="161" y="141"/>
                    <a:pt x="156" y="147"/>
                  </a:cubicBezTo>
                  <a:cubicBezTo>
                    <a:pt x="150" y="152"/>
                    <a:pt x="143" y="156"/>
                    <a:pt x="135" y="156"/>
                  </a:cubicBezTo>
                  <a:cubicBezTo>
                    <a:pt x="126" y="156"/>
                    <a:pt x="119" y="152"/>
                    <a:pt x="114" y="147"/>
                  </a:cubicBezTo>
                  <a:cubicBezTo>
                    <a:pt x="114" y="147"/>
                    <a:pt x="114" y="147"/>
                    <a:pt x="114" y="147"/>
                  </a:cubicBezTo>
                  <a:cubicBezTo>
                    <a:pt x="108" y="141"/>
                    <a:pt x="105" y="134"/>
                    <a:pt x="105" y="126"/>
                  </a:cubicBezTo>
                  <a:cubicBezTo>
                    <a:pt x="105" y="118"/>
                    <a:pt x="108" y="110"/>
                    <a:pt x="114" y="105"/>
                  </a:cubicBezTo>
                  <a:cubicBezTo>
                    <a:pt x="114" y="105"/>
                    <a:pt x="114" y="105"/>
                    <a:pt x="114" y="105"/>
                  </a:cubicBezTo>
                  <a:cubicBezTo>
                    <a:pt x="114" y="105"/>
                    <a:pt x="114" y="105"/>
                    <a:pt x="114" y="105"/>
                  </a:cubicBezTo>
                  <a:cubicBezTo>
                    <a:pt x="114" y="105"/>
                    <a:pt x="114" y="105"/>
                    <a:pt x="114" y="105"/>
                  </a:cubicBezTo>
                  <a:cubicBezTo>
                    <a:pt x="119" y="99"/>
                    <a:pt x="126" y="96"/>
                    <a:pt x="135" y="96"/>
                  </a:cubicBezTo>
                  <a:cubicBezTo>
                    <a:pt x="137" y="96"/>
                    <a:pt x="138" y="96"/>
                    <a:pt x="140" y="97"/>
                  </a:cubicBezTo>
                  <a:cubicBezTo>
                    <a:pt x="141" y="97"/>
                    <a:pt x="142" y="97"/>
                    <a:pt x="142" y="97"/>
                  </a:cubicBezTo>
                  <a:cubicBezTo>
                    <a:pt x="142" y="39"/>
                    <a:pt x="142" y="39"/>
                    <a:pt x="142" y="39"/>
                  </a:cubicBezTo>
                  <a:cubicBezTo>
                    <a:pt x="82" y="39"/>
                    <a:pt x="82" y="39"/>
                    <a:pt x="82" y="39"/>
                  </a:cubicBezTo>
                  <a:lnTo>
                    <a:pt x="82" y="34"/>
                  </a:lnTo>
                  <a:close/>
                  <a:moveTo>
                    <a:pt x="29" y="151"/>
                  </a:moveTo>
                  <a:cubicBezTo>
                    <a:pt x="36" y="151"/>
                    <a:pt x="43" y="148"/>
                    <a:pt x="47" y="144"/>
                  </a:cubicBezTo>
                  <a:cubicBezTo>
                    <a:pt x="47" y="143"/>
                    <a:pt x="47" y="143"/>
                    <a:pt x="47" y="143"/>
                  </a:cubicBezTo>
                  <a:cubicBezTo>
                    <a:pt x="52" y="139"/>
                    <a:pt x="54" y="133"/>
                    <a:pt x="54" y="126"/>
                  </a:cubicBezTo>
                  <a:cubicBezTo>
                    <a:pt x="54" y="126"/>
                    <a:pt x="54" y="126"/>
                    <a:pt x="54" y="126"/>
                  </a:cubicBezTo>
                  <a:cubicBezTo>
                    <a:pt x="54" y="37"/>
                    <a:pt x="54" y="37"/>
                    <a:pt x="54" y="37"/>
                  </a:cubicBezTo>
                  <a:cubicBezTo>
                    <a:pt x="54" y="36"/>
                    <a:pt x="55" y="34"/>
                    <a:pt x="57" y="34"/>
                  </a:cubicBezTo>
                  <a:cubicBezTo>
                    <a:pt x="82" y="34"/>
                    <a:pt x="82" y="34"/>
                    <a:pt x="82" y="34"/>
                  </a:cubicBezTo>
                  <a:cubicBezTo>
                    <a:pt x="82" y="39"/>
                    <a:pt x="82" y="39"/>
                    <a:pt x="82" y="39"/>
                  </a:cubicBezTo>
                  <a:cubicBezTo>
                    <a:pt x="59" y="39"/>
                    <a:pt x="59" y="39"/>
                    <a:pt x="59" y="39"/>
                  </a:cubicBezTo>
                  <a:cubicBezTo>
                    <a:pt x="59" y="126"/>
                    <a:pt x="59" y="126"/>
                    <a:pt x="59" y="126"/>
                  </a:cubicBezTo>
                  <a:cubicBezTo>
                    <a:pt x="59" y="126"/>
                    <a:pt x="59" y="126"/>
                    <a:pt x="59" y="126"/>
                  </a:cubicBezTo>
                  <a:cubicBezTo>
                    <a:pt x="59" y="134"/>
                    <a:pt x="56" y="141"/>
                    <a:pt x="50" y="147"/>
                  </a:cubicBezTo>
                  <a:cubicBezTo>
                    <a:pt x="50" y="147"/>
                    <a:pt x="50" y="147"/>
                    <a:pt x="50" y="147"/>
                  </a:cubicBezTo>
                  <a:cubicBezTo>
                    <a:pt x="50" y="147"/>
                    <a:pt x="50" y="147"/>
                    <a:pt x="50" y="147"/>
                  </a:cubicBezTo>
                  <a:cubicBezTo>
                    <a:pt x="45" y="152"/>
                    <a:pt x="38" y="156"/>
                    <a:pt x="29" y="156"/>
                  </a:cubicBezTo>
                  <a:cubicBezTo>
                    <a:pt x="21" y="156"/>
                    <a:pt x="14" y="152"/>
                    <a:pt x="8" y="147"/>
                  </a:cubicBezTo>
                  <a:cubicBezTo>
                    <a:pt x="3" y="141"/>
                    <a:pt x="0" y="134"/>
                    <a:pt x="0" y="126"/>
                  </a:cubicBezTo>
                  <a:cubicBezTo>
                    <a:pt x="0" y="118"/>
                    <a:pt x="3" y="110"/>
                    <a:pt x="8" y="105"/>
                  </a:cubicBezTo>
                  <a:cubicBezTo>
                    <a:pt x="14" y="99"/>
                    <a:pt x="21" y="96"/>
                    <a:pt x="29" y="96"/>
                  </a:cubicBezTo>
                  <a:cubicBezTo>
                    <a:pt x="31" y="96"/>
                    <a:pt x="33" y="96"/>
                    <a:pt x="35" y="97"/>
                  </a:cubicBezTo>
                  <a:cubicBezTo>
                    <a:pt x="36" y="97"/>
                    <a:pt x="36" y="97"/>
                    <a:pt x="37" y="97"/>
                  </a:cubicBezTo>
                  <a:cubicBezTo>
                    <a:pt x="37" y="37"/>
                    <a:pt x="37" y="37"/>
                    <a:pt x="37" y="37"/>
                  </a:cubicBezTo>
                  <a:cubicBezTo>
                    <a:pt x="37" y="2"/>
                    <a:pt x="37" y="2"/>
                    <a:pt x="37" y="2"/>
                  </a:cubicBezTo>
                  <a:cubicBezTo>
                    <a:pt x="37" y="1"/>
                    <a:pt x="38" y="0"/>
                    <a:pt x="40" y="0"/>
                  </a:cubicBezTo>
                  <a:cubicBezTo>
                    <a:pt x="57" y="0"/>
                    <a:pt x="57" y="0"/>
                    <a:pt x="57" y="0"/>
                  </a:cubicBezTo>
                  <a:cubicBezTo>
                    <a:pt x="82" y="0"/>
                    <a:pt x="82" y="0"/>
                    <a:pt x="82" y="0"/>
                  </a:cubicBezTo>
                  <a:cubicBezTo>
                    <a:pt x="82" y="5"/>
                    <a:pt x="82" y="5"/>
                    <a:pt x="82" y="5"/>
                  </a:cubicBezTo>
                  <a:cubicBezTo>
                    <a:pt x="57" y="5"/>
                    <a:pt x="57" y="5"/>
                    <a:pt x="57" y="5"/>
                  </a:cubicBezTo>
                  <a:cubicBezTo>
                    <a:pt x="42" y="5"/>
                    <a:pt x="42" y="5"/>
                    <a:pt x="42" y="5"/>
                  </a:cubicBezTo>
                  <a:cubicBezTo>
                    <a:pt x="42" y="37"/>
                    <a:pt x="42" y="37"/>
                    <a:pt x="42" y="37"/>
                  </a:cubicBezTo>
                  <a:cubicBezTo>
                    <a:pt x="42" y="100"/>
                    <a:pt x="42" y="100"/>
                    <a:pt x="42" y="100"/>
                  </a:cubicBezTo>
                  <a:cubicBezTo>
                    <a:pt x="42" y="102"/>
                    <a:pt x="41" y="103"/>
                    <a:pt x="40" y="103"/>
                  </a:cubicBezTo>
                  <a:cubicBezTo>
                    <a:pt x="39" y="103"/>
                    <a:pt x="39" y="103"/>
                    <a:pt x="39" y="103"/>
                  </a:cubicBezTo>
                  <a:cubicBezTo>
                    <a:pt x="37" y="102"/>
                    <a:pt x="36" y="102"/>
                    <a:pt x="34" y="101"/>
                  </a:cubicBezTo>
                  <a:cubicBezTo>
                    <a:pt x="33" y="101"/>
                    <a:pt x="31" y="101"/>
                    <a:pt x="29" y="101"/>
                  </a:cubicBezTo>
                  <a:cubicBezTo>
                    <a:pt x="23" y="101"/>
                    <a:pt x="16" y="104"/>
                    <a:pt x="12" y="108"/>
                  </a:cubicBezTo>
                  <a:cubicBezTo>
                    <a:pt x="7" y="113"/>
                    <a:pt x="4" y="119"/>
                    <a:pt x="4" y="126"/>
                  </a:cubicBezTo>
                  <a:cubicBezTo>
                    <a:pt x="4" y="133"/>
                    <a:pt x="7" y="139"/>
                    <a:pt x="12" y="143"/>
                  </a:cubicBezTo>
                  <a:cubicBezTo>
                    <a:pt x="16" y="148"/>
                    <a:pt x="23" y="151"/>
                    <a:pt x="29" y="1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3" name="Freeform 20"/>
            <p:cNvSpPr>
              <a:spLocks noEditPoints="1"/>
            </p:cNvSpPr>
            <p:nvPr/>
          </p:nvSpPr>
          <p:spPr bwMode="auto">
            <a:xfrm>
              <a:off x="2204870" y="2410227"/>
              <a:ext cx="199988" cy="209559"/>
            </a:xfrm>
            <a:custGeom>
              <a:avLst/>
              <a:gdLst>
                <a:gd name="T0" fmla="*/ 54 w 108"/>
                <a:gd name="T1" fmla="*/ 108 h 114"/>
                <a:gd name="T2" fmla="*/ 54 w 108"/>
                <a:gd name="T3" fmla="*/ 108 h 114"/>
                <a:gd name="T4" fmla="*/ 100 w 108"/>
                <a:gd name="T5" fmla="*/ 50 h 114"/>
                <a:gd name="T6" fmla="*/ 87 w 108"/>
                <a:gd name="T7" fmla="*/ 50 h 114"/>
                <a:gd name="T8" fmla="*/ 85 w 108"/>
                <a:gd name="T9" fmla="*/ 48 h 114"/>
                <a:gd name="T10" fmla="*/ 85 w 108"/>
                <a:gd name="T11" fmla="*/ 4 h 114"/>
                <a:gd name="T12" fmla="*/ 54 w 108"/>
                <a:gd name="T13" fmla="*/ 4 h 114"/>
                <a:gd name="T14" fmla="*/ 54 w 108"/>
                <a:gd name="T15" fmla="*/ 0 h 114"/>
                <a:gd name="T16" fmla="*/ 87 w 108"/>
                <a:gd name="T17" fmla="*/ 0 h 114"/>
                <a:gd name="T18" fmla="*/ 90 w 108"/>
                <a:gd name="T19" fmla="*/ 2 h 114"/>
                <a:gd name="T20" fmla="*/ 90 w 108"/>
                <a:gd name="T21" fmla="*/ 45 h 114"/>
                <a:gd name="T22" fmla="*/ 105 w 108"/>
                <a:gd name="T23" fmla="*/ 45 h 114"/>
                <a:gd name="T24" fmla="*/ 105 w 108"/>
                <a:gd name="T25" fmla="*/ 45 h 114"/>
                <a:gd name="T26" fmla="*/ 107 w 108"/>
                <a:gd name="T27" fmla="*/ 46 h 114"/>
                <a:gd name="T28" fmla="*/ 107 w 108"/>
                <a:gd name="T29" fmla="*/ 49 h 114"/>
                <a:gd name="T30" fmla="*/ 56 w 108"/>
                <a:gd name="T31" fmla="*/ 113 h 114"/>
                <a:gd name="T32" fmla="*/ 55 w 108"/>
                <a:gd name="T33" fmla="*/ 113 h 114"/>
                <a:gd name="T34" fmla="*/ 54 w 108"/>
                <a:gd name="T35" fmla="*/ 114 h 114"/>
                <a:gd name="T36" fmla="*/ 54 w 108"/>
                <a:gd name="T37" fmla="*/ 108 h 114"/>
                <a:gd name="T38" fmla="*/ 20 w 108"/>
                <a:gd name="T39" fmla="*/ 50 h 114"/>
                <a:gd name="T40" fmla="*/ 8 w 108"/>
                <a:gd name="T41" fmla="*/ 50 h 114"/>
                <a:gd name="T42" fmla="*/ 54 w 108"/>
                <a:gd name="T43" fmla="*/ 108 h 114"/>
                <a:gd name="T44" fmla="*/ 54 w 108"/>
                <a:gd name="T45" fmla="*/ 114 h 114"/>
                <a:gd name="T46" fmla="*/ 52 w 108"/>
                <a:gd name="T47" fmla="*/ 113 h 114"/>
                <a:gd name="T48" fmla="*/ 1 w 108"/>
                <a:gd name="T49" fmla="*/ 50 h 114"/>
                <a:gd name="T50" fmla="*/ 0 w 108"/>
                <a:gd name="T51" fmla="*/ 48 h 114"/>
                <a:gd name="T52" fmla="*/ 3 w 108"/>
                <a:gd name="T53" fmla="*/ 45 h 114"/>
                <a:gd name="T54" fmla="*/ 18 w 108"/>
                <a:gd name="T55" fmla="*/ 45 h 114"/>
                <a:gd name="T56" fmla="*/ 18 w 108"/>
                <a:gd name="T57" fmla="*/ 2 h 114"/>
                <a:gd name="T58" fmla="*/ 20 w 108"/>
                <a:gd name="T59" fmla="*/ 0 h 114"/>
                <a:gd name="T60" fmla="*/ 54 w 108"/>
                <a:gd name="T61" fmla="*/ 0 h 114"/>
                <a:gd name="T62" fmla="*/ 54 w 108"/>
                <a:gd name="T63" fmla="*/ 4 h 114"/>
                <a:gd name="T64" fmla="*/ 23 w 108"/>
                <a:gd name="T65" fmla="*/ 4 h 114"/>
                <a:gd name="T66" fmla="*/ 23 w 108"/>
                <a:gd name="T67" fmla="*/ 48 h 114"/>
                <a:gd name="T68" fmla="*/ 20 w 108"/>
                <a:gd name="T69" fmla="*/ 5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 h="114">
                  <a:moveTo>
                    <a:pt x="54" y="108"/>
                  </a:moveTo>
                  <a:cubicBezTo>
                    <a:pt x="54" y="108"/>
                    <a:pt x="54" y="108"/>
                    <a:pt x="54" y="108"/>
                  </a:cubicBezTo>
                  <a:cubicBezTo>
                    <a:pt x="100" y="50"/>
                    <a:pt x="100" y="50"/>
                    <a:pt x="100" y="50"/>
                  </a:cubicBezTo>
                  <a:cubicBezTo>
                    <a:pt x="87" y="50"/>
                    <a:pt x="87" y="50"/>
                    <a:pt x="87" y="50"/>
                  </a:cubicBezTo>
                  <a:cubicBezTo>
                    <a:pt x="86" y="50"/>
                    <a:pt x="85" y="49"/>
                    <a:pt x="85" y="48"/>
                  </a:cubicBezTo>
                  <a:cubicBezTo>
                    <a:pt x="85" y="4"/>
                    <a:pt x="85" y="4"/>
                    <a:pt x="85" y="4"/>
                  </a:cubicBezTo>
                  <a:cubicBezTo>
                    <a:pt x="54" y="4"/>
                    <a:pt x="54" y="4"/>
                    <a:pt x="54" y="4"/>
                  </a:cubicBezTo>
                  <a:cubicBezTo>
                    <a:pt x="54" y="0"/>
                    <a:pt x="54" y="0"/>
                    <a:pt x="54" y="0"/>
                  </a:cubicBezTo>
                  <a:cubicBezTo>
                    <a:pt x="87" y="0"/>
                    <a:pt x="87" y="0"/>
                    <a:pt x="87" y="0"/>
                  </a:cubicBezTo>
                  <a:cubicBezTo>
                    <a:pt x="89" y="0"/>
                    <a:pt x="90" y="1"/>
                    <a:pt x="90" y="2"/>
                  </a:cubicBezTo>
                  <a:cubicBezTo>
                    <a:pt x="90" y="45"/>
                    <a:pt x="90" y="45"/>
                    <a:pt x="90" y="45"/>
                  </a:cubicBezTo>
                  <a:cubicBezTo>
                    <a:pt x="105" y="45"/>
                    <a:pt x="105" y="45"/>
                    <a:pt x="105" y="45"/>
                  </a:cubicBezTo>
                  <a:cubicBezTo>
                    <a:pt x="105" y="45"/>
                    <a:pt x="105" y="45"/>
                    <a:pt x="105" y="45"/>
                  </a:cubicBezTo>
                  <a:cubicBezTo>
                    <a:pt x="106" y="45"/>
                    <a:pt x="106" y="46"/>
                    <a:pt x="107" y="46"/>
                  </a:cubicBezTo>
                  <a:cubicBezTo>
                    <a:pt x="108" y="47"/>
                    <a:pt x="108" y="48"/>
                    <a:pt x="107" y="49"/>
                  </a:cubicBezTo>
                  <a:cubicBezTo>
                    <a:pt x="56" y="113"/>
                    <a:pt x="56" y="113"/>
                    <a:pt x="56" y="113"/>
                  </a:cubicBezTo>
                  <a:cubicBezTo>
                    <a:pt x="56" y="113"/>
                    <a:pt x="55" y="113"/>
                    <a:pt x="55" y="113"/>
                  </a:cubicBezTo>
                  <a:cubicBezTo>
                    <a:pt x="55" y="114"/>
                    <a:pt x="54" y="114"/>
                    <a:pt x="54" y="114"/>
                  </a:cubicBezTo>
                  <a:lnTo>
                    <a:pt x="54" y="108"/>
                  </a:lnTo>
                  <a:close/>
                  <a:moveTo>
                    <a:pt x="20" y="50"/>
                  </a:moveTo>
                  <a:cubicBezTo>
                    <a:pt x="8" y="50"/>
                    <a:pt x="8" y="50"/>
                    <a:pt x="8" y="50"/>
                  </a:cubicBezTo>
                  <a:cubicBezTo>
                    <a:pt x="54" y="108"/>
                    <a:pt x="54" y="108"/>
                    <a:pt x="54" y="108"/>
                  </a:cubicBezTo>
                  <a:cubicBezTo>
                    <a:pt x="54" y="114"/>
                    <a:pt x="54" y="114"/>
                    <a:pt x="54" y="114"/>
                  </a:cubicBezTo>
                  <a:cubicBezTo>
                    <a:pt x="53" y="114"/>
                    <a:pt x="52" y="114"/>
                    <a:pt x="52" y="113"/>
                  </a:cubicBezTo>
                  <a:cubicBezTo>
                    <a:pt x="1" y="50"/>
                    <a:pt x="1" y="50"/>
                    <a:pt x="1" y="50"/>
                  </a:cubicBezTo>
                  <a:cubicBezTo>
                    <a:pt x="0" y="49"/>
                    <a:pt x="0" y="49"/>
                    <a:pt x="0" y="48"/>
                  </a:cubicBezTo>
                  <a:cubicBezTo>
                    <a:pt x="0" y="47"/>
                    <a:pt x="1" y="45"/>
                    <a:pt x="3" y="45"/>
                  </a:cubicBezTo>
                  <a:cubicBezTo>
                    <a:pt x="18" y="45"/>
                    <a:pt x="18" y="45"/>
                    <a:pt x="18" y="45"/>
                  </a:cubicBezTo>
                  <a:cubicBezTo>
                    <a:pt x="18" y="2"/>
                    <a:pt x="18" y="2"/>
                    <a:pt x="18" y="2"/>
                  </a:cubicBezTo>
                  <a:cubicBezTo>
                    <a:pt x="18" y="1"/>
                    <a:pt x="19" y="0"/>
                    <a:pt x="20" y="0"/>
                  </a:cubicBezTo>
                  <a:cubicBezTo>
                    <a:pt x="54" y="0"/>
                    <a:pt x="54" y="0"/>
                    <a:pt x="54" y="0"/>
                  </a:cubicBezTo>
                  <a:cubicBezTo>
                    <a:pt x="54" y="4"/>
                    <a:pt x="54" y="4"/>
                    <a:pt x="54" y="4"/>
                  </a:cubicBezTo>
                  <a:cubicBezTo>
                    <a:pt x="23" y="4"/>
                    <a:pt x="23" y="4"/>
                    <a:pt x="23" y="4"/>
                  </a:cubicBezTo>
                  <a:cubicBezTo>
                    <a:pt x="23" y="48"/>
                    <a:pt x="23" y="48"/>
                    <a:pt x="23" y="48"/>
                  </a:cubicBezTo>
                  <a:cubicBezTo>
                    <a:pt x="23" y="49"/>
                    <a:pt x="22" y="50"/>
                    <a:pt x="20"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4" name="Freeform 21"/>
            <p:cNvSpPr>
              <a:spLocks noEditPoints="1"/>
            </p:cNvSpPr>
            <p:nvPr/>
          </p:nvSpPr>
          <p:spPr bwMode="auto">
            <a:xfrm>
              <a:off x="3190523" y="2580098"/>
              <a:ext cx="298394" cy="300050"/>
            </a:xfrm>
            <a:custGeom>
              <a:avLst/>
              <a:gdLst>
                <a:gd name="T0" fmla="*/ 135 w 162"/>
                <a:gd name="T1" fmla="*/ 135 h 162"/>
                <a:gd name="T2" fmla="*/ 135 w 162"/>
                <a:gd name="T3" fmla="*/ 27 h 162"/>
                <a:gd name="T4" fmla="*/ 81 w 162"/>
                <a:gd name="T5" fmla="*/ 0 h 162"/>
                <a:gd name="T6" fmla="*/ 162 w 162"/>
                <a:gd name="T7" fmla="*/ 81 h 162"/>
                <a:gd name="T8" fmla="*/ 81 w 162"/>
                <a:gd name="T9" fmla="*/ 162 h 162"/>
                <a:gd name="T10" fmla="*/ 81 w 162"/>
                <a:gd name="T11" fmla="*/ 147 h 162"/>
                <a:gd name="T12" fmla="*/ 146 w 162"/>
                <a:gd name="T13" fmla="*/ 81 h 162"/>
                <a:gd name="T14" fmla="*/ 111 w 162"/>
                <a:gd name="T15" fmla="*/ 23 h 162"/>
                <a:gd name="T16" fmla="*/ 101 w 162"/>
                <a:gd name="T17" fmla="*/ 36 h 162"/>
                <a:gd name="T18" fmla="*/ 122 w 162"/>
                <a:gd name="T19" fmla="*/ 56 h 162"/>
                <a:gd name="T20" fmla="*/ 115 w 162"/>
                <a:gd name="T21" fmla="*/ 115 h 162"/>
                <a:gd name="T22" fmla="*/ 81 w 162"/>
                <a:gd name="T23" fmla="*/ 134 h 162"/>
                <a:gd name="T24" fmla="*/ 133 w 162"/>
                <a:gd name="T25" fmla="*/ 81 h 162"/>
                <a:gd name="T26" fmla="*/ 107 w 162"/>
                <a:gd name="T27" fmla="*/ 36 h 162"/>
                <a:gd name="T28" fmla="*/ 133 w 162"/>
                <a:gd name="T29" fmla="*/ 49 h 162"/>
                <a:gd name="T30" fmla="*/ 124 w 162"/>
                <a:gd name="T31" fmla="*/ 124 h 162"/>
                <a:gd name="T32" fmla="*/ 81 w 162"/>
                <a:gd name="T33" fmla="*/ 147 h 162"/>
                <a:gd name="T34" fmla="*/ 88 w 162"/>
                <a:gd name="T35" fmla="*/ 83 h 162"/>
                <a:gd name="T36" fmla="*/ 90 w 162"/>
                <a:gd name="T37" fmla="*/ 12 h 162"/>
                <a:gd name="T38" fmla="*/ 81 w 162"/>
                <a:gd name="T39" fmla="*/ 9 h 162"/>
                <a:gd name="T40" fmla="*/ 85 w 162"/>
                <a:gd name="T41" fmla="*/ 14 h 162"/>
                <a:gd name="T42" fmla="*/ 81 w 162"/>
                <a:gd name="T43" fmla="*/ 79 h 162"/>
                <a:gd name="T44" fmla="*/ 81 w 162"/>
                <a:gd name="T45" fmla="*/ 5 h 162"/>
                <a:gd name="T46" fmla="*/ 5 w 162"/>
                <a:gd name="T47" fmla="*/ 81 h 162"/>
                <a:gd name="T48" fmla="*/ 81 w 162"/>
                <a:gd name="T49" fmla="*/ 157 h 162"/>
                <a:gd name="T50" fmla="*/ 24 w 162"/>
                <a:gd name="T51" fmla="*/ 139 h 162"/>
                <a:gd name="T52" fmla="*/ 24 w 162"/>
                <a:gd name="T53" fmla="*/ 24 h 162"/>
                <a:gd name="T54" fmla="*/ 81 w 162"/>
                <a:gd name="T55" fmla="*/ 5 h 162"/>
                <a:gd name="T56" fmla="*/ 74 w 162"/>
                <a:gd name="T57" fmla="*/ 9 h 162"/>
                <a:gd name="T58" fmla="*/ 72 w 162"/>
                <a:gd name="T59" fmla="*/ 81 h 162"/>
                <a:gd name="T60" fmla="*/ 81 w 162"/>
                <a:gd name="T61" fmla="*/ 83 h 162"/>
                <a:gd name="T62" fmla="*/ 77 w 162"/>
                <a:gd name="T63" fmla="*/ 79 h 162"/>
                <a:gd name="T64" fmla="*/ 81 w 162"/>
                <a:gd name="T65" fmla="*/ 14 h 162"/>
                <a:gd name="T66" fmla="*/ 81 w 162"/>
                <a:gd name="T67" fmla="*/ 129 h 162"/>
                <a:gd name="T68" fmla="*/ 33 w 162"/>
                <a:gd name="T69" fmla="*/ 81 h 162"/>
                <a:gd name="T70" fmla="*/ 40 w 162"/>
                <a:gd name="T71" fmla="*/ 56 h 162"/>
                <a:gd name="T72" fmla="*/ 61 w 162"/>
                <a:gd name="T73" fmla="*/ 36 h 162"/>
                <a:gd name="T74" fmla="*/ 51 w 162"/>
                <a:gd name="T75" fmla="*/ 23 h 162"/>
                <a:gd name="T76" fmla="*/ 16 w 162"/>
                <a:gd name="T77" fmla="*/ 81 h 162"/>
                <a:gd name="T78" fmla="*/ 81 w 162"/>
                <a:gd name="T79" fmla="*/ 147 h 162"/>
                <a:gd name="T80" fmla="*/ 38 w 162"/>
                <a:gd name="T81" fmla="*/ 124 h 162"/>
                <a:gd name="T82" fmla="*/ 29 w 162"/>
                <a:gd name="T83" fmla="*/ 49 h 162"/>
                <a:gd name="T84" fmla="*/ 55 w 162"/>
                <a:gd name="T85" fmla="*/ 36 h 162"/>
                <a:gd name="T86" fmla="*/ 36 w 162"/>
                <a:gd name="T87" fmla="*/ 54 h 162"/>
                <a:gd name="T88" fmla="*/ 44 w 162"/>
                <a:gd name="T89" fmla="*/ 118 h 162"/>
                <a:gd name="T90" fmla="*/ 81 w 162"/>
                <a:gd name="T91" fmla="*/ 12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 h="162">
                  <a:moveTo>
                    <a:pt x="81" y="157"/>
                  </a:moveTo>
                  <a:cubicBezTo>
                    <a:pt x="102" y="157"/>
                    <a:pt x="121" y="149"/>
                    <a:pt x="135" y="135"/>
                  </a:cubicBezTo>
                  <a:cubicBezTo>
                    <a:pt x="149" y="121"/>
                    <a:pt x="157" y="102"/>
                    <a:pt x="157" y="81"/>
                  </a:cubicBezTo>
                  <a:cubicBezTo>
                    <a:pt x="157" y="60"/>
                    <a:pt x="149" y="41"/>
                    <a:pt x="135" y="27"/>
                  </a:cubicBezTo>
                  <a:cubicBezTo>
                    <a:pt x="121" y="13"/>
                    <a:pt x="102" y="5"/>
                    <a:pt x="81" y="5"/>
                  </a:cubicBezTo>
                  <a:cubicBezTo>
                    <a:pt x="81" y="0"/>
                    <a:pt x="81" y="0"/>
                    <a:pt x="81" y="0"/>
                  </a:cubicBezTo>
                  <a:cubicBezTo>
                    <a:pt x="103" y="0"/>
                    <a:pt x="124" y="9"/>
                    <a:pt x="138" y="24"/>
                  </a:cubicBezTo>
                  <a:cubicBezTo>
                    <a:pt x="153" y="39"/>
                    <a:pt x="162" y="59"/>
                    <a:pt x="162" y="81"/>
                  </a:cubicBezTo>
                  <a:cubicBezTo>
                    <a:pt x="162" y="104"/>
                    <a:pt x="153" y="124"/>
                    <a:pt x="138" y="139"/>
                  </a:cubicBezTo>
                  <a:cubicBezTo>
                    <a:pt x="124" y="153"/>
                    <a:pt x="103" y="162"/>
                    <a:pt x="81" y="162"/>
                  </a:cubicBezTo>
                  <a:cubicBezTo>
                    <a:pt x="81" y="157"/>
                    <a:pt x="81" y="157"/>
                    <a:pt x="81" y="157"/>
                  </a:cubicBezTo>
                  <a:close/>
                  <a:moveTo>
                    <a:pt x="81" y="147"/>
                  </a:moveTo>
                  <a:cubicBezTo>
                    <a:pt x="99" y="147"/>
                    <a:pt x="115" y="139"/>
                    <a:pt x="127" y="127"/>
                  </a:cubicBezTo>
                  <a:cubicBezTo>
                    <a:pt x="139" y="116"/>
                    <a:pt x="146" y="99"/>
                    <a:pt x="146" y="81"/>
                  </a:cubicBezTo>
                  <a:cubicBezTo>
                    <a:pt x="146" y="69"/>
                    <a:pt x="143" y="57"/>
                    <a:pt x="137" y="47"/>
                  </a:cubicBezTo>
                  <a:cubicBezTo>
                    <a:pt x="131" y="37"/>
                    <a:pt x="122" y="29"/>
                    <a:pt x="111" y="23"/>
                  </a:cubicBezTo>
                  <a:cubicBezTo>
                    <a:pt x="109" y="22"/>
                    <a:pt x="108" y="23"/>
                    <a:pt x="107" y="24"/>
                  </a:cubicBezTo>
                  <a:cubicBezTo>
                    <a:pt x="101" y="36"/>
                    <a:pt x="101" y="36"/>
                    <a:pt x="101" y="36"/>
                  </a:cubicBezTo>
                  <a:cubicBezTo>
                    <a:pt x="101" y="37"/>
                    <a:pt x="101" y="38"/>
                    <a:pt x="102" y="39"/>
                  </a:cubicBezTo>
                  <a:cubicBezTo>
                    <a:pt x="110" y="43"/>
                    <a:pt x="117" y="49"/>
                    <a:pt x="122" y="56"/>
                  </a:cubicBezTo>
                  <a:cubicBezTo>
                    <a:pt x="126" y="64"/>
                    <a:pt x="128" y="72"/>
                    <a:pt x="128" y="81"/>
                  </a:cubicBezTo>
                  <a:cubicBezTo>
                    <a:pt x="128" y="94"/>
                    <a:pt x="123" y="106"/>
                    <a:pt x="115" y="115"/>
                  </a:cubicBezTo>
                  <a:cubicBezTo>
                    <a:pt x="106" y="123"/>
                    <a:pt x="94" y="129"/>
                    <a:pt x="81" y="129"/>
                  </a:cubicBezTo>
                  <a:cubicBezTo>
                    <a:pt x="81" y="134"/>
                    <a:pt x="81" y="134"/>
                    <a:pt x="81" y="134"/>
                  </a:cubicBezTo>
                  <a:cubicBezTo>
                    <a:pt x="95" y="134"/>
                    <a:pt x="108" y="128"/>
                    <a:pt x="118" y="118"/>
                  </a:cubicBezTo>
                  <a:cubicBezTo>
                    <a:pt x="127" y="109"/>
                    <a:pt x="133" y="96"/>
                    <a:pt x="133" y="81"/>
                  </a:cubicBezTo>
                  <a:cubicBezTo>
                    <a:pt x="133" y="71"/>
                    <a:pt x="131" y="62"/>
                    <a:pt x="126" y="54"/>
                  </a:cubicBezTo>
                  <a:cubicBezTo>
                    <a:pt x="121" y="46"/>
                    <a:pt x="115" y="40"/>
                    <a:pt x="107" y="36"/>
                  </a:cubicBezTo>
                  <a:cubicBezTo>
                    <a:pt x="110" y="28"/>
                    <a:pt x="110" y="28"/>
                    <a:pt x="110" y="28"/>
                  </a:cubicBezTo>
                  <a:cubicBezTo>
                    <a:pt x="120" y="33"/>
                    <a:pt x="127" y="41"/>
                    <a:pt x="133" y="49"/>
                  </a:cubicBezTo>
                  <a:cubicBezTo>
                    <a:pt x="138" y="59"/>
                    <a:pt x="142" y="70"/>
                    <a:pt x="142" y="81"/>
                  </a:cubicBezTo>
                  <a:cubicBezTo>
                    <a:pt x="142" y="98"/>
                    <a:pt x="135" y="113"/>
                    <a:pt x="124" y="124"/>
                  </a:cubicBezTo>
                  <a:cubicBezTo>
                    <a:pt x="113" y="135"/>
                    <a:pt x="98" y="142"/>
                    <a:pt x="81" y="142"/>
                  </a:cubicBezTo>
                  <a:cubicBezTo>
                    <a:pt x="81" y="147"/>
                    <a:pt x="81" y="147"/>
                    <a:pt x="81" y="147"/>
                  </a:cubicBezTo>
                  <a:close/>
                  <a:moveTo>
                    <a:pt x="81" y="83"/>
                  </a:moveTo>
                  <a:cubicBezTo>
                    <a:pt x="88" y="83"/>
                    <a:pt x="88" y="83"/>
                    <a:pt x="88" y="83"/>
                  </a:cubicBezTo>
                  <a:cubicBezTo>
                    <a:pt x="89" y="83"/>
                    <a:pt x="90" y="82"/>
                    <a:pt x="90" y="81"/>
                  </a:cubicBezTo>
                  <a:cubicBezTo>
                    <a:pt x="90" y="12"/>
                    <a:pt x="90" y="12"/>
                    <a:pt x="90" y="12"/>
                  </a:cubicBezTo>
                  <a:cubicBezTo>
                    <a:pt x="90" y="10"/>
                    <a:pt x="89" y="9"/>
                    <a:pt x="88" y="9"/>
                  </a:cubicBezTo>
                  <a:cubicBezTo>
                    <a:pt x="81" y="9"/>
                    <a:pt x="81" y="9"/>
                    <a:pt x="81" y="9"/>
                  </a:cubicBezTo>
                  <a:cubicBezTo>
                    <a:pt x="81" y="14"/>
                    <a:pt x="81" y="14"/>
                    <a:pt x="81" y="14"/>
                  </a:cubicBezTo>
                  <a:cubicBezTo>
                    <a:pt x="85" y="14"/>
                    <a:pt x="85" y="14"/>
                    <a:pt x="85" y="14"/>
                  </a:cubicBezTo>
                  <a:cubicBezTo>
                    <a:pt x="85" y="79"/>
                    <a:pt x="85" y="79"/>
                    <a:pt x="85" y="79"/>
                  </a:cubicBezTo>
                  <a:cubicBezTo>
                    <a:pt x="81" y="79"/>
                    <a:pt x="81" y="79"/>
                    <a:pt x="81" y="79"/>
                  </a:cubicBezTo>
                  <a:lnTo>
                    <a:pt x="81" y="83"/>
                  </a:lnTo>
                  <a:close/>
                  <a:moveTo>
                    <a:pt x="81" y="5"/>
                  </a:moveTo>
                  <a:cubicBezTo>
                    <a:pt x="60" y="5"/>
                    <a:pt x="41" y="13"/>
                    <a:pt x="27" y="27"/>
                  </a:cubicBezTo>
                  <a:cubicBezTo>
                    <a:pt x="13" y="41"/>
                    <a:pt x="5" y="60"/>
                    <a:pt x="5" y="81"/>
                  </a:cubicBezTo>
                  <a:cubicBezTo>
                    <a:pt x="5" y="102"/>
                    <a:pt x="13" y="121"/>
                    <a:pt x="27" y="135"/>
                  </a:cubicBezTo>
                  <a:cubicBezTo>
                    <a:pt x="41" y="149"/>
                    <a:pt x="60" y="157"/>
                    <a:pt x="81" y="157"/>
                  </a:cubicBezTo>
                  <a:cubicBezTo>
                    <a:pt x="81" y="162"/>
                    <a:pt x="81" y="162"/>
                    <a:pt x="81" y="162"/>
                  </a:cubicBezTo>
                  <a:cubicBezTo>
                    <a:pt x="59" y="162"/>
                    <a:pt x="38" y="153"/>
                    <a:pt x="24" y="139"/>
                  </a:cubicBezTo>
                  <a:cubicBezTo>
                    <a:pt x="9" y="124"/>
                    <a:pt x="0" y="104"/>
                    <a:pt x="0" y="81"/>
                  </a:cubicBezTo>
                  <a:cubicBezTo>
                    <a:pt x="0" y="59"/>
                    <a:pt x="9" y="39"/>
                    <a:pt x="24" y="24"/>
                  </a:cubicBezTo>
                  <a:cubicBezTo>
                    <a:pt x="38" y="9"/>
                    <a:pt x="59" y="0"/>
                    <a:pt x="81" y="0"/>
                  </a:cubicBezTo>
                  <a:cubicBezTo>
                    <a:pt x="81" y="5"/>
                    <a:pt x="81" y="5"/>
                    <a:pt x="81" y="5"/>
                  </a:cubicBezTo>
                  <a:close/>
                  <a:moveTo>
                    <a:pt x="81" y="9"/>
                  </a:moveTo>
                  <a:cubicBezTo>
                    <a:pt x="74" y="9"/>
                    <a:pt x="74" y="9"/>
                    <a:pt x="74" y="9"/>
                  </a:cubicBezTo>
                  <a:cubicBezTo>
                    <a:pt x="73" y="9"/>
                    <a:pt x="72" y="10"/>
                    <a:pt x="72" y="12"/>
                  </a:cubicBezTo>
                  <a:cubicBezTo>
                    <a:pt x="72" y="81"/>
                    <a:pt x="72" y="81"/>
                    <a:pt x="72" y="81"/>
                  </a:cubicBezTo>
                  <a:cubicBezTo>
                    <a:pt x="72" y="82"/>
                    <a:pt x="73" y="83"/>
                    <a:pt x="74" y="83"/>
                  </a:cubicBezTo>
                  <a:cubicBezTo>
                    <a:pt x="81" y="83"/>
                    <a:pt x="81" y="83"/>
                    <a:pt x="81" y="83"/>
                  </a:cubicBezTo>
                  <a:cubicBezTo>
                    <a:pt x="81" y="79"/>
                    <a:pt x="81" y="79"/>
                    <a:pt x="81" y="79"/>
                  </a:cubicBezTo>
                  <a:cubicBezTo>
                    <a:pt x="77" y="79"/>
                    <a:pt x="77" y="79"/>
                    <a:pt x="77" y="79"/>
                  </a:cubicBezTo>
                  <a:cubicBezTo>
                    <a:pt x="77" y="14"/>
                    <a:pt x="77" y="14"/>
                    <a:pt x="77" y="14"/>
                  </a:cubicBezTo>
                  <a:cubicBezTo>
                    <a:pt x="81" y="14"/>
                    <a:pt x="81" y="14"/>
                    <a:pt x="81" y="14"/>
                  </a:cubicBezTo>
                  <a:cubicBezTo>
                    <a:pt x="81" y="9"/>
                    <a:pt x="81" y="9"/>
                    <a:pt x="81" y="9"/>
                  </a:cubicBezTo>
                  <a:close/>
                  <a:moveTo>
                    <a:pt x="81" y="129"/>
                  </a:moveTo>
                  <a:cubicBezTo>
                    <a:pt x="68" y="129"/>
                    <a:pt x="56" y="123"/>
                    <a:pt x="47" y="115"/>
                  </a:cubicBezTo>
                  <a:cubicBezTo>
                    <a:pt x="39" y="106"/>
                    <a:pt x="33" y="94"/>
                    <a:pt x="33" y="81"/>
                  </a:cubicBezTo>
                  <a:cubicBezTo>
                    <a:pt x="33" y="72"/>
                    <a:pt x="36" y="64"/>
                    <a:pt x="40" y="56"/>
                  </a:cubicBezTo>
                  <a:cubicBezTo>
                    <a:pt x="40" y="56"/>
                    <a:pt x="40" y="56"/>
                    <a:pt x="40" y="56"/>
                  </a:cubicBezTo>
                  <a:cubicBezTo>
                    <a:pt x="45" y="49"/>
                    <a:pt x="51" y="43"/>
                    <a:pt x="60" y="39"/>
                  </a:cubicBezTo>
                  <a:cubicBezTo>
                    <a:pt x="61" y="38"/>
                    <a:pt x="61" y="37"/>
                    <a:pt x="61" y="36"/>
                  </a:cubicBezTo>
                  <a:cubicBezTo>
                    <a:pt x="55" y="24"/>
                    <a:pt x="55" y="24"/>
                    <a:pt x="55" y="24"/>
                  </a:cubicBezTo>
                  <a:cubicBezTo>
                    <a:pt x="54" y="23"/>
                    <a:pt x="53" y="22"/>
                    <a:pt x="51" y="23"/>
                  </a:cubicBezTo>
                  <a:cubicBezTo>
                    <a:pt x="40" y="29"/>
                    <a:pt x="31" y="37"/>
                    <a:pt x="25" y="47"/>
                  </a:cubicBezTo>
                  <a:cubicBezTo>
                    <a:pt x="19" y="57"/>
                    <a:pt x="16" y="69"/>
                    <a:pt x="16" y="81"/>
                  </a:cubicBezTo>
                  <a:cubicBezTo>
                    <a:pt x="16" y="99"/>
                    <a:pt x="23" y="116"/>
                    <a:pt x="35" y="127"/>
                  </a:cubicBezTo>
                  <a:cubicBezTo>
                    <a:pt x="47" y="139"/>
                    <a:pt x="63" y="147"/>
                    <a:pt x="81" y="147"/>
                  </a:cubicBezTo>
                  <a:cubicBezTo>
                    <a:pt x="81" y="142"/>
                    <a:pt x="81" y="142"/>
                    <a:pt x="81" y="142"/>
                  </a:cubicBezTo>
                  <a:cubicBezTo>
                    <a:pt x="64" y="142"/>
                    <a:pt x="49" y="135"/>
                    <a:pt x="38" y="124"/>
                  </a:cubicBezTo>
                  <a:cubicBezTo>
                    <a:pt x="27" y="113"/>
                    <a:pt x="20" y="98"/>
                    <a:pt x="20" y="81"/>
                  </a:cubicBezTo>
                  <a:cubicBezTo>
                    <a:pt x="20" y="70"/>
                    <a:pt x="24" y="59"/>
                    <a:pt x="29" y="49"/>
                  </a:cubicBezTo>
                  <a:cubicBezTo>
                    <a:pt x="35" y="41"/>
                    <a:pt x="42" y="33"/>
                    <a:pt x="52" y="28"/>
                  </a:cubicBezTo>
                  <a:cubicBezTo>
                    <a:pt x="55" y="36"/>
                    <a:pt x="55" y="36"/>
                    <a:pt x="55" y="36"/>
                  </a:cubicBezTo>
                  <a:cubicBezTo>
                    <a:pt x="47" y="40"/>
                    <a:pt x="41" y="46"/>
                    <a:pt x="36" y="54"/>
                  </a:cubicBezTo>
                  <a:cubicBezTo>
                    <a:pt x="36" y="54"/>
                    <a:pt x="36" y="54"/>
                    <a:pt x="36" y="54"/>
                  </a:cubicBezTo>
                  <a:cubicBezTo>
                    <a:pt x="31" y="62"/>
                    <a:pt x="29" y="71"/>
                    <a:pt x="29" y="81"/>
                  </a:cubicBezTo>
                  <a:cubicBezTo>
                    <a:pt x="29" y="96"/>
                    <a:pt x="35" y="109"/>
                    <a:pt x="44" y="118"/>
                  </a:cubicBezTo>
                  <a:cubicBezTo>
                    <a:pt x="53" y="128"/>
                    <a:pt x="67" y="134"/>
                    <a:pt x="81" y="134"/>
                  </a:cubicBezTo>
                  <a:lnTo>
                    <a:pt x="81"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5" name="Freeform 28"/>
            <p:cNvSpPr>
              <a:spLocks noEditPoints="1"/>
            </p:cNvSpPr>
            <p:nvPr/>
          </p:nvSpPr>
          <p:spPr bwMode="auto">
            <a:xfrm>
              <a:off x="1903302" y="2529296"/>
              <a:ext cx="336487" cy="412768"/>
            </a:xfrm>
            <a:custGeom>
              <a:avLst/>
              <a:gdLst>
                <a:gd name="T0" fmla="*/ 171 w 182"/>
                <a:gd name="T1" fmla="*/ 218 h 223"/>
                <a:gd name="T2" fmla="*/ 120 w 182"/>
                <a:gd name="T3" fmla="*/ 125 h 223"/>
                <a:gd name="T4" fmla="*/ 104 w 182"/>
                <a:gd name="T5" fmla="*/ 74 h 223"/>
                <a:gd name="T6" fmla="*/ 129 w 182"/>
                <a:gd name="T7" fmla="*/ 127 h 223"/>
                <a:gd name="T8" fmla="*/ 182 w 182"/>
                <a:gd name="T9" fmla="*/ 221 h 223"/>
                <a:gd name="T10" fmla="*/ 125 w 182"/>
                <a:gd name="T11" fmla="*/ 206 h 223"/>
                <a:gd name="T12" fmla="*/ 112 w 182"/>
                <a:gd name="T13" fmla="*/ 190 h 223"/>
                <a:gd name="T14" fmla="*/ 106 w 182"/>
                <a:gd name="T15" fmla="*/ 185 h 223"/>
                <a:gd name="T16" fmla="*/ 107 w 182"/>
                <a:gd name="T17" fmla="*/ 170 h 223"/>
                <a:gd name="T18" fmla="*/ 106 w 182"/>
                <a:gd name="T19" fmla="*/ 151 h 223"/>
                <a:gd name="T20" fmla="*/ 104 w 182"/>
                <a:gd name="T21" fmla="*/ 167 h 223"/>
                <a:gd name="T22" fmla="*/ 91 w 182"/>
                <a:gd name="T23" fmla="*/ 201 h 223"/>
                <a:gd name="T24" fmla="*/ 104 w 182"/>
                <a:gd name="T25" fmla="*/ 74 h 223"/>
                <a:gd name="T26" fmla="*/ 91 w 182"/>
                <a:gd name="T27" fmla="*/ 0 h 223"/>
                <a:gd name="T28" fmla="*/ 102 w 182"/>
                <a:gd name="T29" fmla="*/ 35 h 223"/>
                <a:gd name="T30" fmla="*/ 103 w 182"/>
                <a:gd name="T31" fmla="*/ 141 h 223"/>
                <a:gd name="T32" fmla="*/ 99 w 182"/>
                <a:gd name="T33" fmla="*/ 139 h 223"/>
                <a:gd name="T34" fmla="*/ 102 w 182"/>
                <a:gd name="T35" fmla="*/ 127 h 223"/>
                <a:gd name="T36" fmla="*/ 97 w 182"/>
                <a:gd name="T37" fmla="*/ 157 h 223"/>
                <a:gd name="T38" fmla="*/ 103 w 182"/>
                <a:gd name="T39" fmla="*/ 157 h 223"/>
                <a:gd name="T40" fmla="*/ 91 w 182"/>
                <a:gd name="T41" fmla="*/ 170 h 223"/>
                <a:gd name="T42" fmla="*/ 104 w 182"/>
                <a:gd name="T43" fmla="*/ 176 h 223"/>
                <a:gd name="T44" fmla="*/ 104 w 182"/>
                <a:gd name="T45" fmla="*/ 185 h 223"/>
                <a:gd name="T46" fmla="*/ 97 w 182"/>
                <a:gd name="T47" fmla="*/ 108 h 223"/>
                <a:gd name="T48" fmla="*/ 91 w 182"/>
                <a:gd name="T49" fmla="*/ 100 h 223"/>
                <a:gd name="T50" fmla="*/ 91 w 182"/>
                <a:gd name="T51" fmla="*/ 201 h 223"/>
                <a:gd name="T52" fmla="*/ 78 w 182"/>
                <a:gd name="T53" fmla="*/ 201 h 223"/>
                <a:gd name="T54" fmla="*/ 85 w 182"/>
                <a:gd name="T55" fmla="*/ 38 h 223"/>
                <a:gd name="T56" fmla="*/ 82 w 182"/>
                <a:gd name="T57" fmla="*/ 33 h 223"/>
                <a:gd name="T58" fmla="*/ 91 w 182"/>
                <a:gd name="T59" fmla="*/ 17 h 223"/>
                <a:gd name="T60" fmla="*/ 87 w 182"/>
                <a:gd name="T61" fmla="*/ 111 h 223"/>
                <a:gd name="T62" fmla="*/ 90 w 182"/>
                <a:gd name="T63" fmla="*/ 106 h 223"/>
                <a:gd name="T64" fmla="*/ 91 w 182"/>
                <a:gd name="T65" fmla="*/ 130 h 223"/>
                <a:gd name="T66" fmla="*/ 91 w 182"/>
                <a:gd name="T67" fmla="*/ 153 h 223"/>
                <a:gd name="T68" fmla="*/ 78 w 182"/>
                <a:gd name="T69" fmla="*/ 139 h 223"/>
                <a:gd name="T70" fmla="*/ 91 w 182"/>
                <a:gd name="T71" fmla="*/ 125 h 223"/>
                <a:gd name="T72" fmla="*/ 89 w 182"/>
                <a:gd name="T73" fmla="*/ 165 h 223"/>
                <a:gd name="T74" fmla="*/ 78 w 182"/>
                <a:gd name="T75" fmla="*/ 190 h 223"/>
                <a:gd name="T76" fmla="*/ 85 w 182"/>
                <a:gd name="T77" fmla="*/ 160 h 223"/>
                <a:gd name="T78" fmla="*/ 79 w 182"/>
                <a:gd name="T79" fmla="*/ 151 h 223"/>
                <a:gd name="T80" fmla="*/ 78 w 182"/>
                <a:gd name="T81" fmla="*/ 160 h 223"/>
                <a:gd name="T82" fmla="*/ 56 w 182"/>
                <a:gd name="T83" fmla="*/ 201 h 223"/>
                <a:gd name="T84" fmla="*/ 40 w 182"/>
                <a:gd name="T85" fmla="*/ 222 h 223"/>
                <a:gd name="T86" fmla="*/ 1 w 182"/>
                <a:gd name="T87" fmla="*/ 218 h 223"/>
                <a:gd name="T88" fmla="*/ 53 w 182"/>
                <a:gd name="T89" fmla="*/ 109 h 223"/>
                <a:gd name="T90" fmla="*/ 70 w 182"/>
                <a:gd name="T91" fmla="*/ 109 h 223"/>
                <a:gd name="T92" fmla="*/ 62 w 182"/>
                <a:gd name="T93" fmla="*/ 125 h 223"/>
                <a:gd name="T94" fmla="*/ 78 w 182"/>
                <a:gd name="T95" fmla="*/ 139 h 223"/>
                <a:gd name="T96" fmla="*/ 78 w 182"/>
                <a:gd name="T97" fmla="*/ 151 h 223"/>
                <a:gd name="T98" fmla="*/ 72 w 182"/>
                <a:gd name="T99" fmla="*/ 170 h 223"/>
                <a:gd name="T100" fmla="*/ 78 w 182"/>
                <a:gd name="T101" fmla="*/ 160 h 223"/>
                <a:gd name="T102" fmla="*/ 70 w 182"/>
                <a:gd name="T103" fmla="*/ 190 h 223"/>
                <a:gd name="T104" fmla="*/ 78 w 182"/>
                <a:gd name="T105" fmla="*/ 1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2" h="223">
                  <a:moveTo>
                    <a:pt x="104" y="201"/>
                  </a:moveTo>
                  <a:cubicBezTo>
                    <a:pt x="126" y="201"/>
                    <a:pt x="126" y="201"/>
                    <a:pt x="126" y="201"/>
                  </a:cubicBezTo>
                  <a:cubicBezTo>
                    <a:pt x="127" y="201"/>
                    <a:pt x="128" y="201"/>
                    <a:pt x="128" y="202"/>
                  </a:cubicBezTo>
                  <a:cubicBezTo>
                    <a:pt x="145" y="218"/>
                    <a:pt x="145" y="218"/>
                    <a:pt x="145" y="218"/>
                  </a:cubicBezTo>
                  <a:cubicBezTo>
                    <a:pt x="171" y="218"/>
                    <a:pt x="171" y="218"/>
                    <a:pt x="171" y="218"/>
                  </a:cubicBezTo>
                  <a:cubicBezTo>
                    <a:pt x="161" y="211"/>
                    <a:pt x="152" y="201"/>
                    <a:pt x="145" y="189"/>
                  </a:cubicBezTo>
                  <a:cubicBezTo>
                    <a:pt x="133" y="171"/>
                    <a:pt x="125" y="149"/>
                    <a:pt x="118" y="128"/>
                  </a:cubicBezTo>
                  <a:cubicBezTo>
                    <a:pt x="117" y="127"/>
                    <a:pt x="118" y="125"/>
                    <a:pt x="119" y="125"/>
                  </a:cubicBezTo>
                  <a:cubicBezTo>
                    <a:pt x="120" y="125"/>
                    <a:pt x="120" y="125"/>
                    <a:pt x="120" y="125"/>
                  </a:cubicBezTo>
                  <a:cubicBezTo>
                    <a:pt x="120" y="125"/>
                    <a:pt x="120" y="125"/>
                    <a:pt x="120" y="125"/>
                  </a:cubicBezTo>
                  <a:cubicBezTo>
                    <a:pt x="124" y="125"/>
                    <a:pt x="124" y="125"/>
                    <a:pt x="124" y="125"/>
                  </a:cubicBezTo>
                  <a:cubicBezTo>
                    <a:pt x="124" y="111"/>
                    <a:pt x="124" y="111"/>
                    <a:pt x="124" y="111"/>
                  </a:cubicBezTo>
                  <a:cubicBezTo>
                    <a:pt x="115" y="111"/>
                    <a:pt x="115" y="111"/>
                    <a:pt x="115" y="111"/>
                  </a:cubicBezTo>
                  <a:cubicBezTo>
                    <a:pt x="113" y="111"/>
                    <a:pt x="113" y="110"/>
                    <a:pt x="112" y="109"/>
                  </a:cubicBezTo>
                  <a:cubicBezTo>
                    <a:pt x="109" y="96"/>
                    <a:pt x="106" y="84"/>
                    <a:pt x="104" y="74"/>
                  </a:cubicBezTo>
                  <a:cubicBezTo>
                    <a:pt x="104" y="46"/>
                    <a:pt x="104" y="46"/>
                    <a:pt x="104" y="46"/>
                  </a:cubicBezTo>
                  <a:cubicBezTo>
                    <a:pt x="106" y="58"/>
                    <a:pt x="110" y="81"/>
                    <a:pt x="116" y="106"/>
                  </a:cubicBezTo>
                  <a:cubicBezTo>
                    <a:pt x="126" y="106"/>
                    <a:pt x="126" y="106"/>
                    <a:pt x="126" y="106"/>
                  </a:cubicBezTo>
                  <a:cubicBezTo>
                    <a:pt x="128" y="106"/>
                    <a:pt x="129" y="107"/>
                    <a:pt x="129" y="109"/>
                  </a:cubicBezTo>
                  <a:cubicBezTo>
                    <a:pt x="129" y="127"/>
                    <a:pt x="129" y="127"/>
                    <a:pt x="129" y="127"/>
                  </a:cubicBezTo>
                  <a:cubicBezTo>
                    <a:pt x="129" y="128"/>
                    <a:pt x="128" y="130"/>
                    <a:pt x="126" y="130"/>
                  </a:cubicBezTo>
                  <a:cubicBezTo>
                    <a:pt x="123" y="130"/>
                    <a:pt x="123" y="130"/>
                    <a:pt x="123" y="130"/>
                  </a:cubicBezTo>
                  <a:cubicBezTo>
                    <a:pt x="130" y="150"/>
                    <a:pt x="138" y="170"/>
                    <a:pt x="149" y="186"/>
                  </a:cubicBezTo>
                  <a:cubicBezTo>
                    <a:pt x="158" y="200"/>
                    <a:pt x="168" y="212"/>
                    <a:pt x="181" y="218"/>
                  </a:cubicBezTo>
                  <a:cubicBezTo>
                    <a:pt x="181" y="219"/>
                    <a:pt x="182" y="220"/>
                    <a:pt x="182" y="221"/>
                  </a:cubicBezTo>
                  <a:cubicBezTo>
                    <a:pt x="182" y="222"/>
                    <a:pt x="181" y="223"/>
                    <a:pt x="179" y="223"/>
                  </a:cubicBezTo>
                  <a:cubicBezTo>
                    <a:pt x="144" y="223"/>
                    <a:pt x="144" y="223"/>
                    <a:pt x="144" y="223"/>
                  </a:cubicBezTo>
                  <a:cubicBezTo>
                    <a:pt x="144" y="223"/>
                    <a:pt x="144" y="223"/>
                    <a:pt x="144" y="223"/>
                  </a:cubicBezTo>
                  <a:cubicBezTo>
                    <a:pt x="144" y="223"/>
                    <a:pt x="143" y="223"/>
                    <a:pt x="143" y="222"/>
                  </a:cubicBezTo>
                  <a:cubicBezTo>
                    <a:pt x="125" y="206"/>
                    <a:pt x="125" y="206"/>
                    <a:pt x="125" y="206"/>
                  </a:cubicBezTo>
                  <a:cubicBezTo>
                    <a:pt x="104" y="206"/>
                    <a:pt x="104" y="206"/>
                    <a:pt x="104" y="206"/>
                  </a:cubicBezTo>
                  <a:cubicBezTo>
                    <a:pt x="104" y="201"/>
                    <a:pt x="104" y="201"/>
                    <a:pt x="104" y="201"/>
                  </a:cubicBezTo>
                  <a:close/>
                  <a:moveTo>
                    <a:pt x="104" y="190"/>
                  </a:moveTo>
                  <a:cubicBezTo>
                    <a:pt x="112" y="190"/>
                    <a:pt x="112" y="190"/>
                    <a:pt x="112" y="190"/>
                  </a:cubicBezTo>
                  <a:cubicBezTo>
                    <a:pt x="112" y="190"/>
                    <a:pt x="112" y="190"/>
                    <a:pt x="112" y="190"/>
                  </a:cubicBezTo>
                  <a:cubicBezTo>
                    <a:pt x="113" y="190"/>
                    <a:pt x="113" y="189"/>
                    <a:pt x="114" y="189"/>
                  </a:cubicBezTo>
                  <a:cubicBezTo>
                    <a:pt x="115" y="188"/>
                    <a:pt x="115" y="187"/>
                    <a:pt x="114" y="186"/>
                  </a:cubicBezTo>
                  <a:cubicBezTo>
                    <a:pt x="104" y="176"/>
                    <a:pt x="104" y="176"/>
                    <a:pt x="104" y="176"/>
                  </a:cubicBezTo>
                  <a:cubicBezTo>
                    <a:pt x="104" y="183"/>
                    <a:pt x="104" y="183"/>
                    <a:pt x="104" y="183"/>
                  </a:cubicBezTo>
                  <a:cubicBezTo>
                    <a:pt x="106" y="185"/>
                    <a:pt x="106" y="185"/>
                    <a:pt x="106" y="185"/>
                  </a:cubicBezTo>
                  <a:cubicBezTo>
                    <a:pt x="104" y="185"/>
                    <a:pt x="104" y="185"/>
                    <a:pt x="104" y="185"/>
                  </a:cubicBezTo>
                  <a:cubicBezTo>
                    <a:pt x="104" y="190"/>
                    <a:pt x="104" y="190"/>
                    <a:pt x="104" y="190"/>
                  </a:cubicBezTo>
                  <a:close/>
                  <a:moveTo>
                    <a:pt x="104" y="167"/>
                  </a:moveTo>
                  <a:cubicBezTo>
                    <a:pt x="107" y="170"/>
                    <a:pt x="107" y="170"/>
                    <a:pt x="107" y="170"/>
                  </a:cubicBezTo>
                  <a:cubicBezTo>
                    <a:pt x="107" y="170"/>
                    <a:pt x="107" y="170"/>
                    <a:pt x="107" y="170"/>
                  </a:cubicBezTo>
                  <a:cubicBezTo>
                    <a:pt x="108" y="170"/>
                    <a:pt x="109" y="170"/>
                    <a:pt x="109" y="170"/>
                  </a:cubicBezTo>
                  <a:cubicBezTo>
                    <a:pt x="111" y="170"/>
                    <a:pt x="111" y="168"/>
                    <a:pt x="111" y="167"/>
                  </a:cubicBezTo>
                  <a:cubicBezTo>
                    <a:pt x="110" y="165"/>
                    <a:pt x="110" y="162"/>
                    <a:pt x="109" y="160"/>
                  </a:cubicBezTo>
                  <a:cubicBezTo>
                    <a:pt x="108" y="157"/>
                    <a:pt x="108" y="155"/>
                    <a:pt x="107" y="152"/>
                  </a:cubicBezTo>
                  <a:cubicBezTo>
                    <a:pt x="107" y="152"/>
                    <a:pt x="107" y="151"/>
                    <a:pt x="106" y="151"/>
                  </a:cubicBezTo>
                  <a:cubicBezTo>
                    <a:pt x="106" y="150"/>
                    <a:pt x="105" y="150"/>
                    <a:pt x="104" y="151"/>
                  </a:cubicBezTo>
                  <a:cubicBezTo>
                    <a:pt x="104" y="160"/>
                    <a:pt x="104" y="160"/>
                    <a:pt x="104" y="160"/>
                  </a:cubicBezTo>
                  <a:cubicBezTo>
                    <a:pt x="104" y="160"/>
                    <a:pt x="104" y="160"/>
                    <a:pt x="104" y="160"/>
                  </a:cubicBezTo>
                  <a:cubicBezTo>
                    <a:pt x="104" y="160"/>
                    <a:pt x="104" y="160"/>
                    <a:pt x="104" y="160"/>
                  </a:cubicBezTo>
                  <a:cubicBezTo>
                    <a:pt x="104" y="167"/>
                    <a:pt x="104" y="167"/>
                    <a:pt x="104" y="167"/>
                  </a:cubicBezTo>
                  <a:close/>
                  <a:moveTo>
                    <a:pt x="104" y="141"/>
                  </a:moveTo>
                  <a:cubicBezTo>
                    <a:pt x="104" y="140"/>
                    <a:pt x="104" y="140"/>
                    <a:pt x="104" y="139"/>
                  </a:cubicBezTo>
                  <a:cubicBezTo>
                    <a:pt x="104" y="138"/>
                    <a:pt x="104" y="138"/>
                    <a:pt x="104" y="138"/>
                  </a:cubicBezTo>
                  <a:lnTo>
                    <a:pt x="104" y="141"/>
                  </a:lnTo>
                  <a:close/>
                  <a:moveTo>
                    <a:pt x="91" y="201"/>
                  </a:moveTo>
                  <a:cubicBezTo>
                    <a:pt x="104" y="201"/>
                    <a:pt x="104" y="201"/>
                    <a:pt x="104" y="201"/>
                  </a:cubicBezTo>
                  <a:cubicBezTo>
                    <a:pt x="104" y="206"/>
                    <a:pt x="104" y="206"/>
                    <a:pt x="104" y="206"/>
                  </a:cubicBezTo>
                  <a:cubicBezTo>
                    <a:pt x="91" y="206"/>
                    <a:pt x="91" y="206"/>
                    <a:pt x="91" y="206"/>
                  </a:cubicBezTo>
                  <a:cubicBezTo>
                    <a:pt x="91" y="201"/>
                    <a:pt x="91" y="201"/>
                    <a:pt x="91" y="201"/>
                  </a:cubicBezTo>
                  <a:close/>
                  <a:moveTo>
                    <a:pt x="104" y="74"/>
                  </a:moveTo>
                  <a:cubicBezTo>
                    <a:pt x="100" y="56"/>
                    <a:pt x="99" y="43"/>
                    <a:pt x="98" y="38"/>
                  </a:cubicBezTo>
                  <a:cubicBezTo>
                    <a:pt x="97" y="38"/>
                    <a:pt x="97" y="38"/>
                    <a:pt x="97" y="38"/>
                  </a:cubicBezTo>
                  <a:cubicBezTo>
                    <a:pt x="95" y="38"/>
                    <a:pt x="94" y="37"/>
                    <a:pt x="94" y="36"/>
                  </a:cubicBezTo>
                  <a:cubicBezTo>
                    <a:pt x="91" y="17"/>
                    <a:pt x="91" y="17"/>
                    <a:pt x="91" y="17"/>
                  </a:cubicBezTo>
                  <a:cubicBezTo>
                    <a:pt x="91" y="0"/>
                    <a:pt x="91" y="0"/>
                    <a:pt x="91" y="0"/>
                  </a:cubicBezTo>
                  <a:cubicBezTo>
                    <a:pt x="92" y="0"/>
                    <a:pt x="93" y="1"/>
                    <a:pt x="93" y="2"/>
                  </a:cubicBezTo>
                  <a:cubicBezTo>
                    <a:pt x="99" y="33"/>
                    <a:pt x="99" y="33"/>
                    <a:pt x="99" y="33"/>
                  </a:cubicBezTo>
                  <a:cubicBezTo>
                    <a:pt x="100" y="33"/>
                    <a:pt x="100" y="33"/>
                    <a:pt x="100" y="33"/>
                  </a:cubicBezTo>
                  <a:cubicBezTo>
                    <a:pt x="100" y="33"/>
                    <a:pt x="100" y="33"/>
                    <a:pt x="100" y="33"/>
                  </a:cubicBezTo>
                  <a:cubicBezTo>
                    <a:pt x="101" y="33"/>
                    <a:pt x="102" y="34"/>
                    <a:pt x="102" y="35"/>
                  </a:cubicBezTo>
                  <a:cubicBezTo>
                    <a:pt x="102" y="35"/>
                    <a:pt x="103" y="39"/>
                    <a:pt x="104" y="46"/>
                  </a:cubicBezTo>
                  <a:cubicBezTo>
                    <a:pt x="104" y="74"/>
                    <a:pt x="104" y="74"/>
                    <a:pt x="104" y="74"/>
                  </a:cubicBezTo>
                  <a:close/>
                  <a:moveTo>
                    <a:pt x="104" y="138"/>
                  </a:moveTo>
                  <a:cubicBezTo>
                    <a:pt x="104" y="141"/>
                    <a:pt x="104" y="141"/>
                    <a:pt x="104" y="141"/>
                  </a:cubicBezTo>
                  <a:cubicBezTo>
                    <a:pt x="104" y="141"/>
                    <a:pt x="104" y="141"/>
                    <a:pt x="103" y="141"/>
                  </a:cubicBezTo>
                  <a:cubicBezTo>
                    <a:pt x="103" y="141"/>
                    <a:pt x="103" y="141"/>
                    <a:pt x="103" y="141"/>
                  </a:cubicBezTo>
                  <a:cubicBezTo>
                    <a:pt x="93" y="152"/>
                    <a:pt x="93" y="152"/>
                    <a:pt x="93" y="152"/>
                  </a:cubicBezTo>
                  <a:cubicBezTo>
                    <a:pt x="92" y="152"/>
                    <a:pt x="92" y="153"/>
                    <a:pt x="91" y="153"/>
                  </a:cubicBezTo>
                  <a:cubicBezTo>
                    <a:pt x="91" y="147"/>
                    <a:pt x="91" y="147"/>
                    <a:pt x="91" y="147"/>
                  </a:cubicBezTo>
                  <a:cubicBezTo>
                    <a:pt x="99" y="139"/>
                    <a:pt x="99" y="139"/>
                    <a:pt x="99" y="139"/>
                  </a:cubicBezTo>
                  <a:cubicBezTo>
                    <a:pt x="98" y="135"/>
                    <a:pt x="98" y="132"/>
                    <a:pt x="97" y="130"/>
                  </a:cubicBezTo>
                  <a:cubicBezTo>
                    <a:pt x="91" y="130"/>
                    <a:pt x="91" y="130"/>
                    <a:pt x="91" y="130"/>
                  </a:cubicBezTo>
                  <a:cubicBezTo>
                    <a:pt x="91" y="125"/>
                    <a:pt x="91" y="125"/>
                    <a:pt x="91" y="125"/>
                  </a:cubicBezTo>
                  <a:cubicBezTo>
                    <a:pt x="99" y="125"/>
                    <a:pt x="99" y="125"/>
                    <a:pt x="99" y="125"/>
                  </a:cubicBezTo>
                  <a:cubicBezTo>
                    <a:pt x="100" y="125"/>
                    <a:pt x="101" y="126"/>
                    <a:pt x="102" y="127"/>
                  </a:cubicBezTo>
                  <a:cubicBezTo>
                    <a:pt x="102" y="127"/>
                    <a:pt x="103" y="132"/>
                    <a:pt x="104" y="138"/>
                  </a:cubicBezTo>
                  <a:close/>
                  <a:moveTo>
                    <a:pt x="104" y="151"/>
                  </a:moveTo>
                  <a:cubicBezTo>
                    <a:pt x="104" y="151"/>
                    <a:pt x="103" y="151"/>
                    <a:pt x="103" y="151"/>
                  </a:cubicBezTo>
                  <a:cubicBezTo>
                    <a:pt x="98" y="156"/>
                    <a:pt x="98" y="156"/>
                    <a:pt x="98" y="156"/>
                  </a:cubicBezTo>
                  <a:cubicBezTo>
                    <a:pt x="97" y="157"/>
                    <a:pt x="97" y="157"/>
                    <a:pt x="97" y="157"/>
                  </a:cubicBezTo>
                  <a:cubicBezTo>
                    <a:pt x="96" y="158"/>
                    <a:pt x="96" y="159"/>
                    <a:pt x="97" y="160"/>
                  </a:cubicBezTo>
                  <a:cubicBezTo>
                    <a:pt x="104" y="167"/>
                    <a:pt x="104" y="167"/>
                    <a:pt x="104" y="167"/>
                  </a:cubicBezTo>
                  <a:cubicBezTo>
                    <a:pt x="104" y="160"/>
                    <a:pt x="104" y="160"/>
                    <a:pt x="104" y="160"/>
                  </a:cubicBezTo>
                  <a:cubicBezTo>
                    <a:pt x="103" y="158"/>
                    <a:pt x="103" y="158"/>
                    <a:pt x="103" y="158"/>
                  </a:cubicBezTo>
                  <a:cubicBezTo>
                    <a:pt x="103" y="157"/>
                    <a:pt x="103" y="157"/>
                    <a:pt x="103" y="157"/>
                  </a:cubicBezTo>
                  <a:cubicBezTo>
                    <a:pt x="104" y="160"/>
                    <a:pt x="104" y="160"/>
                    <a:pt x="104" y="160"/>
                  </a:cubicBezTo>
                  <a:cubicBezTo>
                    <a:pt x="104" y="151"/>
                    <a:pt x="104" y="151"/>
                    <a:pt x="104" y="151"/>
                  </a:cubicBezTo>
                  <a:close/>
                  <a:moveTo>
                    <a:pt x="104" y="176"/>
                  </a:moveTo>
                  <a:cubicBezTo>
                    <a:pt x="104" y="183"/>
                    <a:pt x="104" y="183"/>
                    <a:pt x="104" y="183"/>
                  </a:cubicBezTo>
                  <a:cubicBezTo>
                    <a:pt x="91" y="170"/>
                    <a:pt x="91" y="170"/>
                    <a:pt x="91" y="170"/>
                  </a:cubicBezTo>
                  <a:cubicBezTo>
                    <a:pt x="91" y="170"/>
                    <a:pt x="91" y="170"/>
                    <a:pt x="91" y="170"/>
                  </a:cubicBezTo>
                  <a:cubicBezTo>
                    <a:pt x="91" y="164"/>
                    <a:pt x="91" y="164"/>
                    <a:pt x="91" y="164"/>
                  </a:cubicBezTo>
                  <a:cubicBezTo>
                    <a:pt x="92" y="164"/>
                    <a:pt x="92" y="164"/>
                    <a:pt x="93" y="165"/>
                  </a:cubicBezTo>
                  <a:cubicBezTo>
                    <a:pt x="93" y="165"/>
                    <a:pt x="93" y="165"/>
                    <a:pt x="93" y="165"/>
                  </a:cubicBezTo>
                  <a:cubicBezTo>
                    <a:pt x="104" y="176"/>
                    <a:pt x="104" y="176"/>
                    <a:pt x="104" y="176"/>
                  </a:cubicBezTo>
                  <a:close/>
                  <a:moveTo>
                    <a:pt x="104" y="185"/>
                  </a:moveTo>
                  <a:cubicBezTo>
                    <a:pt x="104" y="190"/>
                    <a:pt x="104" y="190"/>
                    <a:pt x="104" y="190"/>
                  </a:cubicBezTo>
                  <a:cubicBezTo>
                    <a:pt x="91" y="190"/>
                    <a:pt x="91" y="190"/>
                    <a:pt x="91" y="190"/>
                  </a:cubicBezTo>
                  <a:cubicBezTo>
                    <a:pt x="91" y="185"/>
                    <a:pt x="91" y="185"/>
                    <a:pt x="91" y="185"/>
                  </a:cubicBezTo>
                  <a:cubicBezTo>
                    <a:pt x="104" y="185"/>
                    <a:pt x="104" y="185"/>
                    <a:pt x="104" y="185"/>
                  </a:cubicBezTo>
                  <a:close/>
                  <a:moveTo>
                    <a:pt x="91" y="111"/>
                  </a:moveTo>
                  <a:cubicBezTo>
                    <a:pt x="95" y="111"/>
                    <a:pt x="95" y="111"/>
                    <a:pt x="95" y="111"/>
                  </a:cubicBezTo>
                  <a:cubicBezTo>
                    <a:pt x="95" y="111"/>
                    <a:pt x="95" y="111"/>
                    <a:pt x="95" y="111"/>
                  </a:cubicBezTo>
                  <a:cubicBezTo>
                    <a:pt x="95" y="111"/>
                    <a:pt x="95" y="111"/>
                    <a:pt x="95" y="111"/>
                  </a:cubicBezTo>
                  <a:cubicBezTo>
                    <a:pt x="96" y="111"/>
                    <a:pt x="97" y="110"/>
                    <a:pt x="97" y="108"/>
                  </a:cubicBezTo>
                  <a:cubicBezTo>
                    <a:pt x="95" y="99"/>
                    <a:pt x="93" y="67"/>
                    <a:pt x="93" y="67"/>
                  </a:cubicBezTo>
                  <a:cubicBezTo>
                    <a:pt x="93" y="66"/>
                    <a:pt x="92" y="65"/>
                    <a:pt x="91" y="65"/>
                  </a:cubicBezTo>
                  <a:cubicBezTo>
                    <a:pt x="91" y="65"/>
                    <a:pt x="91" y="65"/>
                    <a:pt x="91" y="65"/>
                  </a:cubicBezTo>
                  <a:cubicBezTo>
                    <a:pt x="91" y="100"/>
                    <a:pt x="91" y="100"/>
                    <a:pt x="91" y="100"/>
                  </a:cubicBezTo>
                  <a:cubicBezTo>
                    <a:pt x="91" y="100"/>
                    <a:pt x="91" y="100"/>
                    <a:pt x="91" y="100"/>
                  </a:cubicBezTo>
                  <a:cubicBezTo>
                    <a:pt x="91" y="102"/>
                    <a:pt x="92" y="104"/>
                    <a:pt x="92" y="106"/>
                  </a:cubicBezTo>
                  <a:cubicBezTo>
                    <a:pt x="91" y="106"/>
                    <a:pt x="91" y="106"/>
                    <a:pt x="91" y="106"/>
                  </a:cubicBezTo>
                  <a:lnTo>
                    <a:pt x="91" y="111"/>
                  </a:lnTo>
                  <a:close/>
                  <a:moveTo>
                    <a:pt x="78" y="201"/>
                  </a:moveTo>
                  <a:cubicBezTo>
                    <a:pt x="91" y="201"/>
                    <a:pt x="91" y="201"/>
                    <a:pt x="91" y="201"/>
                  </a:cubicBezTo>
                  <a:cubicBezTo>
                    <a:pt x="91" y="201"/>
                    <a:pt x="91" y="201"/>
                    <a:pt x="91" y="201"/>
                  </a:cubicBezTo>
                  <a:cubicBezTo>
                    <a:pt x="91" y="206"/>
                    <a:pt x="91" y="206"/>
                    <a:pt x="91" y="206"/>
                  </a:cubicBezTo>
                  <a:cubicBezTo>
                    <a:pt x="91" y="206"/>
                    <a:pt x="91" y="206"/>
                    <a:pt x="91" y="206"/>
                  </a:cubicBezTo>
                  <a:cubicBezTo>
                    <a:pt x="78" y="206"/>
                    <a:pt x="78" y="206"/>
                    <a:pt x="78" y="206"/>
                  </a:cubicBezTo>
                  <a:cubicBezTo>
                    <a:pt x="78" y="201"/>
                    <a:pt x="78" y="201"/>
                    <a:pt x="78" y="201"/>
                  </a:cubicBezTo>
                  <a:close/>
                  <a:moveTo>
                    <a:pt x="91" y="17"/>
                  </a:moveTo>
                  <a:cubicBezTo>
                    <a:pt x="91" y="17"/>
                    <a:pt x="91" y="17"/>
                    <a:pt x="91" y="17"/>
                  </a:cubicBezTo>
                  <a:cubicBezTo>
                    <a:pt x="88" y="36"/>
                    <a:pt x="88" y="36"/>
                    <a:pt x="88" y="36"/>
                  </a:cubicBezTo>
                  <a:cubicBezTo>
                    <a:pt x="88" y="37"/>
                    <a:pt x="87" y="38"/>
                    <a:pt x="85" y="38"/>
                  </a:cubicBezTo>
                  <a:cubicBezTo>
                    <a:pt x="85" y="38"/>
                    <a:pt x="85" y="38"/>
                    <a:pt x="85" y="38"/>
                  </a:cubicBezTo>
                  <a:cubicBezTo>
                    <a:pt x="84" y="38"/>
                    <a:pt x="84" y="38"/>
                    <a:pt x="84" y="38"/>
                  </a:cubicBezTo>
                  <a:cubicBezTo>
                    <a:pt x="84" y="43"/>
                    <a:pt x="82" y="56"/>
                    <a:pt x="78" y="74"/>
                  </a:cubicBezTo>
                  <a:cubicBezTo>
                    <a:pt x="78" y="46"/>
                    <a:pt x="78" y="46"/>
                    <a:pt x="78" y="46"/>
                  </a:cubicBezTo>
                  <a:cubicBezTo>
                    <a:pt x="79" y="40"/>
                    <a:pt x="80" y="36"/>
                    <a:pt x="80" y="35"/>
                  </a:cubicBezTo>
                  <a:cubicBezTo>
                    <a:pt x="80" y="34"/>
                    <a:pt x="81" y="33"/>
                    <a:pt x="82" y="33"/>
                  </a:cubicBezTo>
                  <a:cubicBezTo>
                    <a:pt x="83" y="33"/>
                    <a:pt x="83" y="33"/>
                    <a:pt x="83" y="33"/>
                  </a:cubicBezTo>
                  <a:cubicBezTo>
                    <a:pt x="89" y="2"/>
                    <a:pt x="89" y="2"/>
                    <a:pt x="89" y="2"/>
                  </a:cubicBezTo>
                  <a:cubicBezTo>
                    <a:pt x="89" y="1"/>
                    <a:pt x="90" y="1"/>
                    <a:pt x="91" y="0"/>
                  </a:cubicBezTo>
                  <a:cubicBezTo>
                    <a:pt x="91" y="0"/>
                    <a:pt x="91" y="0"/>
                    <a:pt x="91" y="0"/>
                  </a:cubicBezTo>
                  <a:cubicBezTo>
                    <a:pt x="91" y="17"/>
                    <a:pt x="91" y="17"/>
                    <a:pt x="91" y="17"/>
                  </a:cubicBezTo>
                  <a:close/>
                  <a:moveTo>
                    <a:pt x="91" y="65"/>
                  </a:moveTo>
                  <a:cubicBezTo>
                    <a:pt x="90" y="65"/>
                    <a:pt x="89" y="66"/>
                    <a:pt x="89" y="67"/>
                  </a:cubicBezTo>
                  <a:cubicBezTo>
                    <a:pt x="89" y="67"/>
                    <a:pt x="87" y="98"/>
                    <a:pt x="85" y="108"/>
                  </a:cubicBezTo>
                  <a:cubicBezTo>
                    <a:pt x="85" y="108"/>
                    <a:pt x="85" y="109"/>
                    <a:pt x="85" y="109"/>
                  </a:cubicBezTo>
                  <a:cubicBezTo>
                    <a:pt x="85" y="110"/>
                    <a:pt x="86" y="111"/>
                    <a:pt x="87" y="111"/>
                  </a:cubicBezTo>
                  <a:cubicBezTo>
                    <a:pt x="91" y="111"/>
                    <a:pt x="91" y="111"/>
                    <a:pt x="91" y="111"/>
                  </a:cubicBezTo>
                  <a:cubicBezTo>
                    <a:pt x="91" y="111"/>
                    <a:pt x="91" y="111"/>
                    <a:pt x="91" y="111"/>
                  </a:cubicBezTo>
                  <a:cubicBezTo>
                    <a:pt x="91" y="106"/>
                    <a:pt x="91" y="106"/>
                    <a:pt x="91" y="106"/>
                  </a:cubicBezTo>
                  <a:cubicBezTo>
                    <a:pt x="91" y="106"/>
                    <a:pt x="91" y="106"/>
                    <a:pt x="91" y="106"/>
                  </a:cubicBezTo>
                  <a:cubicBezTo>
                    <a:pt x="90" y="106"/>
                    <a:pt x="90" y="106"/>
                    <a:pt x="90" y="106"/>
                  </a:cubicBezTo>
                  <a:cubicBezTo>
                    <a:pt x="91" y="104"/>
                    <a:pt x="91" y="102"/>
                    <a:pt x="91" y="100"/>
                  </a:cubicBezTo>
                  <a:cubicBezTo>
                    <a:pt x="91" y="65"/>
                    <a:pt x="91" y="65"/>
                    <a:pt x="91" y="65"/>
                  </a:cubicBezTo>
                  <a:close/>
                  <a:moveTo>
                    <a:pt x="91" y="125"/>
                  </a:moveTo>
                  <a:cubicBezTo>
                    <a:pt x="91" y="130"/>
                    <a:pt x="91" y="130"/>
                    <a:pt x="91" y="130"/>
                  </a:cubicBezTo>
                  <a:cubicBezTo>
                    <a:pt x="91" y="130"/>
                    <a:pt x="91" y="130"/>
                    <a:pt x="91" y="130"/>
                  </a:cubicBezTo>
                  <a:cubicBezTo>
                    <a:pt x="85" y="130"/>
                    <a:pt x="85" y="130"/>
                    <a:pt x="85" y="130"/>
                  </a:cubicBezTo>
                  <a:cubicBezTo>
                    <a:pt x="84" y="132"/>
                    <a:pt x="84" y="135"/>
                    <a:pt x="83" y="139"/>
                  </a:cubicBezTo>
                  <a:cubicBezTo>
                    <a:pt x="91" y="147"/>
                    <a:pt x="91" y="147"/>
                    <a:pt x="91" y="147"/>
                  </a:cubicBezTo>
                  <a:cubicBezTo>
                    <a:pt x="91" y="147"/>
                    <a:pt x="91" y="147"/>
                    <a:pt x="91" y="147"/>
                  </a:cubicBezTo>
                  <a:cubicBezTo>
                    <a:pt x="91" y="153"/>
                    <a:pt x="91" y="153"/>
                    <a:pt x="91" y="153"/>
                  </a:cubicBezTo>
                  <a:cubicBezTo>
                    <a:pt x="90" y="153"/>
                    <a:pt x="90" y="152"/>
                    <a:pt x="89" y="152"/>
                  </a:cubicBezTo>
                  <a:cubicBezTo>
                    <a:pt x="89" y="152"/>
                    <a:pt x="89" y="152"/>
                    <a:pt x="89" y="152"/>
                  </a:cubicBezTo>
                  <a:cubicBezTo>
                    <a:pt x="79" y="141"/>
                    <a:pt x="79" y="141"/>
                    <a:pt x="79" y="141"/>
                  </a:cubicBezTo>
                  <a:cubicBezTo>
                    <a:pt x="78" y="141"/>
                    <a:pt x="78" y="141"/>
                    <a:pt x="78" y="141"/>
                  </a:cubicBezTo>
                  <a:cubicBezTo>
                    <a:pt x="78" y="139"/>
                    <a:pt x="78" y="139"/>
                    <a:pt x="78" y="139"/>
                  </a:cubicBezTo>
                  <a:cubicBezTo>
                    <a:pt x="80" y="132"/>
                    <a:pt x="80" y="127"/>
                    <a:pt x="80" y="127"/>
                  </a:cubicBezTo>
                  <a:cubicBezTo>
                    <a:pt x="81" y="126"/>
                    <a:pt x="82" y="125"/>
                    <a:pt x="83" y="125"/>
                  </a:cubicBezTo>
                  <a:cubicBezTo>
                    <a:pt x="83" y="125"/>
                    <a:pt x="83" y="125"/>
                    <a:pt x="83" y="125"/>
                  </a:cubicBezTo>
                  <a:cubicBezTo>
                    <a:pt x="91" y="125"/>
                    <a:pt x="91" y="125"/>
                    <a:pt x="91" y="125"/>
                  </a:cubicBezTo>
                  <a:cubicBezTo>
                    <a:pt x="91" y="125"/>
                    <a:pt x="91" y="125"/>
                    <a:pt x="91" y="125"/>
                  </a:cubicBezTo>
                  <a:close/>
                  <a:moveTo>
                    <a:pt x="91" y="164"/>
                  </a:moveTo>
                  <a:cubicBezTo>
                    <a:pt x="91" y="170"/>
                    <a:pt x="91" y="170"/>
                    <a:pt x="91" y="170"/>
                  </a:cubicBezTo>
                  <a:cubicBezTo>
                    <a:pt x="78" y="183"/>
                    <a:pt x="78" y="183"/>
                    <a:pt x="78" y="183"/>
                  </a:cubicBezTo>
                  <a:cubicBezTo>
                    <a:pt x="78" y="176"/>
                    <a:pt x="78" y="176"/>
                    <a:pt x="78" y="176"/>
                  </a:cubicBezTo>
                  <a:cubicBezTo>
                    <a:pt x="89" y="165"/>
                    <a:pt x="89" y="165"/>
                    <a:pt x="89" y="165"/>
                  </a:cubicBezTo>
                  <a:cubicBezTo>
                    <a:pt x="90" y="164"/>
                    <a:pt x="90" y="164"/>
                    <a:pt x="91" y="164"/>
                  </a:cubicBezTo>
                  <a:close/>
                  <a:moveTo>
                    <a:pt x="91" y="185"/>
                  </a:moveTo>
                  <a:cubicBezTo>
                    <a:pt x="91" y="190"/>
                    <a:pt x="91" y="190"/>
                    <a:pt x="91" y="190"/>
                  </a:cubicBezTo>
                  <a:cubicBezTo>
                    <a:pt x="91" y="190"/>
                    <a:pt x="91" y="190"/>
                    <a:pt x="91" y="190"/>
                  </a:cubicBezTo>
                  <a:cubicBezTo>
                    <a:pt x="78" y="190"/>
                    <a:pt x="78" y="190"/>
                    <a:pt x="78" y="190"/>
                  </a:cubicBezTo>
                  <a:cubicBezTo>
                    <a:pt x="78" y="185"/>
                    <a:pt x="78" y="185"/>
                    <a:pt x="78" y="185"/>
                  </a:cubicBezTo>
                  <a:cubicBezTo>
                    <a:pt x="91" y="185"/>
                    <a:pt x="91" y="185"/>
                    <a:pt x="91" y="185"/>
                  </a:cubicBezTo>
                  <a:cubicBezTo>
                    <a:pt x="91" y="185"/>
                    <a:pt x="91" y="185"/>
                    <a:pt x="91" y="185"/>
                  </a:cubicBezTo>
                  <a:close/>
                  <a:moveTo>
                    <a:pt x="78" y="167"/>
                  </a:moveTo>
                  <a:cubicBezTo>
                    <a:pt x="85" y="160"/>
                    <a:pt x="85" y="160"/>
                    <a:pt x="85" y="160"/>
                  </a:cubicBezTo>
                  <a:cubicBezTo>
                    <a:pt x="85" y="160"/>
                    <a:pt x="85" y="160"/>
                    <a:pt x="85" y="160"/>
                  </a:cubicBezTo>
                  <a:cubicBezTo>
                    <a:pt x="85" y="160"/>
                    <a:pt x="85" y="160"/>
                    <a:pt x="85" y="160"/>
                  </a:cubicBezTo>
                  <a:cubicBezTo>
                    <a:pt x="86" y="159"/>
                    <a:pt x="86" y="158"/>
                    <a:pt x="85" y="157"/>
                  </a:cubicBezTo>
                  <a:cubicBezTo>
                    <a:pt x="79" y="151"/>
                    <a:pt x="79" y="151"/>
                    <a:pt x="79" y="151"/>
                  </a:cubicBezTo>
                  <a:cubicBezTo>
                    <a:pt x="79" y="151"/>
                    <a:pt x="79" y="151"/>
                    <a:pt x="79" y="151"/>
                  </a:cubicBezTo>
                  <a:cubicBezTo>
                    <a:pt x="79" y="151"/>
                    <a:pt x="79" y="151"/>
                    <a:pt x="78" y="151"/>
                  </a:cubicBezTo>
                  <a:cubicBezTo>
                    <a:pt x="78" y="160"/>
                    <a:pt x="78" y="160"/>
                    <a:pt x="78" y="160"/>
                  </a:cubicBezTo>
                  <a:cubicBezTo>
                    <a:pt x="79" y="157"/>
                    <a:pt x="79" y="157"/>
                    <a:pt x="79" y="157"/>
                  </a:cubicBezTo>
                  <a:cubicBezTo>
                    <a:pt x="80" y="158"/>
                    <a:pt x="80" y="158"/>
                    <a:pt x="80" y="158"/>
                  </a:cubicBezTo>
                  <a:cubicBezTo>
                    <a:pt x="78" y="160"/>
                    <a:pt x="78" y="160"/>
                    <a:pt x="78" y="160"/>
                  </a:cubicBezTo>
                  <a:lnTo>
                    <a:pt x="78" y="167"/>
                  </a:lnTo>
                  <a:close/>
                  <a:moveTo>
                    <a:pt x="11" y="218"/>
                  </a:moveTo>
                  <a:cubicBezTo>
                    <a:pt x="37" y="218"/>
                    <a:pt x="37" y="218"/>
                    <a:pt x="37" y="218"/>
                  </a:cubicBezTo>
                  <a:cubicBezTo>
                    <a:pt x="54" y="202"/>
                    <a:pt x="54" y="202"/>
                    <a:pt x="54" y="202"/>
                  </a:cubicBezTo>
                  <a:cubicBezTo>
                    <a:pt x="55" y="201"/>
                    <a:pt x="55" y="201"/>
                    <a:pt x="56" y="201"/>
                  </a:cubicBezTo>
                  <a:cubicBezTo>
                    <a:pt x="56" y="201"/>
                    <a:pt x="56" y="201"/>
                    <a:pt x="56" y="201"/>
                  </a:cubicBezTo>
                  <a:cubicBezTo>
                    <a:pt x="78" y="201"/>
                    <a:pt x="78" y="201"/>
                    <a:pt x="78" y="201"/>
                  </a:cubicBezTo>
                  <a:cubicBezTo>
                    <a:pt x="78" y="206"/>
                    <a:pt x="78" y="206"/>
                    <a:pt x="78" y="206"/>
                  </a:cubicBezTo>
                  <a:cubicBezTo>
                    <a:pt x="57" y="206"/>
                    <a:pt x="57" y="206"/>
                    <a:pt x="57" y="206"/>
                  </a:cubicBezTo>
                  <a:cubicBezTo>
                    <a:pt x="40" y="222"/>
                    <a:pt x="40" y="222"/>
                    <a:pt x="40" y="222"/>
                  </a:cubicBezTo>
                  <a:cubicBezTo>
                    <a:pt x="39" y="223"/>
                    <a:pt x="39" y="223"/>
                    <a:pt x="38" y="223"/>
                  </a:cubicBezTo>
                  <a:cubicBezTo>
                    <a:pt x="3" y="223"/>
                    <a:pt x="3" y="223"/>
                    <a:pt x="3" y="223"/>
                  </a:cubicBezTo>
                  <a:cubicBezTo>
                    <a:pt x="3" y="223"/>
                    <a:pt x="3" y="223"/>
                    <a:pt x="3" y="223"/>
                  </a:cubicBezTo>
                  <a:cubicBezTo>
                    <a:pt x="2" y="223"/>
                    <a:pt x="1" y="223"/>
                    <a:pt x="0" y="222"/>
                  </a:cubicBezTo>
                  <a:cubicBezTo>
                    <a:pt x="0" y="221"/>
                    <a:pt x="0" y="219"/>
                    <a:pt x="1" y="218"/>
                  </a:cubicBezTo>
                  <a:cubicBezTo>
                    <a:pt x="15" y="211"/>
                    <a:pt x="27" y="198"/>
                    <a:pt x="36" y="181"/>
                  </a:cubicBezTo>
                  <a:cubicBezTo>
                    <a:pt x="45" y="166"/>
                    <a:pt x="53" y="148"/>
                    <a:pt x="59" y="130"/>
                  </a:cubicBezTo>
                  <a:cubicBezTo>
                    <a:pt x="56" y="130"/>
                    <a:pt x="56" y="130"/>
                    <a:pt x="56" y="130"/>
                  </a:cubicBezTo>
                  <a:cubicBezTo>
                    <a:pt x="54" y="130"/>
                    <a:pt x="53" y="128"/>
                    <a:pt x="53" y="127"/>
                  </a:cubicBezTo>
                  <a:cubicBezTo>
                    <a:pt x="53" y="109"/>
                    <a:pt x="53" y="109"/>
                    <a:pt x="53" y="109"/>
                  </a:cubicBezTo>
                  <a:cubicBezTo>
                    <a:pt x="53" y="107"/>
                    <a:pt x="54" y="106"/>
                    <a:pt x="56" y="106"/>
                  </a:cubicBezTo>
                  <a:cubicBezTo>
                    <a:pt x="66" y="106"/>
                    <a:pt x="66" y="106"/>
                    <a:pt x="66" y="106"/>
                  </a:cubicBezTo>
                  <a:cubicBezTo>
                    <a:pt x="72" y="81"/>
                    <a:pt x="76" y="59"/>
                    <a:pt x="78" y="46"/>
                  </a:cubicBezTo>
                  <a:cubicBezTo>
                    <a:pt x="78" y="74"/>
                    <a:pt x="78" y="74"/>
                    <a:pt x="78" y="74"/>
                  </a:cubicBezTo>
                  <a:cubicBezTo>
                    <a:pt x="76" y="84"/>
                    <a:pt x="73" y="97"/>
                    <a:pt x="70" y="109"/>
                  </a:cubicBezTo>
                  <a:cubicBezTo>
                    <a:pt x="69" y="110"/>
                    <a:pt x="69" y="111"/>
                    <a:pt x="67" y="111"/>
                  </a:cubicBezTo>
                  <a:cubicBezTo>
                    <a:pt x="67" y="111"/>
                    <a:pt x="67" y="111"/>
                    <a:pt x="67" y="111"/>
                  </a:cubicBezTo>
                  <a:cubicBezTo>
                    <a:pt x="58" y="111"/>
                    <a:pt x="58" y="111"/>
                    <a:pt x="58" y="111"/>
                  </a:cubicBezTo>
                  <a:cubicBezTo>
                    <a:pt x="58" y="125"/>
                    <a:pt x="58" y="125"/>
                    <a:pt x="58" y="125"/>
                  </a:cubicBezTo>
                  <a:cubicBezTo>
                    <a:pt x="62" y="125"/>
                    <a:pt x="62" y="125"/>
                    <a:pt x="62" y="125"/>
                  </a:cubicBezTo>
                  <a:cubicBezTo>
                    <a:pt x="63" y="125"/>
                    <a:pt x="64" y="126"/>
                    <a:pt x="64" y="127"/>
                  </a:cubicBezTo>
                  <a:cubicBezTo>
                    <a:pt x="64" y="127"/>
                    <a:pt x="64" y="128"/>
                    <a:pt x="64" y="128"/>
                  </a:cubicBezTo>
                  <a:cubicBezTo>
                    <a:pt x="58" y="148"/>
                    <a:pt x="50" y="167"/>
                    <a:pt x="40" y="184"/>
                  </a:cubicBezTo>
                  <a:cubicBezTo>
                    <a:pt x="32" y="198"/>
                    <a:pt x="22" y="210"/>
                    <a:pt x="11" y="218"/>
                  </a:cubicBezTo>
                  <a:close/>
                  <a:moveTo>
                    <a:pt x="78" y="139"/>
                  </a:moveTo>
                  <a:cubicBezTo>
                    <a:pt x="78" y="139"/>
                    <a:pt x="78" y="139"/>
                    <a:pt x="78" y="139"/>
                  </a:cubicBezTo>
                  <a:cubicBezTo>
                    <a:pt x="78" y="139"/>
                    <a:pt x="78" y="139"/>
                    <a:pt x="78" y="139"/>
                  </a:cubicBezTo>
                  <a:cubicBezTo>
                    <a:pt x="78" y="140"/>
                    <a:pt x="78" y="140"/>
                    <a:pt x="78" y="141"/>
                  </a:cubicBezTo>
                  <a:cubicBezTo>
                    <a:pt x="78" y="139"/>
                    <a:pt x="78" y="139"/>
                    <a:pt x="78" y="139"/>
                  </a:cubicBezTo>
                  <a:close/>
                  <a:moveTo>
                    <a:pt x="78" y="151"/>
                  </a:moveTo>
                  <a:cubicBezTo>
                    <a:pt x="78" y="150"/>
                    <a:pt x="78" y="150"/>
                    <a:pt x="78" y="150"/>
                  </a:cubicBezTo>
                  <a:cubicBezTo>
                    <a:pt x="77" y="150"/>
                    <a:pt x="75" y="151"/>
                    <a:pt x="75" y="152"/>
                  </a:cubicBezTo>
                  <a:cubicBezTo>
                    <a:pt x="74" y="155"/>
                    <a:pt x="74" y="157"/>
                    <a:pt x="73" y="160"/>
                  </a:cubicBezTo>
                  <a:cubicBezTo>
                    <a:pt x="72" y="162"/>
                    <a:pt x="72" y="165"/>
                    <a:pt x="71" y="167"/>
                  </a:cubicBezTo>
                  <a:cubicBezTo>
                    <a:pt x="71" y="168"/>
                    <a:pt x="71" y="169"/>
                    <a:pt x="72" y="170"/>
                  </a:cubicBezTo>
                  <a:cubicBezTo>
                    <a:pt x="73" y="171"/>
                    <a:pt x="74" y="171"/>
                    <a:pt x="75" y="170"/>
                  </a:cubicBezTo>
                  <a:cubicBezTo>
                    <a:pt x="78" y="167"/>
                    <a:pt x="78" y="167"/>
                    <a:pt x="78" y="167"/>
                  </a:cubicBezTo>
                  <a:cubicBezTo>
                    <a:pt x="78" y="160"/>
                    <a:pt x="78" y="160"/>
                    <a:pt x="78" y="160"/>
                  </a:cubicBezTo>
                  <a:cubicBezTo>
                    <a:pt x="78" y="160"/>
                    <a:pt x="78" y="160"/>
                    <a:pt x="78" y="160"/>
                  </a:cubicBezTo>
                  <a:cubicBezTo>
                    <a:pt x="78" y="160"/>
                    <a:pt x="78" y="160"/>
                    <a:pt x="78" y="160"/>
                  </a:cubicBezTo>
                  <a:cubicBezTo>
                    <a:pt x="78" y="151"/>
                    <a:pt x="78" y="151"/>
                    <a:pt x="78" y="151"/>
                  </a:cubicBezTo>
                  <a:close/>
                  <a:moveTo>
                    <a:pt x="78" y="176"/>
                  </a:moveTo>
                  <a:cubicBezTo>
                    <a:pt x="68" y="186"/>
                    <a:pt x="68" y="186"/>
                    <a:pt x="68" y="186"/>
                  </a:cubicBezTo>
                  <a:cubicBezTo>
                    <a:pt x="68" y="186"/>
                    <a:pt x="68" y="187"/>
                    <a:pt x="68" y="187"/>
                  </a:cubicBezTo>
                  <a:cubicBezTo>
                    <a:pt x="68" y="189"/>
                    <a:pt x="69" y="190"/>
                    <a:pt x="70" y="190"/>
                  </a:cubicBezTo>
                  <a:cubicBezTo>
                    <a:pt x="78" y="190"/>
                    <a:pt x="78" y="190"/>
                    <a:pt x="78" y="190"/>
                  </a:cubicBezTo>
                  <a:cubicBezTo>
                    <a:pt x="78" y="185"/>
                    <a:pt x="78" y="185"/>
                    <a:pt x="78" y="185"/>
                  </a:cubicBezTo>
                  <a:cubicBezTo>
                    <a:pt x="76" y="185"/>
                    <a:pt x="76" y="185"/>
                    <a:pt x="76" y="185"/>
                  </a:cubicBezTo>
                  <a:cubicBezTo>
                    <a:pt x="78" y="183"/>
                    <a:pt x="78" y="183"/>
                    <a:pt x="78" y="183"/>
                  </a:cubicBezTo>
                  <a:lnTo>
                    <a:pt x="78" y="1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6" name="Freeform 37"/>
            <p:cNvSpPr>
              <a:spLocks noEditPoints="1"/>
            </p:cNvSpPr>
            <p:nvPr/>
          </p:nvSpPr>
          <p:spPr bwMode="auto">
            <a:xfrm>
              <a:off x="2179475" y="2162566"/>
              <a:ext cx="382515" cy="182571"/>
            </a:xfrm>
            <a:custGeom>
              <a:avLst/>
              <a:gdLst>
                <a:gd name="T0" fmla="*/ 205 w 207"/>
                <a:gd name="T1" fmla="*/ 99 h 99"/>
                <a:gd name="T2" fmla="*/ 183 w 207"/>
                <a:gd name="T3" fmla="*/ 18 h 99"/>
                <a:gd name="T4" fmla="*/ 169 w 207"/>
                <a:gd name="T5" fmla="*/ 94 h 99"/>
                <a:gd name="T6" fmla="*/ 176 w 207"/>
                <a:gd name="T7" fmla="*/ 31 h 99"/>
                <a:gd name="T8" fmla="*/ 169 w 207"/>
                <a:gd name="T9" fmla="*/ 68 h 99"/>
                <a:gd name="T10" fmla="*/ 169 w 207"/>
                <a:gd name="T11" fmla="*/ 40 h 99"/>
                <a:gd name="T12" fmla="*/ 156 w 207"/>
                <a:gd name="T13" fmla="*/ 99 h 99"/>
                <a:gd name="T14" fmla="*/ 163 w 207"/>
                <a:gd name="T15" fmla="*/ 45 h 99"/>
                <a:gd name="T16" fmla="*/ 169 w 207"/>
                <a:gd name="T17" fmla="*/ 68 h 99"/>
                <a:gd name="T18" fmla="*/ 156 w 207"/>
                <a:gd name="T19" fmla="*/ 36 h 99"/>
                <a:gd name="T20" fmla="*/ 165 w 207"/>
                <a:gd name="T21" fmla="*/ 36 h 99"/>
                <a:gd name="T22" fmla="*/ 143 w 207"/>
                <a:gd name="T23" fmla="*/ 0 h 99"/>
                <a:gd name="T24" fmla="*/ 147 w 207"/>
                <a:gd name="T25" fmla="*/ 36 h 99"/>
                <a:gd name="T26" fmla="*/ 156 w 207"/>
                <a:gd name="T27" fmla="*/ 68 h 99"/>
                <a:gd name="T28" fmla="*/ 149 w 207"/>
                <a:gd name="T29" fmla="*/ 45 h 99"/>
                <a:gd name="T30" fmla="*/ 143 w 207"/>
                <a:gd name="T31" fmla="*/ 94 h 99"/>
                <a:gd name="T32" fmla="*/ 143 w 207"/>
                <a:gd name="T33" fmla="*/ 40 h 99"/>
                <a:gd name="T34" fmla="*/ 134 w 207"/>
                <a:gd name="T35" fmla="*/ 40 h 99"/>
                <a:gd name="T36" fmla="*/ 129 w 207"/>
                <a:gd name="T37" fmla="*/ 90 h 99"/>
                <a:gd name="T38" fmla="*/ 138 w 207"/>
                <a:gd name="T39" fmla="*/ 14 h 99"/>
                <a:gd name="T40" fmla="*/ 116 w 207"/>
                <a:gd name="T41" fmla="*/ 94 h 99"/>
                <a:gd name="T42" fmla="*/ 123 w 207"/>
                <a:gd name="T43" fmla="*/ 31 h 99"/>
                <a:gd name="T44" fmla="*/ 129 w 207"/>
                <a:gd name="T45" fmla="*/ 72 h 99"/>
                <a:gd name="T46" fmla="*/ 116 w 207"/>
                <a:gd name="T47" fmla="*/ 63 h 99"/>
                <a:gd name="T48" fmla="*/ 125 w 207"/>
                <a:gd name="T49" fmla="*/ 63 h 99"/>
                <a:gd name="T50" fmla="*/ 104 w 207"/>
                <a:gd name="T51" fmla="*/ 0 h 99"/>
                <a:gd name="T52" fmla="*/ 107 w 207"/>
                <a:gd name="T53" fmla="*/ 63 h 99"/>
                <a:gd name="T54" fmla="*/ 116 w 207"/>
                <a:gd name="T55" fmla="*/ 68 h 99"/>
                <a:gd name="T56" fmla="*/ 109 w 207"/>
                <a:gd name="T57" fmla="*/ 18 h 99"/>
                <a:gd name="T58" fmla="*/ 104 w 207"/>
                <a:gd name="T59" fmla="*/ 94 h 99"/>
                <a:gd name="T60" fmla="*/ 104 w 207"/>
                <a:gd name="T61" fmla="*/ 14 h 99"/>
                <a:gd name="T62" fmla="*/ 94 w 207"/>
                <a:gd name="T63" fmla="*/ 14 h 99"/>
                <a:gd name="T64" fmla="*/ 90 w 207"/>
                <a:gd name="T65" fmla="*/ 90 h 99"/>
                <a:gd name="T66" fmla="*/ 99 w 207"/>
                <a:gd name="T67" fmla="*/ 40 h 99"/>
                <a:gd name="T68" fmla="*/ 76 w 207"/>
                <a:gd name="T69" fmla="*/ 94 h 99"/>
                <a:gd name="T70" fmla="*/ 83 w 207"/>
                <a:gd name="T71" fmla="*/ 58 h 99"/>
                <a:gd name="T72" fmla="*/ 90 w 207"/>
                <a:gd name="T73" fmla="*/ 72 h 99"/>
                <a:gd name="T74" fmla="*/ 76 w 207"/>
                <a:gd name="T75" fmla="*/ 36 h 99"/>
                <a:gd name="T76" fmla="*/ 85 w 207"/>
                <a:gd name="T77" fmla="*/ 36 h 99"/>
                <a:gd name="T78" fmla="*/ 63 w 207"/>
                <a:gd name="T79" fmla="*/ 0 h 99"/>
                <a:gd name="T80" fmla="*/ 68 w 207"/>
                <a:gd name="T81" fmla="*/ 36 h 99"/>
                <a:gd name="T82" fmla="*/ 76 w 207"/>
                <a:gd name="T83" fmla="*/ 68 h 99"/>
                <a:gd name="T84" fmla="*/ 70 w 207"/>
                <a:gd name="T85" fmla="*/ 45 h 99"/>
                <a:gd name="T86" fmla="*/ 63 w 207"/>
                <a:gd name="T87" fmla="*/ 94 h 99"/>
                <a:gd name="T88" fmla="*/ 63 w 207"/>
                <a:gd name="T89" fmla="*/ 40 h 99"/>
                <a:gd name="T90" fmla="*/ 54 w 207"/>
                <a:gd name="T91" fmla="*/ 40 h 99"/>
                <a:gd name="T92" fmla="*/ 50 w 207"/>
                <a:gd name="T93" fmla="*/ 90 h 99"/>
                <a:gd name="T94" fmla="*/ 59 w 207"/>
                <a:gd name="T95" fmla="*/ 14 h 99"/>
                <a:gd name="T96" fmla="*/ 37 w 207"/>
                <a:gd name="T97" fmla="*/ 94 h 99"/>
                <a:gd name="T98" fmla="*/ 44 w 207"/>
                <a:gd name="T99" fmla="*/ 31 h 99"/>
                <a:gd name="T100" fmla="*/ 50 w 207"/>
                <a:gd name="T101" fmla="*/ 72 h 99"/>
                <a:gd name="T102" fmla="*/ 37 w 207"/>
                <a:gd name="T103" fmla="*/ 58 h 99"/>
                <a:gd name="T104" fmla="*/ 37 w 207"/>
                <a:gd name="T105" fmla="*/ 63 h 99"/>
                <a:gd name="T106" fmla="*/ 37 w 207"/>
                <a:gd name="T107" fmla="*/ 0 h 99"/>
                <a:gd name="T108" fmla="*/ 25 w 207"/>
                <a:gd name="T109" fmla="*/ 60 h 99"/>
                <a:gd name="T110" fmla="*/ 37 w 207"/>
                <a:gd name="T111" fmla="*/ 68 h 99"/>
                <a:gd name="T112" fmla="*/ 35 w 207"/>
                <a:gd name="T113" fmla="*/ 16 h 99"/>
                <a:gd name="T114" fmla="*/ 0 w 207"/>
                <a:gd name="T115" fmla="*/ 3 h 99"/>
                <a:gd name="T116" fmla="*/ 12 w 207"/>
                <a:gd name="T117"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 h="99">
                  <a:moveTo>
                    <a:pt x="183" y="94"/>
                  </a:moveTo>
                  <a:cubicBezTo>
                    <a:pt x="202" y="94"/>
                    <a:pt x="202" y="94"/>
                    <a:pt x="202" y="94"/>
                  </a:cubicBezTo>
                  <a:cubicBezTo>
                    <a:pt x="202" y="5"/>
                    <a:pt x="202" y="5"/>
                    <a:pt x="202" y="5"/>
                  </a:cubicBezTo>
                  <a:cubicBezTo>
                    <a:pt x="183" y="5"/>
                    <a:pt x="183" y="5"/>
                    <a:pt x="183" y="5"/>
                  </a:cubicBezTo>
                  <a:cubicBezTo>
                    <a:pt x="183" y="0"/>
                    <a:pt x="183" y="0"/>
                    <a:pt x="183" y="0"/>
                  </a:cubicBezTo>
                  <a:cubicBezTo>
                    <a:pt x="205" y="0"/>
                    <a:pt x="205" y="0"/>
                    <a:pt x="205" y="0"/>
                  </a:cubicBezTo>
                  <a:cubicBezTo>
                    <a:pt x="206" y="0"/>
                    <a:pt x="207" y="1"/>
                    <a:pt x="207" y="3"/>
                  </a:cubicBezTo>
                  <a:cubicBezTo>
                    <a:pt x="207" y="97"/>
                    <a:pt x="207" y="97"/>
                    <a:pt x="207" y="97"/>
                  </a:cubicBezTo>
                  <a:cubicBezTo>
                    <a:pt x="207" y="98"/>
                    <a:pt x="206" y="99"/>
                    <a:pt x="205" y="99"/>
                  </a:cubicBezTo>
                  <a:cubicBezTo>
                    <a:pt x="183" y="99"/>
                    <a:pt x="183" y="99"/>
                    <a:pt x="183" y="99"/>
                  </a:cubicBezTo>
                  <a:cubicBezTo>
                    <a:pt x="183" y="94"/>
                    <a:pt x="183" y="94"/>
                    <a:pt x="183" y="94"/>
                  </a:cubicBezTo>
                  <a:close/>
                  <a:moveTo>
                    <a:pt x="183" y="36"/>
                  </a:moveTo>
                  <a:cubicBezTo>
                    <a:pt x="191" y="36"/>
                    <a:pt x="191" y="36"/>
                    <a:pt x="191" y="36"/>
                  </a:cubicBezTo>
                  <a:cubicBezTo>
                    <a:pt x="193" y="36"/>
                    <a:pt x="194" y="35"/>
                    <a:pt x="194" y="34"/>
                  </a:cubicBezTo>
                  <a:cubicBezTo>
                    <a:pt x="194" y="16"/>
                    <a:pt x="194" y="16"/>
                    <a:pt x="194" y="16"/>
                  </a:cubicBezTo>
                  <a:cubicBezTo>
                    <a:pt x="194" y="15"/>
                    <a:pt x="193" y="14"/>
                    <a:pt x="191" y="14"/>
                  </a:cubicBezTo>
                  <a:cubicBezTo>
                    <a:pt x="183" y="14"/>
                    <a:pt x="183" y="14"/>
                    <a:pt x="183" y="14"/>
                  </a:cubicBezTo>
                  <a:cubicBezTo>
                    <a:pt x="183" y="18"/>
                    <a:pt x="183" y="18"/>
                    <a:pt x="183" y="18"/>
                  </a:cubicBezTo>
                  <a:cubicBezTo>
                    <a:pt x="189" y="18"/>
                    <a:pt x="189" y="18"/>
                    <a:pt x="189" y="18"/>
                  </a:cubicBezTo>
                  <a:cubicBezTo>
                    <a:pt x="189" y="31"/>
                    <a:pt x="189" y="31"/>
                    <a:pt x="189" y="31"/>
                  </a:cubicBezTo>
                  <a:cubicBezTo>
                    <a:pt x="183" y="31"/>
                    <a:pt x="183" y="31"/>
                    <a:pt x="183" y="31"/>
                  </a:cubicBezTo>
                  <a:lnTo>
                    <a:pt x="183" y="36"/>
                  </a:lnTo>
                  <a:close/>
                  <a:moveTo>
                    <a:pt x="169" y="94"/>
                  </a:moveTo>
                  <a:cubicBezTo>
                    <a:pt x="183" y="94"/>
                    <a:pt x="183" y="94"/>
                    <a:pt x="183" y="94"/>
                  </a:cubicBezTo>
                  <a:cubicBezTo>
                    <a:pt x="183" y="99"/>
                    <a:pt x="183" y="99"/>
                    <a:pt x="183" y="99"/>
                  </a:cubicBezTo>
                  <a:cubicBezTo>
                    <a:pt x="169" y="99"/>
                    <a:pt x="169" y="99"/>
                    <a:pt x="169" y="99"/>
                  </a:cubicBezTo>
                  <a:cubicBezTo>
                    <a:pt x="169" y="94"/>
                    <a:pt x="169" y="94"/>
                    <a:pt x="169" y="94"/>
                  </a:cubicBezTo>
                  <a:close/>
                  <a:moveTo>
                    <a:pt x="183" y="5"/>
                  </a:moveTo>
                  <a:cubicBezTo>
                    <a:pt x="169" y="5"/>
                    <a:pt x="169" y="5"/>
                    <a:pt x="169" y="5"/>
                  </a:cubicBezTo>
                  <a:cubicBezTo>
                    <a:pt x="169" y="0"/>
                    <a:pt x="169" y="0"/>
                    <a:pt x="169" y="0"/>
                  </a:cubicBezTo>
                  <a:cubicBezTo>
                    <a:pt x="183" y="0"/>
                    <a:pt x="183" y="0"/>
                    <a:pt x="183" y="0"/>
                  </a:cubicBezTo>
                  <a:cubicBezTo>
                    <a:pt x="183" y="5"/>
                    <a:pt x="183" y="5"/>
                    <a:pt x="183" y="5"/>
                  </a:cubicBezTo>
                  <a:close/>
                  <a:moveTo>
                    <a:pt x="183" y="14"/>
                  </a:moveTo>
                  <a:cubicBezTo>
                    <a:pt x="183" y="18"/>
                    <a:pt x="183" y="18"/>
                    <a:pt x="183" y="18"/>
                  </a:cubicBezTo>
                  <a:cubicBezTo>
                    <a:pt x="176" y="18"/>
                    <a:pt x="176" y="18"/>
                    <a:pt x="176" y="18"/>
                  </a:cubicBezTo>
                  <a:cubicBezTo>
                    <a:pt x="176" y="31"/>
                    <a:pt x="176" y="31"/>
                    <a:pt x="176" y="31"/>
                  </a:cubicBezTo>
                  <a:cubicBezTo>
                    <a:pt x="183" y="31"/>
                    <a:pt x="183" y="31"/>
                    <a:pt x="183" y="31"/>
                  </a:cubicBezTo>
                  <a:cubicBezTo>
                    <a:pt x="183" y="36"/>
                    <a:pt x="183" y="36"/>
                    <a:pt x="183" y="36"/>
                  </a:cubicBezTo>
                  <a:cubicBezTo>
                    <a:pt x="174" y="36"/>
                    <a:pt x="174" y="36"/>
                    <a:pt x="174" y="36"/>
                  </a:cubicBezTo>
                  <a:cubicBezTo>
                    <a:pt x="172" y="36"/>
                    <a:pt x="171" y="35"/>
                    <a:pt x="171" y="34"/>
                  </a:cubicBezTo>
                  <a:cubicBezTo>
                    <a:pt x="171" y="16"/>
                    <a:pt x="171" y="16"/>
                    <a:pt x="171" y="16"/>
                  </a:cubicBezTo>
                  <a:cubicBezTo>
                    <a:pt x="171" y="15"/>
                    <a:pt x="172" y="14"/>
                    <a:pt x="174" y="14"/>
                  </a:cubicBezTo>
                  <a:cubicBezTo>
                    <a:pt x="183" y="14"/>
                    <a:pt x="183" y="14"/>
                    <a:pt x="183" y="14"/>
                  </a:cubicBezTo>
                  <a:close/>
                  <a:moveTo>
                    <a:pt x="169" y="90"/>
                  </a:moveTo>
                  <a:cubicBezTo>
                    <a:pt x="169" y="68"/>
                    <a:pt x="169" y="68"/>
                    <a:pt x="169" y="68"/>
                  </a:cubicBezTo>
                  <a:cubicBezTo>
                    <a:pt x="171" y="68"/>
                    <a:pt x="172" y="69"/>
                    <a:pt x="172" y="70"/>
                  </a:cubicBezTo>
                  <a:cubicBezTo>
                    <a:pt x="172" y="88"/>
                    <a:pt x="172" y="88"/>
                    <a:pt x="172" y="88"/>
                  </a:cubicBezTo>
                  <a:cubicBezTo>
                    <a:pt x="172" y="89"/>
                    <a:pt x="171" y="90"/>
                    <a:pt x="169" y="90"/>
                  </a:cubicBezTo>
                  <a:close/>
                  <a:moveTo>
                    <a:pt x="169" y="63"/>
                  </a:moveTo>
                  <a:cubicBezTo>
                    <a:pt x="169" y="58"/>
                    <a:pt x="169" y="58"/>
                    <a:pt x="169" y="58"/>
                  </a:cubicBezTo>
                  <a:cubicBezTo>
                    <a:pt x="176" y="58"/>
                    <a:pt x="176" y="58"/>
                    <a:pt x="176" y="58"/>
                  </a:cubicBezTo>
                  <a:cubicBezTo>
                    <a:pt x="176" y="45"/>
                    <a:pt x="176" y="45"/>
                    <a:pt x="176" y="45"/>
                  </a:cubicBezTo>
                  <a:cubicBezTo>
                    <a:pt x="169" y="45"/>
                    <a:pt x="169" y="45"/>
                    <a:pt x="169" y="45"/>
                  </a:cubicBezTo>
                  <a:cubicBezTo>
                    <a:pt x="169" y="40"/>
                    <a:pt x="169" y="40"/>
                    <a:pt x="169" y="40"/>
                  </a:cubicBezTo>
                  <a:cubicBezTo>
                    <a:pt x="178" y="40"/>
                    <a:pt x="178" y="40"/>
                    <a:pt x="178" y="40"/>
                  </a:cubicBezTo>
                  <a:cubicBezTo>
                    <a:pt x="179" y="40"/>
                    <a:pt x="180" y="41"/>
                    <a:pt x="180" y="42"/>
                  </a:cubicBezTo>
                  <a:cubicBezTo>
                    <a:pt x="180" y="60"/>
                    <a:pt x="180" y="60"/>
                    <a:pt x="180" y="60"/>
                  </a:cubicBezTo>
                  <a:cubicBezTo>
                    <a:pt x="180" y="61"/>
                    <a:pt x="179" y="63"/>
                    <a:pt x="178" y="63"/>
                  </a:cubicBezTo>
                  <a:lnTo>
                    <a:pt x="169" y="63"/>
                  </a:lnTo>
                  <a:close/>
                  <a:moveTo>
                    <a:pt x="156" y="94"/>
                  </a:moveTo>
                  <a:cubicBezTo>
                    <a:pt x="169" y="94"/>
                    <a:pt x="169" y="94"/>
                    <a:pt x="169" y="94"/>
                  </a:cubicBezTo>
                  <a:cubicBezTo>
                    <a:pt x="169" y="99"/>
                    <a:pt x="169" y="99"/>
                    <a:pt x="169" y="99"/>
                  </a:cubicBezTo>
                  <a:cubicBezTo>
                    <a:pt x="156" y="99"/>
                    <a:pt x="156" y="99"/>
                    <a:pt x="156" y="99"/>
                  </a:cubicBezTo>
                  <a:cubicBezTo>
                    <a:pt x="156" y="94"/>
                    <a:pt x="156" y="94"/>
                    <a:pt x="156" y="94"/>
                  </a:cubicBezTo>
                  <a:close/>
                  <a:moveTo>
                    <a:pt x="169" y="5"/>
                  </a:moveTo>
                  <a:cubicBezTo>
                    <a:pt x="156" y="5"/>
                    <a:pt x="156" y="5"/>
                    <a:pt x="156" y="5"/>
                  </a:cubicBezTo>
                  <a:cubicBezTo>
                    <a:pt x="156" y="0"/>
                    <a:pt x="156" y="0"/>
                    <a:pt x="156" y="0"/>
                  </a:cubicBezTo>
                  <a:cubicBezTo>
                    <a:pt x="169" y="0"/>
                    <a:pt x="169" y="0"/>
                    <a:pt x="169" y="0"/>
                  </a:cubicBezTo>
                  <a:cubicBezTo>
                    <a:pt x="169" y="5"/>
                    <a:pt x="169" y="5"/>
                    <a:pt x="169" y="5"/>
                  </a:cubicBezTo>
                  <a:close/>
                  <a:moveTo>
                    <a:pt x="169" y="40"/>
                  </a:moveTo>
                  <a:cubicBezTo>
                    <a:pt x="169" y="45"/>
                    <a:pt x="169" y="45"/>
                    <a:pt x="169" y="45"/>
                  </a:cubicBezTo>
                  <a:cubicBezTo>
                    <a:pt x="163" y="45"/>
                    <a:pt x="163" y="45"/>
                    <a:pt x="163" y="45"/>
                  </a:cubicBezTo>
                  <a:cubicBezTo>
                    <a:pt x="163" y="58"/>
                    <a:pt x="163" y="58"/>
                    <a:pt x="163" y="58"/>
                  </a:cubicBezTo>
                  <a:cubicBezTo>
                    <a:pt x="169" y="58"/>
                    <a:pt x="169" y="58"/>
                    <a:pt x="169" y="58"/>
                  </a:cubicBezTo>
                  <a:cubicBezTo>
                    <a:pt x="169" y="63"/>
                    <a:pt x="169" y="63"/>
                    <a:pt x="169" y="63"/>
                  </a:cubicBezTo>
                  <a:cubicBezTo>
                    <a:pt x="160" y="63"/>
                    <a:pt x="160" y="63"/>
                    <a:pt x="160" y="63"/>
                  </a:cubicBezTo>
                  <a:cubicBezTo>
                    <a:pt x="159" y="63"/>
                    <a:pt x="158" y="61"/>
                    <a:pt x="158" y="60"/>
                  </a:cubicBezTo>
                  <a:cubicBezTo>
                    <a:pt x="158" y="42"/>
                    <a:pt x="158" y="42"/>
                    <a:pt x="158" y="42"/>
                  </a:cubicBezTo>
                  <a:cubicBezTo>
                    <a:pt x="158" y="41"/>
                    <a:pt x="159" y="40"/>
                    <a:pt x="160" y="40"/>
                  </a:cubicBezTo>
                  <a:cubicBezTo>
                    <a:pt x="169" y="40"/>
                    <a:pt x="169" y="40"/>
                    <a:pt x="169" y="40"/>
                  </a:cubicBezTo>
                  <a:close/>
                  <a:moveTo>
                    <a:pt x="169" y="68"/>
                  </a:moveTo>
                  <a:cubicBezTo>
                    <a:pt x="169" y="90"/>
                    <a:pt x="169" y="90"/>
                    <a:pt x="169" y="90"/>
                  </a:cubicBezTo>
                  <a:cubicBezTo>
                    <a:pt x="156" y="90"/>
                    <a:pt x="156" y="90"/>
                    <a:pt x="156" y="90"/>
                  </a:cubicBezTo>
                  <a:cubicBezTo>
                    <a:pt x="156" y="85"/>
                    <a:pt x="156" y="85"/>
                    <a:pt x="156" y="85"/>
                  </a:cubicBezTo>
                  <a:cubicBezTo>
                    <a:pt x="167" y="85"/>
                    <a:pt x="167" y="85"/>
                    <a:pt x="167" y="85"/>
                  </a:cubicBezTo>
                  <a:cubicBezTo>
                    <a:pt x="167" y="72"/>
                    <a:pt x="167" y="72"/>
                    <a:pt x="167" y="72"/>
                  </a:cubicBezTo>
                  <a:cubicBezTo>
                    <a:pt x="156" y="72"/>
                    <a:pt x="156" y="72"/>
                    <a:pt x="156" y="72"/>
                  </a:cubicBezTo>
                  <a:cubicBezTo>
                    <a:pt x="156" y="68"/>
                    <a:pt x="156" y="68"/>
                    <a:pt x="156" y="68"/>
                  </a:cubicBezTo>
                  <a:cubicBezTo>
                    <a:pt x="169" y="68"/>
                    <a:pt x="169" y="68"/>
                    <a:pt x="169" y="68"/>
                  </a:cubicBezTo>
                  <a:close/>
                  <a:moveTo>
                    <a:pt x="156" y="36"/>
                  </a:moveTo>
                  <a:cubicBezTo>
                    <a:pt x="156" y="31"/>
                    <a:pt x="156" y="31"/>
                    <a:pt x="156" y="31"/>
                  </a:cubicBezTo>
                  <a:cubicBezTo>
                    <a:pt x="162" y="31"/>
                    <a:pt x="162" y="31"/>
                    <a:pt x="162" y="31"/>
                  </a:cubicBezTo>
                  <a:cubicBezTo>
                    <a:pt x="162" y="18"/>
                    <a:pt x="162" y="18"/>
                    <a:pt x="162" y="18"/>
                  </a:cubicBezTo>
                  <a:cubicBezTo>
                    <a:pt x="156" y="18"/>
                    <a:pt x="156" y="18"/>
                    <a:pt x="156" y="18"/>
                  </a:cubicBezTo>
                  <a:cubicBezTo>
                    <a:pt x="156" y="14"/>
                    <a:pt x="156" y="14"/>
                    <a:pt x="156" y="14"/>
                  </a:cubicBezTo>
                  <a:cubicBezTo>
                    <a:pt x="165" y="14"/>
                    <a:pt x="165" y="14"/>
                    <a:pt x="165" y="14"/>
                  </a:cubicBezTo>
                  <a:cubicBezTo>
                    <a:pt x="166" y="14"/>
                    <a:pt x="167" y="15"/>
                    <a:pt x="167" y="16"/>
                  </a:cubicBezTo>
                  <a:cubicBezTo>
                    <a:pt x="167" y="34"/>
                    <a:pt x="167" y="34"/>
                    <a:pt x="167" y="34"/>
                  </a:cubicBezTo>
                  <a:cubicBezTo>
                    <a:pt x="167" y="35"/>
                    <a:pt x="166" y="36"/>
                    <a:pt x="165" y="36"/>
                  </a:cubicBezTo>
                  <a:lnTo>
                    <a:pt x="156" y="36"/>
                  </a:lnTo>
                  <a:close/>
                  <a:moveTo>
                    <a:pt x="143" y="94"/>
                  </a:moveTo>
                  <a:cubicBezTo>
                    <a:pt x="156" y="94"/>
                    <a:pt x="156" y="94"/>
                    <a:pt x="156" y="94"/>
                  </a:cubicBezTo>
                  <a:cubicBezTo>
                    <a:pt x="156" y="99"/>
                    <a:pt x="156" y="99"/>
                    <a:pt x="156" y="99"/>
                  </a:cubicBezTo>
                  <a:cubicBezTo>
                    <a:pt x="143" y="99"/>
                    <a:pt x="143" y="99"/>
                    <a:pt x="143" y="99"/>
                  </a:cubicBezTo>
                  <a:cubicBezTo>
                    <a:pt x="143" y="94"/>
                    <a:pt x="143" y="94"/>
                    <a:pt x="143" y="94"/>
                  </a:cubicBezTo>
                  <a:close/>
                  <a:moveTo>
                    <a:pt x="156" y="5"/>
                  </a:moveTo>
                  <a:cubicBezTo>
                    <a:pt x="143" y="5"/>
                    <a:pt x="143" y="5"/>
                    <a:pt x="143" y="5"/>
                  </a:cubicBezTo>
                  <a:cubicBezTo>
                    <a:pt x="143" y="0"/>
                    <a:pt x="143" y="0"/>
                    <a:pt x="143" y="0"/>
                  </a:cubicBezTo>
                  <a:cubicBezTo>
                    <a:pt x="156" y="0"/>
                    <a:pt x="156" y="0"/>
                    <a:pt x="156" y="0"/>
                  </a:cubicBezTo>
                  <a:cubicBezTo>
                    <a:pt x="156" y="5"/>
                    <a:pt x="156" y="5"/>
                    <a:pt x="156" y="5"/>
                  </a:cubicBezTo>
                  <a:close/>
                  <a:moveTo>
                    <a:pt x="156" y="14"/>
                  </a:moveTo>
                  <a:cubicBezTo>
                    <a:pt x="156" y="18"/>
                    <a:pt x="156" y="18"/>
                    <a:pt x="156" y="18"/>
                  </a:cubicBezTo>
                  <a:cubicBezTo>
                    <a:pt x="150" y="18"/>
                    <a:pt x="150" y="18"/>
                    <a:pt x="150" y="18"/>
                  </a:cubicBezTo>
                  <a:cubicBezTo>
                    <a:pt x="150" y="31"/>
                    <a:pt x="150" y="31"/>
                    <a:pt x="150" y="31"/>
                  </a:cubicBezTo>
                  <a:cubicBezTo>
                    <a:pt x="156" y="31"/>
                    <a:pt x="156" y="31"/>
                    <a:pt x="156" y="31"/>
                  </a:cubicBezTo>
                  <a:cubicBezTo>
                    <a:pt x="156" y="36"/>
                    <a:pt x="156" y="36"/>
                    <a:pt x="156" y="36"/>
                  </a:cubicBezTo>
                  <a:cubicBezTo>
                    <a:pt x="147" y="36"/>
                    <a:pt x="147" y="36"/>
                    <a:pt x="147" y="36"/>
                  </a:cubicBezTo>
                  <a:cubicBezTo>
                    <a:pt x="146" y="36"/>
                    <a:pt x="145" y="35"/>
                    <a:pt x="145" y="34"/>
                  </a:cubicBezTo>
                  <a:cubicBezTo>
                    <a:pt x="145" y="16"/>
                    <a:pt x="145" y="16"/>
                    <a:pt x="145" y="16"/>
                  </a:cubicBezTo>
                  <a:cubicBezTo>
                    <a:pt x="145" y="15"/>
                    <a:pt x="146" y="14"/>
                    <a:pt x="147" y="14"/>
                  </a:cubicBezTo>
                  <a:cubicBezTo>
                    <a:pt x="156" y="14"/>
                    <a:pt x="156" y="14"/>
                    <a:pt x="156" y="14"/>
                  </a:cubicBezTo>
                  <a:close/>
                  <a:moveTo>
                    <a:pt x="156" y="68"/>
                  </a:moveTo>
                  <a:cubicBezTo>
                    <a:pt x="156" y="72"/>
                    <a:pt x="156" y="72"/>
                    <a:pt x="156" y="72"/>
                  </a:cubicBezTo>
                  <a:cubicBezTo>
                    <a:pt x="143" y="72"/>
                    <a:pt x="143" y="72"/>
                    <a:pt x="143" y="72"/>
                  </a:cubicBezTo>
                  <a:cubicBezTo>
                    <a:pt x="143" y="68"/>
                    <a:pt x="143" y="68"/>
                    <a:pt x="143" y="68"/>
                  </a:cubicBezTo>
                  <a:cubicBezTo>
                    <a:pt x="156" y="68"/>
                    <a:pt x="156" y="68"/>
                    <a:pt x="156" y="68"/>
                  </a:cubicBezTo>
                  <a:close/>
                  <a:moveTo>
                    <a:pt x="156" y="85"/>
                  </a:moveTo>
                  <a:cubicBezTo>
                    <a:pt x="156" y="90"/>
                    <a:pt x="156" y="90"/>
                    <a:pt x="156" y="90"/>
                  </a:cubicBezTo>
                  <a:cubicBezTo>
                    <a:pt x="143" y="90"/>
                    <a:pt x="143" y="90"/>
                    <a:pt x="143" y="90"/>
                  </a:cubicBezTo>
                  <a:cubicBezTo>
                    <a:pt x="143" y="85"/>
                    <a:pt x="143" y="85"/>
                    <a:pt x="143" y="85"/>
                  </a:cubicBezTo>
                  <a:cubicBezTo>
                    <a:pt x="156" y="85"/>
                    <a:pt x="156" y="85"/>
                    <a:pt x="156" y="85"/>
                  </a:cubicBezTo>
                  <a:close/>
                  <a:moveTo>
                    <a:pt x="143" y="63"/>
                  </a:moveTo>
                  <a:cubicBezTo>
                    <a:pt x="143" y="58"/>
                    <a:pt x="143" y="58"/>
                    <a:pt x="143" y="58"/>
                  </a:cubicBezTo>
                  <a:cubicBezTo>
                    <a:pt x="149" y="58"/>
                    <a:pt x="149" y="58"/>
                    <a:pt x="149" y="58"/>
                  </a:cubicBezTo>
                  <a:cubicBezTo>
                    <a:pt x="149" y="45"/>
                    <a:pt x="149" y="45"/>
                    <a:pt x="149" y="45"/>
                  </a:cubicBezTo>
                  <a:cubicBezTo>
                    <a:pt x="143" y="45"/>
                    <a:pt x="143" y="45"/>
                    <a:pt x="143" y="45"/>
                  </a:cubicBezTo>
                  <a:cubicBezTo>
                    <a:pt x="143" y="40"/>
                    <a:pt x="143" y="40"/>
                    <a:pt x="143" y="40"/>
                  </a:cubicBezTo>
                  <a:cubicBezTo>
                    <a:pt x="152" y="40"/>
                    <a:pt x="152" y="40"/>
                    <a:pt x="152" y="40"/>
                  </a:cubicBezTo>
                  <a:cubicBezTo>
                    <a:pt x="153" y="40"/>
                    <a:pt x="154" y="41"/>
                    <a:pt x="154" y="42"/>
                  </a:cubicBezTo>
                  <a:cubicBezTo>
                    <a:pt x="154" y="60"/>
                    <a:pt x="154" y="60"/>
                    <a:pt x="154" y="60"/>
                  </a:cubicBezTo>
                  <a:cubicBezTo>
                    <a:pt x="154" y="61"/>
                    <a:pt x="153" y="63"/>
                    <a:pt x="152" y="63"/>
                  </a:cubicBezTo>
                  <a:lnTo>
                    <a:pt x="143" y="63"/>
                  </a:lnTo>
                  <a:close/>
                  <a:moveTo>
                    <a:pt x="129" y="94"/>
                  </a:moveTo>
                  <a:cubicBezTo>
                    <a:pt x="143" y="94"/>
                    <a:pt x="143" y="94"/>
                    <a:pt x="143" y="94"/>
                  </a:cubicBezTo>
                  <a:cubicBezTo>
                    <a:pt x="143" y="99"/>
                    <a:pt x="143" y="99"/>
                    <a:pt x="143" y="99"/>
                  </a:cubicBezTo>
                  <a:cubicBezTo>
                    <a:pt x="129" y="99"/>
                    <a:pt x="129" y="99"/>
                    <a:pt x="129" y="99"/>
                  </a:cubicBezTo>
                  <a:cubicBezTo>
                    <a:pt x="129" y="94"/>
                    <a:pt x="129" y="94"/>
                    <a:pt x="129" y="94"/>
                  </a:cubicBezTo>
                  <a:close/>
                  <a:moveTo>
                    <a:pt x="143" y="5"/>
                  </a:moveTo>
                  <a:cubicBezTo>
                    <a:pt x="129" y="5"/>
                    <a:pt x="129" y="5"/>
                    <a:pt x="129" y="5"/>
                  </a:cubicBezTo>
                  <a:cubicBezTo>
                    <a:pt x="129" y="0"/>
                    <a:pt x="129" y="0"/>
                    <a:pt x="129" y="0"/>
                  </a:cubicBezTo>
                  <a:cubicBezTo>
                    <a:pt x="143" y="0"/>
                    <a:pt x="143" y="0"/>
                    <a:pt x="143" y="0"/>
                  </a:cubicBezTo>
                  <a:cubicBezTo>
                    <a:pt x="143" y="5"/>
                    <a:pt x="143" y="5"/>
                    <a:pt x="143" y="5"/>
                  </a:cubicBezTo>
                  <a:close/>
                  <a:moveTo>
                    <a:pt x="143" y="40"/>
                  </a:moveTo>
                  <a:cubicBezTo>
                    <a:pt x="143" y="45"/>
                    <a:pt x="143" y="45"/>
                    <a:pt x="143" y="45"/>
                  </a:cubicBezTo>
                  <a:cubicBezTo>
                    <a:pt x="136" y="45"/>
                    <a:pt x="136" y="45"/>
                    <a:pt x="136" y="45"/>
                  </a:cubicBezTo>
                  <a:cubicBezTo>
                    <a:pt x="136" y="58"/>
                    <a:pt x="136" y="58"/>
                    <a:pt x="136" y="58"/>
                  </a:cubicBezTo>
                  <a:cubicBezTo>
                    <a:pt x="143" y="58"/>
                    <a:pt x="143" y="58"/>
                    <a:pt x="143" y="58"/>
                  </a:cubicBezTo>
                  <a:cubicBezTo>
                    <a:pt x="143" y="63"/>
                    <a:pt x="143" y="63"/>
                    <a:pt x="143" y="63"/>
                  </a:cubicBezTo>
                  <a:cubicBezTo>
                    <a:pt x="134" y="63"/>
                    <a:pt x="134" y="63"/>
                    <a:pt x="134" y="63"/>
                  </a:cubicBezTo>
                  <a:cubicBezTo>
                    <a:pt x="133" y="63"/>
                    <a:pt x="132" y="61"/>
                    <a:pt x="132" y="60"/>
                  </a:cubicBezTo>
                  <a:cubicBezTo>
                    <a:pt x="132" y="42"/>
                    <a:pt x="132" y="42"/>
                    <a:pt x="132" y="42"/>
                  </a:cubicBezTo>
                  <a:cubicBezTo>
                    <a:pt x="132" y="41"/>
                    <a:pt x="133" y="40"/>
                    <a:pt x="134" y="40"/>
                  </a:cubicBezTo>
                  <a:cubicBezTo>
                    <a:pt x="143" y="40"/>
                    <a:pt x="143" y="40"/>
                    <a:pt x="143" y="40"/>
                  </a:cubicBezTo>
                  <a:close/>
                  <a:moveTo>
                    <a:pt x="143" y="68"/>
                  </a:moveTo>
                  <a:cubicBezTo>
                    <a:pt x="143" y="72"/>
                    <a:pt x="143" y="72"/>
                    <a:pt x="143" y="72"/>
                  </a:cubicBezTo>
                  <a:cubicBezTo>
                    <a:pt x="129" y="72"/>
                    <a:pt x="129" y="72"/>
                    <a:pt x="129" y="72"/>
                  </a:cubicBezTo>
                  <a:cubicBezTo>
                    <a:pt x="129" y="68"/>
                    <a:pt x="129" y="68"/>
                    <a:pt x="129" y="68"/>
                  </a:cubicBezTo>
                  <a:cubicBezTo>
                    <a:pt x="143" y="68"/>
                    <a:pt x="143" y="68"/>
                    <a:pt x="143" y="68"/>
                  </a:cubicBezTo>
                  <a:close/>
                  <a:moveTo>
                    <a:pt x="143" y="85"/>
                  </a:moveTo>
                  <a:cubicBezTo>
                    <a:pt x="143" y="90"/>
                    <a:pt x="143" y="90"/>
                    <a:pt x="143" y="90"/>
                  </a:cubicBezTo>
                  <a:cubicBezTo>
                    <a:pt x="129" y="90"/>
                    <a:pt x="129" y="90"/>
                    <a:pt x="129" y="90"/>
                  </a:cubicBezTo>
                  <a:cubicBezTo>
                    <a:pt x="129" y="85"/>
                    <a:pt x="129" y="85"/>
                    <a:pt x="129" y="85"/>
                  </a:cubicBezTo>
                  <a:cubicBezTo>
                    <a:pt x="143" y="85"/>
                    <a:pt x="143" y="85"/>
                    <a:pt x="143" y="85"/>
                  </a:cubicBezTo>
                  <a:close/>
                  <a:moveTo>
                    <a:pt x="129" y="36"/>
                  </a:moveTo>
                  <a:cubicBezTo>
                    <a:pt x="129" y="31"/>
                    <a:pt x="129" y="31"/>
                    <a:pt x="129" y="31"/>
                  </a:cubicBezTo>
                  <a:cubicBezTo>
                    <a:pt x="136" y="31"/>
                    <a:pt x="136" y="31"/>
                    <a:pt x="136" y="31"/>
                  </a:cubicBezTo>
                  <a:cubicBezTo>
                    <a:pt x="136" y="18"/>
                    <a:pt x="136" y="18"/>
                    <a:pt x="136" y="18"/>
                  </a:cubicBezTo>
                  <a:cubicBezTo>
                    <a:pt x="129" y="18"/>
                    <a:pt x="129" y="18"/>
                    <a:pt x="129" y="18"/>
                  </a:cubicBezTo>
                  <a:cubicBezTo>
                    <a:pt x="129" y="14"/>
                    <a:pt x="129" y="14"/>
                    <a:pt x="129" y="14"/>
                  </a:cubicBezTo>
                  <a:cubicBezTo>
                    <a:pt x="138" y="14"/>
                    <a:pt x="138" y="14"/>
                    <a:pt x="138" y="14"/>
                  </a:cubicBezTo>
                  <a:cubicBezTo>
                    <a:pt x="140" y="14"/>
                    <a:pt x="141" y="15"/>
                    <a:pt x="141" y="16"/>
                  </a:cubicBezTo>
                  <a:cubicBezTo>
                    <a:pt x="141" y="34"/>
                    <a:pt x="141" y="34"/>
                    <a:pt x="141" y="34"/>
                  </a:cubicBezTo>
                  <a:cubicBezTo>
                    <a:pt x="141" y="35"/>
                    <a:pt x="140" y="36"/>
                    <a:pt x="138" y="36"/>
                  </a:cubicBezTo>
                  <a:lnTo>
                    <a:pt x="129" y="36"/>
                  </a:lnTo>
                  <a:close/>
                  <a:moveTo>
                    <a:pt x="116" y="94"/>
                  </a:moveTo>
                  <a:cubicBezTo>
                    <a:pt x="129" y="94"/>
                    <a:pt x="129" y="94"/>
                    <a:pt x="129" y="94"/>
                  </a:cubicBezTo>
                  <a:cubicBezTo>
                    <a:pt x="129" y="99"/>
                    <a:pt x="129" y="99"/>
                    <a:pt x="129" y="99"/>
                  </a:cubicBezTo>
                  <a:cubicBezTo>
                    <a:pt x="116" y="99"/>
                    <a:pt x="116" y="99"/>
                    <a:pt x="116" y="99"/>
                  </a:cubicBezTo>
                  <a:cubicBezTo>
                    <a:pt x="116" y="94"/>
                    <a:pt x="116" y="94"/>
                    <a:pt x="116" y="94"/>
                  </a:cubicBezTo>
                  <a:close/>
                  <a:moveTo>
                    <a:pt x="129" y="5"/>
                  </a:moveTo>
                  <a:cubicBezTo>
                    <a:pt x="116" y="5"/>
                    <a:pt x="116" y="5"/>
                    <a:pt x="116" y="5"/>
                  </a:cubicBezTo>
                  <a:cubicBezTo>
                    <a:pt x="116" y="0"/>
                    <a:pt x="116" y="0"/>
                    <a:pt x="116" y="0"/>
                  </a:cubicBezTo>
                  <a:cubicBezTo>
                    <a:pt x="129" y="0"/>
                    <a:pt x="129" y="0"/>
                    <a:pt x="129" y="0"/>
                  </a:cubicBezTo>
                  <a:cubicBezTo>
                    <a:pt x="129" y="5"/>
                    <a:pt x="129" y="5"/>
                    <a:pt x="129" y="5"/>
                  </a:cubicBezTo>
                  <a:close/>
                  <a:moveTo>
                    <a:pt x="129" y="14"/>
                  </a:moveTo>
                  <a:cubicBezTo>
                    <a:pt x="129" y="18"/>
                    <a:pt x="129" y="18"/>
                    <a:pt x="129" y="18"/>
                  </a:cubicBezTo>
                  <a:cubicBezTo>
                    <a:pt x="123" y="18"/>
                    <a:pt x="123" y="18"/>
                    <a:pt x="123" y="18"/>
                  </a:cubicBezTo>
                  <a:cubicBezTo>
                    <a:pt x="123" y="31"/>
                    <a:pt x="123" y="31"/>
                    <a:pt x="123" y="31"/>
                  </a:cubicBezTo>
                  <a:cubicBezTo>
                    <a:pt x="129" y="31"/>
                    <a:pt x="129" y="31"/>
                    <a:pt x="129" y="31"/>
                  </a:cubicBezTo>
                  <a:cubicBezTo>
                    <a:pt x="129" y="36"/>
                    <a:pt x="129" y="36"/>
                    <a:pt x="129" y="36"/>
                  </a:cubicBezTo>
                  <a:cubicBezTo>
                    <a:pt x="121" y="36"/>
                    <a:pt x="121" y="36"/>
                    <a:pt x="121" y="36"/>
                  </a:cubicBezTo>
                  <a:cubicBezTo>
                    <a:pt x="119" y="36"/>
                    <a:pt x="118" y="35"/>
                    <a:pt x="118" y="34"/>
                  </a:cubicBezTo>
                  <a:cubicBezTo>
                    <a:pt x="118" y="16"/>
                    <a:pt x="118" y="16"/>
                    <a:pt x="118" y="16"/>
                  </a:cubicBezTo>
                  <a:cubicBezTo>
                    <a:pt x="118" y="15"/>
                    <a:pt x="119" y="14"/>
                    <a:pt x="121" y="14"/>
                  </a:cubicBezTo>
                  <a:cubicBezTo>
                    <a:pt x="129" y="14"/>
                    <a:pt x="129" y="14"/>
                    <a:pt x="129" y="14"/>
                  </a:cubicBezTo>
                  <a:close/>
                  <a:moveTo>
                    <a:pt x="129" y="68"/>
                  </a:moveTo>
                  <a:cubicBezTo>
                    <a:pt x="129" y="72"/>
                    <a:pt x="129" y="72"/>
                    <a:pt x="129" y="72"/>
                  </a:cubicBezTo>
                  <a:cubicBezTo>
                    <a:pt x="116" y="72"/>
                    <a:pt x="116" y="72"/>
                    <a:pt x="116" y="72"/>
                  </a:cubicBezTo>
                  <a:cubicBezTo>
                    <a:pt x="116" y="68"/>
                    <a:pt x="116" y="68"/>
                    <a:pt x="116" y="68"/>
                  </a:cubicBezTo>
                  <a:cubicBezTo>
                    <a:pt x="129" y="68"/>
                    <a:pt x="129" y="68"/>
                    <a:pt x="129" y="68"/>
                  </a:cubicBezTo>
                  <a:close/>
                  <a:moveTo>
                    <a:pt x="129" y="85"/>
                  </a:moveTo>
                  <a:cubicBezTo>
                    <a:pt x="129" y="90"/>
                    <a:pt x="129" y="90"/>
                    <a:pt x="129" y="90"/>
                  </a:cubicBezTo>
                  <a:cubicBezTo>
                    <a:pt x="116" y="90"/>
                    <a:pt x="116" y="90"/>
                    <a:pt x="116" y="90"/>
                  </a:cubicBezTo>
                  <a:cubicBezTo>
                    <a:pt x="116" y="85"/>
                    <a:pt x="116" y="85"/>
                    <a:pt x="116" y="85"/>
                  </a:cubicBezTo>
                  <a:cubicBezTo>
                    <a:pt x="129" y="85"/>
                    <a:pt x="129" y="85"/>
                    <a:pt x="129" y="85"/>
                  </a:cubicBezTo>
                  <a:close/>
                  <a:moveTo>
                    <a:pt x="116" y="63"/>
                  </a:moveTo>
                  <a:cubicBezTo>
                    <a:pt x="116" y="58"/>
                    <a:pt x="116" y="58"/>
                    <a:pt x="116" y="58"/>
                  </a:cubicBezTo>
                  <a:cubicBezTo>
                    <a:pt x="123" y="58"/>
                    <a:pt x="123" y="58"/>
                    <a:pt x="123" y="58"/>
                  </a:cubicBezTo>
                  <a:cubicBezTo>
                    <a:pt x="123" y="45"/>
                    <a:pt x="123" y="45"/>
                    <a:pt x="123" y="45"/>
                  </a:cubicBezTo>
                  <a:cubicBezTo>
                    <a:pt x="116" y="45"/>
                    <a:pt x="116" y="45"/>
                    <a:pt x="116" y="45"/>
                  </a:cubicBezTo>
                  <a:cubicBezTo>
                    <a:pt x="116" y="40"/>
                    <a:pt x="116" y="40"/>
                    <a:pt x="116" y="40"/>
                  </a:cubicBezTo>
                  <a:cubicBezTo>
                    <a:pt x="125" y="40"/>
                    <a:pt x="125" y="40"/>
                    <a:pt x="125" y="40"/>
                  </a:cubicBezTo>
                  <a:cubicBezTo>
                    <a:pt x="126" y="40"/>
                    <a:pt x="127" y="41"/>
                    <a:pt x="127" y="42"/>
                  </a:cubicBezTo>
                  <a:cubicBezTo>
                    <a:pt x="127" y="60"/>
                    <a:pt x="127" y="60"/>
                    <a:pt x="127" y="60"/>
                  </a:cubicBezTo>
                  <a:cubicBezTo>
                    <a:pt x="127" y="61"/>
                    <a:pt x="126" y="63"/>
                    <a:pt x="125" y="63"/>
                  </a:cubicBezTo>
                  <a:lnTo>
                    <a:pt x="116" y="63"/>
                  </a:lnTo>
                  <a:close/>
                  <a:moveTo>
                    <a:pt x="104" y="94"/>
                  </a:moveTo>
                  <a:cubicBezTo>
                    <a:pt x="116" y="94"/>
                    <a:pt x="116" y="94"/>
                    <a:pt x="116" y="94"/>
                  </a:cubicBezTo>
                  <a:cubicBezTo>
                    <a:pt x="116" y="99"/>
                    <a:pt x="116" y="99"/>
                    <a:pt x="116" y="99"/>
                  </a:cubicBezTo>
                  <a:cubicBezTo>
                    <a:pt x="104" y="99"/>
                    <a:pt x="104" y="99"/>
                    <a:pt x="104" y="99"/>
                  </a:cubicBezTo>
                  <a:cubicBezTo>
                    <a:pt x="104" y="94"/>
                    <a:pt x="104" y="94"/>
                    <a:pt x="104" y="94"/>
                  </a:cubicBezTo>
                  <a:close/>
                  <a:moveTo>
                    <a:pt x="116" y="5"/>
                  </a:moveTo>
                  <a:cubicBezTo>
                    <a:pt x="104" y="5"/>
                    <a:pt x="104" y="5"/>
                    <a:pt x="104" y="5"/>
                  </a:cubicBezTo>
                  <a:cubicBezTo>
                    <a:pt x="104" y="0"/>
                    <a:pt x="104" y="0"/>
                    <a:pt x="104" y="0"/>
                  </a:cubicBezTo>
                  <a:cubicBezTo>
                    <a:pt x="116" y="0"/>
                    <a:pt x="116" y="0"/>
                    <a:pt x="116" y="0"/>
                  </a:cubicBezTo>
                  <a:cubicBezTo>
                    <a:pt x="116" y="5"/>
                    <a:pt x="116" y="5"/>
                    <a:pt x="116" y="5"/>
                  </a:cubicBezTo>
                  <a:close/>
                  <a:moveTo>
                    <a:pt x="116" y="40"/>
                  </a:moveTo>
                  <a:cubicBezTo>
                    <a:pt x="116" y="45"/>
                    <a:pt x="116" y="45"/>
                    <a:pt x="116" y="45"/>
                  </a:cubicBezTo>
                  <a:cubicBezTo>
                    <a:pt x="110" y="45"/>
                    <a:pt x="110" y="45"/>
                    <a:pt x="110" y="45"/>
                  </a:cubicBezTo>
                  <a:cubicBezTo>
                    <a:pt x="110" y="58"/>
                    <a:pt x="110" y="58"/>
                    <a:pt x="110" y="58"/>
                  </a:cubicBezTo>
                  <a:cubicBezTo>
                    <a:pt x="116" y="58"/>
                    <a:pt x="116" y="58"/>
                    <a:pt x="116" y="58"/>
                  </a:cubicBezTo>
                  <a:cubicBezTo>
                    <a:pt x="116" y="63"/>
                    <a:pt x="116" y="63"/>
                    <a:pt x="116" y="63"/>
                  </a:cubicBezTo>
                  <a:cubicBezTo>
                    <a:pt x="107" y="63"/>
                    <a:pt x="107" y="63"/>
                    <a:pt x="107" y="63"/>
                  </a:cubicBezTo>
                  <a:cubicBezTo>
                    <a:pt x="106" y="63"/>
                    <a:pt x="105" y="61"/>
                    <a:pt x="105" y="60"/>
                  </a:cubicBezTo>
                  <a:cubicBezTo>
                    <a:pt x="105" y="42"/>
                    <a:pt x="105" y="42"/>
                    <a:pt x="105" y="42"/>
                  </a:cubicBezTo>
                  <a:cubicBezTo>
                    <a:pt x="105" y="41"/>
                    <a:pt x="106" y="40"/>
                    <a:pt x="107" y="40"/>
                  </a:cubicBezTo>
                  <a:cubicBezTo>
                    <a:pt x="116" y="40"/>
                    <a:pt x="116" y="40"/>
                    <a:pt x="116" y="40"/>
                  </a:cubicBezTo>
                  <a:close/>
                  <a:moveTo>
                    <a:pt x="116" y="68"/>
                  </a:moveTo>
                  <a:cubicBezTo>
                    <a:pt x="116" y="72"/>
                    <a:pt x="116" y="72"/>
                    <a:pt x="116" y="72"/>
                  </a:cubicBezTo>
                  <a:cubicBezTo>
                    <a:pt x="104" y="72"/>
                    <a:pt x="104" y="72"/>
                    <a:pt x="104" y="72"/>
                  </a:cubicBezTo>
                  <a:cubicBezTo>
                    <a:pt x="104" y="68"/>
                    <a:pt x="104" y="68"/>
                    <a:pt x="104" y="68"/>
                  </a:cubicBezTo>
                  <a:cubicBezTo>
                    <a:pt x="116" y="68"/>
                    <a:pt x="116" y="68"/>
                    <a:pt x="116" y="68"/>
                  </a:cubicBezTo>
                  <a:close/>
                  <a:moveTo>
                    <a:pt x="116" y="85"/>
                  </a:moveTo>
                  <a:cubicBezTo>
                    <a:pt x="116" y="90"/>
                    <a:pt x="116" y="90"/>
                    <a:pt x="116" y="90"/>
                  </a:cubicBezTo>
                  <a:cubicBezTo>
                    <a:pt x="104" y="90"/>
                    <a:pt x="104" y="90"/>
                    <a:pt x="104" y="90"/>
                  </a:cubicBezTo>
                  <a:cubicBezTo>
                    <a:pt x="104" y="85"/>
                    <a:pt x="104" y="85"/>
                    <a:pt x="104" y="85"/>
                  </a:cubicBezTo>
                  <a:cubicBezTo>
                    <a:pt x="116" y="85"/>
                    <a:pt x="116" y="85"/>
                    <a:pt x="116" y="85"/>
                  </a:cubicBezTo>
                  <a:close/>
                  <a:moveTo>
                    <a:pt x="104" y="36"/>
                  </a:moveTo>
                  <a:cubicBezTo>
                    <a:pt x="104" y="31"/>
                    <a:pt x="104" y="31"/>
                    <a:pt x="104" y="31"/>
                  </a:cubicBezTo>
                  <a:cubicBezTo>
                    <a:pt x="109" y="31"/>
                    <a:pt x="109" y="31"/>
                    <a:pt x="109" y="31"/>
                  </a:cubicBezTo>
                  <a:cubicBezTo>
                    <a:pt x="109" y="18"/>
                    <a:pt x="109" y="18"/>
                    <a:pt x="109" y="18"/>
                  </a:cubicBezTo>
                  <a:cubicBezTo>
                    <a:pt x="104" y="18"/>
                    <a:pt x="104" y="18"/>
                    <a:pt x="104" y="18"/>
                  </a:cubicBezTo>
                  <a:cubicBezTo>
                    <a:pt x="104" y="14"/>
                    <a:pt x="104" y="14"/>
                    <a:pt x="104" y="14"/>
                  </a:cubicBezTo>
                  <a:cubicBezTo>
                    <a:pt x="112" y="14"/>
                    <a:pt x="112" y="14"/>
                    <a:pt x="112" y="14"/>
                  </a:cubicBezTo>
                  <a:cubicBezTo>
                    <a:pt x="113" y="14"/>
                    <a:pt x="114" y="15"/>
                    <a:pt x="114" y="16"/>
                  </a:cubicBezTo>
                  <a:cubicBezTo>
                    <a:pt x="114" y="34"/>
                    <a:pt x="114" y="34"/>
                    <a:pt x="114" y="34"/>
                  </a:cubicBezTo>
                  <a:cubicBezTo>
                    <a:pt x="114" y="35"/>
                    <a:pt x="113" y="36"/>
                    <a:pt x="112" y="36"/>
                  </a:cubicBezTo>
                  <a:lnTo>
                    <a:pt x="104" y="36"/>
                  </a:lnTo>
                  <a:close/>
                  <a:moveTo>
                    <a:pt x="90" y="94"/>
                  </a:moveTo>
                  <a:cubicBezTo>
                    <a:pt x="104" y="94"/>
                    <a:pt x="104" y="94"/>
                    <a:pt x="104" y="94"/>
                  </a:cubicBezTo>
                  <a:cubicBezTo>
                    <a:pt x="104" y="99"/>
                    <a:pt x="104" y="99"/>
                    <a:pt x="104" y="99"/>
                  </a:cubicBezTo>
                  <a:cubicBezTo>
                    <a:pt x="90" y="99"/>
                    <a:pt x="90" y="99"/>
                    <a:pt x="90" y="99"/>
                  </a:cubicBezTo>
                  <a:cubicBezTo>
                    <a:pt x="90" y="94"/>
                    <a:pt x="90" y="94"/>
                    <a:pt x="90" y="94"/>
                  </a:cubicBezTo>
                  <a:close/>
                  <a:moveTo>
                    <a:pt x="104" y="5"/>
                  </a:moveTo>
                  <a:cubicBezTo>
                    <a:pt x="90" y="5"/>
                    <a:pt x="90" y="5"/>
                    <a:pt x="90" y="5"/>
                  </a:cubicBezTo>
                  <a:cubicBezTo>
                    <a:pt x="90" y="0"/>
                    <a:pt x="90" y="0"/>
                    <a:pt x="90" y="0"/>
                  </a:cubicBezTo>
                  <a:cubicBezTo>
                    <a:pt x="104" y="0"/>
                    <a:pt x="104" y="0"/>
                    <a:pt x="104" y="0"/>
                  </a:cubicBezTo>
                  <a:cubicBezTo>
                    <a:pt x="104" y="5"/>
                    <a:pt x="104" y="5"/>
                    <a:pt x="104" y="5"/>
                  </a:cubicBezTo>
                  <a:close/>
                  <a:moveTo>
                    <a:pt x="104" y="14"/>
                  </a:moveTo>
                  <a:cubicBezTo>
                    <a:pt x="104" y="18"/>
                    <a:pt x="104" y="18"/>
                    <a:pt x="104" y="18"/>
                  </a:cubicBezTo>
                  <a:cubicBezTo>
                    <a:pt x="97" y="18"/>
                    <a:pt x="97" y="18"/>
                    <a:pt x="97" y="18"/>
                  </a:cubicBezTo>
                  <a:cubicBezTo>
                    <a:pt x="97" y="31"/>
                    <a:pt x="97" y="31"/>
                    <a:pt x="97" y="31"/>
                  </a:cubicBezTo>
                  <a:cubicBezTo>
                    <a:pt x="104" y="31"/>
                    <a:pt x="104" y="31"/>
                    <a:pt x="104" y="31"/>
                  </a:cubicBezTo>
                  <a:cubicBezTo>
                    <a:pt x="104" y="36"/>
                    <a:pt x="104" y="36"/>
                    <a:pt x="104" y="36"/>
                  </a:cubicBezTo>
                  <a:cubicBezTo>
                    <a:pt x="94" y="36"/>
                    <a:pt x="94" y="36"/>
                    <a:pt x="94" y="36"/>
                  </a:cubicBezTo>
                  <a:cubicBezTo>
                    <a:pt x="93" y="36"/>
                    <a:pt x="92" y="35"/>
                    <a:pt x="92" y="34"/>
                  </a:cubicBezTo>
                  <a:cubicBezTo>
                    <a:pt x="92" y="16"/>
                    <a:pt x="92" y="16"/>
                    <a:pt x="92" y="16"/>
                  </a:cubicBezTo>
                  <a:cubicBezTo>
                    <a:pt x="92" y="15"/>
                    <a:pt x="93" y="14"/>
                    <a:pt x="94" y="14"/>
                  </a:cubicBezTo>
                  <a:cubicBezTo>
                    <a:pt x="104" y="14"/>
                    <a:pt x="104" y="14"/>
                    <a:pt x="104" y="14"/>
                  </a:cubicBezTo>
                  <a:close/>
                  <a:moveTo>
                    <a:pt x="104" y="68"/>
                  </a:moveTo>
                  <a:cubicBezTo>
                    <a:pt x="104" y="72"/>
                    <a:pt x="104" y="72"/>
                    <a:pt x="104" y="72"/>
                  </a:cubicBezTo>
                  <a:cubicBezTo>
                    <a:pt x="90" y="72"/>
                    <a:pt x="90" y="72"/>
                    <a:pt x="90" y="72"/>
                  </a:cubicBezTo>
                  <a:cubicBezTo>
                    <a:pt x="90" y="68"/>
                    <a:pt x="90" y="68"/>
                    <a:pt x="90" y="68"/>
                  </a:cubicBezTo>
                  <a:cubicBezTo>
                    <a:pt x="104" y="68"/>
                    <a:pt x="104" y="68"/>
                    <a:pt x="104" y="68"/>
                  </a:cubicBezTo>
                  <a:close/>
                  <a:moveTo>
                    <a:pt x="104" y="85"/>
                  </a:moveTo>
                  <a:cubicBezTo>
                    <a:pt x="104" y="90"/>
                    <a:pt x="104" y="90"/>
                    <a:pt x="104" y="90"/>
                  </a:cubicBezTo>
                  <a:cubicBezTo>
                    <a:pt x="90" y="90"/>
                    <a:pt x="90" y="90"/>
                    <a:pt x="90" y="90"/>
                  </a:cubicBezTo>
                  <a:cubicBezTo>
                    <a:pt x="90" y="85"/>
                    <a:pt x="90" y="85"/>
                    <a:pt x="90" y="85"/>
                  </a:cubicBezTo>
                  <a:cubicBezTo>
                    <a:pt x="104" y="85"/>
                    <a:pt x="104" y="85"/>
                    <a:pt x="104" y="85"/>
                  </a:cubicBezTo>
                  <a:close/>
                  <a:moveTo>
                    <a:pt x="90" y="63"/>
                  </a:moveTo>
                  <a:cubicBezTo>
                    <a:pt x="90" y="58"/>
                    <a:pt x="90" y="58"/>
                    <a:pt x="90" y="58"/>
                  </a:cubicBezTo>
                  <a:cubicBezTo>
                    <a:pt x="96" y="58"/>
                    <a:pt x="96" y="58"/>
                    <a:pt x="96" y="58"/>
                  </a:cubicBezTo>
                  <a:cubicBezTo>
                    <a:pt x="96" y="45"/>
                    <a:pt x="96" y="45"/>
                    <a:pt x="96" y="45"/>
                  </a:cubicBezTo>
                  <a:cubicBezTo>
                    <a:pt x="90" y="45"/>
                    <a:pt x="90" y="45"/>
                    <a:pt x="90" y="45"/>
                  </a:cubicBezTo>
                  <a:cubicBezTo>
                    <a:pt x="90" y="40"/>
                    <a:pt x="90" y="40"/>
                    <a:pt x="90" y="40"/>
                  </a:cubicBezTo>
                  <a:cubicBezTo>
                    <a:pt x="99" y="40"/>
                    <a:pt x="99" y="40"/>
                    <a:pt x="99" y="40"/>
                  </a:cubicBezTo>
                  <a:cubicBezTo>
                    <a:pt x="100" y="40"/>
                    <a:pt x="101" y="41"/>
                    <a:pt x="101" y="42"/>
                  </a:cubicBezTo>
                  <a:cubicBezTo>
                    <a:pt x="101" y="60"/>
                    <a:pt x="101" y="60"/>
                    <a:pt x="101" y="60"/>
                  </a:cubicBezTo>
                  <a:cubicBezTo>
                    <a:pt x="101" y="61"/>
                    <a:pt x="100" y="63"/>
                    <a:pt x="99" y="63"/>
                  </a:cubicBezTo>
                  <a:lnTo>
                    <a:pt x="90" y="63"/>
                  </a:lnTo>
                  <a:close/>
                  <a:moveTo>
                    <a:pt x="76" y="94"/>
                  </a:moveTo>
                  <a:cubicBezTo>
                    <a:pt x="90" y="94"/>
                    <a:pt x="90" y="94"/>
                    <a:pt x="90" y="94"/>
                  </a:cubicBezTo>
                  <a:cubicBezTo>
                    <a:pt x="90" y="99"/>
                    <a:pt x="90" y="99"/>
                    <a:pt x="90" y="99"/>
                  </a:cubicBezTo>
                  <a:cubicBezTo>
                    <a:pt x="76" y="99"/>
                    <a:pt x="76" y="99"/>
                    <a:pt x="76" y="99"/>
                  </a:cubicBezTo>
                  <a:cubicBezTo>
                    <a:pt x="76" y="94"/>
                    <a:pt x="76" y="94"/>
                    <a:pt x="76" y="94"/>
                  </a:cubicBezTo>
                  <a:close/>
                  <a:moveTo>
                    <a:pt x="90" y="5"/>
                  </a:moveTo>
                  <a:cubicBezTo>
                    <a:pt x="76" y="5"/>
                    <a:pt x="76" y="5"/>
                    <a:pt x="76" y="5"/>
                  </a:cubicBezTo>
                  <a:cubicBezTo>
                    <a:pt x="76" y="0"/>
                    <a:pt x="76" y="0"/>
                    <a:pt x="76" y="0"/>
                  </a:cubicBezTo>
                  <a:cubicBezTo>
                    <a:pt x="90" y="0"/>
                    <a:pt x="90" y="0"/>
                    <a:pt x="90" y="0"/>
                  </a:cubicBezTo>
                  <a:cubicBezTo>
                    <a:pt x="90" y="5"/>
                    <a:pt x="90" y="5"/>
                    <a:pt x="90" y="5"/>
                  </a:cubicBezTo>
                  <a:close/>
                  <a:moveTo>
                    <a:pt x="90" y="40"/>
                  </a:moveTo>
                  <a:cubicBezTo>
                    <a:pt x="90" y="45"/>
                    <a:pt x="90" y="45"/>
                    <a:pt x="90" y="45"/>
                  </a:cubicBezTo>
                  <a:cubicBezTo>
                    <a:pt x="83" y="45"/>
                    <a:pt x="83" y="45"/>
                    <a:pt x="83" y="45"/>
                  </a:cubicBezTo>
                  <a:cubicBezTo>
                    <a:pt x="83" y="58"/>
                    <a:pt x="83" y="58"/>
                    <a:pt x="83" y="58"/>
                  </a:cubicBezTo>
                  <a:cubicBezTo>
                    <a:pt x="90" y="58"/>
                    <a:pt x="90" y="58"/>
                    <a:pt x="90" y="58"/>
                  </a:cubicBezTo>
                  <a:cubicBezTo>
                    <a:pt x="90" y="63"/>
                    <a:pt x="90" y="63"/>
                    <a:pt x="90" y="63"/>
                  </a:cubicBezTo>
                  <a:cubicBezTo>
                    <a:pt x="81" y="63"/>
                    <a:pt x="81" y="63"/>
                    <a:pt x="81" y="63"/>
                  </a:cubicBezTo>
                  <a:cubicBezTo>
                    <a:pt x="80" y="63"/>
                    <a:pt x="78" y="61"/>
                    <a:pt x="78" y="60"/>
                  </a:cubicBezTo>
                  <a:cubicBezTo>
                    <a:pt x="78" y="42"/>
                    <a:pt x="78" y="42"/>
                    <a:pt x="78" y="42"/>
                  </a:cubicBezTo>
                  <a:cubicBezTo>
                    <a:pt x="78" y="41"/>
                    <a:pt x="80" y="40"/>
                    <a:pt x="81" y="40"/>
                  </a:cubicBezTo>
                  <a:cubicBezTo>
                    <a:pt x="90" y="40"/>
                    <a:pt x="90" y="40"/>
                    <a:pt x="90" y="40"/>
                  </a:cubicBezTo>
                  <a:close/>
                  <a:moveTo>
                    <a:pt x="90" y="68"/>
                  </a:moveTo>
                  <a:cubicBezTo>
                    <a:pt x="90" y="72"/>
                    <a:pt x="90" y="72"/>
                    <a:pt x="90" y="72"/>
                  </a:cubicBezTo>
                  <a:cubicBezTo>
                    <a:pt x="76" y="72"/>
                    <a:pt x="76" y="72"/>
                    <a:pt x="76" y="72"/>
                  </a:cubicBezTo>
                  <a:cubicBezTo>
                    <a:pt x="76" y="68"/>
                    <a:pt x="76" y="68"/>
                    <a:pt x="76" y="68"/>
                  </a:cubicBezTo>
                  <a:cubicBezTo>
                    <a:pt x="90" y="68"/>
                    <a:pt x="90" y="68"/>
                    <a:pt x="90" y="68"/>
                  </a:cubicBezTo>
                  <a:close/>
                  <a:moveTo>
                    <a:pt x="90" y="85"/>
                  </a:moveTo>
                  <a:cubicBezTo>
                    <a:pt x="90" y="90"/>
                    <a:pt x="90" y="90"/>
                    <a:pt x="90" y="90"/>
                  </a:cubicBezTo>
                  <a:cubicBezTo>
                    <a:pt x="76" y="90"/>
                    <a:pt x="76" y="90"/>
                    <a:pt x="76" y="90"/>
                  </a:cubicBezTo>
                  <a:cubicBezTo>
                    <a:pt x="76" y="85"/>
                    <a:pt x="76" y="85"/>
                    <a:pt x="76" y="85"/>
                  </a:cubicBezTo>
                  <a:cubicBezTo>
                    <a:pt x="90" y="85"/>
                    <a:pt x="90" y="85"/>
                    <a:pt x="90" y="85"/>
                  </a:cubicBezTo>
                  <a:close/>
                  <a:moveTo>
                    <a:pt x="76" y="36"/>
                  </a:moveTo>
                  <a:cubicBezTo>
                    <a:pt x="76" y="31"/>
                    <a:pt x="76" y="31"/>
                    <a:pt x="76" y="31"/>
                  </a:cubicBezTo>
                  <a:cubicBezTo>
                    <a:pt x="83" y="31"/>
                    <a:pt x="83" y="31"/>
                    <a:pt x="83" y="31"/>
                  </a:cubicBezTo>
                  <a:cubicBezTo>
                    <a:pt x="83" y="18"/>
                    <a:pt x="83" y="18"/>
                    <a:pt x="83" y="18"/>
                  </a:cubicBezTo>
                  <a:cubicBezTo>
                    <a:pt x="76" y="18"/>
                    <a:pt x="76" y="18"/>
                    <a:pt x="76" y="18"/>
                  </a:cubicBezTo>
                  <a:cubicBezTo>
                    <a:pt x="76" y="14"/>
                    <a:pt x="76" y="14"/>
                    <a:pt x="76" y="14"/>
                  </a:cubicBezTo>
                  <a:cubicBezTo>
                    <a:pt x="85" y="14"/>
                    <a:pt x="85" y="14"/>
                    <a:pt x="85" y="14"/>
                  </a:cubicBezTo>
                  <a:cubicBezTo>
                    <a:pt x="87" y="14"/>
                    <a:pt x="88" y="15"/>
                    <a:pt x="88" y="16"/>
                  </a:cubicBezTo>
                  <a:cubicBezTo>
                    <a:pt x="88" y="34"/>
                    <a:pt x="88" y="34"/>
                    <a:pt x="88" y="34"/>
                  </a:cubicBezTo>
                  <a:cubicBezTo>
                    <a:pt x="88" y="35"/>
                    <a:pt x="87" y="36"/>
                    <a:pt x="85" y="36"/>
                  </a:cubicBezTo>
                  <a:lnTo>
                    <a:pt x="76" y="36"/>
                  </a:lnTo>
                  <a:close/>
                  <a:moveTo>
                    <a:pt x="63" y="94"/>
                  </a:moveTo>
                  <a:cubicBezTo>
                    <a:pt x="76" y="94"/>
                    <a:pt x="76" y="94"/>
                    <a:pt x="76" y="94"/>
                  </a:cubicBezTo>
                  <a:cubicBezTo>
                    <a:pt x="76" y="99"/>
                    <a:pt x="76" y="99"/>
                    <a:pt x="76" y="99"/>
                  </a:cubicBezTo>
                  <a:cubicBezTo>
                    <a:pt x="63" y="99"/>
                    <a:pt x="63" y="99"/>
                    <a:pt x="63" y="99"/>
                  </a:cubicBezTo>
                  <a:cubicBezTo>
                    <a:pt x="63" y="94"/>
                    <a:pt x="63" y="94"/>
                    <a:pt x="63" y="94"/>
                  </a:cubicBezTo>
                  <a:close/>
                  <a:moveTo>
                    <a:pt x="76" y="5"/>
                  </a:moveTo>
                  <a:cubicBezTo>
                    <a:pt x="63" y="5"/>
                    <a:pt x="63" y="5"/>
                    <a:pt x="63" y="5"/>
                  </a:cubicBezTo>
                  <a:cubicBezTo>
                    <a:pt x="63" y="0"/>
                    <a:pt x="63" y="0"/>
                    <a:pt x="63" y="0"/>
                  </a:cubicBezTo>
                  <a:cubicBezTo>
                    <a:pt x="76" y="0"/>
                    <a:pt x="76" y="0"/>
                    <a:pt x="76" y="0"/>
                  </a:cubicBezTo>
                  <a:cubicBezTo>
                    <a:pt x="76" y="5"/>
                    <a:pt x="76" y="5"/>
                    <a:pt x="76" y="5"/>
                  </a:cubicBezTo>
                  <a:close/>
                  <a:moveTo>
                    <a:pt x="76" y="14"/>
                  </a:moveTo>
                  <a:cubicBezTo>
                    <a:pt x="76" y="18"/>
                    <a:pt x="76" y="18"/>
                    <a:pt x="76" y="18"/>
                  </a:cubicBezTo>
                  <a:cubicBezTo>
                    <a:pt x="70" y="18"/>
                    <a:pt x="70" y="18"/>
                    <a:pt x="70" y="18"/>
                  </a:cubicBezTo>
                  <a:cubicBezTo>
                    <a:pt x="70" y="31"/>
                    <a:pt x="70" y="31"/>
                    <a:pt x="70" y="31"/>
                  </a:cubicBezTo>
                  <a:cubicBezTo>
                    <a:pt x="76" y="31"/>
                    <a:pt x="76" y="31"/>
                    <a:pt x="76" y="31"/>
                  </a:cubicBezTo>
                  <a:cubicBezTo>
                    <a:pt x="76" y="36"/>
                    <a:pt x="76" y="36"/>
                    <a:pt x="76" y="36"/>
                  </a:cubicBezTo>
                  <a:cubicBezTo>
                    <a:pt x="68" y="36"/>
                    <a:pt x="68" y="36"/>
                    <a:pt x="68" y="36"/>
                  </a:cubicBezTo>
                  <a:cubicBezTo>
                    <a:pt x="66" y="36"/>
                    <a:pt x="65" y="35"/>
                    <a:pt x="65" y="34"/>
                  </a:cubicBezTo>
                  <a:cubicBezTo>
                    <a:pt x="65" y="16"/>
                    <a:pt x="65" y="16"/>
                    <a:pt x="65" y="16"/>
                  </a:cubicBezTo>
                  <a:cubicBezTo>
                    <a:pt x="65" y="15"/>
                    <a:pt x="66" y="14"/>
                    <a:pt x="68" y="14"/>
                  </a:cubicBezTo>
                  <a:cubicBezTo>
                    <a:pt x="76" y="14"/>
                    <a:pt x="76" y="14"/>
                    <a:pt x="76" y="14"/>
                  </a:cubicBezTo>
                  <a:close/>
                  <a:moveTo>
                    <a:pt x="76" y="68"/>
                  </a:moveTo>
                  <a:cubicBezTo>
                    <a:pt x="76" y="72"/>
                    <a:pt x="76" y="72"/>
                    <a:pt x="76" y="72"/>
                  </a:cubicBezTo>
                  <a:cubicBezTo>
                    <a:pt x="63" y="72"/>
                    <a:pt x="63" y="72"/>
                    <a:pt x="63" y="72"/>
                  </a:cubicBezTo>
                  <a:cubicBezTo>
                    <a:pt x="63" y="68"/>
                    <a:pt x="63" y="68"/>
                    <a:pt x="63" y="68"/>
                  </a:cubicBezTo>
                  <a:cubicBezTo>
                    <a:pt x="76" y="68"/>
                    <a:pt x="76" y="68"/>
                    <a:pt x="76" y="68"/>
                  </a:cubicBezTo>
                  <a:close/>
                  <a:moveTo>
                    <a:pt x="76" y="85"/>
                  </a:moveTo>
                  <a:cubicBezTo>
                    <a:pt x="76" y="90"/>
                    <a:pt x="76" y="90"/>
                    <a:pt x="76" y="90"/>
                  </a:cubicBezTo>
                  <a:cubicBezTo>
                    <a:pt x="63" y="90"/>
                    <a:pt x="63" y="90"/>
                    <a:pt x="63" y="90"/>
                  </a:cubicBezTo>
                  <a:cubicBezTo>
                    <a:pt x="63" y="85"/>
                    <a:pt x="63" y="85"/>
                    <a:pt x="63" y="85"/>
                  </a:cubicBezTo>
                  <a:cubicBezTo>
                    <a:pt x="76" y="85"/>
                    <a:pt x="76" y="85"/>
                    <a:pt x="76" y="85"/>
                  </a:cubicBezTo>
                  <a:close/>
                  <a:moveTo>
                    <a:pt x="63" y="63"/>
                  </a:moveTo>
                  <a:cubicBezTo>
                    <a:pt x="63" y="58"/>
                    <a:pt x="63" y="58"/>
                    <a:pt x="63" y="58"/>
                  </a:cubicBezTo>
                  <a:cubicBezTo>
                    <a:pt x="70" y="58"/>
                    <a:pt x="70" y="58"/>
                    <a:pt x="70" y="58"/>
                  </a:cubicBezTo>
                  <a:cubicBezTo>
                    <a:pt x="70" y="45"/>
                    <a:pt x="70" y="45"/>
                    <a:pt x="70" y="45"/>
                  </a:cubicBezTo>
                  <a:cubicBezTo>
                    <a:pt x="63" y="45"/>
                    <a:pt x="63" y="45"/>
                    <a:pt x="63" y="45"/>
                  </a:cubicBezTo>
                  <a:cubicBezTo>
                    <a:pt x="63" y="40"/>
                    <a:pt x="63" y="40"/>
                    <a:pt x="63" y="40"/>
                  </a:cubicBezTo>
                  <a:cubicBezTo>
                    <a:pt x="72" y="40"/>
                    <a:pt x="72" y="40"/>
                    <a:pt x="72" y="40"/>
                  </a:cubicBezTo>
                  <a:cubicBezTo>
                    <a:pt x="73" y="40"/>
                    <a:pt x="74" y="41"/>
                    <a:pt x="74" y="42"/>
                  </a:cubicBezTo>
                  <a:cubicBezTo>
                    <a:pt x="74" y="60"/>
                    <a:pt x="74" y="60"/>
                    <a:pt x="74" y="60"/>
                  </a:cubicBezTo>
                  <a:cubicBezTo>
                    <a:pt x="74" y="61"/>
                    <a:pt x="73" y="63"/>
                    <a:pt x="72" y="63"/>
                  </a:cubicBezTo>
                  <a:lnTo>
                    <a:pt x="63" y="63"/>
                  </a:lnTo>
                  <a:close/>
                  <a:moveTo>
                    <a:pt x="50" y="94"/>
                  </a:moveTo>
                  <a:cubicBezTo>
                    <a:pt x="63" y="94"/>
                    <a:pt x="63" y="94"/>
                    <a:pt x="63" y="94"/>
                  </a:cubicBezTo>
                  <a:cubicBezTo>
                    <a:pt x="63" y="99"/>
                    <a:pt x="63" y="99"/>
                    <a:pt x="63" y="99"/>
                  </a:cubicBezTo>
                  <a:cubicBezTo>
                    <a:pt x="50" y="99"/>
                    <a:pt x="50" y="99"/>
                    <a:pt x="50" y="99"/>
                  </a:cubicBezTo>
                  <a:cubicBezTo>
                    <a:pt x="50" y="94"/>
                    <a:pt x="50" y="94"/>
                    <a:pt x="50" y="94"/>
                  </a:cubicBezTo>
                  <a:close/>
                  <a:moveTo>
                    <a:pt x="63" y="5"/>
                  </a:moveTo>
                  <a:cubicBezTo>
                    <a:pt x="50" y="5"/>
                    <a:pt x="50" y="5"/>
                    <a:pt x="50" y="5"/>
                  </a:cubicBezTo>
                  <a:cubicBezTo>
                    <a:pt x="50" y="0"/>
                    <a:pt x="50" y="0"/>
                    <a:pt x="50" y="0"/>
                  </a:cubicBezTo>
                  <a:cubicBezTo>
                    <a:pt x="63" y="0"/>
                    <a:pt x="63" y="0"/>
                    <a:pt x="63" y="0"/>
                  </a:cubicBezTo>
                  <a:cubicBezTo>
                    <a:pt x="63" y="5"/>
                    <a:pt x="63" y="5"/>
                    <a:pt x="63" y="5"/>
                  </a:cubicBezTo>
                  <a:close/>
                  <a:moveTo>
                    <a:pt x="63" y="40"/>
                  </a:moveTo>
                  <a:cubicBezTo>
                    <a:pt x="63" y="45"/>
                    <a:pt x="63" y="45"/>
                    <a:pt x="63" y="45"/>
                  </a:cubicBezTo>
                  <a:cubicBezTo>
                    <a:pt x="57" y="45"/>
                    <a:pt x="57" y="45"/>
                    <a:pt x="57" y="45"/>
                  </a:cubicBezTo>
                  <a:cubicBezTo>
                    <a:pt x="57" y="58"/>
                    <a:pt x="57" y="58"/>
                    <a:pt x="57" y="58"/>
                  </a:cubicBezTo>
                  <a:cubicBezTo>
                    <a:pt x="63" y="58"/>
                    <a:pt x="63" y="58"/>
                    <a:pt x="63" y="58"/>
                  </a:cubicBezTo>
                  <a:cubicBezTo>
                    <a:pt x="63" y="63"/>
                    <a:pt x="63" y="63"/>
                    <a:pt x="63" y="63"/>
                  </a:cubicBezTo>
                  <a:cubicBezTo>
                    <a:pt x="54" y="63"/>
                    <a:pt x="54" y="63"/>
                    <a:pt x="54" y="63"/>
                  </a:cubicBezTo>
                  <a:cubicBezTo>
                    <a:pt x="53" y="63"/>
                    <a:pt x="52" y="61"/>
                    <a:pt x="52" y="60"/>
                  </a:cubicBezTo>
                  <a:cubicBezTo>
                    <a:pt x="52" y="42"/>
                    <a:pt x="52" y="42"/>
                    <a:pt x="52" y="42"/>
                  </a:cubicBezTo>
                  <a:cubicBezTo>
                    <a:pt x="52" y="41"/>
                    <a:pt x="53" y="40"/>
                    <a:pt x="54" y="40"/>
                  </a:cubicBezTo>
                  <a:cubicBezTo>
                    <a:pt x="63" y="40"/>
                    <a:pt x="63" y="40"/>
                    <a:pt x="63" y="40"/>
                  </a:cubicBezTo>
                  <a:close/>
                  <a:moveTo>
                    <a:pt x="63" y="68"/>
                  </a:moveTo>
                  <a:cubicBezTo>
                    <a:pt x="63" y="72"/>
                    <a:pt x="63" y="72"/>
                    <a:pt x="63" y="72"/>
                  </a:cubicBezTo>
                  <a:cubicBezTo>
                    <a:pt x="50" y="72"/>
                    <a:pt x="50" y="72"/>
                    <a:pt x="50" y="72"/>
                  </a:cubicBezTo>
                  <a:cubicBezTo>
                    <a:pt x="50" y="68"/>
                    <a:pt x="50" y="68"/>
                    <a:pt x="50" y="68"/>
                  </a:cubicBezTo>
                  <a:cubicBezTo>
                    <a:pt x="63" y="68"/>
                    <a:pt x="63" y="68"/>
                    <a:pt x="63" y="68"/>
                  </a:cubicBezTo>
                  <a:close/>
                  <a:moveTo>
                    <a:pt x="63" y="85"/>
                  </a:moveTo>
                  <a:cubicBezTo>
                    <a:pt x="63" y="90"/>
                    <a:pt x="63" y="90"/>
                    <a:pt x="63" y="90"/>
                  </a:cubicBezTo>
                  <a:cubicBezTo>
                    <a:pt x="50" y="90"/>
                    <a:pt x="50" y="90"/>
                    <a:pt x="50" y="90"/>
                  </a:cubicBezTo>
                  <a:cubicBezTo>
                    <a:pt x="50" y="85"/>
                    <a:pt x="50" y="85"/>
                    <a:pt x="50" y="85"/>
                  </a:cubicBezTo>
                  <a:cubicBezTo>
                    <a:pt x="63" y="85"/>
                    <a:pt x="63" y="85"/>
                    <a:pt x="63" y="85"/>
                  </a:cubicBezTo>
                  <a:close/>
                  <a:moveTo>
                    <a:pt x="50" y="36"/>
                  </a:moveTo>
                  <a:cubicBezTo>
                    <a:pt x="50" y="31"/>
                    <a:pt x="50" y="31"/>
                    <a:pt x="50" y="31"/>
                  </a:cubicBezTo>
                  <a:cubicBezTo>
                    <a:pt x="56" y="31"/>
                    <a:pt x="56" y="31"/>
                    <a:pt x="56" y="31"/>
                  </a:cubicBezTo>
                  <a:cubicBezTo>
                    <a:pt x="56" y="18"/>
                    <a:pt x="56" y="18"/>
                    <a:pt x="56" y="18"/>
                  </a:cubicBezTo>
                  <a:cubicBezTo>
                    <a:pt x="50" y="18"/>
                    <a:pt x="50" y="18"/>
                    <a:pt x="50" y="18"/>
                  </a:cubicBezTo>
                  <a:cubicBezTo>
                    <a:pt x="50" y="14"/>
                    <a:pt x="50" y="14"/>
                    <a:pt x="50" y="14"/>
                  </a:cubicBezTo>
                  <a:cubicBezTo>
                    <a:pt x="59" y="14"/>
                    <a:pt x="59" y="14"/>
                    <a:pt x="59" y="14"/>
                  </a:cubicBezTo>
                  <a:cubicBezTo>
                    <a:pt x="60" y="14"/>
                    <a:pt x="61" y="15"/>
                    <a:pt x="61" y="16"/>
                  </a:cubicBezTo>
                  <a:cubicBezTo>
                    <a:pt x="61" y="34"/>
                    <a:pt x="61" y="34"/>
                    <a:pt x="61" y="34"/>
                  </a:cubicBezTo>
                  <a:cubicBezTo>
                    <a:pt x="61" y="35"/>
                    <a:pt x="60" y="36"/>
                    <a:pt x="59" y="36"/>
                  </a:cubicBezTo>
                  <a:lnTo>
                    <a:pt x="50" y="36"/>
                  </a:lnTo>
                  <a:close/>
                  <a:moveTo>
                    <a:pt x="37" y="94"/>
                  </a:moveTo>
                  <a:cubicBezTo>
                    <a:pt x="50" y="94"/>
                    <a:pt x="50" y="94"/>
                    <a:pt x="50" y="94"/>
                  </a:cubicBezTo>
                  <a:cubicBezTo>
                    <a:pt x="50" y="99"/>
                    <a:pt x="50" y="99"/>
                    <a:pt x="50" y="99"/>
                  </a:cubicBezTo>
                  <a:cubicBezTo>
                    <a:pt x="37" y="99"/>
                    <a:pt x="37" y="99"/>
                    <a:pt x="37" y="99"/>
                  </a:cubicBezTo>
                  <a:cubicBezTo>
                    <a:pt x="37" y="94"/>
                    <a:pt x="37" y="94"/>
                    <a:pt x="37" y="94"/>
                  </a:cubicBezTo>
                  <a:close/>
                  <a:moveTo>
                    <a:pt x="50" y="5"/>
                  </a:moveTo>
                  <a:cubicBezTo>
                    <a:pt x="37" y="5"/>
                    <a:pt x="37" y="5"/>
                    <a:pt x="37" y="5"/>
                  </a:cubicBezTo>
                  <a:cubicBezTo>
                    <a:pt x="37" y="0"/>
                    <a:pt x="37" y="0"/>
                    <a:pt x="37" y="0"/>
                  </a:cubicBezTo>
                  <a:cubicBezTo>
                    <a:pt x="50" y="0"/>
                    <a:pt x="50" y="0"/>
                    <a:pt x="50" y="0"/>
                  </a:cubicBezTo>
                  <a:cubicBezTo>
                    <a:pt x="50" y="5"/>
                    <a:pt x="50" y="5"/>
                    <a:pt x="50" y="5"/>
                  </a:cubicBezTo>
                  <a:close/>
                  <a:moveTo>
                    <a:pt x="50" y="14"/>
                  </a:moveTo>
                  <a:cubicBezTo>
                    <a:pt x="50" y="18"/>
                    <a:pt x="50" y="18"/>
                    <a:pt x="50" y="18"/>
                  </a:cubicBezTo>
                  <a:cubicBezTo>
                    <a:pt x="44" y="18"/>
                    <a:pt x="44" y="18"/>
                    <a:pt x="44" y="18"/>
                  </a:cubicBezTo>
                  <a:cubicBezTo>
                    <a:pt x="44" y="31"/>
                    <a:pt x="44" y="31"/>
                    <a:pt x="44" y="31"/>
                  </a:cubicBezTo>
                  <a:cubicBezTo>
                    <a:pt x="50" y="31"/>
                    <a:pt x="50" y="31"/>
                    <a:pt x="50" y="31"/>
                  </a:cubicBezTo>
                  <a:cubicBezTo>
                    <a:pt x="50" y="36"/>
                    <a:pt x="50" y="36"/>
                    <a:pt x="50" y="36"/>
                  </a:cubicBezTo>
                  <a:cubicBezTo>
                    <a:pt x="41" y="36"/>
                    <a:pt x="41" y="36"/>
                    <a:pt x="41" y="36"/>
                  </a:cubicBezTo>
                  <a:cubicBezTo>
                    <a:pt x="40" y="36"/>
                    <a:pt x="39" y="35"/>
                    <a:pt x="39" y="34"/>
                  </a:cubicBezTo>
                  <a:cubicBezTo>
                    <a:pt x="39" y="16"/>
                    <a:pt x="39" y="16"/>
                    <a:pt x="39" y="16"/>
                  </a:cubicBezTo>
                  <a:cubicBezTo>
                    <a:pt x="39" y="15"/>
                    <a:pt x="40" y="14"/>
                    <a:pt x="41" y="14"/>
                  </a:cubicBezTo>
                  <a:cubicBezTo>
                    <a:pt x="50" y="14"/>
                    <a:pt x="50" y="14"/>
                    <a:pt x="50" y="14"/>
                  </a:cubicBezTo>
                  <a:close/>
                  <a:moveTo>
                    <a:pt x="50" y="68"/>
                  </a:moveTo>
                  <a:cubicBezTo>
                    <a:pt x="50" y="72"/>
                    <a:pt x="50" y="72"/>
                    <a:pt x="50" y="72"/>
                  </a:cubicBezTo>
                  <a:cubicBezTo>
                    <a:pt x="39" y="72"/>
                    <a:pt x="39" y="72"/>
                    <a:pt x="39" y="72"/>
                  </a:cubicBezTo>
                  <a:cubicBezTo>
                    <a:pt x="39" y="85"/>
                    <a:pt x="39" y="85"/>
                    <a:pt x="39" y="85"/>
                  </a:cubicBezTo>
                  <a:cubicBezTo>
                    <a:pt x="50" y="85"/>
                    <a:pt x="50" y="85"/>
                    <a:pt x="50" y="85"/>
                  </a:cubicBezTo>
                  <a:cubicBezTo>
                    <a:pt x="50" y="90"/>
                    <a:pt x="50" y="90"/>
                    <a:pt x="50" y="90"/>
                  </a:cubicBezTo>
                  <a:cubicBezTo>
                    <a:pt x="37" y="90"/>
                    <a:pt x="37" y="90"/>
                    <a:pt x="37" y="90"/>
                  </a:cubicBezTo>
                  <a:cubicBezTo>
                    <a:pt x="37" y="68"/>
                    <a:pt x="37" y="68"/>
                    <a:pt x="37" y="68"/>
                  </a:cubicBezTo>
                  <a:cubicBezTo>
                    <a:pt x="50" y="68"/>
                    <a:pt x="50" y="68"/>
                    <a:pt x="50" y="68"/>
                  </a:cubicBezTo>
                  <a:close/>
                  <a:moveTo>
                    <a:pt x="37" y="63"/>
                  </a:moveTo>
                  <a:cubicBezTo>
                    <a:pt x="37" y="58"/>
                    <a:pt x="37" y="58"/>
                    <a:pt x="37" y="58"/>
                  </a:cubicBezTo>
                  <a:cubicBezTo>
                    <a:pt x="43" y="58"/>
                    <a:pt x="43" y="58"/>
                    <a:pt x="43" y="58"/>
                  </a:cubicBezTo>
                  <a:cubicBezTo>
                    <a:pt x="43" y="45"/>
                    <a:pt x="43" y="45"/>
                    <a:pt x="43" y="45"/>
                  </a:cubicBezTo>
                  <a:cubicBezTo>
                    <a:pt x="37" y="45"/>
                    <a:pt x="37" y="45"/>
                    <a:pt x="37" y="45"/>
                  </a:cubicBezTo>
                  <a:cubicBezTo>
                    <a:pt x="37" y="40"/>
                    <a:pt x="37" y="40"/>
                    <a:pt x="37" y="40"/>
                  </a:cubicBezTo>
                  <a:cubicBezTo>
                    <a:pt x="46" y="40"/>
                    <a:pt x="46" y="40"/>
                    <a:pt x="46" y="40"/>
                  </a:cubicBezTo>
                  <a:cubicBezTo>
                    <a:pt x="47" y="40"/>
                    <a:pt x="48" y="41"/>
                    <a:pt x="48" y="42"/>
                  </a:cubicBezTo>
                  <a:cubicBezTo>
                    <a:pt x="48" y="60"/>
                    <a:pt x="48" y="60"/>
                    <a:pt x="48" y="60"/>
                  </a:cubicBezTo>
                  <a:cubicBezTo>
                    <a:pt x="48" y="61"/>
                    <a:pt x="47" y="63"/>
                    <a:pt x="46" y="63"/>
                  </a:cubicBezTo>
                  <a:lnTo>
                    <a:pt x="37" y="63"/>
                  </a:lnTo>
                  <a:close/>
                  <a:moveTo>
                    <a:pt x="23" y="94"/>
                  </a:moveTo>
                  <a:cubicBezTo>
                    <a:pt x="37" y="94"/>
                    <a:pt x="37" y="94"/>
                    <a:pt x="37" y="94"/>
                  </a:cubicBezTo>
                  <a:cubicBezTo>
                    <a:pt x="37" y="99"/>
                    <a:pt x="37" y="99"/>
                    <a:pt x="37" y="99"/>
                  </a:cubicBezTo>
                  <a:cubicBezTo>
                    <a:pt x="23" y="99"/>
                    <a:pt x="23" y="99"/>
                    <a:pt x="23" y="99"/>
                  </a:cubicBezTo>
                  <a:cubicBezTo>
                    <a:pt x="23" y="94"/>
                    <a:pt x="23" y="94"/>
                    <a:pt x="23" y="94"/>
                  </a:cubicBezTo>
                  <a:close/>
                  <a:moveTo>
                    <a:pt x="37" y="5"/>
                  </a:moveTo>
                  <a:cubicBezTo>
                    <a:pt x="23" y="5"/>
                    <a:pt x="23" y="5"/>
                    <a:pt x="23" y="5"/>
                  </a:cubicBezTo>
                  <a:cubicBezTo>
                    <a:pt x="23" y="0"/>
                    <a:pt x="23" y="0"/>
                    <a:pt x="23" y="0"/>
                  </a:cubicBezTo>
                  <a:cubicBezTo>
                    <a:pt x="37" y="0"/>
                    <a:pt x="37" y="0"/>
                    <a:pt x="37" y="0"/>
                  </a:cubicBezTo>
                  <a:cubicBezTo>
                    <a:pt x="37" y="5"/>
                    <a:pt x="37" y="5"/>
                    <a:pt x="37" y="5"/>
                  </a:cubicBezTo>
                  <a:close/>
                  <a:moveTo>
                    <a:pt x="37" y="40"/>
                  </a:moveTo>
                  <a:cubicBezTo>
                    <a:pt x="37" y="45"/>
                    <a:pt x="37" y="45"/>
                    <a:pt x="37" y="45"/>
                  </a:cubicBezTo>
                  <a:cubicBezTo>
                    <a:pt x="30" y="45"/>
                    <a:pt x="30" y="45"/>
                    <a:pt x="30" y="45"/>
                  </a:cubicBezTo>
                  <a:cubicBezTo>
                    <a:pt x="30" y="58"/>
                    <a:pt x="30" y="58"/>
                    <a:pt x="30" y="58"/>
                  </a:cubicBezTo>
                  <a:cubicBezTo>
                    <a:pt x="37" y="58"/>
                    <a:pt x="37" y="58"/>
                    <a:pt x="37" y="58"/>
                  </a:cubicBezTo>
                  <a:cubicBezTo>
                    <a:pt x="37" y="63"/>
                    <a:pt x="37" y="63"/>
                    <a:pt x="37" y="63"/>
                  </a:cubicBezTo>
                  <a:cubicBezTo>
                    <a:pt x="28" y="63"/>
                    <a:pt x="28" y="63"/>
                    <a:pt x="28" y="63"/>
                  </a:cubicBezTo>
                  <a:cubicBezTo>
                    <a:pt x="27" y="63"/>
                    <a:pt x="25" y="61"/>
                    <a:pt x="25" y="60"/>
                  </a:cubicBezTo>
                  <a:cubicBezTo>
                    <a:pt x="25" y="42"/>
                    <a:pt x="25" y="42"/>
                    <a:pt x="25" y="42"/>
                  </a:cubicBezTo>
                  <a:cubicBezTo>
                    <a:pt x="25" y="41"/>
                    <a:pt x="27" y="40"/>
                    <a:pt x="28" y="40"/>
                  </a:cubicBezTo>
                  <a:cubicBezTo>
                    <a:pt x="37" y="40"/>
                    <a:pt x="37" y="40"/>
                    <a:pt x="37" y="40"/>
                  </a:cubicBezTo>
                  <a:close/>
                  <a:moveTo>
                    <a:pt x="37" y="68"/>
                  </a:moveTo>
                  <a:cubicBezTo>
                    <a:pt x="37" y="90"/>
                    <a:pt x="37" y="90"/>
                    <a:pt x="37" y="90"/>
                  </a:cubicBezTo>
                  <a:cubicBezTo>
                    <a:pt x="37" y="90"/>
                    <a:pt x="37" y="90"/>
                    <a:pt x="37" y="90"/>
                  </a:cubicBezTo>
                  <a:cubicBezTo>
                    <a:pt x="35" y="90"/>
                    <a:pt x="34" y="89"/>
                    <a:pt x="34" y="88"/>
                  </a:cubicBezTo>
                  <a:cubicBezTo>
                    <a:pt x="34" y="70"/>
                    <a:pt x="34" y="70"/>
                    <a:pt x="34" y="70"/>
                  </a:cubicBezTo>
                  <a:cubicBezTo>
                    <a:pt x="34" y="69"/>
                    <a:pt x="35" y="68"/>
                    <a:pt x="37" y="68"/>
                  </a:cubicBezTo>
                  <a:cubicBezTo>
                    <a:pt x="37" y="68"/>
                    <a:pt x="37" y="68"/>
                    <a:pt x="37" y="68"/>
                  </a:cubicBezTo>
                  <a:close/>
                  <a:moveTo>
                    <a:pt x="23" y="36"/>
                  </a:moveTo>
                  <a:cubicBezTo>
                    <a:pt x="23" y="31"/>
                    <a:pt x="23" y="31"/>
                    <a:pt x="23" y="31"/>
                  </a:cubicBezTo>
                  <a:cubicBezTo>
                    <a:pt x="30" y="31"/>
                    <a:pt x="30" y="31"/>
                    <a:pt x="30" y="31"/>
                  </a:cubicBezTo>
                  <a:cubicBezTo>
                    <a:pt x="30" y="18"/>
                    <a:pt x="30" y="18"/>
                    <a:pt x="30" y="18"/>
                  </a:cubicBezTo>
                  <a:cubicBezTo>
                    <a:pt x="23" y="18"/>
                    <a:pt x="23" y="18"/>
                    <a:pt x="23" y="18"/>
                  </a:cubicBezTo>
                  <a:cubicBezTo>
                    <a:pt x="23" y="14"/>
                    <a:pt x="23" y="14"/>
                    <a:pt x="23" y="14"/>
                  </a:cubicBezTo>
                  <a:cubicBezTo>
                    <a:pt x="32" y="14"/>
                    <a:pt x="32" y="14"/>
                    <a:pt x="32" y="14"/>
                  </a:cubicBezTo>
                  <a:cubicBezTo>
                    <a:pt x="34" y="14"/>
                    <a:pt x="35" y="15"/>
                    <a:pt x="35" y="16"/>
                  </a:cubicBezTo>
                  <a:cubicBezTo>
                    <a:pt x="35" y="34"/>
                    <a:pt x="35" y="34"/>
                    <a:pt x="35" y="34"/>
                  </a:cubicBezTo>
                  <a:cubicBezTo>
                    <a:pt x="35" y="35"/>
                    <a:pt x="34" y="36"/>
                    <a:pt x="32" y="36"/>
                  </a:cubicBezTo>
                  <a:lnTo>
                    <a:pt x="23" y="36"/>
                  </a:lnTo>
                  <a:close/>
                  <a:moveTo>
                    <a:pt x="5" y="94"/>
                  </a:moveTo>
                  <a:cubicBezTo>
                    <a:pt x="23" y="94"/>
                    <a:pt x="23" y="94"/>
                    <a:pt x="23" y="94"/>
                  </a:cubicBezTo>
                  <a:cubicBezTo>
                    <a:pt x="23" y="99"/>
                    <a:pt x="23" y="99"/>
                    <a:pt x="23" y="99"/>
                  </a:cubicBezTo>
                  <a:cubicBezTo>
                    <a:pt x="2" y="99"/>
                    <a:pt x="2" y="99"/>
                    <a:pt x="2" y="99"/>
                  </a:cubicBezTo>
                  <a:cubicBezTo>
                    <a:pt x="1" y="99"/>
                    <a:pt x="0" y="98"/>
                    <a:pt x="0" y="97"/>
                  </a:cubicBezTo>
                  <a:cubicBezTo>
                    <a:pt x="0" y="3"/>
                    <a:pt x="0" y="3"/>
                    <a:pt x="0" y="3"/>
                  </a:cubicBezTo>
                  <a:cubicBezTo>
                    <a:pt x="0" y="1"/>
                    <a:pt x="1" y="0"/>
                    <a:pt x="2" y="0"/>
                  </a:cubicBezTo>
                  <a:cubicBezTo>
                    <a:pt x="23" y="0"/>
                    <a:pt x="23" y="0"/>
                    <a:pt x="23" y="0"/>
                  </a:cubicBezTo>
                  <a:cubicBezTo>
                    <a:pt x="23" y="5"/>
                    <a:pt x="23" y="5"/>
                    <a:pt x="23" y="5"/>
                  </a:cubicBezTo>
                  <a:cubicBezTo>
                    <a:pt x="5" y="5"/>
                    <a:pt x="5" y="5"/>
                    <a:pt x="5" y="5"/>
                  </a:cubicBezTo>
                  <a:cubicBezTo>
                    <a:pt x="5" y="94"/>
                    <a:pt x="5" y="94"/>
                    <a:pt x="5" y="94"/>
                  </a:cubicBezTo>
                  <a:close/>
                  <a:moveTo>
                    <a:pt x="23" y="14"/>
                  </a:moveTo>
                  <a:cubicBezTo>
                    <a:pt x="15" y="14"/>
                    <a:pt x="15" y="14"/>
                    <a:pt x="15" y="14"/>
                  </a:cubicBezTo>
                  <a:cubicBezTo>
                    <a:pt x="13" y="14"/>
                    <a:pt x="12" y="15"/>
                    <a:pt x="12" y="16"/>
                  </a:cubicBezTo>
                  <a:cubicBezTo>
                    <a:pt x="12" y="34"/>
                    <a:pt x="12" y="34"/>
                    <a:pt x="12" y="34"/>
                  </a:cubicBezTo>
                  <a:cubicBezTo>
                    <a:pt x="12" y="35"/>
                    <a:pt x="13" y="36"/>
                    <a:pt x="15" y="36"/>
                  </a:cubicBezTo>
                  <a:cubicBezTo>
                    <a:pt x="23" y="36"/>
                    <a:pt x="23" y="36"/>
                    <a:pt x="23" y="36"/>
                  </a:cubicBezTo>
                  <a:cubicBezTo>
                    <a:pt x="23" y="31"/>
                    <a:pt x="23" y="31"/>
                    <a:pt x="23" y="31"/>
                  </a:cubicBezTo>
                  <a:cubicBezTo>
                    <a:pt x="17" y="31"/>
                    <a:pt x="17" y="31"/>
                    <a:pt x="17" y="31"/>
                  </a:cubicBezTo>
                  <a:cubicBezTo>
                    <a:pt x="17" y="18"/>
                    <a:pt x="17" y="18"/>
                    <a:pt x="17" y="18"/>
                  </a:cubicBezTo>
                  <a:cubicBezTo>
                    <a:pt x="23" y="18"/>
                    <a:pt x="23" y="18"/>
                    <a:pt x="23" y="18"/>
                  </a:cubicBezTo>
                  <a:lnTo>
                    <a:pt x="23"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7" name="Freeform 45"/>
            <p:cNvSpPr>
              <a:spLocks noEditPoints="1"/>
            </p:cNvSpPr>
            <p:nvPr/>
          </p:nvSpPr>
          <p:spPr bwMode="auto">
            <a:xfrm>
              <a:off x="2431840" y="373375"/>
              <a:ext cx="258715" cy="227022"/>
            </a:xfrm>
            <a:custGeom>
              <a:avLst/>
              <a:gdLst>
                <a:gd name="T0" fmla="*/ 137 w 141"/>
                <a:gd name="T1" fmla="*/ 5 h 122"/>
                <a:gd name="T2" fmla="*/ 71 w 141"/>
                <a:gd name="T3" fmla="*/ 5 h 122"/>
                <a:gd name="T4" fmla="*/ 71 w 141"/>
                <a:gd name="T5" fmla="*/ 0 h 122"/>
                <a:gd name="T6" fmla="*/ 139 w 141"/>
                <a:gd name="T7" fmla="*/ 0 h 122"/>
                <a:gd name="T8" fmla="*/ 141 w 141"/>
                <a:gd name="T9" fmla="*/ 3 h 122"/>
                <a:gd name="T10" fmla="*/ 141 w 141"/>
                <a:gd name="T11" fmla="*/ 94 h 122"/>
                <a:gd name="T12" fmla="*/ 139 w 141"/>
                <a:gd name="T13" fmla="*/ 96 h 122"/>
                <a:gd name="T14" fmla="*/ 127 w 141"/>
                <a:gd name="T15" fmla="*/ 96 h 122"/>
                <a:gd name="T16" fmla="*/ 127 w 141"/>
                <a:gd name="T17" fmla="*/ 120 h 122"/>
                <a:gd name="T18" fmla="*/ 127 w 141"/>
                <a:gd name="T19" fmla="*/ 120 h 122"/>
                <a:gd name="T20" fmla="*/ 126 w 141"/>
                <a:gd name="T21" fmla="*/ 121 h 122"/>
                <a:gd name="T22" fmla="*/ 123 w 141"/>
                <a:gd name="T23" fmla="*/ 121 h 122"/>
                <a:gd name="T24" fmla="*/ 100 w 141"/>
                <a:gd name="T25" fmla="*/ 96 h 122"/>
                <a:gd name="T26" fmla="*/ 88 w 141"/>
                <a:gd name="T27" fmla="*/ 96 h 122"/>
                <a:gd name="T28" fmla="*/ 71 w 141"/>
                <a:gd name="T29" fmla="*/ 96 h 122"/>
                <a:gd name="T30" fmla="*/ 71 w 141"/>
                <a:gd name="T31" fmla="*/ 91 h 122"/>
                <a:gd name="T32" fmla="*/ 88 w 141"/>
                <a:gd name="T33" fmla="*/ 91 h 122"/>
                <a:gd name="T34" fmla="*/ 101 w 141"/>
                <a:gd name="T35" fmla="*/ 91 h 122"/>
                <a:gd name="T36" fmla="*/ 103 w 141"/>
                <a:gd name="T37" fmla="*/ 92 h 122"/>
                <a:gd name="T38" fmla="*/ 122 w 141"/>
                <a:gd name="T39" fmla="*/ 114 h 122"/>
                <a:gd name="T40" fmla="*/ 122 w 141"/>
                <a:gd name="T41" fmla="*/ 94 h 122"/>
                <a:gd name="T42" fmla="*/ 125 w 141"/>
                <a:gd name="T43" fmla="*/ 91 h 122"/>
                <a:gd name="T44" fmla="*/ 137 w 141"/>
                <a:gd name="T45" fmla="*/ 91 h 122"/>
                <a:gd name="T46" fmla="*/ 137 w 141"/>
                <a:gd name="T47" fmla="*/ 5 h 122"/>
                <a:gd name="T48" fmla="*/ 71 w 141"/>
                <a:gd name="T49" fmla="*/ 5 h 122"/>
                <a:gd name="T50" fmla="*/ 5 w 141"/>
                <a:gd name="T51" fmla="*/ 5 h 122"/>
                <a:gd name="T52" fmla="*/ 5 w 141"/>
                <a:gd name="T53" fmla="*/ 37 h 122"/>
                <a:gd name="T54" fmla="*/ 5 w 141"/>
                <a:gd name="T55" fmla="*/ 91 h 122"/>
                <a:gd name="T56" fmla="*/ 71 w 141"/>
                <a:gd name="T57" fmla="*/ 91 h 122"/>
                <a:gd name="T58" fmla="*/ 71 w 141"/>
                <a:gd name="T59" fmla="*/ 96 h 122"/>
                <a:gd name="T60" fmla="*/ 3 w 141"/>
                <a:gd name="T61" fmla="*/ 96 h 122"/>
                <a:gd name="T62" fmla="*/ 0 w 141"/>
                <a:gd name="T63" fmla="*/ 94 h 122"/>
                <a:gd name="T64" fmla="*/ 0 w 141"/>
                <a:gd name="T65" fmla="*/ 37 h 122"/>
                <a:gd name="T66" fmla="*/ 0 w 141"/>
                <a:gd name="T67" fmla="*/ 3 h 122"/>
                <a:gd name="T68" fmla="*/ 3 w 141"/>
                <a:gd name="T69" fmla="*/ 0 h 122"/>
                <a:gd name="T70" fmla="*/ 71 w 141"/>
                <a:gd name="T71" fmla="*/ 0 h 122"/>
                <a:gd name="T72" fmla="*/ 71 w 141"/>
                <a:gd name="T73"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22">
                  <a:moveTo>
                    <a:pt x="137" y="5"/>
                  </a:moveTo>
                  <a:cubicBezTo>
                    <a:pt x="71" y="5"/>
                    <a:pt x="71" y="5"/>
                    <a:pt x="71" y="5"/>
                  </a:cubicBezTo>
                  <a:cubicBezTo>
                    <a:pt x="71" y="0"/>
                    <a:pt x="71" y="0"/>
                    <a:pt x="71" y="0"/>
                  </a:cubicBezTo>
                  <a:cubicBezTo>
                    <a:pt x="139" y="0"/>
                    <a:pt x="139" y="0"/>
                    <a:pt x="139" y="0"/>
                  </a:cubicBezTo>
                  <a:cubicBezTo>
                    <a:pt x="140" y="0"/>
                    <a:pt x="141" y="1"/>
                    <a:pt x="141" y="3"/>
                  </a:cubicBezTo>
                  <a:cubicBezTo>
                    <a:pt x="141" y="94"/>
                    <a:pt x="141" y="94"/>
                    <a:pt x="141" y="94"/>
                  </a:cubicBezTo>
                  <a:cubicBezTo>
                    <a:pt x="141" y="95"/>
                    <a:pt x="140" y="96"/>
                    <a:pt x="139" y="96"/>
                  </a:cubicBezTo>
                  <a:cubicBezTo>
                    <a:pt x="127" y="96"/>
                    <a:pt x="127" y="96"/>
                    <a:pt x="127" y="96"/>
                  </a:cubicBezTo>
                  <a:cubicBezTo>
                    <a:pt x="127" y="120"/>
                    <a:pt x="127" y="120"/>
                    <a:pt x="127" y="120"/>
                  </a:cubicBezTo>
                  <a:cubicBezTo>
                    <a:pt x="127" y="120"/>
                    <a:pt x="127" y="120"/>
                    <a:pt x="127" y="120"/>
                  </a:cubicBezTo>
                  <a:cubicBezTo>
                    <a:pt x="127" y="120"/>
                    <a:pt x="127" y="121"/>
                    <a:pt x="126" y="121"/>
                  </a:cubicBezTo>
                  <a:cubicBezTo>
                    <a:pt x="125" y="122"/>
                    <a:pt x="124" y="122"/>
                    <a:pt x="123" y="121"/>
                  </a:cubicBezTo>
                  <a:cubicBezTo>
                    <a:pt x="100" y="96"/>
                    <a:pt x="100" y="96"/>
                    <a:pt x="100" y="96"/>
                  </a:cubicBezTo>
                  <a:cubicBezTo>
                    <a:pt x="88" y="96"/>
                    <a:pt x="88" y="96"/>
                    <a:pt x="88" y="96"/>
                  </a:cubicBezTo>
                  <a:cubicBezTo>
                    <a:pt x="71" y="96"/>
                    <a:pt x="71" y="96"/>
                    <a:pt x="71" y="96"/>
                  </a:cubicBezTo>
                  <a:cubicBezTo>
                    <a:pt x="71" y="91"/>
                    <a:pt x="71" y="91"/>
                    <a:pt x="71" y="91"/>
                  </a:cubicBezTo>
                  <a:cubicBezTo>
                    <a:pt x="88" y="91"/>
                    <a:pt x="88" y="91"/>
                    <a:pt x="88" y="91"/>
                  </a:cubicBezTo>
                  <a:cubicBezTo>
                    <a:pt x="101" y="91"/>
                    <a:pt x="101" y="91"/>
                    <a:pt x="101" y="91"/>
                  </a:cubicBezTo>
                  <a:cubicBezTo>
                    <a:pt x="101" y="91"/>
                    <a:pt x="102" y="92"/>
                    <a:pt x="103" y="92"/>
                  </a:cubicBezTo>
                  <a:cubicBezTo>
                    <a:pt x="122" y="114"/>
                    <a:pt x="122" y="114"/>
                    <a:pt x="122" y="114"/>
                  </a:cubicBezTo>
                  <a:cubicBezTo>
                    <a:pt x="122" y="94"/>
                    <a:pt x="122" y="94"/>
                    <a:pt x="122" y="94"/>
                  </a:cubicBezTo>
                  <a:cubicBezTo>
                    <a:pt x="122" y="93"/>
                    <a:pt x="123" y="91"/>
                    <a:pt x="125" y="91"/>
                  </a:cubicBezTo>
                  <a:cubicBezTo>
                    <a:pt x="137" y="91"/>
                    <a:pt x="137" y="91"/>
                    <a:pt x="137" y="91"/>
                  </a:cubicBezTo>
                  <a:lnTo>
                    <a:pt x="137" y="5"/>
                  </a:lnTo>
                  <a:close/>
                  <a:moveTo>
                    <a:pt x="71" y="5"/>
                  </a:moveTo>
                  <a:cubicBezTo>
                    <a:pt x="5" y="5"/>
                    <a:pt x="5" y="5"/>
                    <a:pt x="5" y="5"/>
                  </a:cubicBezTo>
                  <a:cubicBezTo>
                    <a:pt x="5" y="37"/>
                    <a:pt x="5" y="37"/>
                    <a:pt x="5" y="37"/>
                  </a:cubicBezTo>
                  <a:cubicBezTo>
                    <a:pt x="5" y="91"/>
                    <a:pt x="5" y="91"/>
                    <a:pt x="5" y="91"/>
                  </a:cubicBezTo>
                  <a:cubicBezTo>
                    <a:pt x="71" y="91"/>
                    <a:pt x="71" y="91"/>
                    <a:pt x="71" y="91"/>
                  </a:cubicBezTo>
                  <a:cubicBezTo>
                    <a:pt x="71" y="96"/>
                    <a:pt x="71" y="96"/>
                    <a:pt x="71" y="96"/>
                  </a:cubicBezTo>
                  <a:cubicBezTo>
                    <a:pt x="3" y="96"/>
                    <a:pt x="3" y="96"/>
                    <a:pt x="3" y="96"/>
                  </a:cubicBezTo>
                  <a:cubicBezTo>
                    <a:pt x="1" y="96"/>
                    <a:pt x="0" y="95"/>
                    <a:pt x="0" y="94"/>
                  </a:cubicBezTo>
                  <a:cubicBezTo>
                    <a:pt x="0" y="37"/>
                    <a:pt x="0" y="37"/>
                    <a:pt x="0" y="37"/>
                  </a:cubicBezTo>
                  <a:cubicBezTo>
                    <a:pt x="0" y="3"/>
                    <a:pt x="0" y="3"/>
                    <a:pt x="0" y="3"/>
                  </a:cubicBezTo>
                  <a:cubicBezTo>
                    <a:pt x="0" y="1"/>
                    <a:pt x="1" y="0"/>
                    <a:pt x="3" y="0"/>
                  </a:cubicBezTo>
                  <a:cubicBezTo>
                    <a:pt x="71" y="0"/>
                    <a:pt x="71" y="0"/>
                    <a:pt x="71" y="0"/>
                  </a:cubicBezTo>
                  <a:lnTo>
                    <a:pt x="71"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8" name="Freeform 64"/>
            <p:cNvSpPr>
              <a:spLocks noEditPoints="1"/>
            </p:cNvSpPr>
            <p:nvPr/>
          </p:nvSpPr>
          <p:spPr bwMode="auto">
            <a:xfrm>
              <a:off x="3252425" y="943312"/>
              <a:ext cx="512666" cy="512786"/>
            </a:xfrm>
            <a:custGeom>
              <a:avLst/>
              <a:gdLst>
                <a:gd name="T0" fmla="*/ 277 w 277"/>
                <a:gd name="T1" fmla="*/ 138 h 277"/>
                <a:gd name="T2" fmla="*/ 265 w 277"/>
                <a:gd name="T3" fmla="*/ 146 h 277"/>
                <a:gd name="T4" fmla="*/ 261 w 277"/>
                <a:gd name="T5" fmla="*/ 133 h 277"/>
                <a:gd name="T6" fmla="*/ 233 w 277"/>
                <a:gd name="T7" fmla="*/ 233 h 277"/>
                <a:gd name="T8" fmla="*/ 214 w 277"/>
                <a:gd name="T9" fmla="*/ 249 h 277"/>
                <a:gd name="T10" fmla="*/ 236 w 277"/>
                <a:gd name="T11" fmla="*/ 41 h 277"/>
                <a:gd name="T12" fmla="*/ 229 w 277"/>
                <a:gd name="T13" fmla="*/ 133 h 277"/>
                <a:gd name="T14" fmla="*/ 224 w 277"/>
                <a:gd name="T15" fmla="*/ 146 h 277"/>
                <a:gd name="T16" fmla="*/ 219 w 277"/>
                <a:gd name="T17" fmla="*/ 233 h 277"/>
                <a:gd name="T18" fmla="*/ 234 w 277"/>
                <a:gd name="T19" fmla="*/ 222 h 277"/>
                <a:gd name="T20" fmla="*/ 221 w 277"/>
                <a:gd name="T21" fmla="*/ 228 h 277"/>
                <a:gd name="T22" fmla="*/ 234 w 277"/>
                <a:gd name="T23" fmla="*/ 54 h 277"/>
                <a:gd name="T24" fmla="*/ 214 w 277"/>
                <a:gd name="T25" fmla="*/ 55 h 277"/>
                <a:gd name="T26" fmla="*/ 139 w 277"/>
                <a:gd name="T27" fmla="*/ 272 h 277"/>
                <a:gd name="T28" fmla="*/ 139 w 277"/>
                <a:gd name="T29" fmla="*/ 272 h 277"/>
                <a:gd name="T30" fmla="*/ 139 w 277"/>
                <a:gd name="T31" fmla="*/ 0 h 277"/>
                <a:gd name="T32" fmla="*/ 214 w 277"/>
                <a:gd name="T33" fmla="*/ 55 h 277"/>
                <a:gd name="T34" fmla="*/ 208 w 277"/>
                <a:gd name="T35" fmla="*/ 83 h 277"/>
                <a:gd name="T36" fmla="*/ 214 w 277"/>
                <a:gd name="T37" fmla="*/ 199 h 277"/>
                <a:gd name="T38" fmla="*/ 214 w 277"/>
                <a:gd name="T39" fmla="*/ 228 h 277"/>
                <a:gd name="T40" fmla="*/ 214 w 277"/>
                <a:gd name="T41" fmla="*/ 199 h 277"/>
                <a:gd name="T42" fmla="*/ 146 w 277"/>
                <a:gd name="T43" fmla="*/ 224 h 277"/>
                <a:gd name="T44" fmla="*/ 139 w 277"/>
                <a:gd name="T45" fmla="*/ 260 h 277"/>
                <a:gd name="T46" fmla="*/ 190 w 277"/>
                <a:gd name="T47" fmla="*/ 98 h 277"/>
                <a:gd name="T48" fmla="*/ 140 w 277"/>
                <a:gd name="T49" fmla="*/ 126 h 277"/>
                <a:gd name="T50" fmla="*/ 142 w 277"/>
                <a:gd name="T51" fmla="*/ 153 h 277"/>
                <a:gd name="T52" fmla="*/ 149 w 277"/>
                <a:gd name="T53" fmla="*/ 14 h 277"/>
                <a:gd name="T54" fmla="*/ 144 w 277"/>
                <a:gd name="T55" fmla="*/ 48 h 277"/>
                <a:gd name="T56" fmla="*/ 63 w 277"/>
                <a:gd name="T57" fmla="*/ 22 h 277"/>
                <a:gd name="T58" fmla="*/ 139 w 277"/>
                <a:gd name="T59" fmla="*/ 277 h 277"/>
                <a:gd name="T60" fmla="*/ 128 w 277"/>
                <a:gd name="T61" fmla="*/ 14 h 277"/>
                <a:gd name="T62" fmla="*/ 133 w 277"/>
                <a:gd name="T63" fmla="*/ 48 h 277"/>
                <a:gd name="T64" fmla="*/ 139 w 277"/>
                <a:gd name="T65" fmla="*/ 131 h 277"/>
                <a:gd name="T66" fmla="*/ 139 w 277"/>
                <a:gd name="T67" fmla="*/ 153 h 277"/>
                <a:gd name="T68" fmla="*/ 115 w 277"/>
                <a:gd name="T69" fmla="*/ 105 h 277"/>
                <a:gd name="T70" fmla="*/ 131 w 277"/>
                <a:gd name="T71" fmla="*/ 224 h 277"/>
                <a:gd name="T72" fmla="*/ 139 w 277"/>
                <a:gd name="T73" fmla="*/ 260 h 277"/>
                <a:gd name="T74" fmla="*/ 63 w 277"/>
                <a:gd name="T75" fmla="*/ 228 h 277"/>
                <a:gd name="T76" fmla="*/ 63 w 277"/>
                <a:gd name="T77" fmla="*/ 199 h 277"/>
                <a:gd name="T78" fmla="*/ 83 w 277"/>
                <a:gd name="T79" fmla="*/ 208 h 277"/>
                <a:gd name="T80" fmla="*/ 71 w 277"/>
                <a:gd name="T81" fmla="*/ 78 h 277"/>
                <a:gd name="T82" fmla="*/ 83 w 277"/>
                <a:gd name="T83" fmla="*/ 72 h 277"/>
                <a:gd name="T84" fmla="*/ 44 w 277"/>
                <a:gd name="T85" fmla="*/ 44 h 277"/>
                <a:gd name="T86" fmla="*/ 63 w 277"/>
                <a:gd name="T87" fmla="*/ 28 h 277"/>
                <a:gd name="T88" fmla="*/ 41 w 277"/>
                <a:gd name="T89" fmla="*/ 236 h 277"/>
                <a:gd name="T90" fmla="*/ 58 w 277"/>
                <a:gd name="T91" fmla="*/ 43 h 277"/>
                <a:gd name="T92" fmla="*/ 43 w 277"/>
                <a:gd name="T93" fmla="*/ 58 h 277"/>
                <a:gd name="T94" fmla="*/ 63 w 277"/>
                <a:gd name="T95" fmla="*/ 55 h 277"/>
                <a:gd name="T96" fmla="*/ 43 w 277"/>
                <a:gd name="T97" fmla="*/ 222 h 277"/>
                <a:gd name="T98" fmla="*/ 56 w 277"/>
                <a:gd name="T99" fmla="*/ 228 h 277"/>
                <a:gd name="T100" fmla="*/ 32 w 277"/>
                <a:gd name="T101" fmla="*/ 144 h 277"/>
                <a:gd name="T102" fmla="*/ 50 w 277"/>
                <a:gd name="T103" fmla="*/ 128 h 277"/>
                <a:gd name="T104" fmla="*/ 32 w 277"/>
                <a:gd name="T105" fmla="*/ 58 h 277"/>
                <a:gd name="T106" fmla="*/ 32 w 277"/>
                <a:gd name="T107" fmla="*/ 50 h 277"/>
                <a:gd name="T108" fmla="*/ 12 w 277"/>
                <a:gd name="T109" fmla="*/ 146 h 277"/>
                <a:gd name="T110" fmla="*/ 17 w 277"/>
                <a:gd name="T111" fmla="*/ 13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 h="277">
                  <a:moveTo>
                    <a:pt x="245" y="219"/>
                  </a:moveTo>
                  <a:cubicBezTo>
                    <a:pt x="262" y="197"/>
                    <a:pt x="272" y="169"/>
                    <a:pt x="272" y="138"/>
                  </a:cubicBezTo>
                  <a:cubicBezTo>
                    <a:pt x="272" y="108"/>
                    <a:pt x="262" y="80"/>
                    <a:pt x="245" y="58"/>
                  </a:cubicBezTo>
                  <a:cubicBezTo>
                    <a:pt x="245" y="50"/>
                    <a:pt x="245" y="50"/>
                    <a:pt x="245" y="50"/>
                  </a:cubicBezTo>
                  <a:cubicBezTo>
                    <a:pt x="265" y="74"/>
                    <a:pt x="277" y="105"/>
                    <a:pt x="277" y="138"/>
                  </a:cubicBezTo>
                  <a:cubicBezTo>
                    <a:pt x="277" y="172"/>
                    <a:pt x="265" y="203"/>
                    <a:pt x="245" y="227"/>
                  </a:cubicBezTo>
                  <a:cubicBezTo>
                    <a:pt x="245" y="219"/>
                    <a:pt x="245" y="219"/>
                    <a:pt x="245" y="219"/>
                  </a:cubicBezTo>
                  <a:close/>
                  <a:moveTo>
                    <a:pt x="245" y="149"/>
                  </a:moveTo>
                  <a:cubicBezTo>
                    <a:pt x="263" y="149"/>
                    <a:pt x="263" y="149"/>
                    <a:pt x="263" y="149"/>
                  </a:cubicBezTo>
                  <a:cubicBezTo>
                    <a:pt x="264" y="149"/>
                    <a:pt x="265" y="148"/>
                    <a:pt x="265" y="146"/>
                  </a:cubicBezTo>
                  <a:cubicBezTo>
                    <a:pt x="265" y="131"/>
                    <a:pt x="265" y="131"/>
                    <a:pt x="265" y="131"/>
                  </a:cubicBezTo>
                  <a:cubicBezTo>
                    <a:pt x="265" y="129"/>
                    <a:pt x="264" y="128"/>
                    <a:pt x="263" y="128"/>
                  </a:cubicBezTo>
                  <a:cubicBezTo>
                    <a:pt x="245" y="128"/>
                    <a:pt x="245" y="128"/>
                    <a:pt x="245" y="128"/>
                  </a:cubicBezTo>
                  <a:cubicBezTo>
                    <a:pt x="245" y="133"/>
                    <a:pt x="245" y="133"/>
                    <a:pt x="245" y="133"/>
                  </a:cubicBezTo>
                  <a:cubicBezTo>
                    <a:pt x="261" y="133"/>
                    <a:pt x="261" y="133"/>
                    <a:pt x="261" y="133"/>
                  </a:cubicBezTo>
                  <a:cubicBezTo>
                    <a:pt x="261" y="144"/>
                    <a:pt x="261" y="144"/>
                    <a:pt x="261" y="144"/>
                  </a:cubicBezTo>
                  <a:cubicBezTo>
                    <a:pt x="245" y="144"/>
                    <a:pt x="245" y="144"/>
                    <a:pt x="245" y="144"/>
                  </a:cubicBezTo>
                  <a:lnTo>
                    <a:pt x="245" y="149"/>
                  </a:lnTo>
                  <a:close/>
                  <a:moveTo>
                    <a:pt x="214" y="249"/>
                  </a:moveTo>
                  <a:cubicBezTo>
                    <a:pt x="221" y="244"/>
                    <a:pt x="227" y="239"/>
                    <a:pt x="233" y="233"/>
                  </a:cubicBezTo>
                  <a:cubicBezTo>
                    <a:pt x="237" y="228"/>
                    <a:pt x="241" y="224"/>
                    <a:pt x="245" y="219"/>
                  </a:cubicBezTo>
                  <a:cubicBezTo>
                    <a:pt x="245" y="227"/>
                    <a:pt x="245" y="227"/>
                    <a:pt x="245" y="227"/>
                  </a:cubicBezTo>
                  <a:cubicBezTo>
                    <a:pt x="242" y="230"/>
                    <a:pt x="239" y="233"/>
                    <a:pt x="236" y="236"/>
                  </a:cubicBezTo>
                  <a:cubicBezTo>
                    <a:pt x="230" y="243"/>
                    <a:pt x="222" y="249"/>
                    <a:pt x="214" y="254"/>
                  </a:cubicBezTo>
                  <a:cubicBezTo>
                    <a:pt x="214" y="249"/>
                    <a:pt x="214" y="249"/>
                    <a:pt x="214" y="249"/>
                  </a:cubicBezTo>
                  <a:close/>
                  <a:moveTo>
                    <a:pt x="245" y="58"/>
                  </a:moveTo>
                  <a:cubicBezTo>
                    <a:pt x="241" y="53"/>
                    <a:pt x="237" y="48"/>
                    <a:pt x="233" y="44"/>
                  </a:cubicBezTo>
                  <a:cubicBezTo>
                    <a:pt x="227" y="38"/>
                    <a:pt x="221" y="33"/>
                    <a:pt x="214" y="28"/>
                  </a:cubicBezTo>
                  <a:cubicBezTo>
                    <a:pt x="214" y="22"/>
                    <a:pt x="214" y="22"/>
                    <a:pt x="214" y="22"/>
                  </a:cubicBezTo>
                  <a:cubicBezTo>
                    <a:pt x="222" y="28"/>
                    <a:pt x="230" y="34"/>
                    <a:pt x="236" y="41"/>
                  </a:cubicBezTo>
                  <a:cubicBezTo>
                    <a:pt x="239" y="44"/>
                    <a:pt x="242" y="47"/>
                    <a:pt x="245" y="50"/>
                  </a:cubicBezTo>
                  <a:cubicBezTo>
                    <a:pt x="245" y="58"/>
                    <a:pt x="245" y="58"/>
                    <a:pt x="245" y="58"/>
                  </a:cubicBezTo>
                  <a:close/>
                  <a:moveTo>
                    <a:pt x="245" y="128"/>
                  </a:moveTo>
                  <a:cubicBezTo>
                    <a:pt x="245" y="133"/>
                    <a:pt x="245" y="133"/>
                    <a:pt x="245" y="133"/>
                  </a:cubicBezTo>
                  <a:cubicBezTo>
                    <a:pt x="229" y="133"/>
                    <a:pt x="229" y="133"/>
                    <a:pt x="229" y="133"/>
                  </a:cubicBezTo>
                  <a:cubicBezTo>
                    <a:pt x="229" y="144"/>
                    <a:pt x="229" y="144"/>
                    <a:pt x="229" y="144"/>
                  </a:cubicBezTo>
                  <a:cubicBezTo>
                    <a:pt x="245" y="144"/>
                    <a:pt x="245" y="144"/>
                    <a:pt x="245" y="144"/>
                  </a:cubicBezTo>
                  <a:cubicBezTo>
                    <a:pt x="245" y="149"/>
                    <a:pt x="245" y="149"/>
                    <a:pt x="245" y="149"/>
                  </a:cubicBezTo>
                  <a:cubicBezTo>
                    <a:pt x="227" y="149"/>
                    <a:pt x="227" y="149"/>
                    <a:pt x="227" y="149"/>
                  </a:cubicBezTo>
                  <a:cubicBezTo>
                    <a:pt x="226" y="149"/>
                    <a:pt x="224" y="148"/>
                    <a:pt x="224" y="146"/>
                  </a:cubicBezTo>
                  <a:cubicBezTo>
                    <a:pt x="224" y="131"/>
                    <a:pt x="224" y="131"/>
                    <a:pt x="224" y="131"/>
                  </a:cubicBezTo>
                  <a:cubicBezTo>
                    <a:pt x="224" y="129"/>
                    <a:pt x="226" y="128"/>
                    <a:pt x="227" y="128"/>
                  </a:cubicBezTo>
                  <a:cubicBezTo>
                    <a:pt x="245" y="128"/>
                    <a:pt x="245" y="128"/>
                    <a:pt x="245" y="128"/>
                  </a:cubicBezTo>
                  <a:close/>
                  <a:moveTo>
                    <a:pt x="214" y="228"/>
                  </a:moveTo>
                  <a:cubicBezTo>
                    <a:pt x="219" y="233"/>
                    <a:pt x="219" y="233"/>
                    <a:pt x="219" y="233"/>
                  </a:cubicBezTo>
                  <a:cubicBezTo>
                    <a:pt x="219" y="234"/>
                    <a:pt x="219" y="234"/>
                    <a:pt x="219" y="234"/>
                  </a:cubicBezTo>
                  <a:cubicBezTo>
                    <a:pt x="220" y="235"/>
                    <a:pt x="222" y="235"/>
                    <a:pt x="223" y="234"/>
                  </a:cubicBezTo>
                  <a:cubicBezTo>
                    <a:pt x="234" y="222"/>
                    <a:pt x="234" y="222"/>
                    <a:pt x="234" y="222"/>
                  </a:cubicBezTo>
                  <a:cubicBezTo>
                    <a:pt x="234" y="222"/>
                    <a:pt x="234" y="222"/>
                    <a:pt x="234" y="222"/>
                  </a:cubicBezTo>
                  <a:cubicBezTo>
                    <a:pt x="234" y="222"/>
                    <a:pt x="234" y="222"/>
                    <a:pt x="234" y="222"/>
                  </a:cubicBezTo>
                  <a:cubicBezTo>
                    <a:pt x="235" y="222"/>
                    <a:pt x="235" y="220"/>
                    <a:pt x="234" y="219"/>
                  </a:cubicBezTo>
                  <a:cubicBezTo>
                    <a:pt x="214" y="199"/>
                    <a:pt x="214" y="199"/>
                    <a:pt x="214" y="199"/>
                  </a:cubicBezTo>
                  <a:cubicBezTo>
                    <a:pt x="214" y="206"/>
                    <a:pt x="214" y="206"/>
                    <a:pt x="214" y="206"/>
                  </a:cubicBezTo>
                  <a:cubicBezTo>
                    <a:pt x="229" y="221"/>
                    <a:pt x="229" y="221"/>
                    <a:pt x="229" y="221"/>
                  </a:cubicBezTo>
                  <a:cubicBezTo>
                    <a:pt x="221" y="228"/>
                    <a:pt x="221" y="228"/>
                    <a:pt x="221" y="228"/>
                  </a:cubicBezTo>
                  <a:cubicBezTo>
                    <a:pt x="214" y="221"/>
                    <a:pt x="214" y="221"/>
                    <a:pt x="214" y="221"/>
                  </a:cubicBezTo>
                  <a:cubicBezTo>
                    <a:pt x="214" y="228"/>
                    <a:pt x="214" y="228"/>
                    <a:pt x="214" y="228"/>
                  </a:cubicBezTo>
                  <a:close/>
                  <a:moveTo>
                    <a:pt x="214" y="78"/>
                  </a:moveTo>
                  <a:cubicBezTo>
                    <a:pt x="234" y="58"/>
                    <a:pt x="234" y="58"/>
                    <a:pt x="234" y="58"/>
                  </a:cubicBezTo>
                  <a:cubicBezTo>
                    <a:pt x="235" y="57"/>
                    <a:pt x="235" y="55"/>
                    <a:pt x="234" y="54"/>
                  </a:cubicBezTo>
                  <a:cubicBezTo>
                    <a:pt x="223" y="43"/>
                    <a:pt x="223" y="43"/>
                    <a:pt x="223" y="43"/>
                  </a:cubicBezTo>
                  <a:cubicBezTo>
                    <a:pt x="223" y="43"/>
                    <a:pt x="223" y="43"/>
                    <a:pt x="223" y="43"/>
                  </a:cubicBezTo>
                  <a:cubicBezTo>
                    <a:pt x="222" y="42"/>
                    <a:pt x="220" y="42"/>
                    <a:pt x="219" y="43"/>
                  </a:cubicBezTo>
                  <a:cubicBezTo>
                    <a:pt x="214" y="49"/>
                    <a:pt x="214" y="49"/>
                    <a:pt x="214" y="49"/>
                  </a:cubicBezTo>
                  <a:cubicBezTo>
                    <a:pt x="214" y="55"/>
                    <a:pt x="214" y="55"/>
                    <a:pt x="214" y="55"/>
                  </a:cubicBezTo>
                  <a:cubicBezTo>
                    <a:pt x="221" y="48"/>
                    <a:pt x="221" y="48"/>
                    <a:pt x="221" y="48"/>
                  </a:cubicBezTo>
                  <a:cubicBezTo>
                    <a:pt x="229" y="56"/>
                    <a:pt x="229" y="56"/>
                    <a:pt x="229" y="56"/>
                  </a:cubicBezTo>
                  <a:cubicBezTo>
                    <a:pt x="214" y="71"/>
                    <a:pt x="214" y="71"/>
                    <a:pt x="214" y="71"/>
                  </a:cubicBezTo>
                  <a:lnTo>
                    <a:pt x="214" y="78"/>
                  </a:lnTo>
                  <a:close/>
                  <a:moveTo>
                    <a:pt x="139" y="272"/>
                  </a:moveTo>
                  <a:cubicBezTo>
                    <a:pt x="166" y="272"/>
                    <a:pt x="192" y="263"/>
                    <a:pt x="214" y="249"/>
                  </a:cubicBezTo>
                  <a:cubicBezTo>
                    <a:pt x="214" y="254"/>
                    <a:pt x="214" y="254"/>
                    <a:pt x="214" y="254"/>
                  </a:cubicBezTo>
                  <a:cubicBezTo>
                    <a:pt x="192" y="269"/>
                    <a:pt x="166" y="277"/>
                    <a:pt x="139" y="277"/>
                  </a:cubicBezTo>
                  <a:cubicBezTo>
                    <a:pt x="139" y="277"/>
                    <a:pt x="139" y="277"/>
                    <a:pt x="139" y="277"/>
                  </a:cubicBezTo>
                  <a:cubicBezTo>
                    <a:pt x="139" y="272"/>
                    <a:pt x="139" y="272"/>
                    <a:pt x="139" y="272"/>
                  </a:cubicBezTo>
                  <a:cubicBezTo>
                    <a:pt x="139" y="272"/>
                    <a:pt x="139" y="272"/>
                    <a:pt x="139" y="272"/>
                  </a:cubicBezTo>
                  <a:close/>
                  <a:moveTo>
                    <a:pt x="214" y="28"/>
                  </a:moveTo>
                  <a:cubicBezTo>
                    <a:pt x="192" y="13"/>
                    <a:pt x="166" y="5"/>
                    <a:pt x="139" y="5"/>
                  </a:cubicBezTo>
                  <a:cubicBezTo>
                    <a:pt x="139" y="5"/>
                    <a:pt x="139" y="5"/>
                    <a:pt x="139" y="5"/>
                  </a:cubicBezTo>
                  <a:cubicBezTo>
                    <a:pt x="139" y="0"/>
                    <a:pt x="139" y="0"/>
                    <a:pt x="139" y="0"/>
                  </a:cubicBezTo>
                  <a:cubicBezTo>
                    <a:pt x="139" y="0"/>
                    <a:pt x="139" y="0"/>
                    <a:pt x="139" y="0"/>
                  </a:cubicBezTo>
                  <a:cubicBezTo>
                    <a:pt x="166" y="0"/>
                    <a:pt x="192" y="8"/>
                    <a:pt x="214" y="22"/>
                  </a:cubicBezTo>
                  <a:cubicBezTo>
                    <a:pt x="214" y="28"/>
                    <a:pt x="214" y="28"/>
                    <a:pt x="214" y="28"/>
                  </a:cubicBezTo>
                  <a:close/>
                  <a:moveTo>
                    <a:pt x="214" y="49"/>
                  </a:moveTo>
                  <a:cubicBezTo>
                    <a:pt x="214" y="55"/>
                    <a:pt x="214" y="55"/>
                    <a:pt x="214" y="55"/>
                  </a:cubicBezTo>
                  <a:cubicBezTo>
                    <a:pt x="199" y="70"/>
                    <a:pt x="199" y="70"/>
                    <a:pt x="199" y="70"/>
                  </a:cubicBezTo>
                  <a:cubicBezTo>
                    <a:pt x="207" y="78"/>
                    <a:pt x="207" y="78"/>
                    <a:pt x="207" y="78"/>
                  </a:cubicBezTo>
                  <a:cubicBezTo>
                    <a:pt x="214" y="71"/>
                    <a:pt x="214" y="71"/>
                    <a:pt x="214" y="71"/>
                  </a:cubicBezTo>
                  <a:cubicBezTo>
                    <a:pt x="214" y="78"/>
                    <a:pt x="214" y="78"/>
                    <a:pt x="214" y="78"/>
                  </a:cubicBezTo>
                  <a:cubicBezTo>
                    <a:pt x="208" y="83"/>
                    <a:pt x="208" y="83"/>
                    <a:pt x="208" y="83"/>
                  </a:cubicBezTo>
                  <a:cubicBezTo>
                    <a:pt x="207" y="84"/>
                    <a:pt x="206" y="84"/>
                    <a:pt x="205" y="83"/>
                  </a:cubicBezTo>
                  <a:cubicBezTo>
                    <a:pt x="194" y="72"/>
                    <a:pt x="194" y="72"/>
                    <a:pt x="194" y="72"/>
                  </a:cubicBezTo>
                  <a:cubicBezTo>
                    <a:pt x="193" y="71"/>
                    <a:pt x="193" y="70"/>
                    <a:pt x="194" y="69"/>
                  </a:cubicBezTo>
                  <a:cubicBezTo>
                    <a:pt x="214" y="49"/>
                    <a:pt x="214" y="49"/>
                    <a:pt x="214" y="49"/>
                  </a:cubicBezTo>
                  <a:close/>
                  <a:moveTo>
                    <a:pt x="214" y="199"/>
                  </a:moveTo>
                  <a:cubicBezTo>
                    <a:pt x="214" y="206"/>
                    <a:pt x="214" y="206"/>
                    <a:pt x="214" y="206"/>
                  </a:cubicBezTo>
                  <a:cubicBezTo>
                    <a:pt x="207" y="199"/>
                    <a:pt x="207" y="199"/>
                    <a:pt x="207" y="199"/>
                  </a:cubicBezTo>
                  <a:cubicBezTo>
                    <a:pt x="199" y="206"/>
                    <a:pt x="199" y="206"/>
                    <a:pt x="199" y="206"/>
                  </a:cubicBezTo>
                  <a:cubicBezTo>
                    <a:pt x="214" y="221"/>
                    <a:pt x="214" y="221"/>
                    <a:pt x="214" y="221"/>
                  </a:cubicBezTo>
                  <a:cubicBezTo>
                    <a:pt x="214" y="228"/>
                    <a:pt x="214" y="228"/>
                    <a:pt x="214" y="228"/>
                  </a:cubicBezTo>
                  <a:cubicBezTo>
                    <a:pt x="194" y="208"/>
                    <a:pt x="194" y="208"/>
                    <a:pt x="194" y="208"/>
                  </a:cubicBezTo>
                  <a:cubicBezTo>
                    <a:pt x="193" y="207"/>
                    <a:pt x="193" y="206"/>
                    <a:pt x="194" y="205"/>
                  </a:cubicBezTo>
                  <a:cubicBezTo>
                    <a:pt x="205" y="194"/>
                    <a:pt x="205" y="194"/>
                    <a:pt x="205" y="194"/>
                  </a:cubicBezTo>
                  <a:cubicBezTo>
                    <a:pt x="206" y="193"/>
                    <a:pt x="207" y="193"/>
                    <a:pt x="208" y="194"/>
                  </a:cubicBezTo>
                  <a:cubicBezTo>
                    <a:pt x="214" y="199"/>
                    <a:pt x="214" y="199"/>
                    <a:pt x="214" y="199"/>
                  </a:cubicBezTo>
                  <a:close/>
                  <a:moveTo>
                    <a:pt x="139" y="265"/>
                  </a:moveTo>
                  <a:cubicBezTo>
                    <a:pt x="146" y="265"/>
                    <a:pt x="146" y="265"/>
                    <a:pt x="146" y="265"/>
                  </a:cubicBezTo>
                  <a:cubicBezTo>
                    <a:pt x="148" y="265"/>
                    <a:pt x="149" y="264"/>
                    <a:pt x="149" y="263"/>
                  </a:cubicBezTo>
                  <a:cubicBezTo>
                    <a:pt x="149" y="227"/>
                    <a:pt x="149" y="227"/>
                    <a:pt x="149" y="227"/>
                  </a:cubicBezTo>
                  <a:cubicBezTo>
                    <a:pt x="149" y="225"/>
                    <a:pt x="148" y="224"/>
                    <a:pt x="146" y="224"/>
                  </a:cubicBezTo>
                  <a:cubicBezTo>
                    <a:pt x="139" y="224"/>
                    <a:pt x="139" y="224"/>
                    <a:pt x="139" y="224"/>
                  </a:cubicBezTo>
                  <a:cubicBezTo>
                    <a:pt x="139" y="229"/>
                    <a:pt x="139" y="229"/>
                    <a:pt x="139" y="229"/>
                  </a:cubicBezTo>
                  <a:cubicBezTo>
                    <a:pt x="144" y="229"/>
                    <a:pt x="144" y="229"/>
                    <a:pt x="144" y="229"/>
                  </a:cubicBezTo>
                  <a:cubicBezTo>
                    <a:pt x="144" y="260"/>
                    <a:pt x="144" y="260"/>
                    <a:pt x="144" y="260"/>
                  </a:cubicBezTo>
                  <a:cubicBezTo>
                    <a:pt x="139" y="260"/>
                    <a:pt x="139" y="260"/>
                    <a:pt x="139" y="260"/>
                  </a:cubicBezTo>
                  <a:cubicBezTo>
                    <a:pt x="139" y="265"/>
                    <a:pt x="139" y="265"/>
                    <a:pt x="139" y="265"/>
                  </a:cubicBezTo>
                  <a:close/>
                  <a:moveTo>
                    <a:pt x="139" y="153"/>
                  </a:moveTo>
                  <a:cubicBezTo>
                    <a:pt x="139" y="146"/>
                    <a:pt x="139" y="146"/>
                    <a:pt x="139" y="146"/>
                  </a:cubicBezTo>
                  <a:cubicBezTo>
                    <a:pt x="140" y="148"/>
                    <a:pt x="140" y="148"/>
                    <a:pt x="140" y="148"/>
                  </a:cubicBezTo>
                  <a:cubicBezTo>
                    <a:pt x="190" y="98"/>
                    <a:pt x="190" y="98"/>
                    <a:pt x="190" y="98"/>
                  </a:cubicBezTo>
                  <a:cubicBezTo>
                    <a:pt x="183" y="91"/>
                    <a:pt x="183" y="91"/>
                    <a:pt x="183" y="91"/>
                  </a:cubicBezTo>
                  <a:cubicBezTo>
                    <a:pt x="142" y="131"/>
                    <a:pt x="142" y="131"/>
                    <a:pt x="142" y="131"/>
                  </a:cubicBezTo>
                  <a:cubicBezTo>
                    <a:pt x="141" y="132"/>
                    <a:pt x="140" y="132"/>
                    <a:pt x="139" y="131"/>
                  </a:cubicBezTo>
                  <a:cubicBezTo>
                    <a:pt x="139" y="124"/>
                    <a:pt x="139" y="124"/>
                    <a:pt x="139" y="124"/>
                  </a:cubicBezTo>
                  <a:cubicBezTo>
                    <a:pt x="140" y="126"/>
                    <a:pt x="140" y="126"/>
                    <a:pt x="140" y="126"/>
                  </a:cubicBezTo>
                  <a:cubicBezTo>
                    <a:pt x="181" y="86"/>
                    <a:pt x="181" y="86"/>
                    <a:pt x="181" y="86"/>
                  </a:cubicBezTo>
                  <a:cubicBezTo>
                    <a:pt x="182" y="85"/>
                    <a:pt x="183" y="85"/>
                    <a:pt x="184" y="86"/>
                  </a:cubicBezTo>
                  <a:cubicBezTo>
                    <a:pt x="195" y="97"/>
                    <a:pt x="195" y="97"/>
                    <a:pt x="195" y="97"/>
                  </a:cubicBezTo>
                  <a:cubicBezTo>
                    <a:pt x="196" y="98"/>
                    <a:pt x="196" y="99"/>
                    <a:pt x="195" y="100"/>
                  </a:cubicBezTo>
                  <a:cubicBezTo>
                    <a:pt x="142" y="153"/>
                    <a:pt x="142" y="153"/>
                    <a:pt x="142" y="153"/>
                  </a:cubicBezTo>
                  <a:cubicBezTo>
                    <a:pt x="141" y="154"/>
                    <a:pt x="140" y="154"/>
                    <a:pt x="139" y="153"/>
                  </a:cubicBezTo>
                  <a:close/>
                  <a:moveTo>
                    <a:pt x="139" y="52"/>
                  </a:moveTo>
                  <a:cubicBezTo>
                    <a:pt x="146" y="52"/>
                    <a:pt x="146" y="52"/>
                    <a:pt x="146" y="52"/>
                  </a:cubicBezTo>
                  <a:cubicBezTo>
                    <a:pt x="148" y="52"/>
                    <a:pt x="149" y="51"/>
                    <a:pt x="149" y="50"/>
                  </a:cubicBezTo>
                  <a:cubicBezTo>
                    <a:pt x="149" y="14"/>
                    <a:pt x="149" y="14"/>
                    <a:pt x="149" y="14"/>
                  </a:cubicBezTo>
                  <a:cubicBezTo>
                    <a:pt x="149" y="13"/>
                    <a:pt x="148" y="12"/>
                    <a:pt x="146" y="12"/>
                  </a:cubicBezTo>
                  <a:cubicBezTo>
                    <a:pt x="139" y="12"/>
                    <a:pt x="139" y="12"/>
                    <a:pt x="139" y="12"/>
                  </a:cubicBezTo>
                  <a:cubicBezTo>
                    <a:pt x="139" y="16"/>
                    <a:pt x="139" y="16"/>
                    <a:pt x="139" y="16"/>
                  </a:cubicBezTo>
                  <a:cubicBezTo>
                    <a:pt x="144" y="16"/>
                    <a:pt x="144" y="16"/>
                    <a:pt x="144" y="16"/>
                  </a:cubicBezTo>
                  <a:cubicBezTo>
                    <a:pt x="144" y="48"/>
                    <a:pt x="144" y="48"/>
                    <a:pt x="144" y="48"/>
                  </a:cubicBezTo>
                  <a:cubicBezTo>
                    <a:pt x="139" y="48"/>
                    <a:pt x="139" y="48"/>
                    <a:pt x="139" y="48"/>
                  </a:cubicBezTo>
                  <a:lnTo>
                    <a:pt x="139" y="52"/>
                  </a:lnTo>
                  <a:close/>
                  <a:moveTo>
                    <a:pt x="139" y="5"/>
                  </a:moveTo>
                  <a:cubicBezTo>
                    <a:pt x="111" y="5"/>
                    <a:pt x="85" y="13"/>
                    <a:pt x="63" y="28"/>
                  </a:cubicBezTo>
                  <a:cubicBezTo>
                    <a:pt x="63" y="22"/>
                    <a:pt x="63" y="22"/>
                    <a:pt x="63" y="22"/>
                  </a:cubicBezTo>
                  <a:cubicBezTo>
                    <a:pt x="85" y="8"/>
                    <a:pt x="111" y="0"/>
                    <a:pt x="139" y="0"/>
                  </a:cubicBezTo>
                  <a:cubicBezTo>
                    <a:pt x="139" y="5"/>
                    <a:pt x="139" y="5"/>
                    <a:pt x="139" y="5"/>
                  </a:cubicBezTo>
                  <a:close/>
                  <a:moveTo>
                    <a:pt x="63" y="249"/>
                  </a:moveTo>
                  <a:cubicBezTo>
                    <a:pt x="85" y="263"/>
                    <a:pt x="111" y="272"/>
                    <a:pt x="139" y="272"/>
                  </a:cubicBezTo>
                  <a:cubicBezTo>
                    <a:pt x="139" y="277"/>
                    <a:pt x="139" y="277"/>
                    <a:pt x="139" y="277"/>
                  </a:cubicBezTo>
                  <a:cubicBezTo>
                    <a:pt x="111" y="277"/>
                    <a:pt x="85" y="269"/>
                    <a:pt x="63" y="254"/>
                  </a:cubicBezTo>
                  <a:cubicBezTo>
                    <a:pt x="63" y="249"/>
                    <a:pt x="63" y="249"/>
                    <a:pt x="63" y="249"/>
                  </a:cubicBezTo>
                  <a:close/>
                  <a:moveTo>
                    <a:pt x="139" y="12"/>
                  </a:moveTo>
                  <a:cubicBezTo>
                    <a:pt x="131" y="12"/>
                    <a:pt x="131" y="12"/>
                    <a:pt x="131" y="12"/>
                  </a:cubicBezTo>
                  <a:cubicBezTo>
                    <a:pt x="129" y="12"/>
                    <a:pt x="128" y="13"/>
                    <a:pt x="128" y="14"/>
                  </a:cubicBezTo>
                  <a:cubicBezTo>
                    <a:pt x="128" y="50"/>
                    <a:pt x="128" y="50"/>
                    <a:pt x="128" y="50"/>
                  </a:cubicBezTo>
                  <a:cubicBezTo>
                    <a:pt x="128" y="51"/>
                    <a:pt x="129" y="52"/>
                    <a:pt x="131" y="52"/>
                  </a:cubicBezTo>
                  <a:cubicBezTo>
                    <a:pt x="139" y="52"/>
                    <a:pt x="139" y="52"/>
                    <a:pt x="139" y="52"/>
                  </a:cubicBezTo>
                  <a:cubicBezTo>
                    <a:pt x="139" y="48"/>
                    <a:pt x="139" y="48"/>
                    <a:pt x="139" y="48"/>
                  </a:cubicBezTo>
                  <a:cubicBezTo>
                    <a:pt x="133" y="48"/>
                    <a:pt x="133" y="48"/>
                    <a:pt x="133" y="48"/>
                  </a:cubicBezTo>
                  <a:cubicBezTo>
                    <a:pt x="133" y="16"/>
                    <a:pt x="133" y="16"/>
                    <a:pt x="133" y="16"/>
                  </a:cubicBezTo>
                  <a:cubicBezTo>
                    <a:pt x="139" y="16"/>
                    <a:pt x="139" y="16"/>
                    <a:pt x="139" y="16"/>
                  </a:cubicBezTo>
                  <a:cubicBezTo>
                    <a:pt x="139" y="12"/>
                    <a:pt x="139" y="12"/>
                    <a:pt x="139" y="12"/>
                  </a:cubicBezTo>
                  <a:close/>
                  <a:moveTo>
                    <a:pt x="139" y="124"/>
                  </a:moveTo>
                  <a:cubicBezTo>
                    <a:pt x="139" y="131"/>
                    <a:pt x="139" y="131"/>
                    <a:pt x="139" y="131"/>
                  </a:cubicBezTo>
                  <a:cubicBezTo>
                    <a:pt x="138" y="131"/>
                    <a:pt x="138" y="131"/>
                    <a:pt x="138" y="131"/>
                  </a:cubicBezTo>
                  <a:cubicBezTo>
                    <a:pt x="117" y="110"/>
                    <a:pt x="117" y="110"/>
                    <a:pt x="117" y="110"/>
                  </a:cubicBezTo>
                  <a:cubicBezTo>
                    <a:pt x="109" y="118"/>
                    <a:pt x="109" y="118"/>
                    <a:pt x="109" y="118"/>
                  </a:cubicBezTo>
                  <a:cubicBezTo>
                    <a:pt x="139" y="146"/>
                    <a:pt x="139" y="146"/>
                    <a:pt x="139" y="146"/>
                  </a:cubicBezTo>
                  <a:cubicBezTo>
                    <a:pt x="139" y="153"/>
                    <a:pt x="139" y="153"/>
                    <a:pt x="139" y="153"/>
                  </a:cubicBezTo>
                  <a:cubicBezTo>
                    <a:pt x="139" y="153"/>
                    <a:pt x="139" y="153"/>
                    <a:pt x="139" y="153"/>
                  </a:cubicBezTo>
                  <a:cubicBezTo>
                    <a:pt x="104" y="120"/>
                    <a:pt x="104" y="120"/>
                    <a:pt x="104" y="120"/>
                  </a:cubicBezTo>
                  <a:cubicBezTo>
                    <a:pt x="103" y="119"/>
                    <a:pt x="103" y="117"/>
                    <a:pt x="104" y="116"/>
                  </a:cubicBezTo>
                  <a:cubicBezTo>
                    <a:pt x="104" y="116"/>
                    <a:pt x="104" y="116"/>
                    <a:pt x="104" y="116"/>
                  </a:cubicBezTo>
                  <a:cubicBezTo>
                    <a:pt x="115" y="105"/>
                    <a:pt x="115" y="105"/>
                    <a:pt x="115" y="105"/>
                  </a:cubicBezTo>
                  <a:cubicBezTo>
                    <a:pt x="116" y="104"/>
                    <a:pt x="117" y="104"/>
                    <a:pt x="118" y="105"/>
                  </a:cubicBezTo>
                  <a:cubicBezTo>
                    <a:pt x="118" y="105"/>
                    <a:pt x="118" y="105"/>
                    <a:pt x="118" y="105"/>
                  </a:cubicBezTo>
                  <a:cubicBezTo>
                    <a:pt x="139" y="124"/>
                    <a:pt x="139" y="124"/>
                    <a:pt x="139" y="124"/>
                  </a:cubicBezTo>
                  <a:close/>
                  <a:moveTo>
                    <a:pt x="139" y="224"/>
                  </a:moveTo>
                  <a:cubicBezTo>
                    <a:pt x="131" y="224"/>
                    <a:pt x="131" y="224"/>
                    <a:pt x="131" y="224"/>
                  </a:cubicBezTo>
                  <a:cubicBezTo>
                    <a:pt x="129" y="224"/>
                    <a:pt x="128" y="225"/>
                    <a:pt x="128" y="227"/>
                  </a:cubicBezTo>
                  <a:cubicBezTo>
                    <a:pt x="128" y="263"/>
                    <a:pt x="128" y="263"/>
                    <a:pt x="128" y="263"/>
                  </a:cubicBezTo>
                  <a:cubicBezTo>
                    <a:pt x="128" y="264"/>
                    <a:pt x="129" y="265"/>
                    <a:pt x="131" y="265"/>
                  </a:cubicBezTo>
                  <a:cubicBezTo>
                    <a:pt x="139" y="265"/>
                    <a:pt x="139" y="265"/>
                    <a:pt x="139" y="265"/>
                  </a:cubicBezTo>
                  <a:cubicBezTo>
                    <a:pt x="139" y="260"/>
                    <a:pt x="139" y="260"/>
                    <a:pt x="139" y="260"/>
                  </a:cubicBezTo>
                  <a:cubicBezTo>
                    <a:pt x="133" y="260"/>
                    <a:pt x="133" y="260"/>
                    <a:pt x="133" y="260"/>
                  </a:cubicBezTo>
                  <a:cubicBezTo>
                    <a:pt x="133" y="229"/>
                    <a:pt x="133" y="229"/>
                    <a:pt x="133" y="229"/>
                  </a:cubicBezTo>
                  <a:cubicBezTo>
                    <a:pt x="139" y="229"/>
                    <a:pt x="139" y="229"/>
                    <a:pt x="139" y="229"/>
                  </a:cubicBezTo>
                  <a:cubicBezTo>
                    <a:pt x="139" y="224"/>
                    <a:pt x="139" y="224"/>
                    <a:pt x="139" y="224"/>
                  </a:cubicBezTo>
                  <a:close/>
                  <a:moveTo>
                    <a:pt x="63" y="228"/>
                  </a:moveTo>
                  <a:cubicBezTo>
                    <a:pt x="63" y="221"/>
                    <a:pt x="63" y="221"/>
                    <a:pt x="63" y="221"/>
                  </a:cubicBezTo>
                  <a:cubicBezTo>
                    <a:pt x="78" y="206"/>
                    <a:pt x="78" y="206"/>
                    <a:pt x="78" y="206"/>
                  </a:cubicBezTo>
                  <a:cubicBezTo>
                    <a:pt x="71" y="199"/>
                    <a:pt x="71" y="199"/>
                    <a:pt x="71" y="199"/>
                  </a:cubicBezTo>
                  <a:cubicBezTo>
                    <a:pt x="63" y="206"/>
                    <a:pt x="63" y="206"/>
                    <a:pt x="63" y="206"/>
                  </a:cubicBezTo>
                  <a:cubicBezTo>
                    <a:pt x="63" y="199"/>
                    <a:pt x="63" y="199"/>
                    <a:pt x="63" y="199"/>
                  </a:cubicBezTo>
                  <a:cubicBezTo>
                    <a:pt x="69" y="194"/>
                    <a:pt x="69" y="194"/>
                    <a:pt x="69" y="194"/>
                  </a:cubicBezTo>
                  <a:cubicBezTo>
                    <a:pt x="70" y="193"/>
                    <a:pt x="71" y="193"/>
                    <a:pt x="72" y="194"/>
                  </a:cubicBezTo>
                  <a:cubicBezTo>
                    <a:pt x="72" y="194"/>
                    <a:pt x="72" y="194"/>
                    <a:pt x="72" y="194"/>
                  </a:cubicBezTo>
                  <a:cubicBezTo>
                    <a:pt x="83" y="205"/>
                    <a:pt x="83" y="205"/>
                    <a:pt x="83" y="205"/>
                  </a:cubicBezTo>
                  <a:cubicBezTo>
                    <a:pt x="84" y="206"/>
                    <a:pt x="84" y="207"/>
                    <a:pt x="83" y="208"/>
                  </a:cubicBezTo>
                  <a:cubicBezTo>
                    <a:pt x="83" y="208"/>
                    <a:pt x="83" y="208"/>
                    <a:pt x="83" y="208"/>
                  </a:cubicBezTo>
                  <a:cubicBezTo>
                    <a:pt x="63" y="228"/>
                    <a:pt x="63" y="228"/>
                    <a:pt x="63" y="228"/>
                  </a:cubicBezTo>
                  <a:close/>
                  <a:moveTo>
                    <a:pt x="63" y="78"/>
                  </a:moveTo>
                  <a:cubicBezTo>
                    <a:pt x="63" y="71"/>
                    <a:pt x="63" y="71"/>
                    <a:pt x="63" y="71"/>
                  </a:cubicBezTo>
                  <a:cubicBezTo>
                    <a:pt x="71" y="78"/>
                    <a:pt x="71" y="78"/>
                    <a:pt x="71" y="78"/>
                  </a:cubicBezTo>
                  <a:cubicBezTo>
                    <a:pt x="78" y="70"/>
                    <a:pt x="78" y="70"/>
                    <a:pt x="78" y="70"/>
                  </a:cubicBezTo>
                  <a:cubicBezTo>
                    <a:pt x="63" y="55"/>
                    <a:pt x="63" y="55"/>
                    <a:pt x="63" y="55"/>
                  </a:cubicBezTo>
                  <a:cubicBezTo>
                    <a:pt x="63" y="49"/>
                    <a:pt x="63" y="49"/>
                    <a:pt x="63" y="49"/>
                  </a:cubicBezTo>
                  <a:cubicBezTo>
                    <a:pt x="83" y="69"/>
                    <a:pt x="83" y="69"/>
                    <a:pt x="83" y="69"/>
                  </a:cubicBezTo>
                  <a:cubicBezTo>
                    <a:pt x="84" y="70"/>
                    <a:pt x="84" y="71"/>
                    <a:pt x="83" y="72"/>
                  </a:cubicBezTo>
                  <a:cubicBezTo>
                    <a:pt x="72" y="83"/>
                    <a:pt x="72" y="83"/>
                    <a:pt x="72" y="83"/>
                  </a:cubicBezTo>
                  <a:cubicBezTo>
                    <a:pt x="71" y="84"/>
                    <a:pt x="70" y="84"/>
                    <a:pt x="69" y="83"/>
                  </a:cubicBezTo>
                  <a:lnTo>
                    <a:pt x="63" y="78"/>
                  </a:lnTo>
                  <a:close/>
                  <a:moveTo>
                    <a:pt x="63" y="28"/>
                  </a:moveTo>
                  <a:cubicBezTo>
                    <a:pt x="56" y="33"/>
                    <a:pt x="50" y="38"/>
                    <a:pt x="44" y="44"/>
                  </a:cubicBezTo>
                  <a:cubicBezTo>
                    <a:pt x="40" y="48"/>
                    <a:pt x="36" y="53"/>
                    <a:pt x="32" y="58"/>
                  </a:cubicBezTo>
                  <a:cubicBezTo>
                    <a:pt x="32" y="50"/>
                    <a:pt x="32" y="50"/>
                    <a:pt x="32" y="50"/>
                  </a:cubicBezTo>
                  <a:cubicBezTo>
                    <a:pt x="35" y="47"/>
                    <a:pt x="38" y="44"/>
                    <a:pt x="41" y="41"/>
                  </a:cubicBezTo>
                  <a:cubicBezTo>
                    <a:pt x="48" y="34"/>
                    <a:pt x="55" y="28"/>
                    <a:pt x="63" y="22"/>
                  </a:cubicBezTo>
                  <a:cubicBezTo>
                    <a:pt x="63" y="28"/>
                    <a:pt x="63" y="28"/>
                    <a:pt x="63" y="28"/>
                  </a:cubicBezTo>
                  <a:close/>
                  <a:moveTo>
                    <a:pt x="32" y="219"/>
                  </a:moveTo>
                  <a:cubicBezTo>
                    <a:pt x="36" y="224"/>
                    <a:pt x="40" y="228"/>
                    <a:pt x="44" y="233"/>
                  </a:cubicBezTo>
                  <a:cubicBezTo>
                    <a:pt x="50" y="239"/>
                    <a:pt x="56" y="244"/>
                    <a:pt x="63" y="249"/>
                  </a:cubicBezTo>
                  <a:cubicBezTo>
                    <a:pt x="63" y="254"/>
                    <a:pt x="63" y="254"/>
                    <a:pt x="63" y="254"/>
                  </a:cubicBezTo>
                  <a:cubicBezTo>
                    <a:pt x="55" y="249"/>
                    <a:pt x="48" y="243"/>
                    <a:pt x="41" y="236"/>
                  </a:cubicBezTo>
                  <a:cubicBezTo>
                    <a:pt x="38" y="233"/>
                    <a:pt x="35" y="230"/>
                    <a:pt x="32" y="227"/>
                  </a:cubicBezTo>
                  <a:cubicBezTo>
                    <a:pt x="32" y="219"/>
                    <a:pt x="32" y="219"/>
                    <a:pt x="32" y="219"/>
                  </a:cubicBezTo>
                  <a:close/>
                  <a:moveTo>
                    <a:pt x="63" y="49"/>
                  </a:moveTo>
                  <a:cubicBezTo>
                    <a:pt x="58" y="43"/>
                    <a:pt x="58" y="43"/>
                    <a:pt x="58" y="43"/>
                  </a:cubicBezTo>
                  <a:cubicBezTo>
                    <a:pt x="58" y="43"/>
                    <a:pt x="58" y="43"/>
                    <a:pt x="58" y="43"/>
                  </a:cubicBezTo>
                  <a:cubicBezTo>
                    <a:pt x="57" y="42"/>
                    <a:pt x="55" y="42"/>
                    <a:pt x="54" y="43"/>
                  </a:cubicBezTo>
                  <a:cubicBezTo>
                    <a:pt x="43" y="54"/>
                    <a:pt x="43" y="54"/>
                    <a:pt x="43" y="54"/>
                  </a:cubicBezTo>
                  <a:cubicBezTo>
                    <a:pt x="43" y="54"/>
                    <a:pt x="43" y="54"/>
                    <a:pt x="43" y="54"/>
                  </a:cubicBezTo>
                  <a:cubicBezTo>
                    <a:pt x="43" y="54"/>
                    <a:pt x="43" y="54"/>
                    <a:pt x="43" y="54"/>
                  </a:cubicBezTo>
                  <a:cubicBezTo>
                    <a:pt x="42" y="55"/>
                    <a:pt x="42" y="57"/>
                    <a:pt x="43" y="58"/>
                  </a:cubicBezTo>
                  <a:cubicBezTo>
                    <a:pt x="63" y="78"/>
                    <a:pt x="63" y="78"/>
                    <a:pt x="63" y="78"/>
                  </a:cubicBezTo>
                  <a:cubicBezTo>
                    <a:pt x="63" y="71"/>
                    <a:pt x="63" y="71"/>
                    <a:pt x="63" y="71"/>
                  </a:cubicBezTo>
                  <a:cubicBezTo>
                    <a:pt x="48" y="56"/>
                    <a:pt x="48" y="56"/>
                    <a:pt x="48" y="56"/>
                  </a:cubicBezTo>
                  <a:cubicBezTo>
                    <a:pt x="56" y="48"/>
                    <a:pt x="56" y="48"/>
                    <a:pt x="56" y="48"/>
                  </a:cubicBezTo>
                  <a:cubicBezTo>
                    <a:pt x="63" y="55"/>
                    <a:pt x="63" y="55"/>
                    <a:pt x="63" y="55"/>
                  </a:cubicBezTo>
                  <a:cubicBezTo>
                    <a:pt x="63" y="49"/>
                    <a:pt x="63" y="49"/>
                    <a:pt x="63" y="49"/>
                  </a:cubicBezTo>
                  <a:close/>
                  <a:moveTo>
                    <a:pt x="63" y="199"/>
                  </a:moveTo>
                  <a:cubicBezTo>
                    <a:pt x="43" y="219"/>
                    <a:pt x="43" y="219"/>
                    <a:pt x="43" y="219"/>
                  </a:cubicBezTo>
                  <a:cubicBezTo>
                    <a:pt x="43" y="219"/>
                    <a:pt x="43" y="219"/>
                    <a:pt x="43" y="219"/>
                  </a:cubicBezTo>
                  <a:cubicBezTo>
                    <a:pt x="42" y="220"/>
                    <a:pt x="42" y="222"/>
                    <a:pt x="43" y="222"/>
                  </a:cubicBezTo>
                  <a:cubicBezTo>
                    <a:pt x="54" y="234"/>
                    <a:pt x="54" y="234"/>
                    <a:pt x="54" y="234"/>
                  </a:cubicBezTo>
                  <a:cubicBezTo>
                    <a:pt x="55" y="235"/>
                    <a:pt x="57" y="235"/>
                    <a:pt x="58" y="234"/>
                  </a:cubicBezTo>
                  <a:cubicBezTo>
                    <a:pt x="63" y="228"/>
                    <a:pt x="63" y="228"/>
                    <a:pt x="63" y="228"/>
                  </a:cubicBezTo>
                  <a:cubicBezTo>
                    <a:pt x="63" y="221"/>
                    <a:pt x="63" y="221"/>
                    <a:pt x="63" y="221"/>
                  </a:cubicBezTo>
                  <a:cubicBezTo>
                    <a:pt x="56" y="228"/>
                    <a:pt x="56" y="228"/>
                    <a:pt x="56" y="228"/>
                  </a:cubicBezTo>
                  <a:cubicBezTo>
                    <a:pt x="48" y="221"/>
                    <a:pt x="48" y="221"/>
                    <a:pt x="48" y="221"/>
                  </a:cubicBezTo>
                  <a:cubicBezTo>
                    <a:pt x="63" y="206"/>
                    <a:pt x="63" y="206"/>
                    <a:pt x="63" y="206"/>
                  </a:cubicBezTo>
                  <a:cubicBezTo>
                    <a:pt x="63" y="199"/>
                    <a:pt x="63" y="199"/>
                    <a:pt x="63" y="199"/>
                  </a:cubicBezTo>
                  <a:close/>
                  <a:moveTo>
                    <a:pt x="32" y="149"/>
                  </a:moveTo>
                  <a:cubicBezTo>
                    <a:pt x="32" y="144"/>
                    <a:pt x="32" y="144"/>
                    <a:pt x="32" y="144"/>
                  </a:cubicBezTo>
                  <a:cubicBezTo>
                    <a:pt x="48" y="144"/>
                    <a:pt x="48" y="144"/>
                    <a:pt x="48" y="144"/>
                  </a:cubicBezTo>
                  <a:cubicBezTo>
                    <a:pt x="48" y="133"/>
                    <a:pt x="48" y="133"/>
                    <a:pt x="48" y="133"/>
                  </a:cubicBezTo>
                  <a:cubicBezTo>
                    <a:pt x="32" y="133"/>
                    <a:pt x="32" y="133"/>
                    <a:pt x="32" y="133"/>
                  </a:cubicBezTo>
                  <a:cubicBezTo>
                    <a:pt x="32" y="128"/>
                    <a:pt x="32" y="128"/>
                    <a:pt x="32" y="128"/>
                  </a:cubicBezTo>
                  <a:cubicBezTo>
                    <a:pt x="50" y="128"/>
                    <a:pt x="50" y="128"/>
                    <a:pt x="50" y="128"/>
                  </a:cubicBezTo>
                  <a:cubicBezTo>
                    <a:pt x="52" y="128"/>
                    <a:pt x="53" y="129"/>
                    <a:pt x="53" y="131"/>
                  </a:cubicBezTo>
                  <a:cubicBezTo>
                    <a:pt x="53" y="146"/>
                    <a:pt x="53" y="146"/>
                    <a:pt x="53" y="146"/>
                  </a:cubicBezTo>
                  <a:cubicBezTo>
                    <a:pt x="53" y="148"/>
                    <a:pt x="52" y="149"/>
                    <a:pt x="50" y="149"/>
                  </a:cubicBezTo>
                  <a:lnTo>
                    <a:pt x="32" y="149"/>
                  </a:lnTo>
                  <a:close/>
                  <a:moveTo>
                    <a:pt x="32" y="58"/>
                  </a:moveTo>
                  <a:cubicBezTo>
                    <a:pt x="15" y="80"/>
                    <a:pt x="5" y="108"/>
                    <a:pt x="5" y="138"/>
                  </a:cubicBezTo>
                  <a:cubicBezTo>
                    <a:pt x="5" y="169"/>
                    <a:pt x="15" y="197"/>
                    <a:pt x="32" y="219"/>
                  </a:cubicBezTo>
                  <a:cubicBezTo>
                    <a:pt x="32" y="227"/>
                    <a:pt x="32" y="227"/>
                    <a:pt x="32" y="227"/>
                  </a:cubicBezTo>
                  <a:cubicBezTo>
                    <a:pt x="12" y="203"/>
                    <a:pt x="0" y="172"/>
                    <a:pt x="0" y="138"/>
                  </a:cubicBezTo>
                  <a:cubicBezTo>
                    <a:pt x="0" y="105"/>
                    <a:pt x="12" y="74"/>
                    <a:pt x="32" y="50"/>
                  </a:cubicBezTo>
                  <a:cubicBezTo>
                    <a:pt x="32" y="58"/>
                    <a:pt x="32" y="58"/>
                    <a:pt x="32" y="58"/>
                  </a:cubicBezTo>
                  <a:close/>
                  <a:moveTo>
                    <a:pt x="32" y="128"/>
                  </a:moveTo>
                  <a:cubicBezTo>
                    <a:pt x="14" y="128"/>
                    <a:pt x="14" y="128"/>
                    <a:pt x="14" y="128"/>
                  </a:cubicBezTo>
                  <a:cubicBezTo>
                    <a:pt x="13" y="128"/>
                    <a:pt x="12" y="129"/>
                    <a:pt x="12" y="131"/>
                  </a:cubicBezTo>
                  <a:cubicBezTo>
                    <a:pt x="12" y="146"/>
                    <a:pt x="12" y="146"/>
                    <a:pt x="12" y="146"/>
                  </a:cubicBezTo>
                  <a:cubicBezTo>
                    <a:pt x="12" y="148"/>
                    <a:pt x="13" y="149"/>
                    <a:pt x="14" y="149"/>
                  </a:cubicBezTo>
                  <a:cubicBezTo>
                    <a:pt x="32" y="149"/>
                    <a:pt x="32" y="149"/>
                    <a:pt x="32" y="149"/>
                  </a:cubicBezTo>
                  <a:cubicBezTo>
                    <a:pt x="32" y="144"/>
                    <a:pt x="32" y="144"/>
                    <a:pt x="32" y="144"/>
                  </a:cubicBezTo>
                  <a:cubicBezTo>
                    <a:pt x="17" y="144"/>
                    <a:pt x="17" y="144"/>
                    <a:pt x="17" y="144"/>
                  </a:cubicBezTo>
                  <a:cubicBezTo>
                    <a:pt x="17" y="133"/>
                    <a:pt x="17" y="133"/>
                    <a:pt x="17" y="133"/>
                  </a:cubicBezTo>
                  <a:cubicBezTo>
                    <a:pt x="32" y="133"/>
                    <a:pt x="32" y="133"/>
                    <a:pt x="32" y="133"/>
                  </a:cubicBezTo>
                  <a:lnTo>
                    <a:pt x="32" y="1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9" name="Freeform 66"/>
            <p:cNvSpPr>
              <a:spLocks noEditPoints="1"/>
            </p:cNvSpPr>
            <p:nvPr/>
          </p:nvSpPr>
          <p:spPr bwMode="auto">
            <a:xfrm>
              <a:off x="181186" y="622623"/>
              <a:ext cx="138087" cy="279412"/>
            </a:xfrm>
            <a:custGeom>
              <a:avLst/>
              <a:gdLst>
                <a:gd name="T0" fmla="*/ 62 w 75"/>
                <a:gd name="T1" fmla="*/ 137 h 152"/>
                <a:gd name="T2" fmla="*/ 71 w 75"/>
                <a:gd name="T3" fmla="*/ 34 h 152"/>
                <a:gd name="T4" fmla="*/ 62 w 75"/>
                <a:gd name="T5" fmla="*/ 10 h 152"/>
                <a:gd name="T6" fmla="*/ 75 w 75"/>
                <a:gd name="T7" fmla="*/ 33 h 152"/>
                <a:gd name="T8" fmla="*/ 75 w 75"/>
                <a:gd name="T9" fmla="*/ 146 h 152"/>
                <a:gd name="T10" fmla="*/ 70 w 75"/>
                <a:gd name="T11" fmla="*/ 148 h 152"/>
                <a:gd name="T12" fmla="*/ 65 w 75"/>
                <a:gd name="T13" fmla="*/ 70 h 152"/>
                <a:gd name="T14" fmla="*/ 65 w 75"/>
                <a:gd name="T15" fmla="*/ 70 h 152"/>
                <a:gd name="T16" fmla="*/ 63 w 75"/>
                <a:gd name="T17" fmla="*/ 64 h 152"/>
                <a:gd name="T18" fmla="*/ 63 w 75"/>
                <a:gd name="T19" fmla="*/ 52 h 152"/>
                <a:gd name="T20" fmla="*/ 65 w 75"/>
                <a:gd name="T21" fmla="*/ 47 h 152"/>
                <a:gd name="T22" fmla="*/ 62 w 75"/>
                <a:gd name="T23" fmla="*/ 53 h 152"/>
                <a:gd name="T24" fmla="*/ 65 w 75"/>
                <a:gd name="T25" fmla="*/ 30 h 152"/>
                <a:gd name="T26" fmla="*/ 63 w 75"/>
                <a:gd name="T27" fmla="*/ 24 h 152"/>
                <a:gd name="T28" fmla="*/ 65 w 75"/>
                <a:gd name="T29" fmla="*/ 70 h 152"/>
                <a:gd name="T30" fmla="*/ 60 w 75"/>
                <a:gd name="T31" fmla="*/ 130 h 152"/>
                <a:gd name="T32" fmla="*/ 59 w 75"/>
                <a:gd name="T33" fmla="*/ 3 h 152"/>
                <a:gd name="T34" fmla="*/ 59 w 75"/>
                <a:gd name="T35" fmla="*/ 8 h 152"/>
                <a:gd name="T36" fmla="*/ 61 w 75"/>
                <a:gd name="T37" fmla="*/ 33 h 152"/>
                <a:gd name="T38" fmla="*/ 62 w 75"/>
                <a:gd name="T39" fmla="*/ 24 h 152"/>
                <a:gd name="T40" fmla="*/ 60 w 75"/>
                <a:gd name="T41" fmla="*/ 53 h 152"/>
                <a:gd name="T42" fmla="*/ 62 w 75"/>
                <a:gd name="T43" fmla="*/ 44 h 152"/>
                <a:gd name="T44" fmla="*/ 59 w 75"/>
                <a:gd name="T45" fmla="*/ 72 h 152"/>
                <a:gd name="T46" fmla="*/ 62 w 75"/>
                <a:gd name="T47" fmla="*/ 64 h 152"/>
                <a:gd name="T48" fmla="*/ 61 w 75"/>
                <a:gd name="T49" fmla="*/ 73 h 152"/>
                <a:gd name="T50" fmla="*/ 59 w 75"/>
                <a:gd name="T51" fmla="*/ 135 h 152"/>
                <a:gd name="T52" fmla="*/ 38 w 75"/>
                <a:gd name="T53" fmla="*/ 132 h 152"/>
                <a:gd name="T54" fmla="*/ 59 w 75"/>
                <a:gd name="T55" fmla="*/ 135 h 152"/>
                <a:gd name="T56" fmla="*/ 59 w 75"/>
                <a:gd name="T57" fmla="*/ 8 h 152"/>
                <a:gd name="T58" fmla="*/ 38 w 75"/>
                <a:gd name="T59" fmla="*/ 0 h 152"/>
                <a:gd name="T60" fmla="*/ 59 w 75"/>
                <a:gd name="T61" fmla="*/ 32 h 152"/>
                <a:gd name="T62" fmla="*/ 38 w 75"/>
                <a:gd name="T63" fmla="*/ 29 h 152"/>
                <a:gd name="T64" fmla="*/ 52 w 75"/>
                <a:gd name="T65" fmla="*/ 21 h 152"/>
                <a:gd name="T66" fmla="*/ 59 w 75"/>
                <a:gd name="T67" fmla="*/ 52 h 152"/>
                <a:gd name="T68" fmla="*/ 55 w 75"/>
                <a:gd name="T69" fmla="*/ 51 h 152"/>
                <a:gd name="T70" fmla="*/ 38 w 75"/>
                <a:gd name="T71" fmla="*/ 40 h 152"/>
                <a:gd name="T72" fmla="*/ 59 w 75"/>
                <a:gd name="T73" fmla="*/ 63 h 152"/>
                <a:gd name="T74" fmla="*/ 59 w 75"/>
                <a:gd name="T75" fmla="*/ 72 h 152"/>
                <a:gd name="T76" fmla="*/ 55 w 75"/>
                <a:gd name="T77" fmla="*/ 70 h 152"/>
                <a:gd name="T78" fmla="*/ 38 w 75"/>
                <a:gd name="T79" fmla="*/ 60 h 152"/>
                <a:gd name="T80" fmla="*/ 38 w 75"/>
                <a:gd name="T81" fmla="*/ 132 h 152"/>
                <a:gd name="T82" fmla="*/ 6 w 75"/>
                <a:gd name="T83" fmla="*/ 148 h 152"/>
                <a:gd name="T84" fmla="*/ 3 w 75"/>
                <a:gd name="T85" fmla="*/ 152 h 152"/>
                <a:gd name="T86" fmla="*/ 0 w 75"/>
                <a:gd name="T87" fmla="*/ 34 h 152"/>
                <a:gd name="T88" fmla="*/ 38 w 75"/>
                <a:gd name="T89" fmla="*/ 0 h 152"/>
                <a:gd name="T90" fmla="*/ 5 w 75"/>
                <a:gd name="T91" fmla="*/ 33 h 152"/>
                <a:gd name="T92" fmla="*/ 15 w 75"/>
                <a:gd name="T93" fmla="*/ 130 h 152"/>
                <a:gd name="T94" fmla="*/ 24 w 75"/>
                <a:gd name="T95" fmla="*/ 21 h 152"/>
                <a:gd name="T96" fmla="*/ 11 w 75"/>
                <a:gd name="T97" fmla="*/ 30 h 152"/>
                <a:gd name="T98" fmla="*/ 19 w 75"/>
                <a:gd name="T99" fmla="*/ 31 h 152"/>
                <a:gd name="T100" fmla="*/ 38 w 75"/>
                <a:gd name="T101" fmla="*/ 20 h 152"/>
                <a:gd name="T102" fmla="*/ 13 w 75"/>
                <a:gd name="T103" fmla="*/ 44 h 152"/>
                <a:gd name="T104" fmla="*/ 13 w 75"/>
                <a:gd name="T105" fmla="*/ 52 h 152"/>
                <a:gd name="T106" fmla="*/ 19 w 75"/>
                <a:gd name="T107" fmla="*/ 51 h 152"/>
                <a:gd name="T108" fmla="*/ 38 w 75"/>
                <a:gd name="T109" fmla="*/ 40 h 152"/>
                <a:gd name="T110" fmla="*/ 10 w 75"/>
                <a:gd name="T111" fmla="*/ 67 h 152"/>
                <a:gd name="T112" fmla="*/ 13 w 75"/>
                <a:gd name="T113" fmla="*/ 72 h 152"/>
                <a:gd name="T114" fmla="*/ 21 w 75"/>
                <a:gd name="T115" fmla="*/ 7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152">
                  <a:moveTo>
                    <a:pt x="70" y="148"/>
                  </a:moveTo>
                  <a:cubicBezTo>
                    <a:pt x="70" y="147"/>
                    <a:pt x="70" y="147"/>
                    <a:pt x="70" y="147"/>
                  </a:cubicBezTo>
                  <a:cubicBezTo>
                    <a:pt x="70" y="147"/>
                    <a:pt x="70" y="147"/>
                    <a:pt x="70" y="147"/>
                  </a:cubicBezTo>
                  <a:cubicBezTo>
                    <a:pt x="68" y="142"/>
                    <a:pt x="66" y="139"/>
                    <a:pt x="62" y="137"/>
                  </a:cubicBezTo>
                  <a:cubicBezTo>
                    <a:pt x="62" y="131"/>
                    <a:pt x="62" y="131"/>
                    <a:pt x="62" y="131"/>
                  </a:cubicBezTo>
                  <a:cubicBezTo>
                    <a:pt x="66" y="133"/>
                    <a:pt x="68" y="135"/>
                    <a:pt x="71" y="138"/>
                  </a:cubicBezTo>
                  <a:cubicBezTo>
                    <a:pt x="71" y="34"/>
                    <a:pt x="71" y="34"/>
                    <a:pt x="71" y="34"/>
                  </a:cubicBezTo>
                  <a:cubicBezTo>
                    <a:pt x="71" y="34"/>
                    <a:pt x="71" y="34"/>
                    <a:pt x="71" y="34"/>
                  </a:cubicBezTo>
                  <a:cubicBezTo>
                    <a:pt x="71" y="33"/>
                    <a:pt x="71" y="33"/>
                    <a:pt x="71" y="33"/>
                  </a:cubicBezTo>
                  <a:cubicBezTo>
                    <a:pt x="71" y="33"/>
                    <a:pt x="71" y="33"/>
                    <a:pt x="71" y="33"/>
                  </a:cubicBezTo>
                  <a:cubicBezTo>
                    <a:pt x="71" y="29"/>
                    <a:pt x="71" y="22"/>
                    <a:pt x="69" y="19"/>
                  </a:cubicBezTo>
                  <a:cubicBezTo>
                    <a:pt x="68" y="15"/>
                    <a:pt x="66" y="12"/>
                    <a:pt x="62" y="10"/>
                  </a:cubicBezTo>
                  <a:cubicBezTo>
                    <a:pt x="62" y="4"/>
                    <a:pt x="62" y="4"/>
                    <a:pt x="62" y="4"/>
                  </a:cubicBezTo>
                  <a:cubicBezTo>
                    <a:pt x="68" y="7"/>
                    <a:pt x="72" y="11"/>
                    <a:pt x="74" y="17"/>
                  </a:cubicBezTo>
                  <a:cubicBezTo>
                    <a:pt x="75" y="21"/>
                    <a:pt x="75" y="28"/>
                    <a:pt x="75" y="33"/>
                  </a:cubicBezTo>
                  <a:cubicBezTo>
                    <a:pt x="75" y="33"/>
                    <a:pt x="75" y="33"/>
                    <a:pt x="75" y="33"/>
                  </a:cubicBezTo>
                  <a:cubicBezTo>
                    <a:pt x="75" y="34"/>
                    <a:pt x="75" y="34"/>
                    <a:pt x="75" y="34"/>
                  </a:cubicBezTo>
                  <a:cubicBezTo>
                    <a:pt x="75" y="34"/>
                    <a:pt x="75" y="34"/>
                    <a:pt x="75" y="34"/>
                  </a:cubicBezTo>
                  <a:cubicBezTo>
                    <a:pt x="75" y="78"/>
                    <a:pt x="75" y="128"/>
                    <a:pt x="75" y="146"/>
                  </a:cubicBezTo>
                  <a:cubicBezTo>
                    <a:pt x="75" y="146"/>
                    <a:pt x="75" y="146"/>
                    <a:pt x="75" y="146"/>
                  </a:cubicBezTo>
                  <a:cubicBezTo>
                    <a:pt x="75" y="147"/>
                    <a:pt x="75" y="147"/>
                    <a:pt x="75" y="147"/>
                  </a:cubicBezTo>
                  <a:cubicBezTo>
                    <a:pt x="75" y="150"/>
                    <a:pt x="75" y="151"/>
                    <a:pt x="73" y="151"/>
                  </a:cubicBezTo>
                  <a:cubicBezTo>
                    <a:pt x="73" y="151"/>
                    <a:pt x="73" y="152"/>
                    <a:pt x="73" y="152"/>
                  </a:cubicBezTo>
                  <a:cubicBezTo>
                    <a:pt x="71" y="152"/>
                    <a:pt x="71" y="151"/>
                    <a:pt x="70" y="148"/>
                  </a:cubicBezTo>
                  <a:cubicBezTo>
                    <a:pt x="70" y="148"/>
                    <a:pt x="70" y="148"/>
                    <a:pt x="70" y="148"/>
                  </a:cubicBezTo>
                  <a:close/>
                  <a:moveTo>
                    <a:pt x="62" y="72"/>
                  </a:moveTo>
                  <a:cubicBezTo>
                    <a:pt x="63" y="72"/>
                    <a:pt x="63" y="72"/>
                    <a:pt x="63" y="72"/>
                  </a:cubicBezTo>
                  <a:cubicBezTo>
                    <a:pt x="64" y="72"/>
                    <a:pt x="65" y="71"/>
                    <a:pt x="65" y="70"/>
                  </a:cubicBezTo>
                  <a:cubicBezTo>
                    <a:pt x="62" y="71"/>
                    <a:pt x="62" y="71"/>
                    <a:pt x="62" y="71"/>
                  </a:cubicBezTo>
                  <a:cubicBezTo>
                    <a:pt x="62" y="72"/>
                    <a:pt x="62" y="72"/>
                    <a:pt x="62" y="72"/>
                  </a:cubicBezTo>
                  <a:close/>
                  <a:moveTo>
                    <a:pt x="62" y="71"/>
                  </a:moveTo>
                  <a:cubicBezTo>
                    <a:pt x="65" y="70"/>
                    <a:pt x="65" y="70"/>
                    <a:pt x="65" y="70"/>
                  </a:cubicBezTo>
                  <a:cubicBezTo>
                    <a:pt x="65" y="70"/>
                    <a:pt x="65" y="70"/>
                    <a:pt x="65" y="70"/>
                  </a:cubicBezTo>
                  <a:cubicBezTo>
                    <a:pt x="66" y="69"/>
                    <a:pt x="66" y="68"/>
                    <a:pt x="65" y="67"/>
                  </a:cubicBezTo>
                  <a:cubicBezTo>
                    <a:pt x="65" y="66"/>
                    <a:pt x="64" y="65"/>
                    <a:pt x="63" y="64"/>
                  </a:cubicBezTo>
                  <a:cubicBezTo>
                    <a:pt x="63" y="64"/>
                    <a:pt x="63" y="64"/>
                    <a:pt x="63" y="64"/>
                  </a:cubicBezTo>
                  <a:cubicBezTo>
                    <a:pt x="62" y="64"/>
                    <a:pt x="62" y="64"/>
                    <a:pt x="62" y="64"/>
                  </a:cubicBezTo>
                  <a:cubicBezTo>
                    <a:pt x="62" y="71"/>
                    <a:pt x="62" y="71"/>
                    <a:pt x="62" y="71"/>
                  </a:cubicBezTo>
                  <a:close/>
                  <a:moveTo>
                    <a:pt x="62" y="53"/>
                  </a:moveTo>
                  <a:cubicBezTo>
                    <a:pt x="63" y="52"/>
                    <a:pt x="63" y="52"/>
                    <a:pt x="63" y="52"/>
                  </a:cubicBezTo>
                  <a:cubicBezTo>
                    <a:pt x="64" y="52"/>
                    <a:pt x="65" y="51"/>
                    <a:pt x="65" y="50"/>
                  </a:cubicBezTo>
                  <a:cubicBezTo>
                    <a:pt x="65" y="50"/>
                    <a:pt x="65" y="50"/>
                    <a:pt x="65" y="50"/>
                  </a:cubicBezTo>
                  <a:cubicBezTo>
                    <a:pt x="65" y="50"/>
                    <a:pt x="65" y="50"/>
                    <a:pt x="65" y="50"/>
                  </a:cubicBezTo>
                  <a:cubicBezTo>
                    <a:pt x="66" y="49"/>
                    <a:pt x="66" y="48"/>
                    <a:pt x="65" y="47"/>
                  </a:cubicBezTo>
                  <a:cubicBezTo>
                    <a:pt x="65" y="46"/>
                    <a:pt x="64" y="45"/>
                    <a:pt x="63" y="44"/>
                  </a:cubicBezTo>
                  <a:cubicBezTo>
                    <a:pt x="63" y="44"/>
                    <a:pt x="63" y="44"/>
                    <a:pt x="63" y="44"/>
                  </a:cubicBezTo>
                  <a:cubicBezTo>
                    <a:pt x="62" y="44"/>
                    <a:pt x="62" y="44"/>
                    <a:pt x="62" y="44"/>
                  </a:cubicBezTo>
                  <a:cubicBezTo>
                    <a:pt x="62" y="53"/>
                    <a:pt x="62" y="53"/>
                    <a:pt x="62" y="53"/>
                  </a:cubicBezTo>
                  <a:close/>
                  <a:moveTo>
                    <a:pt x="62" y="33"/>
                  </a:moveTo>
                  <a:cubicBezTo>
                    <a:pt x="63" y="32"/>
                    <a:pt x="63" y="32"/>
                    <a:pt x="63" y="32"/>
                  </a:cubicBezTo>
                  <a:cubicBezTo>
                    <a:pt x="65" y="31"/>
                    <a:pt x="65" y="31"/>
                    <a:pt x="65" y="31"/>
                  </a:cubicBezTo>
                  <a:cubicBezTo>
                    <a:pt x="65" y="31"/>
                    <a:pt x="65" y="31"/>
                    <a:pt x="65" y="30"/>
                  </a:cubicBezTo>
                  <a:cubicBezTo>
                    <a:pt x="65" y="30"/>
                    <a:pt x="65" y="30"/>
                    <a:pt x="65" y="30"/>
                  </a:cubicBezTo>
                  <a:cubicBezTo>
                    <a:pt x="66" y="29"/>
                    <a:pt x="66" y="28"/>
                    <a:pt x="65" y="27"/>
                  </a:cubicBezTo>
                  <a:cubicBezTo>
                    <a:pt x="65" y="26"/>
                    <a:pt x="64" y="25"/>
                    <a:pt x="63" y="25"/>
                  </a:cubicBezTo>
                  <a:cubicBezTo>
                    <a:pt x="63" y="24"/>
                    <a:pt x="63" y="24"/>
                    <a:pt x="63" y="24"/>
                  </a:cubicBezTo>
                  <a:cubicBezTo>
                    <a:pt x="62" y="24"/>
                    <a:pt x="62" y="24"/>
                    <a:pt x="62" y="24"/>
                  </a:cubicBezTo>
                  <a:cubicBezTo>
                    <a:pt x="62" y="33"/>
                    <a:pt x="62" y="33"/>
                    <a:pt x="62" y="33"/>
                  </a:cubicBezTo>
                  <a:close/>
                  <a:moveTo>
                    <a:pt x="65" y="70"/>
                  </a:moveTo>
                  <a:cubicBezTo>
                    <a:pt x="65" y="70"/>
                    <a:pt x="65" y="70"/>
                    <a:pt x="65" y="70"/>
                  </a:cubicBezTo>
                  <a:close/>
                  <a:moveTo>
                    <a:pt x="62" y="137"/>
                  </a:moveTo>
                  <a:cubicBezTo>
                    <a:pt x="61" y="136"/>
                    <a:pt x="60" y="136"/>
                    <a:pt x="59" y="135"/>
                  </a:cubicBezTo>
                  <a:cubicBezTo>
                    <a:pt x="59" y="130"/>
                    <a:pt x="59" y="130"/>
                    <a:pt x="59" y="130"/>
                  </a:cubicBezTo>
                  <a:cubicBezTo>
                    <a:pt x="60" y="130"/>
                    <a:pt x="60" y="130"/>
                    <a:pt x="60" y="130"/>
                  </a:cubicBezTo>
                  <a:cubicBezTo>
                    <a:pt x="60" y="130"/>
                    <a:pt x="60" y="130"/>
                    <a:pt x="60" y="130"/>
                  </a:cubicBezTo>
                  <a:cubicBezTo>
                    <a:pt x="61" y="131"/>
                    <a:pt x="62" y="131"/>
                    <a:pt x="62" y="131"/>
                  </a:cubicBezTo>
                  <a:cubicBezTo>
                    <a:pt x="62" y="137"/>
                    <a:pt x="62" y="137"/>
                    <a:pt x="62" y="137"/>
                  </a:cubicBezTo>
                  <a:close/>
                  <a:moveTo>
                    <a:pt x="59" y="3"/>
                  </a:moveTo>
                  <a:cubicBezTo>
                    <a:pt x="59" y="3"/>
                    <a:pt x="60" y="3"/>
                    <a:pt x="60" y="3"/>
                  </a:cubicBezTo>
                  <a:cubicBezTo>
                    <a:pt x="61" y="3"/>
                    <a:pt x="62" y="4"/>
                    <a:pt x="62" y="4"/>
                  </a:cubicBezTo>
                  <a:cubicBezTo>
                    <a:pt x="62" y="10"/>
                    <a:pt x="62" y="10"/>
                    <a:pt x="62" y="10"/>
                  </a:cubicBezTo>
                  <a:cubicBezTo>
                    <a:pt x="61" y="9"/>
                    <a:pt x="60" y="8"/>
                    <a:pt x="59" y="8"/>
                  </a:cubicBezTo>
                  <a:cubicBezTo>
                    <a:pt x="59" y="3"/>
                    <a:pt x="59" y="3"/>
                    <a:pt x="59" y="3"/>
                  </a:cubicBezTo>
                  <a:close/>
                  <a:moveTo>
                    <a:pt x="62" y="24"/>
                  </a:moveTo>
                  <a:cubicBezTo>
                    <a:pt x="62" y="33"/>
                    <a:pt x="62" y="33"/>
                    <a:pt x="62" y="33"/>
                  </a:cubicBezTo>
                  <a:cubicBezTo>
                    <a:pt x="62" y="33"/>
                    <a:pt x="62" y="33"/>
                    <a:pt x="61" y="33"/>
                  </a:cubicBezTo>
                  <a:cubicBezTo>
                    <a:pt x="61" y="33"/>
                    <a:pt x="60" y="33"/>
                    <a:pt x="60" y="33"/>
                  </a:cubicBezTo>
                  <a:cubicBezTo>
                    <a:pt x="60" y="33"/>
                    <a:pt x="59" y="32"/>
                    <a:pt x="59" y="32"/>
                  </a:cubicBezTo>
                  <a:cubicBezTo>
                    <a:pt x="59" y="23"/>
                    <a:pt x="59" y="23"/>
                    <a:pt x="59" y="23"/>
                  </a:cubicBezTo>
                  <a:cubicBezTo>
                    <a:pt x="60" y="23"/>
                    <a:pt x="61" y="24"/>
                    <a:pt x="62" y="24"/>
                  </a:cubicBezTo>
                  <a:close/>
                  <a:moveTo>
                    <a:pt x="62" y="44"/>
                  </a:moveTo>
                  <a:cubicBezTo>
                    <a:pt x="62" y="53"/>
                    <a:pt x="62" y="53"/>
                    <a:pt x="62" y="53"/>
                  </a:cubicBezTo>
                  <a:cubicBezTo>
                    <a:pt x="62" y="53"/>
                    <a:pt x="62" y="53"/>
                    <a:pt x="61" y="53"/>
                  </a:cubicBezTo>
                  <a:cubicBezTo>
                    <a:pt x="61" y="53"/>
                    <a:pt x="60" y="53"/>
                    <a:pt x="60" y="53"/>
                  </a:cubicBezTo>
                  <a:cubicBezTo>
                    <a:pt x="60" y="53"/>
                    <a:pt x="60" y="53"/>
                    <a:pt x="60" y="53"/>
                  </a:cubicBezTo>
                  <a:cubicBezTo>
                    <a:pt x="60" y="52"/>
                    <a:pt x="59" y="52"/>
                    <a:pt x="59" y="52"/>
                  </a:cubicBezTo>
                  <a:cubicBezTo>
                    <a:pt x="59" y="43"/>
                    <a:pt x="59" y="43"/>
                    <a:pt x="59" y="43"/>
                  </a:cubicBezTo>
                  <a:cubicBezTo>
                    <a:pt x="60" y="43"/>
                    <a:pt x="61" y="43"/>
                    <a:pt x="62" y="44"/>
                  </a:cubicBezTo>
                  <a:close/>
                  <a:moveTo>
                    <a:pt x="62" y="64"/>
                  </a:moveTo>
                  <a:cubicBezTo>
                    <a:pt x="62" y="71"/>
                    <a:pt x="62" y="71"/>
                    <a:pt x="62" y="71"/>
                  </a:cubicBezTo>
                  <a:cubicBezTo>
                    <a:pt x="59" y="72"/>
                    <a:pt x="59" y="72"/>
                    <a:pt x="59" y="72"/>
                  </a:cubicBezTo>
                  <a:cubicBezTo>
                    <a:pt x="59" y="72"/>
                    <a:pt x="59" y="72"/>
                    <a:pt x="59" y="72"/>
                  </a:cubicBezTo>
                  <a:cubicBezTo>
                    <a:pt x="59" y="72"/>
                    <a:pt x="59" y="72"/>
                    <a:pt x="59" y="72"/>
                  </a:cubicBezTo>
                  <a:cubicBezTo>
                    <a:pt x="59" y="72"/>
                    <a:pt x="59" y="72"/>
                    <a:pt x="59" y="72"/>
                  </a:cubicBezTo>
                  <a:cubicBezTo>
                    <a:pt x="59" y="63"/>
                    <a:pt x="59" y="63"/>
                    <a:pt x="59" y="63"/>
                  </a:cubicBezTo>
                  <a:cubicBezTo>
                    <a:pt x="60" y="63"/>
                    <a:pt x="61" y="63"/>
                    <a:pt x="62" y="64"/>
                  </a:cubicBezTo>
                  <a:close/>
                  <a:moveTo>
                    <a:pt x="62" y="71"/>
                  </a:moveTo>
                  <a:cubicBezTo>
                    <a:pt x="60" y="72"/>
                    <a:pt x="60" y="72"/>
                    <a:pt x="60" y="72"/>
                  </a:cubicBezTo>
                  <a:cubicBezTo>
                    <a:pt x="60" y="72"/>
                    <a:pt x="60" y="73"/>
                    <a:pt x="60" y="73"/>
                  </a:cubicBezTo>
                  <a:cubicBezTo>
                    <a:pt x="60" y="73"/>
                    <a:pt x="61" y="73"/>
                    <a:pt x="61" y="73"/>
                  </a:cubicBezTo>
                  <a:cubicBezTo>
                    <a:pt x="62" y="73"/>
                    <a:pt x="62" y="73"/>
                    <a:pt x="62" y="72"/>
                  </a:cubicBezTo>
                  <a:lnTo>
                    <a:pt x="62" y="71"/>
                  </a:lnTo>
                  <a:close/>
                  <a:moveTo>
                    <a:pt x="59" y="135"/>
                  </a:moveTo>
                  <a:cubicBezTo>
                    <a:pt x="59" y="135"/>
                    <a:pt x="59" y="135"/>
                    <a:pt x="59" y="135"/>
                  </a:cubicBezTo>
                  <a:cubicBezTo>
                    <a:pt x="59" y="135"/>
                    <a:pt x="59" y="135"/>
                    <a:pt x="59" y="135"/>
                  </a:cubicBezTo>
                  <a:cubicBezTo>
                    <a:pt x="59" y="135"/>
                    <a:pt x="59" y="135"/>
                    <a:pt x="59" y="135"/>
                  </a:cubicBezTo>
                  <a:cubicBezTo>
                    <a:pt x="53" y="132"/>
                    <a:pt x="46" y="132"/>
                    <a:pt x="38" y="132"/>
                  </a:cubicBezTo>
                  <a:cubicBezTo>
                    <a:pt x="38" y="132"/>
                    <a:pt x="38" y="132"/>
                    <a:pt x="38" y="132"/>
                  </a:cubicBezTo>
                  <a:cubicBezTo>
                    <a:pt x="38" y="127"/>
                    <a:pt x="38" y="127"/>
                    <a:pt x="38" y="127"/>
                  </a:cubicBezTo>
                  <a:cubicBezTo>
                    <a:pt x="38" y="127"/>
                    <a:pt x="38" y="127"/>
                    <a:pt x="38" y="127"/>
                  </a:cubicBezTo>
                  <a:cubicBezTo>
                    <a:pt x="46" y="127"/>
                    <a:pt x="53" y="128"/>
                    <a:pt x="59" y="130"/>
                  </a:cubicBezTo>
                  <a:cubicBezTo>
                    <a:pt x="59" y="135"/>
                    <a:pt x="59" y="135"/>
                    <a:pt x="59" y="135"/>
                  </a:cubicBezTo>
                  <a:close/>
                  <a:moveTo>
                    <a:pt x="38" y="0"/>
                  </a:moveTo>
                  <a:cubicBezTo>
                    <a:pt x="38" y="0"/>
                    <a:pt x="38" y="0"/>
                    <a:pt x="38" y="0"/>
                  </a:cubicBezTo>
                  <a:cubicBezTo>
                    <a:pt x="46" y="0"/>
                    <a:pt x="53" y="0"/>
                    <a:pt x="59" y="3"/>
                  </a:cubicBezTo>
                  <a:cubicBezTo>
                    <a:pt x="59" y="8"/>
                    <a:pt x="59" y="8"/>
                    <a:pt x="59" y="8"/>
                  </a:cubicBezTo>
                  <a:cubicBezTo>
                    <a:pt x="59" y="8"/>
                    <a:pt x="59" y="8"/>
                    <a:pt x="58" y="8"/>
                  </a:cubicBezTo>
                  <a:cubicBezTo>
                    <a:pt x="53" y="5"/>
                    <a:pt x="46" y="4"/>
                    <a:pt x="38" y="4"/>
                  </a:cubicBezTo>
                  <a:cubicBezTo>
                    <a:pt x="38" y="4"/>
                    <a:pt x="38" y="4"/>
                    <a:pt x="38" y="4"/>
                  </a:cubicBezTo>
                  <a:cubicBezTo>
                    <a:pt x="38" y="0"/>
                    <a:pt x="38" y="0"/>
                    <a:pt x="38" y="0"/>
                  </a:cubicBezTo>
                  <a:close/>
                  <a:moveTo>
                    <a:pt x="59" y="23"/>
                  </a:moveTo>
                  <a:cubicBezTo>
                    <a:pt x="59" y="32"/>
                    <a:pt x="59" y="32"/>
                    <a:pt x="59" y="32"/>
                  </a:cubicBezTo>
                  <a:cubicBezTo>
                    <a:pt x="59" y="32"/>
                    <a:pt x="59" y="32"/>
                    <a:pt x="59" y="32"/>
                  </a:cubicBezTo>
                  <a:cubicBezTo>
                    <a:pt x="59" y="32"/>
                    <a:pt x="59" y="32"/>
                    <a:pt x="59" y="32"/>
                  </a:cubicBezTo>
                  <a:cubicBezTo>
                    <a:pt x="58" y="32"/>
                    <a:pt x="58" y="32"/>
                    <a:pt x="57" y="31"/>
                  </a:cubicBezTo>
                  <a:cubicBezTo>
                    <a:pt x="56" y="31"/>
                    <a:pt x="56" y="31"/>
                    <a:pt x="55" y="31"/>
                  </a:cubicBezTo>
                  <a:cubicBezTo>
                    <a:pt x="53" y="30"/>
                    <a:pt x="50" y="29"/>
                    <a:pt x="47" y="29"/>
                  </a:cubicBezTo>
                  <a:cubicBezTo>
                    <a:pt x="44" y="29"/>
                    <a:pt x="41" y="29"/>
                    <a:pt x="38" y="29"/>
                  </a:cubicBezTo>
                  <a:cubicBezTo>
                    <a:pt x="38" y="29"/>
                    <a:pt x="38" y="29"/>
                    <a:pt x="38" y="29"/>
                  </a:cubicBezTo>
                  <a:cubicBezTo>
                    <a:pt x="38" y="20"/>
                    <a:pt x="38" y="20"/>
                    <a:pt x="38" y="20"/>
                  </a:cubicBezTo>
                  <a:cubicBezTo>
                    <a:pt x="38" y="20"/>
                    <a:pt x="38" y="20"/>
                    <a:pt x="38" y="20"/>
                  </a:cubicBezTo>
                  <a:cubicBezTo>
                    <a:pt x="43" y="20"/>
                    <a:pt x="48" y="20"/>
                    <a:pt x="52" y="21"/>
                  </a:cubicBezTo>
                  <a:cubicBezTo>
                    <a:pt x="55" y="21"/>
                    <a:pt x="57" y="22"/>
                    <a:pt x="59" y="23"/>
                  </a:cubicBezTo>
                  <a:close/>
                  <a:moveTo>
                    <a:pt x="59" y="43"/>
                  </a:moveTo>
                  <a:cubicBezTo>
                    <a:pt x="59" y="52"/>
                    <a:pt x="59" y="52"/>
                    <a:pt x="59" y="52"/>
                  </a:cubicBezTo>
                  <a:cubicBezTo>
                    <a:pt x="59" y="52"/>
                    <a:pt x="59" y="52"/>
                    <a:pt x="59" y="52"/>
                  </a:cubicBezTo>
                  <a:cubicBezTo>
                    <a:pt x="59" y="52"/>
                    <a:pt x="59" y="52"/>
                    <a:pt x="59" y="52"/>
                  </a:cubicBezTo>
                  <a:cubicBezTo>
                    <a:pt x="59" y="52"/>
                    <a:pt x="59" y="52"/>
                    <a:pt x="59" y="52"/>
                  </a:cubicBezTo>
                  <a:cubicBezTo>
                    <a:pt x="58" y="52"/>
                    <a:pt x="58" y="52"/>
                    <a:pt x="57" y="51"/>
                  </a:cubicBezTo>
                  <a:cubicBezTo>
                    <a:pt x="56" y="51"/>
                    <a:pt x="56" y="51"/>
                    <a:pt x="55" y="51"/>
                  </a:cubicBezTo>
                  <a:cubicBezTo>
                    <a:pt x="53" y="50"/>
                    <a:pt x="50" y="49"/>
                    <a:pt x="47" y="49"/>
                  </a:cubicBezTo>
                  <a:cubicBezTo>
                    <a:pt x="44" y="49"/>
                    <a:pt x="41" y="49"/>
                    <a:pt x="38" y="49"/>
                  </a:cubicBezTo>
                  <a:cubicBezTo>
                    <a:pt x="38" y="49"/>
                    <a:pt x="38" y="49"/>
                    <a:pt x="38" y="49"/>
                  </a:cubicBezTo>
                  <a:cubicBezTo>
                    <a:pt x="38" y="40"/>
                    <a:pt x="38" y="40"/>
                    <a:pt x="38" y="40"/>
                  </a:cubicBezTo>
                  <a:cubicBezTo>
                    <a:pt x="38" y="40"/>
                    <a:pt x="38" y="40"/>
                    <a:pt x="38" y="40"/>
                  </a:cubicBezTo>
                  <a:cubicBezTo>
                    <a:pt x="43" y="40"/>
                    <a:pt x="48" y="40"/>
                    <a:pt x="52" y="41"/>
                  </a:cubicBezTo>
                  <a:cubicBezTo>
                    <a:pt x="55" y="41"/>
                    <a:pt x="57" y="42"/>
                    <a:pt x="59" y="43"/>
                  </a:cubicBezTo>
                  <a:close/>
                  <a:moveTo>
                    <a:pt x="59" y="63"/>
                  </a:moveTo>
                  <a:cubicBezTo>
                    <a:pt x="59" y="72"/>
                    <a:pt x="59" y="72"/>
                    <a:pt x="59" y="72"/>
                  </a:cubicBezTo>
                  <a:cubicBezTo>
                    <a:pt x="59" y="72"/>
                    <a:pt x="59" y="72"/>
                    <a:pt x="59" y="72"/>
                  </a:cubicBezTo>
                  <a:cubicBezTo>
                    <a:pt x="59" y="72"/>
                    <a:pt x="59" y="72"/>
                    <a:pt x="59" y="72"/>
                  </a:cubicBezTo>
                  <a:cubicBezTo>
                    <a:pt x="59" y="72"/>
                    <a:pt x="59" y="72"/>
                    <a:pt x="59" y="72"/>
                  </a:cubicBezTo>
                  <a:cubicBezTo>
                    <a:pt x="59" y="72"/>
                    <a:pt x="59" y="72"/>
                    <a:pt x="59" y="72"/>
                  </a:cubicBezTo>
                  <a:cubicBezTo>
                    <a:pt x="58" y="72"/>
                    <a:pt x="58" y="72"/>
                    <a:pt x="57" y="71"/>
                  </a:cubicBezTo>
                  <a:cubicBezTo>
                    <a:pt x="56" y="71"/>
                    <a:pt x="56" y="71"/>
                    <a:pt x="55" y="70"/>
                  </a:cubicBezTo>
                  <a:cubicBezTo>
                    <a:pt x="55" y="70"/>
                    <a:pt x="55" y="70"/>
                    <a:pt x="55" y="70"/>
                  </a:cubicBezTo>
                  <a:cubicBezTo>
                    <a:pt x="52" y="70"/>
                    <a:pt x="50" y="69"/>
                    <a:pt x="47" y="69"/>
                  </a:cubicBezTo>
                  <a:cubicBezTo>
                    <a:pt x="44" y="69"/>
                    <a:pt x="41" y="68"/>
                    <a:pt x="38" y="68"/>
                  </a:cubicBezTo>
                  <a:cubicBezTo>
                    <a:pt x="38" y="68"/>
                    <a:pt x="38" y="68"/>
                    <a:pt x="38" y="68"/>
                  </a:cubicBezTo>
                  <a:cubicBezTo>
                    <a:pt x="38" y="60"/>
                    <a:pt x="38" y="60"/>
                    <a:pt x="38" y="60"/>
                  </a:cubicBezTo>
                  <a:cubicBezTo>
                    <a:pt x="38" y="60"/>
                    <a:pt x="38" y="60"/>
                    <a:pt x="38" y="60"/>
                  </a:cubicBezTo>
                  <a:cubicBezTo>
                    <a:pt x="43" y="60"/>
                    <a:pt x="48" y="60"/>
                    <a:pt x="52" y="61"/>
                  </a:cubicBezTo>
                  <a:cubicBezTo>
                    <a:pt x="55" y="61"/>
                    <a:pt x="57" y="62"/>
                    <a:pt x="59" y="63"/>
                  </a:cubicBezTo>
                  <a:close/>
                  <a:moveTo>
                    <a:pt x="38" y="132"/>
                  </a:moveTo>
                  <a:cubicBezTo>
                    <a:pt x="30" y="132"/>
                    <a:pt x="23" y="132"/>
                    <a:pt x="17" y="135"/>
                  </a:cubicBezTo>
                  <a:cubicBezTo>
                    <a:pt x="12" y="137"/>
                    <a:pt x="8" y="141"/>
                    <a:pt x="6" y="146"/>
                  </a:cubicBezTo>
                  <a:cubicBezTo>
                    <a:pt x="6" y="147"/>
                    <a:pt x="6" y="147"/>
                    <a:pt x="6" y="147"/>
                  </a:cubicBezTo>
                  <a:cubicBezTo>
                    <a:pt x="6" y="148"/>
                    <a:pt x="6" y="148"/>
                    <a:pt x="6" y="148"/>
                  </a:cubicBezTo>
                  <a:cubicBezTo>
                    <a:pt x="6" y="148"/>
                    <a:pt x="6" y="148"/>
                    <a:pt x="6" y="148"/>
                  </a:cubicBezTo>
                  <a:cubicBezTo>
                    <a:pt x="5" y="151"/>
                    <a:pt x="5" y="152"/>
                    <a:pt x="3" y="152"/>
                  </a:cubicBezTo>
                  <a:cubicBezTo>
                    <a:pt x="3" y="152"/>
                    <a:pt x="3" y="152"/>
                    <a:pt x="3" y="152"/>
                  </a:cubicBezTo>
                  <a:cubicBezTo>
                    <a:pt x="3" y="152"/>
                    <a:pt x="3" y="152"/>
                    <a:pt x="3" y="152"/>
                  </a:cubicBezTo>
                  <a:cubicBezTo>
                    <a:pt x="0" y="151"/>
                    <a:pt x="0" y="150"/>
                    <a:pt x="0" y="147"/>
                  </a:cubicBezTo>
                  <a:cubicBezTo>
                    <a:pt x="0" y="146"/>
                    <a:pt x="0" y="146"/>
                    <a:pt x="0" y="146"/>
                  </a:cubicBezTo>
                  <a:cubicBezTo>
                    <a:pt x="0" y="77"/>
                    <a:pt x="0" y="77"/>
                    <a:pt x="0" y="77"/>
                  </a:cubicBezTo>
                  <a:cubicBezTo>
                    <a:pt x="0" y="34"/>
                    <a:pt x="0" y="34"/>
                    <a:pt x="0" y="34"/>
                  </a:cubicBezTo>
                  <a:cubicBezTo>
                    <a:pt x="0" y="33"/>
                    <a:pt x="0" y="33"/>
                    <a:pt x="0" y="33"/>
                  </a:cubicBezTo>
                  <a:cubicBezTo>
                    <a:pt x="0" y="28"/>
                    <a:pt x="0" y="21"/>
                    <a:pt x="2" y="17"/>
                  </a:cubicBezTo>
                  <a:cubicBezTo>
                    <a:pt x="4" y="10"/>
                    <a:pt x="9" y="6"/>
                    <a:pt x="16" y="3"/>
                  </a:cubicBezTo>
                  <a:cubicBezTo>
                    <a:pt x="22" y="1"/>
                    <a:pt x="30" y="0"/>
                    <a:pt x="38" y="0"/>
                  </a:cubicBezTo>
                  <a:cubicBezTo>
                    <a:pt x="38" y="4"/>
                    <a:pt x="38" y="4"/>
                    <a:pt x="38" y="4"/>
                  </a:cubicBezTo>
                  <a:cubicBezTo>
                    <a:pt x="30" y="4"/>
                    <a:pt x="23" y="5"/>
                    <a:pt x="18" y="8"/>
                  </a:cubicBezTo>
                  <a:cubicBezTo>
                    <a:pt x="12" y="10"/>
                    <a:pt x="8" y="13"/>
                    <a:pt x="7" y="19"/>
                  </a:cubicBezTo>
                  <a:cubicBezTo>
                    <a:pt x="5" y="22"/>
                    <a:pt x="5" y="29"/>
                    <a:pt x="5" y="33"/>
                  </a:cubicBezTo>
                  <a:cubicBezTo>
                    <a:pt x="5" y="34"/>
                    <a:pt x="5" y="34"/>
                    <a:pt x="5" y="34"/>
                  </a:cubicBezTo>
                  <a:cubicBezTo>
                    <a:pt x="5" y="77"/>
                    <a:pt x="5" y="77"/>
                    <a:pt x="5" y="77"/>
                  </a:cubicBezTo>
                  <a:cubicBezTo>
                    <a:pt x="5" y="138"/>
                    <a:pt x="5" y="138"/>
                    <a:pt x="5" y="138"/>
                  </a:cubicBezTo>
                  <a:cubicBezTo>
                    <a:pt x="8" y="135"/>
                    <a:pt x="11" y="132"/>
                    <a:pt x="15" y="130"/>
                  </a:cubicBezTo>
                  <a:cubicBezTo>
                    <a:pt x="22" y="128"/>
                    <a:pt x="29" y="127"/>
                    <a:pt x="38" y="127"/>
                  </a:cubicBezTo>
                  <a:cubicBezTo>
                    <a:pt x="38" y="132"/>
                    <a:pt x="38" y="132"/>
                    <a:pt x="38" y="132"/>
                  </a:cubicBezTo>
                  <a:close/>
                  <a:moveTo>
                    <a:pt x="38" y="20"/>
                  </a:moveTo>
                  <a:cubicBezTo>
                    <a:pt x="33" y="20"/>
                    <a:pt x="28" y="20"/>
                    <a:pt x="24" y="21"/>
                  </a:cubicBezTo>
                  <a:cubicBezTo>
                    <a:pt x="20" y="22"/>
                    <a:pt x="16" y="23"/>
                    <a:pt x="13" y="24"/>
                  </a:cubicBezTo>
                  <a:cubicBezTo>
                    <a:pt x="12" y="25"/>
                    <a:pt x="11" y="26"/>
                    <a:pt x="10" y="27"/>
                  </a:cubicBezTo>
                  <a:cubicBezTo>
                    <a:pt x="10" y="28"/>
                    <a:pt x="10" y="29"/>
                    <a:pt x="11" y="30"/>
                  </a:cubicBezTo>
                  <a:cubicBezTo>
                    <a:pt x="11" y="30"/>
                    <a:pt x="11" y="30"/>
                    <a:pt x="11" y="30"/>
                  </a:cubicBezTo>
                  <a:cubicBezTo>
                    <a:pt x="11" y="31"/>
                    <a:pt x="12" y="32"/>
                    <a:pt x="13" y="33"/>
                  </a:cubicBezTo>
                  <a:cubicBezTo>
                    <a:pt x="14" y="33"/>
                    <a:pt x="16" y="33"/>
                    <a:pt x="17" y="32"/>
                  </a:cubicBezTo>
                  <a:cubicBezTo>
                    <a:pt x="17" y="32"/>
                    <a:pt x="18" y="32"/>
                    <a:pt x="19" y="31"/>
                  </a:cubicBezTo>
                  <a:cubicBezTo>
                    <a:pt x="19" y="31"/>
                    <a:pt x="19" y="31"/>
                    <a:pt x="19" y="31"/>
                  </a:cubicBezTo>
                  <a:cubicBezTo>
                    <a:pt x="19" y="31"/>
                    <a:pt x="20" y="31"/>
                    <a:pt x="21" y="31"/>
                  </a:cubicBezTo>
                  <a:cubicBezTo>
                    <a:pt x="23" y="30"/>
                    <a:pt x="26" y="29"/>
                    <a:pt x="29" y="29"/>
                  </a:cubicBezTo>
                  <a:cubicBezTo>
                    <a:pt x="31" y="29"/>
                    <a:pt x="34" y="29"/>
                    <a:pt x="38" y="29"/>
                  </a:cubicBezTo>
                  <a:cubicBezTo>
                    <a:pt x="38" y="20"/>
                    <a:pt x="38" y="20"/>
                    <a:pt x="38" y="20"/>
                  </a:cubicBezTo>
                  <a:close/>
                  <a:moveTo>
                    <a:pt x="38" y="40"/>
                  </a:moveTo>
                  <a:cubicBezTo>
                    <a:pt x="33" y="40"/>
                    <a:pt x="28" y="40"/>
                    <a:pt x="24" y="41"/>
                  </a:cubicBezTo>
                  <a:cubicBezTo>
                    <a:pt x="20" y="42"/>
                    <a:pt x="16" y="43"/>
                    <a:pt x="13" y="44"/>
                  </a:cubicBezTo>
                  <a:cubicBezTo>
                    <a:pt x="13" y="44"/>
                    <a:pt x="13" y="44"/>
                    <a:pt x="13" y="44"/>
                  </a:cubicBezTo>
                  <a:cubicBezTo>
                    <a:pt x="12" y="45"/>
                    <a:pt x="11" y="46"/>
                    <a:pt x="10" y="47"/>
                  </a:cubicBezTo>
                  <a:cubicBezTo>
                    <a:pt x="10" y="48"/>
                    <a:pt x="10" y="49"/>
                    <a:pt x="11" y="50"/>
                  </a:cubicBezTo>
                  <a:cubicBezTo>
                    <a:pt x="11" y="50"/>
                    <a:pt x="11" y="50"/>
                    <a:pt x="11" y="50"/>
                  </a:cubicBezTo>
                  <a:cubicBezTo>
                    <a:pt x="11" y="51"/>
                    <a:pt x="12" y="52"/>
                    <a:pt x="13" y="52"/>
                  </a:cubicBezTo>
                  <a:cubicBezTo>
                    <a:pt x="14" y="53"/>
                    <a:pt x="15" y="53"/>
                    <a:pt x="16" y="52"/>
                  </a:cubicBezTo>
                  <a:cubicBezTo>
                    <a:pt x="17" y="52"/>
                    <a:pt x="17" y="52"/>
                    <a:pt x="17" y="52"/>
                  </a:cubicBezTo>
                  <a:cubicBezTo>
                    <a:pt x="17" y="52"/>
                    <a:pt x="18" y="52"/>
                    <a:pt x="19" y="51"/>
                  </a:cubicBezTo>
                  <a:cubicBezTo>
                    <a:pt x="19" y="51"/>
                    <a:pt x="19" y="51"/>
                    <a:pt x="19" y="51"/>
                  </a:cubicBezTo>
                  <a:cubicBezTo>
                    <a:pt x="19" y="51"/>
                    <a:pt x="20" y="51"/>
                    <a:pt x="21" y="51"/>
                  </a:cubicBezTo>
                  <a:cubicBezTo>
                    <a:pt x="23" y="50"/>
                    <a:pt x="26" y="49"/>
                    <a:pt x="29" y="49"/>
                  </a:cubicBezTo>
                  <a:cubicBezTo>
                    <a:pt x="31" y="49"/>
                    <a:pt x="34" y="49"/>
                    <a:pt x="38" y="49"/>
                  </a:cubicBezTo>
                  <a:cubicBezTo>
                    <a:pt x="38" y="40"/>
                    <a:pt x="38" y="40"/>
                    <a:pt x="38" y="40"/>
                  </a:cubicBezTo>
                  <a:close/>
                  <a:moveTo>
                    <a:pt x="38" y="60"/>
                  </a:moveTo>
                  <a:cubicBezTo>
                    <a:pt x="33" y="60"/>
                    <a:pt x="28" y="60"/>
                    <a:pt x="24" y="61"/>
                  </a:cubicBezTo>
                  <a:cubicBezTo>
                    <a:pt x="20" y="61"/>
                    <a:pt x="16" y="63"/>
                    <a:pt x="13" y="64"/>
                  </a:cubicBezTo>
                  <a:cubicBezTo>
                    <a:pt x="12" y="65"/>
                    <a:pt x="11" y="66"/>
                    <a:pt x="10" y="67"/>
                  </a:cubicBezTo>
                  <a:cubicBezTo>
                    <a:pt x="10" y="68"/>
                    <a:pt x="10" y="69"/>
                    <a:pt x="11" y="70"/>
                  </a:cubicBezTo>
                  <a:cubicBezTo>
                    <a:pt x="11" y="70"/>
                    <a:pt x="11" y="70"/>
                    <a:pt x="11" y="70"/>
                  </a:cubicBezTo>
                  <a:cubicBezTo>
                    <a:pt x="11" y="71"/>
                    <a:pt x="12" y="72"/>
                    <a:pt x="13" y="72"/>
                  </a:cubicBezTo>
                  <a:cubicBezTo>
                    <a:pt x="13" y="72"/>
                    <a:pt x="13" y="72"/>
                    <a:pt x="13" y="72"/>
                  </a:cubicBezTo>
                  <a:cubicBezTo>
                    <a:pt x="14" y="73"/>
                    <a:pt x="16" y="73"/>
                    <a:pt x="17" y="72"/>
                  </a:cubicBezTo>
                  <a:cubicBezTo>
                    <a:pt x="17" y="72"/>
                    <a:pt x="17" y="72"/>
                    <a:pt x="17" y="72"/>
                  </a:cubicBezTo>
                  <a:cubicBezTo>
                    <a:pt x="17" y="72"/>
                    <a:pt x="18" y="72"/>
                    <a:pt x="19" y="71"/>
                  </a:cubicBezTo>
                  <a:cubicBezTo>
                    <a:pt x="19" y="71"/>
                    <a:pt x="20" y="71"/>
                    <a:pt x="21" y="70"/>
                  </a:cubicBezTo>
                  <a:cubicBezTo>
                    <a:pt x="23" y="70"/>
                    <a:pt x="26" y="69"/>
                    <a:pt x="29" y="69"/>
                  </a:cubicBezTo>
                  <a:cubicBezTo>
                    <a:pt x="31" y="69"/>
                    <a:pt x="34" y="68"/>
                    <a:pt x="38" y="68"/>
                  </a:cubicBezTo>
                  <a:lnTo>
                    <a:pt x="38" y="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0" name="Freeform 73"/>
            <p:cNvSpPr>
              <a:spLocks noEditPoints="1"/>
            </p:cNvSpPr>
            <p:nvPr/>
          </p:nvSpPr>
          <p:spPr bwMode="auto">
            <a:xfrm>
              <a:off x="1123984" y="1481499"/>
              <a:ext cx="168244" cy="168282"/>
            </a:xfrm>
            <a:custGeom>
              <a:avLst/>
              <a:gdLst>
                <a:gd name="T0" fmla="*/ 45 w 91"/>
                <a:gd name="T1" fmla="*/ 0 h 91"/>
                <a:gd name="T2" fmla="*/ 77 w 91"/>
                <a:gd name="T3" fmla="*/ 14 h 91"/>
                <a:gd name="T4" fmla="*/ 91 w 91"/>
                <a:gd name="T5" fmla="*/ 46 h 91"/>
                <a:gd name="T6" fmla="*/ 77 w 91"/>
                <a:gd name="T7" fmla="*/ 78 h 91"/>
                <a:gd name="T8" fmla="*/ 45 w 91"/>
                <a:gd name="T9" fmla="*/ 91 h 91"/>
                <a:gd name="T10" fmla="*/ 45 w 91"/>
                <a:gd name="T11" fmla="*/ 87 h 91"/>
                <a:gd name="T12" fmla="*/ 74 w 91"/>
                <a:gd name="T13" fmla="*/ 75 h 91"/>
                <a:gd name="T14" fmla="*/ 86 w 91"/>
                <a:gd name="T15" fmla="*/ 46 h 91"/>
                <a:gd name="T16" fmla="*/ 74 w 91"/>
                <a:gd name="T17" fmla="*/ 17 h 91"/>
                <a:gd name="T18" fmla="*/ 45 w 91"/>
                <a:gd name="T19" fmla="*/ 5 h 91"/>
                <a:gd name="T20" fmla="*/ 45 w 91"/>
                <a:gd name="T21" fmla="*/ 0 h 91"/>
                <a:gd name="T22" fmla="*/ 44 w 91"/>
                <a:gd name="T23" fmla="*/ 91 h 91"/>
                <a:gd name="T24" fmla="*/ 43 w 91"/>
                <a:gd name="T25" fmla="*/ 91 h 91"/>
                <a:gd name="T26" fmla="*/ 43 w 91"/>
                <a:gd name="T27" fmla="*/ 91 h 91"/>
                <a:gd name="T28" fmla="*/ 41 w 91"/>
                <a:gd name="T29" fmla="*/ 89 h 91"/>
                <a:gd name="T30" fmla="*/ 34 w 91"/>
                <a:gd name="T31" fmla="*/ 74 h 91"/>
                <a:gd name="T32" fmla="*/ 24 w 91"/>
                <a:gd name="T33" fmla="*/ 61 h 91"/>
                <a:gd name="T34" fmla="*/ 13 w 91"/>
                <a:gd name="T35" fmla="*/ 53 h 91"/>
                <a:gd name="T36" fmla="*/ 1 w 91"/>
                <a:gd name="T37" fmla="*/ 47 h 91"/>
                <a:gd name="T38" fmla="*/ 1 w 91"/>
                <a:gd name="T39" fmla="*/ 47 h 91"/>
                <a:gd name="T40" fmla="*/ 0 w 91"/>
                <a:gd name="T41" fmla="*/ 45 h 91"/>
                <a:gd name="T42" fmla="*/ 13 w 91"/>
                <a:gd name="T43" fmla="*/ 13 h 91"/>
                <a:gd name="T44" fmla="*/ 45 w 91"/>
                <a:gd name="T45" fmla="*/ 0 h 91"/>
                <a:gd name="T46" fmla="*/ 45 w 91"/>
                <a:gd name="T47" fmla="*/ 0 h 91"/>
                <a:gd name="T48" fmla="*/ 45 w 91"/>
                <a:gd name="T49" fmla="*/ 5 h 91"/>
                <a:gd name="T50" fmla="*/ 45 w 91"/>
                <a:gd name="T51" fmla="*/ 5 h 91"/>
                <a:gd name="T52" fmla="*/ 17 w 91"/>
                <a:gd name="T53" fmla="*/ 17 h 91"/>
                <a:gd name="T54" fmla="*/ 5 w 91"/>
                <a:gd name="T55" fmla="*/ 43 h 91"/>
                <a:gd name="T56" fmla="*/ 16 w 91"/>
                <a:gd name="T57" fmla="*/ 49 h 91"/>
                <a:gd name="T58" fmla="*/ 28 w 91"/>
                <a:gd name="T59" fmla="*/ 58 h 91"/>
                <a:gd name="T60" fmla="*/ 38 w 91"/>
                <a:gd name="T61" fmla="*/ 72 h 91"/>
                <a:gd name="T62" fmla="*/ 45 w 91"/>
                <a:gd name="T63" fmla="*/ 87 h 91"/>
                <a:gd name="T64" fmla="*/ 45 w 91"/>
                <a:gd name="T65" fmla="*/ 87 h 91"/>
                <a:gd name="T66" fmla="*/ 45 w 91"/>
                <a:gd name="T67" fmla="*/ 87 h 91"/>
                <a:gd name="T68" fmla="*/ 45 w 91"/>
                <a:gd name="T69" fmla="*/ 91 h 91"/>
                <a:gd name="T70" fmla="*/ 45 w 91"/>
                <a:gd name="T71" fmla="*/ 91 h 91"/>
                <a:gd name="T72" fmla="*/ 44 w 91"/>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91">
                  <a:moveTo>
                    <a:pt x="45" y="0"/>
                  </a:moveTo>
                  <a:cubicBezTo>
                    <a:pt x="58" y="0"/>
                    <a:pt x="69" y="5"/>
                    <a:pt x="77" y="14"/>
                  </a:cubicBezTo>
                  <a:cubicBezTo>
                    <a:pt x="86" y="22"/>
                    <a:pt x="91" y="33"/>
                    <a:pt x="91" y="46"/>
                  </a:cubicBezTo>
                  <a:cubicBezTo>
                    <a:pt x="91" y="58"/>
                    <a:pt x="86" y="70"/>
                    <a:pt x="77" y="78"/>
                  </a:cubicBezTo>
                  <a:cubicBezTo>
                    <a:pt x="69" y="86"/>
                    <a:pt x="58" y="91"/>
                    <a:pt x="45" y="91"/>
                  </a:cubicBezTo>
                  <a:cubicBezTo>
                    <a:pt x="45" y="87"/>
                    <a:pt x="45" y="87"/>
                    <a:pt x="45" y="87"/>
                  </a:cubicBezTo>
                  <a:cubicBezTo>
                    <a:pt x="56" y="86"/>
                    <a:pt x="67" y="82"/>
                    <a:pt x="74" y="75"/>
                  </a:cubicBezTo>
                  <a:cubicBezTo>
                    <a:pt x="81" y="67"/>
                    <a:pt x="86" y="57"/>
                    <a:pt x="86" y="46"/>
                  </a:cubicBezTo>
                  <a:cubicBezTo>
                    <a:pt x="86" y="35"/>
                    <a:pt x="81" y="24"/>
                    <a:pt x="74" y="17"/>
                  </a:cubicBezTo>
                  <a:cubicBezTo>
                    <a:pt x="67" y="10"/>
                    <a:pt x="56" y="5"/>
                    <a:pt x="45" y="5"/>
                  </a:cubicBezTo>
                  <a:lnTo>
                    <a:pt x="45" y="0"/>
                  </a:lnTo>
                  <a:close/>
                  <a:moveTo>
                    <a:pt x="44" y="91"/>
                  </a:moveTo>
                  <a:cubicBezTo>
                    <a:pt x="43" y="91"/>
                    <a:pt x="43" y="91"/>
                    <a:pt x="43" y="91"/>
                  </a:cubicBezTo>
                  <a:cubicBezTo>
                    <a:pt x="43" y="91"/>
                    <a:pt x="43" y="91"/>
                    <a:pt x="43" y="91"/>
                  </a:cubicBezTo>
                  <a:cubicBezTo>
                    <a:pt x="42" y="91"/>
                    <a:pt x="41" y="90"/>
                    <a:pt x="41" y="89"/>
                  </a:cubicBezTo>
                  <a:cubicBezTo>
                    <a:pt x="39" y="84"/>
                    <a:pt x="37" y="79"/>
                    <a:pt x="34" y="74"/>
                  </a:cubicBezTo>
                  <a:cubicBezTo>
                    <a:pt x="32" y="69"/>
                    <a:pt x="28" y="65"/>
                    <a:pt x="24" y="61"/>
                  </a:cubicBezTo>
                  <a:cubicBezTo>
                    <a:pt x="21" y="58"/>
                    <a:pt x="17" y="55"/>
                    <a:pt x="13" y="53"/>
                  </a:cubicBezTo>
                  <a:cubicBezTo>
                    <a:pt x="10" y="50"/>
                    <a:pt x="6" y="48"/>
                    <a:pt x="1" y="47"/>
                  </a:cubicBezTo>
                  <a:cubicBezTo>
                    <a:pt x="1" y="47"/>
                    <a:pt x="1" y="47"/>
                    <a:pt x="1" y="47"/>
                  </a:cubicBezTo>
                  <a:cubicBezTo>
                    <a:pt x="0" y="47"/>
                    <a:pt x="0" y="46"/>
                    <a:pt x="0" y="45"/>
                  </a:cubicBezTo>
                  <a:cubicBezTo>
                    <a:pt x="0" y="32"/>
                    <a:pt x="5" y="21"/>
                    <a:pt x="13" y="13"/>
                  </a:cubicBezTo>
                  <a:cubicBezTo>
                    <a:pt x="22" y="5"/>
                    <a:pt x="33" y="0"/>
                    <a:pt x="45" y="0"/>
                  </a:cubicBezTo>
                  <a:cubicBezTo>
                    <a:pt x="45" y="0"/>
                    <a:pt x="45" y="0"/>
                    <a:pt x="45" y="0"/>
                  </a:cubicBezTo>
                  <a:cubicBezTo>
                    <a:pt x="45" y="5"/>
                    <a:pt x="45" y="5"/>
                    <a:pt x="45" y="5"/>
                  </a:cubicBezTo>
                  <a:cubicBezTo>
                    <a:pt x="45" y="5"/>
                    <a:pt x="45" y="5"/>
                    <a:pt x="45" y="5"/>
                  </a:cubicBezTo>
                  <a:cubicBezTo>
                    <a:pt x="34" y="5"/>
                    <a:pt x="24" y="9"/>
                    <a:pt x="17" y="17"/>
                  </a:cubicBezTo>
                  <a:cubicBezTo>
                    <a:pt x="10" y="23"/>
                    <a:pt x="5" y="33"/>
                    <a:pt x="5" y="43"/>
                  </a:cubicBezTo>
                  <a:cubicBezTo>
                    <a:pt x="8" y="45"/>
                    <a:pt x="12" y="46"/>
                    <a:pt x="16" y="49"/>
                  </a:cubicBezTo>
                  <a:cubicBezTo>
                    <a:pt x="20" y="51"/>
                    <a:pt x="24" y="54"/>
                    <a:pt x="28" y="58"/>
                  </a:cubicBezTo>
                  <a:cubicBezTo>
                    <a:pt x="32" y="62"/>
                    <a:pt x="36" y="67"/>
                    <a:pt x="38" y="72"/>
                  </a:cubicBezTo>
                  <a:cubicBezTo>
                    <a:pt x="41" y="76"/>
                    <a:pt x="43" y="81"/>
                    <a:pt x="45" y="87"/>
                  </a:cubicBezTo>
                  <a:cubicBezTo>
                    <a:pt x="45" y="87"/>
                    <a:pt x="45" y="87"/>
                    <a:pt x="45" y="87"/>
                  </a:cubicBezTo>
                  <a:cubicBezTo>
                    <a:pt x="45" y="87"/>
                    <a:pt x="45" y="87"/>
                    <a:pt x="45" y="87"/>
                  </a:cubicBezTo>
                  <a:cubicBezTo>
                    <a:pt x="45" y="91"/>
                    <a:pt x="45" y="91"/>
                    <a:pt x="45" y="91"/>
                  </a:cubicBezTo>
                  <a:cubicBezTo>
                    <a:pt x="45" y="91"/>
                    <a:pt x="45" y="91"/>
                    <a:pt x="45" y="91"/>
                  </a:cubicBezTo>
                  <a:lnTo>
                    <a:pt x="44" y="9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1" name="Freeform 86"/>
            <p:cNvSpPr>
              <a:spLocks noEditPoints="1"/>
            </p:cNvSpPr>
            <p:nvPr/>
          </p:nvSpPr>
          <p:spPr bwMode="auto">
            <a:xfrm>
              <a:off x="635126" y="935375"/>
              <a:ext cx="87297" cy="358791"/>
            </a:xfrm>
            <a:custGeom>
              <a:avLst/>
              <a:gdLst>
                <a:gd name="T0" fmla="*/ 23 w 47"/>
                <a:gd name="T1" fmla="*/ 106 h 195"/>
                <a:gd name="T2" fmla="*/ 27 w 47"/>
                <a:gd name="T3" fmla="*/ 107 h 195"/>
                <a:gd name="T4" fmla="*/ 29 w 47"/>
                <a:gd name="T5" fmla="*/ 109 h 195"/>
                <a:gd name="T6" fmla="*/ 29 w 47"/>
                <a:gd name="T7" fmla="*/ 109 h 195"/>
                <a:gd name="T8" fmla="*/ 29 w 47"/>
                <a:gd name="T9" fmla="*/ 190 h 195"/>
                <a:gd name="T10" fmla="*/ 42 w 47"/>
                <a:gd name="T11" fmla="*/ 190 h 195"/>
                <a:gd name="T12" fmla="*/ 42 w 47"/>
                <a:gd name="T13" fmla="*/ 5 h 195"/>
                <a:gd name="T14" fmla="*/ 27 w 47"/>
                <a:gd name="T15" fmla="*/ 5 h 195"/>
                <a:gd name="T16" fmla="*/ 27 w 47"/>
                <a:gd name="T17" fmla="*/ 5 h 195"/>
                <a:gd name="T18" fmla="*/ 23 w 47"/>
                <a:gd name="T19" fmla="*/ 6 h 195"/>
                <a:gd name="T20" fmla="*/ 23 w 47"/>
                <a:gd name="T21" fmla="*/ 1 h 195"/>
                <a:gd name="T22" fmla="*/ 26 w 47"/>
                <a:gd name="T23" fmla="*/ 0 h 195"/>
                <a:gd name="T24" fmla="*/ 27 w 47"/>
                <a:gd name="T25" fmla="*/ 0 h 195"/>
                <a:gd name="T26" fmla="*/ 45 w 47"/>
                <a:gd name="T27" fmla="*/ 0 h 195"/>
                <a:gd name="T28" fmla="*/ 47 w 47"/>
                <a:gd name="T29" fmla="*/ 3 h 195"/>
                <a:gd name="T30" fmla="*/ 47 w 47"/>
                <a:gd name="T31" fmla="*/ 193 h 195"/>
                <a:gd name="T32" fmla="*/ 45 w 47"/>
                <a:gd name="T33" fmla="*/ 195 h 195"/>
                <a:gd name="T34" fmla="*/ 27 w 47"/>
                <a:gd name="T35" fmla="*/ 195 h 195"/>
                <a:gd name="T36" fmla="*/ 24 w 47"/>
                <a:gd name="T37" fmla="*/ 193 h 195"/>
                <a:gd name="T38" fmla="*/ 24 w 47"/>
                <a:gd name="T39" fmla="*/ 111 h 195"/>
                <a:gd name="T40" fmla="*/ 23 w 47"/>
                <a:gd name="T41" fmla="*/ 111 h 195"/>
                <a:gd name="T42" fmla="*/ 23 w 47"/>
                <a:gd name="T43" fmla="*/ 106 h 195"/>
                <a:gd name="T44" fmla="*/ 4 w 47"/>
                <a:gd name="T45" fmla="*/ 56 h 195"/>
                <a:gd name="T46" fmla="*/ 11 w 47"/>
                <a:gd name="T47" fmla="*/ 92 h 195"/>
                <a:gd name="T48" fmla="*/ 23 w 47"/>
                <a:gd name="T49" fmla="*/ 106 h 195"/>
                <a:gd name="T50" fmla="*/ 23 w 47"/>
                <a:gd name="T51" fmla="*/ 111 h 195"/>
                <a:gd name="T52" fmla="*/ 6 w 47"/>
                <a:gd name="T53" fmla="*/ 94 h 195"/>
                <a:gd name="T54" fmla="*/ 0 w 47"/>
                <a:gd name="T55" fmla="*/ 56 h 195"/>
                <a:gd name="T56" fmla="*/ 23 w 47"/>
                <a:gd name="T57" fmla="*/ 1 h 195"/>
                <a:gd name="T58" fmla="*/ 23 w 47"/>
                <a:gd name="T59" fmla="*/ 6 h 195"/>
                <a:gd name="T60" fmla="*/ 4 w 47"/>
                <a:gd name="T61" fmla="*/ 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195">
                  <a:moveTo>
                    <a:pt x="23" y="106"/>
                  </a:moveTo>
                  <a:cubicBezTo>
                    <a:pt x="25" y="106"/>
                    <a:pt x="26" y="107"/>
                    <a:pt x="27" y="107"/>
                  </a:cubicBezTo>
                  <a:cubicBezTo>
                    <a:pt x="28" y="107"/>
                    <a:pt x="29" y="108"/>
                    <a:pt x="29" y="109"/>
                  </a:cubicBezTo>
                  <a:cubicBezTo>
                    <a:pt x="29" y="109"/>
                    <a:pt x="29" y="109"/>
                    <a:pt x="29" y="109"/>
                  </a:cubicBezTo>
                  <a:cubicBezTo>
                    <a:pt x="29" y="190"/>
                    <a:pt x="29" y="190"/>
                    <a:pt x="29" y="190"/>
                  </a:cubicBezTo>
                  <a:cubicBezTo>
                    <a:pt x="42" y="190"/>
                    <a:pt x="42" y="190"/>
                    <a:pt x="42" y="190"/>
                  </a:cubicBezTo>
                  <a:cubicBezTo>
                    <a:pt x="42" y="5"/>
                    <a:pt x="42" y="5"/>
                    <a:pt x="42" y="5"/>
                  </a:cubicBezTo>
                  <a:cubicBezTo>
                    <a:pt x="27" y="5"/>
                    <a:pt x="27" y="5"/>
                    <a:pt x="27" y="5"/>
                  </a:cubicBezTo>
                  <a:cubicBezTo>
                    <a:pt x="27" y="5"/>
                    <a:pt x="27" y="5"/>
                    <a:pt x="27" y="5"/>
                  </a:cubicBezTo>
                  <a:cubicBezTo>
                    <a:pt x="26" y="5"/>
                    <a:pt x="25" y="5"/>
                    <a:pt x="23" y="6"/>
                  </a:cubicBezTo>
                  <a:cubicBezTo>
                    <a:pt x="23" y="1"/>
                    <a:pt x="23" y="1"/>
                    <a:pt x="23" y="1"/>
                  </a:cubicBezTo>
                  <a:cubicBezTo>
                    <a:pt x="25" y="0"/>
                    <a:pt x="26" y="0"/>
                    <a:pt x="26" y="0"/>
                  </a:cubicBezTo>
                  <a:cubicBezTo>
                    <a:pt x="26" y="0"/>
                    <a:pt x="27" y="0"/>
                    <a:pt x="27" y="0"/>
                  </a:cubicBezTo>
                  <a:cubicBezTo>
                    <a:pt x="45" y="0"/>
                    <a:pt x="45" y="0"/>
                    <a:pt x="45" y="0"/>
                  </a:cubicBezTo>
                  <a:cubicBezTo>
                    <a:pt x="46" y="0"/>
                    <a:pt x="47" y="1"/>
                    <a:pt x="47" y="3"/>
                  </a:cubicBezTo>
                  <a:cubicBezTo>
                    <a:pt x="47" y="193"/>
                    <a:pt x="47" y="193"/>
                    <a:pt x="47" y="193"/>
                  </a:cubicBezTo>
                  <a:cubicBezTo>
                    <a:pt x="47" y="194"/>
                    <a:pt x="46" y="195"/>
                    <a:pt x="45" y="195"/>
                  </a:cubicBezTo>
                  <a:cubicBezTo>
                    <a:pt x="27" y="195"/>
                    <a:pt x="27" y="195"/>
                    <a:pt x="27" y="195"/>
                  </a:cubicBezTo>
                  <a:cubicBezTo>
                    <a:pt x="25" y="195"/>
                    <a:pt x="24" y="194"/>
                    <a:pt x="24" y="193"/>
                  </a:cubicBezTo>
                  <a:cubicBezTo>
                    <a:pt x="24" y="111"/>
                    <a:pt x="24" y="111"/>
                    <a:pt x="24" y="111"/>
                  </a:cubicBezTo>
                  <a:cubicBezTo>
                    <a:pt x="24" y="111"/>
                    <a:pt x="24" y="111"/>
                    <a:pt x="23" y="111"/>
                  </a:cubicBezTo>
                  <a:lnTo>
                    <a:pt x="23" y="106"/>
                  </a:lnTo>
                  <a:close/>
                  <a:moveTo>
                    <a:pt x="4" y="56"/>
                  </a:moveTo>
                  <a:cubicBezTo>
                    <a:pt x="4" y="73"/>
                    <a:pt x="7" y="84"/>
                    <a:pt x="11" y="92"/>
                  </a:cubicBezTo>
                  <a:cubicBezTo>
                    <a:pt x="15" y="101"/>
                    <a:pt x="20" y="104"/>
                    <a:pt x="23" y="106"/>
                  </a:cubicBezTo>
                  <a:cubicBezTo>
                    <a:pt x="23" y="111"/>
                    <a:pt x="23" y="111"/>
                    <a:pt x="23" y="111"/>
                  </a:cubicBezTo>
                  <a:cubicBezTo>
                    <a:pt x="19" y="109"/>
                    <a:pt x="11" y="105"/>
                    <a:pt x="6" y="94"/>
                  </a:cubicBezTo>
                  <a:cubicBezTo>
                    <a:pt x="2" y="86"/>
                    <a:pt x="0" y="74"/>
                    <a:pt x="0" y="56"/>
                  </a:cubicBezTo>
                  <a:cubicBezTo>
                    <a:pt x="0" y="12"/>
                    <a:pt x="16" y="3"/>
                    <a:pt x="23" y="1"/>
                  </a:cubicBezTo>
                  <a:cubicBezTo>
                    <a:pt x="23" y="6"/>
                    <a:pt x="23" y="6"/>
                    <a:pt x="23" y="6"/>
                  </a:cubicBezTo>
                  <a:cubicBezTo>
                    <a:pt x="17" y="8"/>
                    <a:pt x="4" y="17"/>
                    <a:pt x="4" y="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2" name="Freeform 94"/>
            <p:cNvSpPr>
              <a:spLocks noEditPoints="1"/>
            </p:cNvSpPr>
            <p:nvPr/>
          </p:nvSpPr>
          <p:spPr bwMode="auto">
            <a:xfrm>
              <a:off x="1384286" y="1835527"/>
              <a:ext cx="271412" cy="196859"/>
            </a:xfrm>
            <a:custGeom>
              <a:avLst/>
              <a:gdLst>
                <a:gd name="T0" fmla="*/ 73 w 147"/>
                <a:gd name="T1" fmla="*/ 102 h 107"/>
                <a:gd name="T2" fmla="*/ 142 w 147"/>
                <a:gd name="T3" fmla="*/ 102 h 107"/>
                <a:gd name="T4" fmla="*/ 142 w 147"/>
                <a:gd name="T5" fmla="*/ 5 h 107"/>
                <a:gd name="T6" fmla="*/ 73 w 147"/>
                <a:gd name="T7" fmla="*/ 5 h 107"/>
                <a:gd name="T8" fmla="*/ 73 w 147"/>
                <a:gd name="T9" fmla="*/ 0 h 107"/>
                <a:gd name="T10" fmla="*/ 144 w 147"/>
                <a:gd name="T11" fmla="*/ 0 h 107"/>
                <a:gd name="T12" fmla="*/ 147 w 147"/>
                <a:gd name="T13" fmla="*/ 3 h 107"/>
                <a:gd name="T14" fmla="*/ 147 w 147"/>
                <a:gd name="T15" fmla="*/ 104 h 107"/>
                <a:gd name="T16" fmla="*/ 144 w 147"/>
                <a:gd name="T17" fmla="*/ 107 h 107"/>
                <a:gd name="T18" fmla="*/ 73 w 147"/>
                <a:gd name="T19" fmla="*/ 107 h 107"/>
                <a:gd name="T20" fmla="*/ 73 w 147"/>
                <a:gd name="T21" fmla="*/ 102 h 107"/>
                <a:gd name="T22" fmla="*/ 73 w 147"/>
                <a:gd name="T23" fmla="*/ 96 h 107"/>
                <a:gd name="T24" fmla="*/ 103 w 147"/>
                <a:gd name="T25" fmla="*/ 83 h 107"/>
                <a:gd name="T26" fmla="*/ 115 w 147"/>
                <a:gd name="T27" fmla="*/ 53 h 107"/>
                <a:gd name="T28" fmla="*/ 103 w 147"/>
                <a:gd name="T29" fmla="*/ 24 h 107"/>
                <a:gd name="T30" fmla="*/ 73 w 147"/>
                <a:gd name="T31" fmla="*/ 11 h 107"/>
                <a:gd name="T32" fmla="*/ 73 w 147"/>
                <a:gd name="T33" fmla="*/ 16 h 107"/>
                <a:gd name="T34" fmla="*/ 100 w 147"/>
                <a:gd name="T35" fmla="*/ 27 h 107"/>
                <a:gd name="T36" fmla="*/ 111 w 147"/>
                <a:gd name="T37" fmla="*/ 53 h 107"/>
                <a:gd name="T38" fmla="*/ 100 w 147"/>
                <a:gd name="T39" fmla="*/ 80 h 107"/>
                <a:gd name="T40" fmla="*/ 73 w 147"/>
                <a:gd name="T41" fmla="*/ 91 h 107"/>
                <a:gd name="T42" fmla="*/ 73 w 147"/>
                <a:gd name="T43" fmla="*/ 96 h 107"/>
                <a:gd name="T44" fmla="*/ 4 w 147"/>
                <a:gd name="T45" fmla="*/ 102 h 107"/>
                <a:gd name="T46" fmla="*/ 73 w 147"/>
                <a:gd name="T47" fmla="*/ 102 h 107"/>
                <a:gd name="T48" fmla="*/ 73 w 147"/>
                <a:gd name="T49" fmla="*/ 107 h 107"/>
                <a:gd name="T50" fmla="*/ 2 w 147"/>
                <a:gd name="T51" fmla="*/ 107 h 107"/>
                <a:gd name="T52" fmla="*/ 0 w 147"/>
                <a:gd name="T53" fmla="*/ 104 h 107"/>
                <a:gd name="T54" fmla="*/ 0 w 147"/>
                <a:gd name="T55" fmla="*/ 3 h 107"/>
                <a:gd name="T56" fmla="*/ 2 w 147"/>
                <a:gd name="T57" fmla="*/ 0 h 107"/>
                <a:gd name="T58" fmla="*/ 73 w 147"/>
                <a:gd name="T59" fmla="*/ 0 h 107"/>
                <a:gd name="T60" fmla="*/ 73 w 147"/>
                <a:gd name="T61" fmla="*/ 5 h 107"/>
                <a:gd name="T62" fmla="*/ 4 w 147"/>
                <a:gd name="T63" fmla="*/ 5 h 107"/>
                <a:gd name="T64" fmla="*/ 4 w 147"/>
                <a:gd name="T65" fmla="*/ 102 h 107"/>
                <a:gd name="T66" fmla="*/ 73 w 147"/>
                <a:gd name="T67" fmla="*/ 11 h 107"/>
                <a:gd name="T68" fmla="*/ 73 w 147"/>
                <a:gd name="T69" fmla="*/ 11 h 107"/>
                <a:gd name="T70" fmla="*/ 43 w 147"/>
                <a:gd name="T71" fmla="*/ 24 h 107"/>
                <a:gd name="T72" fmla="*/ 31 w 147"/>
                <a:gd name="T73" fmla="*/ 53 h 107"/>
                <a:gd name="T74" fmla="*/ 43 w 147"/>
                <a:gd name="T75" fmla="*/ 83 h 107"/>
                <a:gd name="T76" fmla="*/ 73 w 147"/>
                <a:gd name="T77" fmla="*/ 96 h 107"/>
                <a:gd name="T78" fmla="*/ 73 w 147"/>
                <a:gd name="T79" fmla="*/ 96 h 107"/>
                <a:gd name="T80" fmla="*/ 73 w 147"/>
                <a:gd name="T81" fmla="*/ 91 h 107"/>
                <a:gd name="T82" fmla="*/ 73 w 147"/>
                <a:gd name="T83" fmla="*/ 91 h 107"/>
                <a:gd name="T84" fmla="*/ 47 w 147"/>
                <a:gd name="T85" fmla="*/ 80 h 107"/>
                <a:gd name="T86" fmla="*/ 36 w 147"/>
                <a:gd name="T87" fmla="*/ 53 h 107"/>
                <a:gd name="T88" fmla="*/ 47 w 147"/>
                <a:gd name="T89" fmla="*/ 27 h 107"/>
                <a:gd name="T90" fmla="*/ 73 w 147"/>
                <a:gd name="T91" fmla="*/ 16 h 107"/>
                <a:gd name="T92" fmla="*/ 73 w 147"/>
                <a:gd name="T93" fmla="*/ 16 h 107"/>
                <a:gd name="T94" fmla="*/ 73 w 147"/>
                <a:gd name="T95" fmla="*/ 1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7" h="107">
                  <a:moveTo>
                    <a:pt x="73" y="102"/>
                  </a:moveTo>
                  <a:cubicBezTo>
                    <a:pt x="142" y="102"/>
                    <a:pt x="142" y="102"/>
                    <a:pt x="142" y="102"/>
                  </a:cubicBezTo>
                  <a:cubicBezTo>
                    <a:pt x="142" y="5"/>
                    <a:pt x="142" y="5"/>
                    <a:pt x="142" y="5"/>
                  </a:cubicBezTo>
                  <a:cubicBezTo>
                    <a:pt x="73" y="5"/>
                    <a:pt x="73" y="5"/>
                    <a:pt x="73" y="5"/>
                  </a:cubicBezTo>
                  <a:cubicBezTo>
                    <a:pt x="73" y="0"/>
                    <a:pt x="73" y="0"/>
                    <a:pt x="73" y="0"/>
                  </a:cubicBezTo>
                  <a:cubicBezTo>
                    <a:pt x="144" y="0"/>
                    <a:pt x="144" y="0"/>
                    <a:pt x="144" y="0"/>
                  </a:cubicBezTo>
                  <a:cubicBezTo>
                    <a:pt x="146" y="0"/>
                    <a:pt x="147" y="1"/>
                    <a:pt x="147" y="3"/>
                  </a:cubicBezTo>
                  <a:cubicBezTo>
                    <a:pt x="147" y="104"/>
                    <a:pt x="147" y="104"/>
                    <a:pt x="147" y="104"/>
                  </a:cubicBezTo>
                  <a:cubicBezTo>
                    <a:pt x="147" y="106"/>
                    <a:pt x="146" y="107"/>
                    <a:pt x="144" y="107"/>
                  </a:cubicBezTo>
                  <a:cubicBezTo>
                    <a:pt x="73" y="107"/>
                    <a:pt x="73" y="107"/>
                    <a:pt x="73" y="107"/>
                  </a:cubicBezTo>
                  <a:cubicBezTo>
                    <a:pt x="73" y="102"/>
                    <a:pt x="73" y="102"/>
                    <a:pt x="73" y="102"/>
                  </a:cubicBezTo>
                  <a:close/>
                  <a:moveTo>
                    <a:pt x="73" y="96"/>
                  </a:moveTo>
                  <a:cubicBezTo>
                    <a:pt x="85" y="96"/>
                    <a:pt x="95" y="91"/>
                    <a:pt x="103" y="83"/>
                  </a:cubicBezTo>
                  <a:cubicBezTo>
                    <a:pt x="111" y="76"/>
                    <a:pt x="115" y="65"/>
                    <a:pt x="115" y="53"/>
                  </a:cubicBezTo>
                  <a:cubicBezTo>
                    <a:pt x="115" y="42"/>
                    <a:pt x="111" y="31"/>
                    <a:pt x="103" y="24"/>
                  </a:cubicBezTo>
                  <a:cubicBezTo>
                    <a:pt x="95" y="16"/>
                    <a:pt x="85" y="11"/>
                    <a:pt x="73" y="11"/>
                  </a:cubicBezTo>
                  <a:cubicBezTo>
                    <a:pt x="73" y="16"/>
                    <a:pt x="73" y="16"/>
                    <a:pt x="73" y="16"/>
                  </a:cubicBezTo>
                  <a:cubicBezTo>
                    <a:pt x="83" y="16"/>
                    <a:pt x="93" y="20"/>
                    <a:pt x="100" y="27"/>
                  </a:cubicBezTo>
                  <a:cubicBezTo>
                    <a:pt x="106" y="34"/>
                    <a:pt x="111" y="43"/>
                    <a:pt x="111" y="53"/>
                  </a:cubicBezTo>
                  <a:cubicBezTo>
                    <a:pt x="111" y="64"/>
                    <a:pt x="106" y="73"/>
                    <a:pt x="100" y="80"/>
                  </a:cubicBezTo>
                  <a:cubicBezTo>
                    <a:pt x="93" y="87"/>
                    <a:pt x="83" y="91"/>
                    <a:pt x="73" y="91"/>
                  </a:cubicBezTo>
                  <a:lnTo>
                    <a:pt x="73" y="96"/>
                  </a:lnTo>
                  <a:close/>
                  <a:moveTo>
                    <a:pt x="4" y="102"/>
                  </a:moveTo>
                  <a:cubicBezTo>
                    <a:pt x="73" y="102"/>
                    <a:pt x="73" y="102"/>
                    <a:pt x="73" y="102"/>
                  </a:cubicBezTo>
                  <a:cubicBezTo>
                    <a:pt x="73" y="107"/>
                    <a:pt x="73" y="107"/>
                    <a:pt x="73" y="107"/>
                  </a:cubicBezTo>
                  <a:cubicBezTo>
                    <a:pt x="2" y="107"/>
                    <a:pt x="2" y="107"/>
                    <a:pt x="2" y="107"/>
                  </a:cubicBezTo>
                  <a:cubicBezTo>
                    <a:pt x="1" y="107"/>
                    <a:pt x="0" y="106"/>
                    <a:pt x="0" y="104"/>
                  </a:cubicBezTo>
                  <a:cubicBezTo>
                    <a:pt x="0" y="3"/>
                    <a:pt x="0" y="3"/>
                    <a:pt x="0" y="3"/>
                  </a:cubicBezTo>
                  <a:cubicBezTo>
                    <a:pt x="0" y="1"/>
                    <a:pt x="1" y="0"/>
                    <a:pt x="2" y="0"/>
                  </a:cubicBezTo>
                  <a:cubicBezTo>
                    <a:pt x="73" y="0"/>
                    <a:pt x="73" y="0"/>
                    <a:pt x="73" y="0"/>
                  </a:cubicBezTo>
                  <a:cubicBezTo>
                    <a:pt x="73" y="5"/>
                    <a:pt x="73" y="5"/>
                    <a:pt x="73" y="5"/>
                  </a:cubicBezTo>
                  <a:cubicBezTo>
                    <a:pt x="4" y="5"/>
                    <a:pt x="4" y="5"/>
                    <a:pt x="4" y="5"/>
                  </a:cubicBezTo>
                  <a:cubicBezTo>
                    <a:pt x="4" y="102"/>
                    <a:pt x="4" y="102"/>
                    <a:pt x="4" y="102"/>
                  </a:cubicBezTo>
                  <a:close/>
                  <a:moveTo>
                    <a:pt x="73" y="11"/>
                  </a:moveTo>
                  <a:cubicBezTo>
                    <a:pt x="73" y="11"/>
                    <a:pt x="73" y="11"/>
                    <a:pt x="73" y="11"/>
                  </a:cubicBezTo>
                  <a:cubicBezTo>
                    <a:pt x="62" y="11"/>
                    <a:pt x="51" y="16"/>
                    <a:pt x="43" y="24"/>
                  </a:cubicBezTo>
                  <a:cubicBezTo>
                    <a:pt x="36" y="31"/>
                    <a:pt x="31" y="42"/>
                    <a:pt x="31" y="53"/>
                  </a:cubicBezTo>
                  <a:cubicBezTo>
                    <a:pt x="31" y="65"/>
                    <a:pt x="36" y="76"/>
                    <a:pt x="43" y="83"/>
                  </a:cubicBezTo>
                  <a:cubicBezTo>
                    <a:pt x="51" y="91"/>
                    <a:pt x="62" y="96"/>
                    <a:pt x="73" y="96"/>
                  </a:cubicBezTo>
                  <a:cubicBezTo>
                    <a:pt x="73" y="96"/>
                    <a:pt x="73" y="96"/>
                    <a:pt x="73" y="96"/>
                  </a:cubicBezTo>
                  <a:cubicBezTo>
                    <a:pt x="73" y="91"/>
                    <a:pt x="73" y="91"/>
                    <a:pt x="73" y="91"/>
                  </a:cubicBezTo>
                  <a:cubicBezTo>
                    <a:pt x="73" y="91"/>
                    <a:pt x="73" y="91"/>
                    <a:pt x="73" y="91"/>
                  </a:cubicBezTo>
                  <a:cubicBezTo>
                    <a:pt x="63" y="91"/>
                    <a:pt x="54" y="87"/>
                    <a:pt x="47" y="80"/>
                  </a:cubicBezTo>
                  <a:cubicBezTo>
                    <a:pt x="40" y="73"/>
                    <a:pt x="36" y="64"/>
                    <a:pt x="36" y="53"/>
                  </a:cubicBezTo>
                  <a:cubicBezTo>
                    <a:pt x="36" y="43"/>
                    <a:pt x="40" y="34"/>
                    <a:pt x="47" y="27"/>
                  </a:cubicBezTo>
                  <a:cubicBezTo>
                    <a:pt x="54" y="20"/>
                    <a:pt x="63" y="16"/>
                    <a:pt x="73" y="16"/>
                  </a:cubicBezTo>
                  <a:cubicBezTo>
                    <a:pt x="73" y="16"/>
                    <a:pt x="73" y="16"/>
                    <a:pt x="73" y="16"/>
                  </a:cubicBezTo>
                  <a:lnTo>
                    <a:pt x="73"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3" name="Freeform 96"/>
            <p:cNvSpPr>
              <a:spLocks noEditPoints="1"/>
            </p:cNvSpPr>
            <p:nvPr/>
          </p:nvSpPr>
          <p:spPr bwMode="auto">
            <a:xfrm>
              <a:off x="2647700" y="73324"/>
              <a:ext cx="290459" cy="180983"/>
            </a:xfrm>
            <a:custGeom>
              <a:avLst/>
              <a:gdLst>
                <a:gd name="T0" fmla="*/ 152 w 157"/>
                <a:gd name="T1" fmla="*/ 79 h 98"/>
                <a:gd name="T2" fmla="*/ 148 w 157"/>
                <a:gd name="T3" fmla="*/ 69 h 98"/>
                <a:gd name="T4" fmla="*/ 139 w 157"/>
                <a:gd name="T5" fmla="*/ 65 h 98"/>
                <a:gd name="T6" fmla="*/ 136 w 157"/>
                <a:gd name="T7" fmla="*/ 63 h 98"/>
                <a:gd name="T8" fmla="*/ 136 w 157"/>
                <a:gd name="T9" fmla="*/ 62 h 98"/>
                <a:gd name="T10" fmla="*/ 138 w 157"/>
                <a:gd name="T11" fmla="*/ 56 h 98"/>
                <a:gd name="T12" fmla="*/ 138 w 157"/>
                <a:gd name="T13" fmla="*/ 49 h 98"/>
                <a:gd name="T14" fmla="*/ 125 w 157"/>
                <a:gd name="T15" fmla="*/ 18 h 98"/>
                <a:gd name="T16" fmla="*/ 94 w 157"/>
                <a:gd name="T17" fmla="*/ 5 h 98"/>
                <a:gd name="T18" fmla="*/ 79 w 157"/>
                <a:gd name="T19" fmla="*/ 7 h 98"/>
                <a:gd name="T20" fmla="*/ 79 w 157"/>
                <a:gd name="T21" fmla="*/ 2 h 98"/>
                <a:gd name="T22" fmla="*/ 94 w 157"/>
                <a:gd name="T23" fmla="*/ 0 h 98"/>
                <a:gd name="T24" fmla="*/ 129 w 157"/>
                <a:gd name="T25" fmla="*/ 14 h 98"/>
                <a:gd name="T26" fmla="*/ 143 w 157"/>
                <a:gd name="T27" fmla="*/ 49 h 98"/>
                <a:gd name="T28" fmla="*/ 142 w 157"/>
                <a:gd name="T29" fmla="*/ 56 h 98"/>
                <a:gd name="T30" fmla="*/ 142 w 157"/>
                <a:gd name="T31" fmla="*/ 61 h 98"/>
                <a:gd name="T32" fmla="*/ 152 w 157"/>
                <a:gd name="T33" fmla="*/ 66 h 98"/>
                <a:gd name="T34" fmla="*/ 157 w 157"/>
                <a:gd name="T35" fmla="*/ 79 h 98"/>
                <a:gd name="T36" fmla="*/ 152 w 157"/>
                <a:gd name="T37" fmla="*/ 92 h 98"/>
                <a:gd name="T38" fmla="*/ 152 w 157"/>
                <a:gd name="T39" fmla="*/ 93 h 98"/>
                <a:gd name="T40" fmla="*/ 138 w 157"/>
                <a:gd name="T41" fmla="*/ 98 h 98"/>
                <a:gd name="T42" fmla="*/ 138 w 157"/>
                <a:gd name="T43" fmla="*/ 98 h 98"/>
                <a:gd name="T44" fmla="*/ 94 w 157"/>
                <a:gd name="T45" fmla="*/ 98 h 98"/>
                <a:gd name="T46" fmla="*/ 92 w 157"/>
                <a:gd name="T47" fmla="*/ 98 h 98"/>
                <a:gd name="T48" fmla="*/ 79 w 157"/>
                <a:gd name="T49" fmla="*/ 98 h 98"/>
                <a:gd name="T50" fmla="*/ 79 w 157"/>
                <a:gd name="T51" fmla="*/ 93 h 98"/>
                <a:gd name="T52" fmla="*/ 92 w 157"/>
                <a:gd name="T53" fmla="*/ 93 h 98"/>
                <a:gd name="T54" fmla="*/ 94 w 157"/>
                <a:gd name="T55" fmla="*/ 93 h 98"/>
                <a:gd name="T56" fmla="*/ 138 w 157"/>
                <a:gd name="T57" fmla="*/ 93 h 98"/>
                <a:gd name="T58" fmla="*/ 138 w 157"/>
                <a:gd name="T59" fmla="*/ 93 h 98"/>
                <a:gd name="T60" fmla="*/ 148 w 157"/>
                <a:gd name="T61" fmla="*/ 89 h 98"/>
                <a:gd name="T62" fmla="*/ 148 w 157"/>
                <a:gd name="T63" fmla="*/ 89 h 98"/>
                <a:gd name="T64" fmla="*/ 152 w 157"/>
                <a:gd name="T65" fmla="*/ 79 h 98"/>
                <a:gd name="T66" fmla="*/ 79 w 157"/>
                <a:gd name="T67" fmla="*/ 7 h 98"/>
                <a:gd name="T68" fmla="*/ 63 w 157"/>
                <a:gd name="T69" fmla="*/ 17 h 98"/>
                <a:gd name="T70" fmla="*/ 50 w 157"/>
                <a:gd name="T71" fmla="*/ 48 h 98"/>
                <a:gd name="T72" fmla="*/ 47 w 157"/>
                <a:gd name="T73" fmla="*/ 50 h 98"/>
                <a:gd name="T74" fmla="*/ 46 w 157"/>
                <a:gd name="T75" fmla="*/ 50 h 98"/>
                <a:gd name="T76" fmla="*/ 38 w 157"/>
                <a:gd name="T77" fmla="*/ 46 h 98"/>
                <a:gd name="T78" fmla="*/ 30 w 157"/>
                <a:gd name="T79" fmla="*/ 44 h 98"/>
                <a:gd name="T80" fmla="*/ 12 w 157"/>
                <a:gd name="T81" fmla="*/ 51 h 98"/>
                <a:gd name="T82" fmla="*/ 12 w 157"/>
                <a:gd name="T83" fmla="*/ 51 h 98"/>
                <a:gd name="T84" fmla="*/ 5 w 157"/>
                <a:gd name="T85" fmla="*/ 69 h 98"/>
                <a:gd name="T86" fmla="*/ 12 w 157"/>
                <a:gd name="T87" fmla="*/ 86 h 98"/>
                <a:gd name="T88" fmla="*/ 12 w 157"/>
                <a:gd name="T89" fmla="*/ 86 h 98"/>
                <a:gd name="T90" fmla="*/ 12 w 157"/>
                <a:gd name="T91" fmla="*/ 86 h 98"/>
                <a:gd name="T92" fmla="*/ 30 w 157"/>
                <a:gd name="T93" fmla="*/ 93 h 98"/>
                <a:gd name="T94" fmla="*/ 79 w 157"/>
                <a:gd name="T95" fmla="*/ 93 h 98"/>
                <a:gd name="T96" fmla="*/ 79 w 157"/>
                <a:gd name="T97" fmla="*/ 98 h 98"/>
                <a:gd name="T98" fmla="*/ 30 w 157"/>
                <a:gd name="T99" fmla="*/ 98 h 98"/>
                <a:gd name="T100" fmla="*/ 9 w 157"/>
                <a:gd name="T101" fmla="*/ 90 h 98"/>
                <a:gd name="T102" fmla="*/ 9 w 157"/>
                <a:gd name="T103" fmla="*/ 90 h 98"/>
                <a:gd name="T104" fmla="*/ 0 w 157"/>
                <a:gd name="T105" fmla="*/ 69 h 98"/>
                <a:gd name="T106" fmla="*/ 9 w 157"/>
                <a:gd name="T107" fmla="*/ 48 h 98"/>
                <a:gd name="T108" fmla="*/ 9 w 157"/>
                <a:gd name="T109" fmla="*/ 48 h 98"/>
                <a:gd name="T110" fmla="*/ 30 w 157"/>
                <a:gd name="T111" fmla="*/ 39 h 98"/>
                <a:gd name="T112" fmla="*/ 40 w 157"/>
                <a:gd name="T113" fmla="*/ 41 h 98"/>
                <a:gd name="T114" fmla="*/ 45 w 157"/>
                <a:gd name="T115" fmla="*/ 44 h 98"/>
                <a:gd name="T116" fmla="*/ 59 w 157"/>
                <a:gd name="T117" fmla="*/ 14 h 98"/>
                <a:gd name="T118" fmla="*/ 79 w 157"/>
                <a:gd name="T119" fmla="*/ 2 h 98"/>
                <a:gd name="T120" fmla="*/ 79 w 157"/>
                <a:gd name="T121" fmla="*/ 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 h="98">
                  <a:moveTo>
                    <a:pt x="152" y="79"/>
                  </a:moveTo>
                  <a:cubicBezTo>
                    <a:pt x="152" y="75"/>
                    <a:pt x="151" y="72"/>
                    <a:pt x="148" y="69"/>
                  </a:cubicBezTo>
                  <a:cubicBezTo>
                    <a:pt x="146" y="67"/>
                    <a:pt x="142" y="65"/>
                    <a:pt x="139" y="65"/>
                  </a:cubicBezTo>
                  <a:cubicBezTo>
                    <a:pt x="137" y="65"/>
                    <a:pt x="136" y="64"/>
                    <a:pt x="136" y="63"/>
                  </a:cubicBezTo>
                  <a:cubicBezTo>
                    <a:pt x="136" y="62"/>
                    <a:pt x="136" y="62"/>
                    <a:pt x="136" y="62"/>
                  </a:cubicBezTo>
                  <a:cubicBezTo>
                    <a:pt x="137" y="60"/>
                    <a:pt x="137" y="58"/>
                    <a:pt x="138" y="56"/>
                  </a:cubicBezTo>
                  <a:cubicBezTo>
                    <a:pt x="138" y="53"/>
                    <a:pt x="138" y="51"/>
                    <a:pt x="138" y="49"/>
                  </a:cubicBezTo>
                  <a:cubicBezTo>
                    <a:pt x="138" y="37"/>
                    <a:pt x="133" y="26"/>
                    <a:pt x="125" y="18"/>
                  </a:cubicBezTo>
                  <a:cubicBezTo>
                    <a:pt x="117" y="10"/>
                    <a:pt x="106" y="5"/>
                    <a:pt x="94" y="5"/>
                  </a:cubicBezTo>
                  <a:cubicBezTo>
                    <a:pt x="89" y="5"/>
                    <a:pt x="83" y="6"/>
                    <a:pt x="79" y="7"/>
                  </a:cubicBezTo>
                  <a:cubicBezTo>
                    <a:pt x="79" y="2"/>
                    <a:pt x="79" y="2"/>
                    <a:pt x="79" y="2"/>
                  </a:cubicBezTo>
                  <a:cubicBezTo>
                    <a:pt x="84" y="1"/>
                    <a:pt x="89" y="0"/>
                    <a:pt x="94" y="0"/>
                  </a:cubicBezTo>
                  <a:cubicBezTo>
                    <a:pt x="107" y="0"/>
                    <a:pt x="120" y="5"/>
                    <a:pt x="129" y="14"/>
                  </a:cubicBezTo>
                  <a:cubicBezTo>
                    <a:pt x="138" y="23"/>
                    <a:pt x="143" y="35"/>
                    <a:pt x="143" y="49"/>
                  </a:cubicBezTo>
                  <a:cubicBezTo>
                    <a:pt x="143" y="51"/>
                    <a:pt x="143" y="54"/>
                    <a:pt x="142" y="56"/>
                  </a:cubicBezTo>
                  <a:cubicBezTo>
                    <a:pt x="142" y="58"/>
                    <a:pt x="142" y="59"/>
                    <a:pt x="142" y="61"/>
                  </a:cubicBezTo>
                  <a:cubicBezTo>
                    <a:pt x="146" y="61"/>
                    <a:pt x="149" y="63"/>
                    <a:pt x="152" y="66"/>
                  </a:cubicBezTo>
                  <a:cubicBezTo>
                    <a:pt x="155" y="69"/>
                    <a:pt x="157" y="74"/>
                    <a:pt x="157" y="79"/>
                  </a:cubicBezTo>
                  <a:cubicBezTo>
                    <a:pt x="157" y="84"/>
                    <a:pt x="155" y="89"/>
                    <a:pt x="152" y="92"/>
                  </a:cubicBezTo>
                  <a:cubicBezTo>
                    <a:pt x="152" y="93"/>
                    <a:pt x="152" y="93"/>
                    <a:pt x="152" y="93"/>
                  </a:cubicBezTo>
                  <a:cubicBezTo>
                    <a:pt x="148" y="96"/>
                    <a:pt x="143" y="98"/>
                    <a:pt x="138" y="98"/>
                  </a:cubicBezTo>
                  <a:cubicBezTo>
                    <a:pt x="138" y="98"/>
                    <a:pt x="138" y="98"/>
                    <a:pt x="138" y="98"/>
                  </a:cubicBezTo>
                  <a:cubicBezTo>
                    <a:pt x="94" y="98"/>
                    <a:pt x="94" y="98"/>
                    <a:pt x="94" y="98"/>
                  </a:cubicBezTo>
                  <a:cubicBezTo>
                    <a:pt x="92" y="98"/>
                    <a:pt x="92" y="98"/>
                    <a:pt x="92" y="98"/>
                  </a:cubicBezTo>
                  <a:cubicBezTo>
                    <a:pt x="79" y="98"/>
                    <a:pt x="79" y="98"/>
                    <a:pt x="79" y="98"/>
                  </a:cubicBezTo>
                  <a:cubicBezTo>
                    <a:pt x="79" y="93"/>
                    <a:pt x="79" y="93"/>
                    <a:pt x="79" y="93"/>
                  </a:cubicBezTo>
                  <a:cubicBezTo>
                    <a:pt x="92" y="93"/>
                    <a:pt x="92" y="93"/>
                    <a:pt x="92" y="93"/>
                  </a:cubicBezTo>
                  <a:cubicBezTo>
                    <a:pt x="94" y="93"/>
                    <a:pt x="94" y="93"/>
                    <a:pt x="94" y="93"/>
                  </a:cubicBezTo>
                  <a:cubicBezTo>
                    <a:pt x="138" y="93"/>
                    <a:pt x="138" y="93"/>
                    <a:pt x="138" y="93"/>
                  </a:cubicBezTo>
                  <a:cubicBezTo>
                    <a:pt x="138" y="93"/>
                    <a:pt x="138" y="93"/>
                    <a:pt x="138" y="93"/>
                  </a:cubicBezTo>
                  <a:cubicBezTo>
                    <a:pt x="142" y="93"/>
                    <a:pt x="146" y="92"/>
                    <a:pt x="148" y="89"/>
                  </a:cubicBezTo>
                  <a:cubicBezTo>
                    <a:pt x="148" y="89"/>
                    <a:pt x="148" y="89"/>
                    <a:pt x="148" y="89"/>
                  </a:cubicBezTo>
                  <a:cubicBezTo>
                    <a:pt x="151" y="87"/>
                    <a:pt x="152" y="83"/>
                    <a:pt x="152" y="79"/>
                  </a:cubicBezTo>
                  <a:close/>
                  <a:moveTo>
                    <a:pt x="79" y="7"/>
                  </a:moveTo>
                  <a:cubicBezTo>
                    <a:pt x="73" y="10"/>
                    <a:pt x="67" y="13"/>
                    <a:pt x="63" y="17"/>
                  </a:cubicBezTo>
                  <a:cubicBezTo>
                    <a:pt x="55" y="25"/>
                    <a:pt x="50" y="36"/>
                    <a:pt x="50" y="48"/>
                  </a:cubicBezTo>
                  <a:cubicBezTo>
                    <a:pt x="50" y="49"/>
                    <a:pt x="48" y="51"/>
                    <a:pt x="47" y="50"/>
                  </a:cubicBezTo>
                  <a:cubicBezTo>
                    <a:pt x="47" y="50"/>
                    <a:pt x="46" y="50"/>
                    <a:pt x="46" y="50"/>
                  </a:cubicBezTo>
                  <a:cubicBezTo>
                    <a:pt x="43" y="48"/>
                    <a:pt x="41" y="47"/>
                    <a:pt x="38" y="46"/>
                  </a:cubicBezTo>
                  <a:cubicBezTo>
                    <a:pt x="36" y="45"/>
                    <a:pt x="33" y="44"/>
                    <a:pt x="30" y="44"/>
                  </a:cubicBezTo>
                  <a:cubicBezTo>
                    <a:pt x="23" y="44"/>
                    <a:pt x="17" y="47"/>
                    <a:pt x="12" y="51"/>
                  </a:cubicBezTo>
                  <a:cubicBezTo>
                    <a:pt x="12" y="51"/>
                    <a:pt x="12" y="51"/>
                    <a:pt x="12" y="51"/>
                  </a:cubicBezTo>
                  <a:cubicBezTo>
                    <a:pt x="8" y="56"/>
                    <a:pt x="5" y="62"/>
                    <a:pt x="5" y="69"/>
                  </a:cubicBezTo>
                  <a:cubicBezTo>
                    <a:pt x="5" y="76"/>
                    <a:pt x="8" y="82"/>
                    <a:pt x="12" y="86"/>
                  </a:cubicBezTo>
                  <a:cubicBezTo>
                    <a:pt x="12" y="86"/>
                    <a:pt x="12" y="86"/>
                    <a:pt x="12" y="86"/>
                  </a:cubicBezTo>
                  <a:cubicBezTo>
                    <a:pt x="12" y="86"/>
                    <a:pt x="12" y="86"/>
                    <a:pt x="12" y="86"/>
                  </a:cubicBezTo>
                  <a:cubicBezTo>
                    <a:pt x="17" y="91"/>
                    <a:pt x="23" y="93"/>
                    <a:pt x="30" y="93"/>
                  </a:cubicBezTo>
                  <a:cubicBezTo>
                    <a:pt x="79" y="93"/>
                    <a:pt x="79" y="93"/>
                    <a:pt x="79" y="93"/>
                  </a:cubicBezTo>
                  <a:cubicBezTo>
                    <a:pt x="79" y="98"/>
                    <a:pt x="79" y="98"/>
                    <a:pt x="79" y="98"/>
                  </a:cubicBezTo>
                  <a:cubicBezTo>
                    <a:pt x="30" y="98"/>
                    <a:pt x="30" y="98"/>
                    <a:pt x="30" y="98"/>
                  </a:cubicBezTo>
                  <a:cubicBezTo>
                    <a:pt x="22" y="98"/>
                    <a:pt x="14" y="95"/>
                    <a:pt x="9" y="90"/>
                  </a:cubicBezTo>
                  <a:cubicBezTo>
                    <a:pt x="9" y="90"/>
                    <a:pt x="9" y="90"/>
                    <a:pt x="9" y="90"/>
                  </a:cubicBezTo>
                  <a:cubicBezTo>
                    <a:pt x="4" y="84"/>
                    <a:pt x="0" y="77"/>
                    <a:pt x="0" y="69"/>
                  </a:cubicBezTo>
                  <a:cubicBezTo>
                    <a:pt x="0" y="61"/>
                    <a:pt x="4" y="53"/>
                    <a:pt x="9" y="48"/>
                  </a:cubicBezTo>
                  <a:cubicBezTo>
                    <a:pt x="9" y="48"/>
                    <a:pt x="9" y="48"/>
                    <a:pt x="9" y="48"/>
                  </a:cubicBezTo>
                  <a:cubicBezTo>
                    <a:pt x="14" y="43"/>
                    <a:pt x="22" y="39"/>
                    <a:pt x="30" y="39"/>
                  </a:cubicBezTo>
                  <a:cubicBezTo>
                    <a:pt x="33" y="39"/>
                    <a:pt x="37" y="40"/>
                    <a:pt x="40" y="41"/>
                  </a:cubicBezTo>
                  <a:cubicBezTo>
                    <a:pt x="42" y="42"/>
                    <a:pt x="43" y="43"/>
                    <a:pt x="45" y="44"/>
                  </a:cubicBezTo>
                  <a:cubicBezTo>
                    <a:pt x="46" y="32"/>
                    <a:pt x="52" y="22"/>
                    <a:pt x="59" y="14"/>
                  </a:cubicBezTo>
                  <a:cubicBezTo>
                    <a:pt x="65" y="9"/>
                    <a:pt x="71" y="5"/>
                    <a:pt x="79" y="2"/>
                  </a:cubicBezTo>
                  <a:lnTo>
                    <a:pt x="79"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4" name="Freeform 105"/>
            <p:cNvSpPr>
              <a:spLocks noEditPoints="1"/>
            </p:cNvSpPr>
            <p:nvPr/>
          </p:nvSpPr>
          <p:spPr bwMode="auto">
            <a:xfrm>
              <a:off x="1942981" y="3024618"/>
              <a:ext cx="153959" cy="338152"/>
            </a:xfrm>
            <a:custGeom>
              <a:avLst/>
              <a:gdLst>
                <a:gd name="T0" fmla="*/ 75 w 84"/>
                <a:gd name="T1" fmla="*/ 31 h 183"/>
                <a:gd name="T2" fmla="*/ 55 w 84"/>
                <a:gd name="T3" fmla="*/ 28 h 183"/>
                <a:gd name="T4" fmla="*/ 57 w 84"/>
                <a:gd name="T5" fmla="*/ 18 h 183"/>
                <a:gd name="T6" fmla="*/ 78 w 84"/>
                <a:gd name="T7" fmla="*/ 12 h 183"/>
                <a:gd name="T8" fmla="*/ 77 w 84"/>
                <a:gd name="T9" fmla="*/ 6 h 183"/>
                <a:gd name="T10" fmla="*/ 51 w 84"/>
                <a:gd name="T11" fmla="*/ 10 h 183"/>
                <a:gd name="T12" fmla="*/ 72 w 84"/>
                <a:gd name="T13" fmla="*/ 1 h 183"/>
                <a:gd name="T14" fmla="*/ 83 w 84"/>
                <a:gd name="T15" fmla="*/ 8 h 183"/>
                <a:gd name="T16" fmla="*/ 76 w 84"/>
                <a:gd name="T17" fmla="*/ 19 h 183"/>
                <a:gd name="T18" fmla="*/ 78 w 84"/>
                <a:gd name="T19" fmla="*/ 26 h 183"/>
                <a:gd name="T20" fmla="*/ 78 w 84"/>
                <a:gd name="T21" fmla="*/ 183 h 183"/>
                <a:gd name="T22" fmla="*/ 51 w 84"/>
                <a:gd name="T23" fmla="*/ 167 h 183"/>
                <a:gd name="T24" fmla="*/ 65 w 84"/>
                <a:gd name="T25" fmla="*/ 60 h 183"/>
                <a:gd name="T26" fmla="*/ 57 w 84"/>
                <a:gd name="T27" fmla="*/ 58 h 183"/>
                <a:gd name="T28" fmla="*/ 55 w 84"/>
                <a:gd name="T29" fmla="*/ 95 h 183"/>
                <a:gd name="T30" fmla="*/ 51 w 84"/>
                <a:gd name="T31" fmla="*/ 99 h 183"/>
                <a:gd name="T32" fmla="*/ 51 w 84"/>
                <a:gd name="T33" fmla="*/ 99 h 183"/>
                <a:gd name="T34" fmla="*/ 52 w 84"/>
                <a:gd name="T35" fmla="*/ 104 h 183"/>
                <a:gd name="T36" fmla="*/ 60 w 84"/>
                <a:gd name="T37" fmla="*/ 95 h 183"/>
                <a:gd name="T38" fmla="*/ 60 w 84"/>
                <a:gd name="T39" fmla="*/ 63 h 183"/>
                <a:gd name="T40" fmla="*/ 51 w 84"/>
                <a:gd name="T41" fmla="*/ 167 h 183"/>
                <a:gd name="T42" fmla="*/ 46 w 84"/>
                <a:gd name="T43" fmla="*/ 17 h 183"/>
                <a:gd name="T44" fmla="*/ 44 w 84"/>
                <a:gd name="T45" fmla="*/ 31 h 183"/>
                <a:gd name="T46" fmla="*/ 42 w 84"/>
                <a:gd name="T47" fmla="*/ 12 h 183"/>
                <a:gd name="T48" fmla="*/ 50 w 84"/>
                <a:gd name="T49" fmla="*/ 6 h 183"/>
                <a:gd name="T50" fmla="*/ 51 w 84"/>
                <a:gd name="T51" fmla="*/ 11 h 183"/>
                <a:gd name="T52" fmla="*/ 42 w 84"/>
                <a:gd name="T53" fmla="*/ 178 h 183"/>
                <a:gd name="T54" fmla="*/ 42 w 84"/>
                <a:gd name="T55" fmla="*/ 183 h 183"/>
                <a:gd name="T56" fmla="*/ 51 w 84"/>
                <a:gd name="T57" fmla="*/ 99 h 183"/>
                <a:gd name="T58" fmla="*/ 51 w 84"/>
                <a:gd name="T59" fmla="*/ 104 h 183"/>
                <a:gd name="T60" fmla="*/ 44 w 84"/>
                <a:gd name="T61" fmla="*/ 102 h 183"/>
                <a:gd name="T62" fmla="*/ 44 w 84"/>
                <a:gd name="T63" fmla="*/ 58 h 183"/>
                <a:gd name="T64" fmla="*/ 46 w 84"/>
                <a:gd name="T65" fmla="*/ 84 h 183"/>
                <a:gd name="T66" fmla="*/ 47 w 84"/>
                <a:gd name="T67" fmla="*/ 98 h 183"/>
                <a:gd name="T68" fmla="*/ 51 w 84"/>
                <a:gd name="T69" fmla="*/ 99 h 183"/>
                <a:gd name="T70" fmla="*/ 51 w 84"/>
                <a:gd name="T71" fmla="*/ 162 h 183"/>
                <a:gd name="T72" fmla="*/ 42 w 84"/>
                <a:gd name="T73" fmla="*/ 162 h 183"/>
                <a:gd name="T74" fmla="*/ 5 w 84"/>
                <a:gd name="T75" fmla="*/ 31 h 183"/>
                <a:gd name="T76" fmla="*/ 42 w 84"/>
                <a:gd name="T77" fmla="*/ 183 h 183"/>
                <a:gd name="T78" fmla="*/ 0 w 84"/>
                <a:gd name="T79" fmla="*/ 29 h 183"/>
                <a:gd name="T80" fmla="*/ 41 w 84"/>
                <a:gd name="T81" fmla="*/ 17 h 183"/>
                <a:gd name="T82" fmla="*/ 42 w 84"/>
                <a:gd name="T83" fmla="*/ 12 h 183"/>
                <a:gd name="T84" fmla="*/ 18 w 84"/>
                <a:gd name="T85" fmla="*/ 58 h 183"/>
                <a:gd name="T86" fmla="*/ 18 w 84"/>
                <a:gd name="T87" fmla="*/ 167 h 183"/>
                <a:gd name="T88" fmla="*/ 20 w 84"/>
                <a:gd name="T89" fmla="*/ 162 h 183"/>
                <a:gd name="T90" fmla="*/ 41 w 84"/>
                <a:gd name="T91" fmla="*/ 84 h 183"/>
                <a:gd name="T92" fmla="*/ 42 w 84"/>
                <a:gd name="T93" fmla="*/ 5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4" h="183">
                  <a:moveTo>
                    <a:pt x="51" y="178"/>
                  </a:moveTo>
                  <a:cubicBezTo>
                    <a:pt x="75" y="178"/>
                    <a:pt x="75" y="178"/>
                    <a:pt x="75" y="178"/>
                  </a:cubicBezTo>
                  <a:cubicBezTo>
                    <a:pt x="75" y="31"/>
                    <a:pt x="75" y="31"/>
                    <a:pt x="75" y="31"/>
                  </a:cubicBezTo>
                  <a:cubicBezTo>
                    <a:pt x="57" y="31"/>
                    <a:pt x="57" y="31"/>
                    <a:pt x="57" y="31"/>
                  </a:cubicBezTo>
                  <a:cubicBezTo>
                    <a:pt x="56" y="31"/>
                    <a:pt x="55" y="30"/>
                    <a:pt x="55" y="29"/>
                  </a:cubicBezTo>
                  <a:cubicBezTo>
                    <a:pt x="55" y="28"/>
                    <a:pt x="55" y="28"/>
                    <a:pt x="55" y="28"/>
                  </a:cubicBezTo>
                  <a:cubicBezTo>
                    <a:pt x="55" y="21"/>
                    <a:pt x="55" y="21"/>
                    <a:pt x="55" y="21"/>
                  </a:cubicBezTo>
                  <a:cubicBezTo>
                    <a:pt x="55" y="20"/>
                    <a:pt x="56" y="19"/>
                    <a:pt x="57" y="18"/>
                  </a:cubicBezTo>
                  <a:cubicBezTo>
                    <a:pt x="57" y="18"/>
                    <a:pt x="57" y="18"/>
                    <a:pt x="57" y="18"/>
                  </a:cubicBezTo>
                  <a:cubicBezTo>
                    <a:pt x="75" y="14"/>
                    <a:pt x="75" y="14"/>
                    <a:pt x="75" y="14"/>
                  </a:cubicBezTo>
                  <a:cubicBezTo>
                    <a:pt x="75" y="14"/>
                    <a:pt x="75" y="14"/>
                    <a:pt x="75" y="14"/>
                  </a:cubicBezTo>
                  <a:cubicBezTo>
                    <a:pt x="76" y="14"/>
                    <a:pt x="77" y="13"/>
                    <a:pt x="78" y="12"/>
                  </a:cubicBezTo>
                  <a:cubicBezTo>
                    <a:pt x="79" y="11"/>
                    <a:pt x="79" y="10"/>
                    <a:pt x="79" y="9"/>
                  </a:cubicBezTo>
                  <a:cubicBezTo>
                    <a:pt x="79" y="9"/>
                    <a:pt x="79" y="9"/>
                    <a:pt x="79" y="9"/>
                  </a:cubicBezTo>
                  <a:cubicBezTo>
                    <a:pt x="78" y="8"/>
                    <a:pt x="78" y="7"/>
                    <a:pt x="77" y="6"/>
                  </a:cubicBezTo>
                  <a:cubicBezTo>
                    <a:pt x="76" y="5"/>
                    <a:pt x="74" y="5"/>
                    <a:pt x="73" y="5"/>
                  </a:cubicBezTo>
                  <a:cubicBezTo>
                    <a:pt x="73" y="5"/>
                    <a:pt x="73" y="5"/>
                    <a:pt x="73" y="5"/>
                  </a:cubicBezTo>
                  <a:cubicBezTo>
                    <a:pt x="51" y="10"/>
                    <a:pt x="51" y="10"/>
                    <a:pt x="51" y="10"/>
                  </a:cubicBezTo>
                  <a:cubicBezTo>
                    <a:pt x="51" y="5"/>
                    <a:pt x="51" y="5"/>
                    <a:pt x="51" y="5"/>
                  </a:cubicBezTo>
                  <a:cubicBezTo>
                    <a:pt x="72" y="1"/>
                    <a:pt x="72" y="1"/>
                    <a:pt x="72" y="1"/>
                  </a:cubicBezTo>
                  <a:cubicBezTo>
                    <a:pt x="72" y="1"/>
                    <a:pt x="72" y="1"/>
                    <a:pt x="72" y="1"/>
                  </a:cubicBezTo>
                  <a:cubicBezTo>
                    <a:pt x="75" y="0"/>
                    <a:pt x="77" y="1"/>
                    <a:pt x="79" y="2"/>
                  </a:cubicBezTo>
                  <a:cubicBezTo>
                    <a:pt x="81" y="3"/>
                    <a:pt x="83" y="5"/>
                    <a:pt x="83" y="8"/>
                  </a:cubicBezTo>
                  <a:cubicBezTo>
                    <a:pt x="83" y="8"/>
                    <a:pt x="83" y="8"/>
                    <a:pt x="83" y="8"/>
                  </a:cubicBezTo>
                  <a:cubicBezTo>
                    <a:pt x="84" y="10"/>
                    <a:pt x="83" y="13"/>
                    <a:pt x="82" y="15"/>
                  </a:cubicBezTo>
                  <a:cubicBezTo>
                    <a:pt x="81" y="17"/>
                    <a:pt x="79" y="18"/>
                    <a:pt x="76" y="19"/>
                  </a:cubicBezTo>
                  <a:cubicBezTo>
                    <a:pt x="76" y="19"/>
                    <a:pt x="76" y="19"/>
                    <a:pt x="76" y="19"/>
                  </a:cubicBezTo>
                  <a:cubicBezTo>
                    <a:pt x="60" y="23"/>
                    <a:pt x="60" y="23"/>
                    <a:pt x="60" y="23"/>
                  </a:cubicBezTo>
                  <a:cubicBezTo>
                    <a:pt x="60" y="26"/>
                    <a:pt x="60" y="26"/>
                    <a:pt x="60" y="26"/>
                  </a:cubicBezTo>
                  <a:cubicBezTo>
                    <a:pt x="78" y="26"/>
                    <a:pt x="78" y="26"/>
                    <a:pt x="78" y="26"/>
                  </a:cubicBezTo>
                  <a:cubicBezTo>
                    <a:pt x="79" y="26"/>
                    <a:pt x="80" y="27"/>
                    <a:pt x="80" y="29"/>
                  </a:cubicBezTo>
                  <a:cubicBezTo>
                    <a:pt x="80" y="180"/>
                    <a:pt x="80" y="180"/>
                    <a:pt x="80" y="180"/>
                  </a:cubicBezTo>
                  <a:cubicBezTo>
                    <a:pt x="80" y="182"/>
                    <a:pt x="79" y="183"/>
                    <a:pt x="78" y="183"/>
                  </a:cubicBezTo>
                  <a:cubicBezTo>
                    <a:pt x="51" y="183"/>
                    <a:pt x="51" y="183"/>
                    <a:pt x="51" y="183"/>
                  </a:cubicBezTo>
                  <a:cubicBezTo>
                    <a:pt x="51" y="178"/>
                    <a:pt x="51" y="178"/>
                    <a:pt x="51" y="178"/>
                  </a:cubicBezTo>
                  <a:close/>
                  <a:moveTo>
                    <a:pt x="51" y="167"/>
                  </a:moveTo>
                  <a:cubicBezTo>
                    <a:pt x="62" y="167"/>
                    <a:pt x="62" y="167"/>
                    <a:pt x="62" y="167"/>
                  </a:cubicBezTo>
                  <a:cubicBezTo>
                    <a:pt x="64" y="167"/>
                    <a:pt x="65" y="166"/>
                    <a:pt x="65" y="164"/>
                  </a:cubicBezTo>
                  <a:cubicBezTo>
                    <a:pt x="65" y="60"/>
                    <a:pt x="65" y="60"/>
                    <a:pt x="65" y="60"/>
                  </a:cubicBezTo>
                  <a:cubicBezTo>
                    <a:pt x="65" y="59"/>
                    <a:pt x="64" y="58"/>
                    <a:pt x="62" y="58"/>
                  </a:cubicBezTo>
                  <a:cubicBezTo>
                    <a:pt x="57" y="58"/>
                    <a:pt x="57" y="58"/>
                    <a:pt x="57" y="58"/>
                  </a:cubicBezTo>
                  <a:cubicBezTo>
                    <a:pt x="57" y="58"/>
                    <a:pt x="57" y="58"/>
                    <a:pt x="57" y="58"/>
                  </a:cubicBezTo>
                  <a:cubicBezTo>
                    <a:pt x="56" y="58"/>
                    <a:pt x="55" y="59"/>
                    <a:pt x="55" y="60"/>
                  </a:cubicBezTo>
                  <a:cubicBezTo>
                    <a:pt x="55" y="95"/>
                    <a:pt x="55" y="95"/>
                    <a:pt x="55" y="95"/>
                  </a:cubicBezTo>
                  <a:cubicBezTo>
                    <a:pt x="55" y="95"/>
                    <a:pt x="55" y="95"/>
                    <a:pt x="55" y="95"/>
                  </a:cubicBezTo>
                  <a:cubicBezTo>
                    <a:pt x="55" y="96"/>
                    <a:pt x="55" y="97"/>
                    <a:pt x="54" y="98"/>
                  </a:cubicBezTo>
                  <a:cubicBezTo>
                    <a:pt x="53" y="99"/>
                    <a:pt x="53" y="99"/>
                    <a:pt x="52" y="99"/>
                  </a:cubicBezTo>
                  <a:cubicBezTo>
                    <a:pt x="51" y="99"/>
                    <a:pt x="51" y="99"/>
                    <a:pt x="51" y="99"/>
                  </a:cubicBezTo>
                  <a:cubicBezTo>
                    <a:pt x="51" y="99"/>
                    <a:pt x="51" y="99"/>
                    <a:pt x="51" y="99"/>
                  </a:cubicBezTo>
                  <a:cubicBezTo>
                    <a:pt x="51" y="99"/>
                    <a:pt x="51" y="99"/>
                    <a:pt x="52" y="99"/>
                  </a:cubicBezTo>
                  <a:cubicBezTo>
                    <a:pt x="51" y="99"/>
                    <a:pt x="51" y="99"/>
                    <a:pt x="51" y="99"/>
                  </a:cubicBezTo>
                  <a:cubicBezTo>
                    <a:pt x="51" y="104"/>
                    <a:pt x="51" y="104"/>
                    <a:pt x="51" y="104"/>
                  </a:cubicBezTo>
                  <a:cubicBezTo>
                    <a:pt x="52" y="104"/>
                    <a:pt x="52" y="104"/>
                    <a:pt x="52" y="104"/>
                  </a:cubicBezTo>
                  <a:cubicBezTo>
                    <a:pt x="52" y="104"/>
                    <a:pt x="52" y="104"/>
                    <a:pt x="52" y="104"/>
                  </a:cubicBezTo>
                  <a:cubicBezTo>
                    <a:pt x="52" y="104"/>
                    <a:pt x="52" y="104"/>
                    <a:pt x="53" y="104"/>
                  </a:cubicBezTo>
                  <a:cubicBezTo>
                    <a:pt x="55" y="104"/>
                    <a:pt x="57" y="102"/>
                    <a:pt x="58" y="101"/>
                  </a:cubicBezTo>
                  <a:cubicBezTo>
                    <a:pt x="59" y="99"/>
                    <a:pt x="60" y="97"/>
                    <a:pt x="60" y="95"/>
                  </a:cubicBezTo>
                  <a:cubicBezTo>
                    <a:pt x="60" y="95"/>
                    <a:pt x="60" y="95"/>
                    <a:pt x="60" y="95"/>
                  </a:cubicBezTo>
                  <a:cubicBezTo>
                    <a:pt x="60" y="63"/>
                    <a:pt x="60" y="63"/>
                    <a:pt x="60" y="63"/>
                  </a:cubicBezTo>
                  <a:cubicBezTo>
                    <a:pt x="60" y="63"/>
                    <a:pt x="60" y="63"/>
                    <a:pt x="60" y="63"/>
                  </a:cubicBezTo>
                  <a:cubicBezTo>
                    <a:pt x="60" y="162"/>
                    <a:pt x="60" y="162"/>
                    <a:pt x="60" y="162"/>
                  </a:cubicBezTo>
                  <a:cubicBezTo>
                    <a:pt x="51" y="162"/>
                    <a:pt x="51" y="162"/>
                    <a:pt x="51" y="162"/>
                  </a:cubicBezTo>
                  <a:lnTo>
                    <a:pt x="51" y="167"/>
                  </a:lnTo>
                  <a:close/>
                  <a:moveTo>
                    <a:pt x="47" y="12"/>
                  </a:moveTo>
                  <a:cubicBezTo>
                    <a:pt x="46" y="14"/>
                    <a:pt x="46" y="15"/>
                    <a:pt x="46" y="17"/>
                  </a:cubicBezTo>
                  <a:cubicBezTo>
                    <a:pt x="46" y="17"/>
                    <a:pt x="46" y="17"/>
                    <a:pt x="46" y="17"/>
                  </a:cubicBezTo>
                  <a:cubicBezTo>
                    <a:pt x="46" y="17"/>
                    <a:pt x="46" y="17"/>
                    <a:pt x="46" y="17"/>
                  </a:cubicBezTo>
                  <a:cubicBezTo>
                    <a:pt x="46" y="29"/>
                    <a:pt x="46" y="29"/>
                    <a:pt x="46" y="29"/>
                  </a:cubicBezTo>
                  <a:cubicBezTo>
                    <a:pt x="46" y="30"/>
                    <a:pt x="45" y="31"/>
                    <a:pt x="44" y="31"/>
                  </a:cubicBezTo>
                  <a:cubicBezTo>
                    <a:pt x="44" y="31"/>
                    <a:pt x="44" y="31"/>
                    <a:pt x="44" y="31"/>
                  </a:cubicBezTo>
                  <a:cubicBezTo>
                    <a:pt x="42" y="31"/>
                    <a:pt x="42" y="31"/>
                    <a:pt x="42" y="31"/>
                  </a:cubicBezTo>
                  <a:cubicBezTo>
                    <a:pt x="42" y="12"/>
                    <a:pt x="42" y="12"/>
                    <a:pt x="42" y="12"/>
                  </a:cubicBezTo>
                  <a:cubicBezTo>
                    <a:pt x="42" y="11"/>
                    <a:pt x="43" y="10"/>
                    <a:pt x="43" y="9"/>
                  </a:cubicBezTo>
                  <a:cubicBezTo>
                    <a:pt x="44" y="8"/>
                    <a:pt x="45" y="7"/>
                    <a:pt x="46" y="7"/>
                  </a:cubicBezTo>
                  <a:cubicBezTo>
                    <a:pt x="47" y="6"/>
                    <a:pt x="49" y="6"/>
                    <a:pt x="50" y="6"/>
                  </a:cubicBezTo>
                  <a:cubicBezTo>
                    <a:pt x="51" y="5"/>
                    <a:pt x="51" y="5"/>
                    <a:pt x="51" y="5"/>
                  </a:cubicBezTo>
                  <a:cubicBezTo>
                    <a:pt x="51" y="10"/>
                    <a:pt x="51" y="10"/>
                    <a:pt x="51" y="10"/>
                  </a:cubicBezTo>
                  <a:cubicBezTo>
                    <a:pt x="51" y="11"/>
                    <a:pt x="51" y="11"/>
                    <a:pt x="51" y="11"/>
                  </a:cubicBezTo>
                  <a:cubicBezTo>
                    <a:pt x="50" y="11"/>
                    <a:pt x="49" y="11"/>
                    <a:pt x="48" y="11"/>
                  </a:cubicBezTo>
                  <a:cubicBezTo>
                    <a:pt x="48" y="12"/>
                    <a:pt x="47" y="12"/>
                    <a:pt x="47" y="12"/>
                  </a:cubicBezTo>
                  <a:close/>
                  <a:moveTo>
                    <a:pt x="42" y="178"/>
                  </a:moveTo>
                  <a:cubicBezTo>
                    <a:pt x="51" y="178"/>
                    <a:pt x="51" y="178"/>
                    <a:pt x="51" y="178"/>
                  </a:cubicBezTo>
                  <a:cubicBezTo>
                    <a:pt x="51" y="183"/>
                    <a:pt x="51" y="183"/>
                    <a:pt x="51" y="183"/>
                  </a:cubicBezTo>
                  <a:cubicBezTo>
                    <a:pt x="42" y="183"/>
                    <a:pt x="42" y="183"/>
                    <a:pt x="42" y="183"/>
                  </a:cubicBezTo>
                  <a:cubicBezTo>
                    <a:pt x="42" y="178"/>
                    <a:pt x="42" y="178"/>
                    <a:pt x="42" y="178"/>
                  </a:cubicBezTo>
                  <a:close/>
                  <a:moveTo>
                    <a:pt x="51" y="99"/>
                  </a:moveTo>
                  <a:cubicBezTo>
                    <a:pt x="51" y="99"/>
                    <a:pt x="51" y="99"/>
                    <a:pt x="51" y="99"/>
                  </a:cubicBezTo>
                  <a:cubicBezTo>
                    <a:pt x="51" y="99"/>
                    <a:pt x="51" y="99"/>
                    <a:pt x="51" y="99"/>
                  </a:cubicBezTo>
                  <a:cubicBezTo>
                    <a:pt x="51" y="99"/>
                    <a:pt x="51" y="99"/>
                    <a:pt x="51" y="99"/>
                  </a:cubicBezTo>
                  <a:cubicBezTo>
                    <a:pt x="51" y="104"/>
                    <a:pt x="51" y="104"/>
                    <a:pt x="51" y="104"/>
                  </a:cubicBezTo>
                  <a:cubicBezTo>
                    <a:pt x="51" y="104"/>
                    <a:pt x="51" y="104"/>
                    <a:pt x="51" y="104"/>
                  </a:cubicBezTo>
                  <a:cubicBezTo>
                    <a:pt x="48" y="104"/>
                    <a:pt x="46" y="103"/>
                    <a:pt x="44" y="102"/>
                  </a:cubicBezTo>
                  <a:cubicBezTo>
                    <a:pt x="44" y="102"/>
                    <a:pt x="44" y="102"/>
                    <a:pt x="44" y="102"/>
                  </a:cubicBezTo>
                  <a:cubicBezTo>
                    <a:pt x="43" y="101"/>
                    <a:pt x="42" y="100"/>
                    <a:pt x="42" y="98"/>
                  </a:cubicBezTo>
                  <a:cubicBezTo>
                    <a:pt x="42" y="58"/>
                    <a:pt x="42" y="58"/>
                    <a:pt x="42" y="58"/>
                  </a:cubicBezTo>
                  <a:cubicBezTo>
                    <a:pt x="44" y="58"/>
                    <a:pt x="44" y="58"/>
                    <a:pt x="44" y="58"/>
                  </a:cubicBezTo>
                  <a:cubicBezTo>
                    <a:pt x="45" y="58"/>
                    <a:pt x="46" y="59"/>
                    <a:pt x="46" y="60"/>
                  </a:cubicBezTo>
                  <a:cubicBezTo>
                    <a:pt x="46" y="60"/>
                    <a:pt x="46" y="60"/>
                    <a:pt x="46" y="60"/>
                  </a:cubicBezTo>
                  <a:cubicBezTo>
                    <a:pt x="46" y="84"/>
                    <a:pt x="46" y="84"/>
                    <a:pt x="46" y="84"/>
                  </a:cubicBezTo>
                  <a:cubicBezTo>
                    <a:pt x="46" y="95"/>
                    <a:pt x="46" y="95"/>
                    <a:pt x="46" y="95"/>
                  </a:cubicBezTo>
                  <a:cubicBezTo>
                    <a:pt x="46" y="96"/>
                    <a:pt x="46" y="97"/>
                    <a:pt x="47" y="98"/>
                  </a:cubicBezTo>
                  <a:cubicBezTo>
                    <a:pt x="47" y="98"/>
                    <a:pt x="47" y="98"/>
                    <a:pt x="47" y="98"/>
                  </a:cubicBezTo>
                  <a:cubicBezTo>
                    <a:pt x="47" y="98"/>
                    <a:pt x="47" y="98"/>
                    <a:pt x="47" y="98"/>
                  </a:cubicBezTo>
                  <a:cubicBezTo>
                    <a:pt x="48" y="99"/>
                    <a:pt x="49" y="99"/>
                    <a:pt x="51" y="99"/>
                  </a:cubicBezTo>
                  <a:cubicBezTo>
                    <a:pt x="51" y="99"/>
                    <a:pt x="51" y="99"/>
                    <a:pt x="51" y="99"/>
                  </a:cubicBezTo>
                  <a:cubicBezTo>
                    <a:pt x="51" y="99"/>
                    <a:pt x="51" y="99"/>
                    <a:pt x="51" y="99"/>
                  </a:cubicBezTo>
                  <a:cubicBezTo>
                    <a:pt x="51" y="99"/>
                    <a:pt x="51" y="99"/>
                    <a:pt x="51" y="99"/>
                  </a:cubicBezTo>
                  <a:close/>
                  <a:moveTo>
                    <a:pt x="51" y="162"/>
                  </a:moveTo>
                  <a:cubicBezTo>
                    <a:pt x="51" y="167"/>
                    <a:pt x="51" y="167"/>
                    <a:pt x="51" y="167"/>
                  </a:cubicBezTo>
                  <a:cubicBezTo>
                    <a:pt x="42" y="167"/>
                    <a:pt x="42" y="167"/>
                    <a:pt x="42" y="167"/>
                  </a:cubicBezTo>
                  <a:cubicBezTo>
                    <a:pt x="42" y="162"/>
                    <a:pt x="42" y="162"/>
                    <a:pt x="42" y="162"/>
                  </a:cubicBezTo>
                  <a:lnTo>
                    <a:pt x="51" y="162"/>
                  </a:lnTo>
                  <a:close/>
                  <a:moveTo>
                    <a:pt x="42" y="31"/>
                  </a:moveTo>
                  <a:cubicBezTo>
                    <a:pt x="5" y="31"/>
                    <a:pt x="5" y="31"/>
                    <a:pt x="5" y="31"/>
                  </a:cubicBezTo>
                  <a:cubicBezTo>
                    <a:pt x="5" y="178"/>
                    <a:pt x="5" y="178"/>
                    <a:pt x="5" y="178"/>
                  </a:cubicBezTo>
                  <a:cubicBezTo>
                    <a:pt x="42" y="178"/>
                    <a:pt x="42" y="178"/>
                    <a:pt x="42" y="178"/>
                  </a:cubicBezTo>
                  <a:cubicBezTo>
                    <a:pt x="42" y="183"/>
                    <a:pt x="42" y="183"/>
                    <a:pt x="42" y="183"/>
                  </a:cubicBezTo>
                  <a:cubicBezTo>
                    <a:pt x="3" y="183"/>
                    <a:pt x="3" y="183"/>
                    <a:pt x="3" y="183"/>
                  </a:cubicBezTo>
                  <a:cubicBezTo>
                    <a:pt x="1" y="183"/>
                    <a:pt x="0" y="182"/>
                    <a:pt x="0" y="180"/>
                  </a:cubicBezTo>
                  <a:cubicBezTo>
                    <a:pt x="0" y="29"/>
                    <a:pt x="0" y="29"/>
                    <a:pt x="0" y="29"/>
                  </a:cubicBezTo>
                  <a:cubicBezTo>
                    <a:pt x="0" y="27"/>
                    <a:pt x="1" y="26"/>
                    <a:pt x="3" y="26"/>
                  </a:cubicBezTo>
                  <a:cubicBezTo>
                    <a:pt x="41" y="26"/>
                    <a:pt x="41" y="26"/>
                    <a:pt x="41" y="26"/>
                  </a:cubicBezTo>
                  <a:cubicBezTo>
                    <a:pt x="41" y="17"/>
                    <a:pt x="41" y="17"/>
                    <a:pt x="41" y="17"/>
                  </a:cubicBezTo>
                  <a:cubicBezTo>
                    <a:pt x="41" y="17"/>
                    <a:pt x="41" y="17"/>
                    <a:pt x="41" y="17"/>
                  </a:cubicBezTo>
                  <a:cubicBezTo>
                    <a:pt x="41" y="17"/>
                    <a:pt x="41" y="17"/>
                    <a:pt x="41" y="17"/>
                  </a:cubicBezTo>
                  <a:cubicBezTo>
                    <a:pt x="41" y="15"/>
                    <a:pt x="41" y="14"/>
                    <a:pt x="42" y="12"/>
                  </a:cubicBezTo>
                  <a:cubicBezTo>
                    <a:pt x="42" y="31"/>
                    <a:pt x="42" y="31"/>
                    <a:pt x="42" y="31"/>
                  </a:cubicBezTo>
                  <a:close/>
                  <a:moveTo>
                    <a:pt x="42" y="58"/>
                  </a:moveTo>
                  <a:cubicBezTo>
                    <a:pt x="18" y="58"/>
                    <a:pt x="18" y="58"/>
                    <a:pt x="18" y="58"/>
                  </a:cubicBezTo>
                  <a:cubicBezTo>
                    <a:pt x="17" y="58"/>
                    <a:pt x="16" y="59"/>
                    <a:pt x="16" y="60"/>
                  </a:cubicBezTo>
                  <a:cubicBezTo>
                    <a:pt x="16" y="164"/>
                    <a:pt x="16" y="164"/>
                    <a:pt x="16" y="164"/>
                  </a:cubicBezTo>
                  <a:cubicBezTo>
                    <a:pt x="16" y="166"/>
                    <a:pt x="17" y="167"/>
                    <a:pt x="18" y="167"/>
                  </a:cubicBezTo>
                  <a:cubicBezTo>
                    <a:pt x="42" y="167"/>
                    <a:pt x="42" y="167"/>
                    <a:pt x="42" y="167"/>
                  </a:cubicBezTo>
                  <a:cubicBezTo>
                    <a:pt x="42" y="162"/>
                    <a:pt x="42" y="162"/>
                    <a:pt x="42" y="162"/>
                  </a:cubicBezTo>
                  <a:cubicBezTo>
                    <a:pt x="20" y="162"/>
                    <a:pt x="20" y="162"/>
                    <a:pt x="20" y="162"/>
                  </a:cubicBezTo>
                  <a:cubicBezTo>
                    <a:pt x="20" y="63"/>
                    <a:pt x="20" y="63"/>
                    <a:pt x="20" y="63"/>
                  </a:cubicBezTo>
                  <a:cubicBezTo>
                    <a:pt x="41" y="63"/>
                    <a:pt x="41" y="63"/>
                    <a:pt x="41" y="63"/>
                  </a:cubicBezTo>
                  <a:cubicBezTo>
                    <a:pt x="41" y="84"/>
                    <a:pt x="41" y="84"/>
                    <a:pt x="41" y="84"/>
                  </a:cubicBezTo>
                  <a:cubicBezTo>
                    <a:pt x="41" y="95"/>
                    <a:pt x="41" y="95"/>
                    <a:pt x="41" y="95"/>
                  </a:cubicBezTo>
                  <a:cubicBezTo>
                    <a:pt x="41" y="96"/>
                    <a:pt x="41" y="97"/>
                    <a:pt x="42" y="98"/>
                  </a:cubicBezTo>
                  <a:lnTo>
                    <a:pt x="42"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5" name="Freeform 112"/>
            <p:cNvSpPr>
              <a:spLocks noEditPoints="1"/>
            </p:cNvSpPr>
            <p:nvPr/>
          </p:nvSpPr>
          <p:spPr bwMode="auto">
            <a:xfrm>
              <a:off x="4306328" y="957601"/>
              <a:ext cx="169830" cy="106367"/>
            </a:xfrm>
            <a:custGeom>
              <a:avLst/>
              <a:gdLst>
                <a:gd name="T0" fmla="*/ 87 w 92"/>
                <a:gd name="T1" fmla="*/ 5 h 58"/>
                <a:gd name="T2" fmla="*/ 46 w 92"/>
                <a:gd name="T3" fmla="*/ 5 h 58"/>
                <a:gd name="T4" fmla="*/ 46 w 92"/>
                <a:gd name="T5" fmla="*/ 0 h 58"/>
                <a:gd name="T6" fmla="*/ 89 w 92"/>
                <a:gd name="T7" fmla="*/ 0 h 58"/>
                <a:gd name="T8" fmla="*/ 92 w 92"/>
                <a:gd name="T9" fmla="*/ 3 h 58"/>
                <a:gd name="T10" fmla="*/ 92 w 92"/>
                <a:gd name="T11" fmla="*/ 55 h 58"/>
                <a:gd name="T12" fmla="*/ 89 w 92"/>
                <a:gd name="T13" fmla="*/ 58 h 58"/>
                <a:gd name="T14" fmla="*/ 46 w 92"/>
                <a:gd name="T15" fmla="*/ 58 h 58"/>
                <a:gd name="T16" fmla="*/ 46 w 92"/>
                <a:gd name="T17" fmla="*/ 53 h 58"/>
                <a:gd name="T18" fmla="*/ 87 w 92"/>
                <a:gd name="T19" fmla="*/ 53 h 58"/>
                <a:gd name="T20" fmla="*/ 87 w 92"/>
                <a:gd name="T21" fmla="*/ 5 h 58"/>
                <a:gd name="T22" fmla="*/ 46 w 92"/>
                <a:gd name="T23" fmla="*/ 5 h 58"/>
                <a:gd name="T24" fmla="*/ 12 w 92"/>
                <a:gd name="T25" fmla="*/ 5 h 58"/>
                <a:gd name="T26" fmla="*/ 12 w 92"/>
                <a:gd name="T27" fmla="*/ 18 h 58"/>
                <a:gd name="T28" fmla="*/ 9 w 92"/>
                <a:gd name="T29" fmla="*/ 21 h 58"/>
                <a:gd name="T30" fmla="*/ 5 w 92"/>
                <a:gd name="T31" fmla="*/ 21 h 58"/>
                <a:gd name="T32" fmla="*/ 5 w 92"/>
                <a:gd name="T33" fmla="*/ 38 h 58"/>
                <a:gd name="T34" fmla="*/ 9 w 92"/>
                <a:gd name="T35" fmla="*/ 38 h 58"/>
                <a:gd name="T36" fmla="*/ 12 w 92"/>
                <a:gd name="T37" fmla="*/ 41 h 58"/>
                <a:gd name="T38" fmla="*/ 12 w 92"/>
                <a:gd name="T39" fmla="*/ 53 h 58"/>
                <a:gd name="T40" fmla="*/ 46 w 92"/>
                <a:gd name="T41" fmla="*/ 53 h 58"/>
                <a:gd name="T42" fmla="*/ 46 w 92"/>
                <a:gd name="T43" fmla="*/ 58 h 58"/>
                <a:gd name="T44" fmla="*/ 9 w 92"/>
                <a:gd name="T45" fmla="*/ 58 h 58"/>
                <a:gd name="T46" fmla="*/ 7 w 92"/>
                <a:gd name="T47" fmla="*/ 55 h 58"/>
                <a:gd name="T48" fmla="*/ 7 w 92"/>
                <a:gd name="T49" fmla="*/ 43 h 58"/>
                <a:gd name="T50" fmla="*/ 3 w 92"/>
                <a:gd name="T51" fmla="*/ 43 h 58"/>
                <a:gd name="T52" fmla="*/ 0 w 92"/>
                <a:gd name="T53" fmla="*/ 41 h 58"/>
                <a:gd name="T54" fmla="*/ 0 w 92"/>
                <a:gd name="T55" fmla="*/ 18 h 58"/>
                <a:gd name="T56" fmla="*/ 3 w 92"/>
                <a:gd name="T57" fmla="*/ 16 h 58"/>
                <a:gd name="T58" fmla="*/ 7 w 92"/>
                <a:gd name="T59" fmla="*/ 16 h 58"/>
                <a:gd name="T60" fmla="*/ 7 w 92"/>
                <a:gd name="T61" fmla="*/ 3 h 58"/>
                <a:gd name="T62" fmla="*/ 9 w 92"/>
                <a:gd name="T63" fmla="*/ 0 h 58"/>
                <a:gd name="T64" fmla="*/ 46 w 92"/>
                <a:gd name="T65" fmla="*/ 0 h 58"/>
                <a:gd name="T66" fmla="*/ 46 w 92"/>
                <a:gd name="T67" fmla="*/ 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58">
                  <a:moveTo>
                    <a:pt x="87" y="5"/>
                  </a:moveTo>
                  <a:cubicBezTo>
                    <a:pt x="46" y="5"/>
                    <a:pt x="46" y="5"/>
                    <a:pt x="46" y="5"/>
                  </a:cubicBezTo>
                  <a:cubicBezTo>
                    <a:pt x="46" y="0"/>
                    <a:pt x="46" y="0"/>
                    <a:pt x="46" y="0"/>
                  </a:cubicBezTo>
                  <a:cubicBezTo>
                    <a:pt x="89" y="0"/>
                    <a:pt x="89" y="0"/>
                    <a:pt x="89" y="0"/>
                  </a:cubicBezTo>
                  <a:cubicBezTo>
                    <a:pt x="91" y="0"/>
                    <a:pt x="92" y="1"/>
                    <a:pt x="92" y="3"/>
                  </a:cubicBezTo>
                  <a:cubicBezTo>
                    <a:pt x="92" y="55"/>
                    <a:pt x="92" y="55"/>
                    <a:pt x="92" y="55"/>
                  </a:cubicBezTo>
                  <a:cubicBezTo>
                    <a:pt x="92" y="57"/>
                    <a:pt x="91" y="58"/>
                    <a:pt x="89" y="58"/>
                  </a:cubicBezTo>
                  <a:cubicBezTo>
                    <a:pt x="46" y="58"/>
                    <a:pt x="46" y="58"/>
                    <a:pt x="46" y="58"/>
                  </a:cubicBezTo>
                  <a:cubicBezTo>
                    <a:pt x="46" y="53"/>
                    <a:pt x="46" y="53"/>
                    <a:pt x="46" y="53"/>
                  </a:cubicBezTo>
                  <a:cubicBezTo>
                    <a:pt x="87" y="53"/>
                    <a:pt x="87" y="53"/>
                    <a:pt x="87" y="53"/>
                  </a:cubicBezTo>
                  <a:lnTo>
                    <a:pt x="87" y="5"/>
                  </a:lnTo>
                  <a:close/>
                  <a:moveTo>
                    <a:pt x="46" y="5"/>
                  </a:moveTo>
                  <a:cubicBezTo>
                    <a:pt x="12" y="5"/>
                    <a:pt x="12" y="5"/>
                    <a:pt x="12" y="5"/>
                  </a:cubicBezTo>
                  <a:cubicBezTo>
                    <a:pt x="12" y="18"/>
                    <a:pt x="12" y="18"/>
                    <a:pt x="12" y="18"/>
                  </a:cubicBezTo>
                  <a:cubicBezTo>
                    <a:pt x="12" y="20"/>
                    <a:pt x="11" y="21"/>
                    <a:pt x="9" y="21"/>
                  </a:cubicBezTo>
                  <a:cubicBezTo>
                    <a:pt x="5" y="21"/>
                    <a:pt x="5" y="21"/>
                    <a:pt x="5" y="21"/>
                  </a:cubicBezTo>
                  <a:cubicBezTo>
                    <a:pt x="5" y="38"/>
                    <a:pt x="5" y="38"/>
                    <a:pt x="5" y="38"/>
                  </a:cubicBezTo>
                  <a:cubicBezTo>
                    <a:pt x="9" y="38"/>
                    <a:pt x="9" y="38"/>
                    <a:pt x="9" y="38"/>
                  </a:cubicBezTo>
                  <a:cubicBezTo>
                    <a:pt x="11" y="38"/>
                    <a:pt x="12" y="39"/>
                    <a:pt x="12" y="41"/>
                  </a:cubicBezTo>
                  <a:cubicBezTo>
                    <a:pt x="12" y="53"/>
                    <a:pt x="12" y="53"/>
                    <a:pt x="12" y="53"/>
                  </a:cubicBezTo>
                  <a:cubicBezTo>
                    <a:pt x="46" y="53"/>
                    <a:pt x="46" y="53"/>
                    <a:pt x="46" y="53"/>
                  </a:cubicBezTo>
                  <a:cubicBezTo>
                    <a:pt x="46" y="58"/>
                    <a:pt x="46" y="58"/>
                    <a:pt x="46" y="58"/>
                  </a:cubicBezTo>
                  <a:cubicBezTo>
                    <a:pt x="9" y="58"/>
                    <a:pt x="9" y="58"/>
                    <a:pt x="9" y="58"/>
                  </a:cubicBezTo>
                  <a:cubicBezTo>
                    <a:pt x="8" y="58"/>
                    <a:pt x="7" y="57"/>
                    <a:pt x="7" y="55"/>
                  </a:cubicBezTo>
                  <a:cubicBezTo>
                    <a:pt x="7" y="43"/>
                    <a:pt x="7" y="43"/>
                    <a:pt x="7" y="43"/>
                  </a:cubicBezTo>
                  <a:cubicBezTo>
                    <a:pt x="3" y="43"/>
                    <a:pt x="3" y="43"/>
                    <a:pt x="3" y="43"/>
                  </a:cubicBezTo>
                  <a:cubicBezTo>
                    <a:pt x="1" y="43"/>
                    <a:pt x="0" y="42"/>
                    <a:pt x="0" y="41"/>
                  </a:cubicBezTo>
                  <a:cubicBezTo>
                    <a:pt x="0" y="18"/>
                    <a:pt x="0" y="18"/>
                    <a:pt x="0" y="18"/>
                  </a:cubicBezTo>
                  <a:cubicBezTo>
                    <a:pt x="0" y="17"/>
                    <a:pt x="1" y="16"/>
                    <a:pt x="3" y="16"/>
                  </a:cubicBezTo>
                  <a:cubicBezTo>
                    <a:pt x="7" y="16"/>
                    <a:pt x="7" y="16"/>
                    <a:pt x="7" y="16"/>
                  </a:cubicBezTo>
                  <a:cubicBezTo>
                    <a:pt x="7" y="3"/>
                    <a:pt x="7" y="3"/>
                    <a:pt x="7" y="3"/>
                  </a:cubicBezTo>
                  <a:cubicBezTo>
                    <a:pt x="7" y="1"/>
                    <a:pt x="8" y="0"/>
                    <a:pt x="9" y="0"/>
                  </a:cubicBezTo>
                  <a:cubicBezTo>
                    <a:pt x="46" y="0"/>
                    <a:pt x="46" y="0"/>
                    <a:pt x="46" y="0"/>
                  </a:cubicBezTo>
                  <a:lnTo>
                    <a:pt x="46"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6" name="Freeform 116"/>
            <p:cNvSpPr>
              <a:spLocks noEditPoints="1"/>
            </p:cNvSpPr>
            <p:nvPr/>
          </p:nvSpPr>
          <p:spPr bwMode="auto">
            <a:xfrm>
              <a:off x="1847749" y="692476"/>
              <a:ext cx="109518" cy="42865"/>
            </a:xfrm>
            <a:custGeom>
              <a:avLst/>
              <a:gdLst>
                <a:gd name="T0" fmla="*/ 29 w 59"/>
                <a:gd name="T1" fmla="*/ 18 h 23"/>
                <a:gd name="T2" fmla="*/ 54 w 59"/>
                <a:gd name="T3" fmla="*/ 18 h 23"/>
                <a:gd name="T4" fmla="*/ 53 w 59"/>
                <a:gd name="T5" fmla="*/ 4 h 23"/>
                <a:gd name="T6" fmla="*/ 29 w 59"/>
                <a:gd name="T7" fmla="*/ 4 h 23"/>
                <a:gd name="T8" fmla="*/ 29 w 59"/>
                <a:gd name="T9" fmla="*/ 0 h 23"/>
                <a:gd name="T10" fmla="*/ 55 w 59"/>
                <a:gd name="T11" fmla="*/ 0 h 23"/>
                <a:gd name="T12" fmla="*/ 55 w 59"/>
                <a:gd name="T13" fmla="*/ 0 h 23"/>
                <a:gd name="T14" fmla="*/ 58 w 59"/>
                <a:gd name="T15" fmla="*/ 2 h 23"/>
                <a:gd name="T16" fmla="*/ 59 w 59"/>
                <a:gd name="T17" fmla="*/ 20 h 23"/>
                <a:gd name="T18" fmla="*/ 29 w 59"/>
                <a:gd name="T19" fmla="*/ 20 h 23"/>
                <a:gd name="T20" fmla="*/ 29 w 59"/>
                <a:gd name="T21" fmla="*/ 18 h 23"/>
                <a:gd name="T22" fmla="*/ 29 w 59"/>
                <a:gd name="T23" fmla="*/ 23 h 23"/>
                <a:gd name="T24" fmla="*/ 29 w 59"/>
                <a:gd name="T25" fmla="*/ 23 h 23"/>
                <a:gd name="T26" fmla="*/ 56 w 59"/>
                <a:gd name="T27" fmla="*/ 23 h 23"/>
                <a:gd name="T28" fmla="*/ 29 w 59"/>
                <a:gd name="T29" fmla="*/ 23 h 23"/>
                <a:gd name="T30" fmla="*/ 59 w 59"/>
                <a:gd name="T31" fmla="*/ 20 h 23"/>
                <a:gd name="T32" fmla="*/ 56 w 59"/>
                <a:gd name="T33" fmla="*/ 23 h 23"/>
                <a:gd name="T34" fmla="*/ 59 w 59"/>
                <a:gd name="T35" fmla="*/ 20 h 23"/>
                <a:gd name="T36" fmla="*/ 6 w 59"/>
                <a:gd name="T37" fmla="*/ 4 h 23"/>
                <a:gd name="T38" fmla="*/ 5 w 59"/>
                <a:gd name="T39" fmla="*/ 18 h 23"/>
                <a:gd name="T40" fmla="*/ 29 w 59"/>
                <a:gd name="T41" fmla="*/ 18 h 23"/>
                <a:gd name="T42" fmla="*/ 29 w 59"/>
                <a:gd name="T43" fmla="*/ 20 h 23"/>
                <a:gd name="T44" fmla="*/ 0 w 59"/>
                <a:gd name="T45" fmla="*/ 20 h 23"/>
                <a:gd name="T46" fmla="*/ 1 w 59"/>
                <a:gd name="T47" fmla="*/ 2 h 23"/>
                <a:gd name="T48" fmla="*/ 1 w 59"/>
                <a:gd name="T49" fmla="*/ 2 h 23"/>
                <a:gd name="T50" fmla="*/ 3 w 59"/>
                <a:gd name="T51" fmla="*/ 0 h 23"/>
                <a:gd name="T52" fmla="*/ 29 w 59"/>
                <a:gd name="T53" fmla="*/ 0 h 23"/>
                <a:gd name="T54" fmla="*/ 29 w 59"/>
                <a:gd name="T55" fmla="*/ 4 h 23"/>
                <a:gd name="T56" fmla="*/ 6 w 59"/>
                <a:gd name="T57" fmla="*/ 4 h 23"/>
                <a:gd name="T58" fmla="*/ 29 w 59"/>
                <a:gd name="T59" fmla="*/ 23 h 23"/>
                <a:gd name="T60" fmla="*/ 29 w 59"/>
                <a:gd name="T61" fmla="*/ 23 h 23"/>
                <a:gd name="T62" fmla="*/ 2 w 59"/>
                <a:gd name="T63" fmla="*/ 23 h 23"/>
                <a:gd name="T64" fmla="*/ 2 w 59"/>
                <a:gd name="T65" fmla="*/ 23 h 23"/>
                <a:gd name="T66" fmla="*/ 29 w 59"/>
                <a:gd name="T67" fmla="*/ 23 h 23"/>
                <a:gd name="T68" fmla="*/ 2 w 59"/>
                <a:gd name="T69" fmla="*/ 23 h 23"/>
                <a:gd name="T70" fmla="*/ 0 w 59"/>
                <a:gd name="T71" fmla="*/ 20 h 23"/>
                <a:gd name="T72" fmla="*/ 2 w 59"/>
                <a:gd name="T7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 h="23">
                  <a:moveTo>
                    <a:pt x="29" y="18"/>
                  </a:moveTo>
                  <a:cubicBezTo>
                    <a:pt x="54" y="18"/>
                    <a:pt x="54" y="18"/>
                    <a:pt x="54" y="18"/>
                  </a:cubicBezTo>
                  <a:cubicBezTo>
                    <a:pt x="53" y="4"/>
                    <a:pt x="53" y="4"/>
                    <a:pt x="53" y="4"/>
                  </a:cubicBezTo>
                  <a:cubicBezTo>
                    <a:pt x="29" y="4"/>
                    <a:pt x="29" y="4"/>
                    <a:pt x="29" y="4"/>
                  </a:cubicBezTo>
                  <a:cubicBezTo>
                    <a:pt x="29" y="0"/>
                    <a:pt x="29" y="0"/>
                    <a:pt x="29" y="0"/>
                  </a:cubicBezTo>
                  <a:cubicBezTo>
                    <a:pt x="55" y="0"/>
                    <a:pt x="55" y="0"/>
                    <a:pt x="55" y="0"/>
                  </a:cubicBezTo>
                  <a:cubicBezTo>
                    <a:pt x="55" y="0"/>
                    <a:pt x="55" y="0"/>
                    <a:pt x="55" y="0"/>
                  </a:cubicBezTo>
                  <a:cubicBezTo>
                    <a:pt x="57" y="0"/>
                    <a:pt x="58" y="1"/>
                    <a:pt x="58" y="2"/>
                  </a:cubicBezTo>
                  <a:cubicBezTo>
                    <a:pt x="59" y="20"/>
                    <a:pt x="59" y="20"/>
                    <a:pt x="59" y="20"/>
                  </a:cubicBezTo>
                  <a:cubicBezTo>
                    <a:pt x="29" y="20"/>
                    <a:pt x="29" y="20"/>
                    <a:pt x="29" y="20"/>
                  </a:cubicBezTo>
                  <a:cubicBezTo>
                    <a:pt x="29" y="18"/>
                    <a:pt x="29" y="18"/>
                    <a:pt x="29" y="18"/>
                  </a:cubicBezTo>
                  <a:close/>
                  <a:moveTo>
                    <a:pt x="29" y="23"/>
                  </a:moveTo>
                  <a:cubicBezTo>
                    <a:pt x="29" y="23"/>
                    <a:pt x="29" y="23"/>
                    <a:pt x="29" y="23"/>
                  </a:cubicBezTo>
                  <a:cubicBezTo>
                    <a:pt x="56" y="23"/>
                    <a:pt x="56" y="23"/>
                    <a:pt x="56" y="23"/>
                  </a:cubicBezTo>
                  <a:cubicBezTo>
                    <a:pt x="29" y="23"/>
                    <a:pt x="29" y="23"/>
                    <a:pt x="29" y="23"/>
                  </a:cubicBezTo>
                  <a:close/>
                  <a:moveTo>
                    <a:pt x="59" y="20"/>
                  </a:moveTo>
                  <a:cubicBezTo>
                    <a:pt x="56" y="23"/>
                    <a:pt x="56" y="23"/>
                    <a:pt x="56" y="23"/>
                  </a:cubicBezTo>
                  <a:cubicBezTo>
                    <a:pt x="57" y="23"/>
                    <a:pt x="59" y="22"/>
                    <a:pt x="59" y="20"/>
                  </a:cubicBezTo>
                  <a:close/>
                  <a:moveTo>
                    <a:pt x="6" y="4"/>
                  </a:moveTo>
                  <a:cubicBezTo>
                    <a:pt x="5" y="18"/>
                    <a:pt x="5" y="18"/>
                    <a:pt x="5" y="18"/>
                  </a:cubicBezTo>
                  <a:cubicBezTo>
                    <a:pt x="29" y="18"/>
                    <a:pt x="29" y="18"/>
                    <a:pt x="29" y="18"/>
                  </a:cubicBezTo>
                  <a:cubicBezTo>
                    <a:pt x="29" y="20"/>
                    <a:pt x="29" y="20"/>
                    <a:pt x="29" y="20"/>
                  </a:cubicBezTo>
                  <a:cubicBezTo>
                    <a:pt x="0" y="20"/>
                    <a:pt x="0" y="20"/>
                    <a:pt x="0" y="20"/>
                  </a:cubicBezTo>
                  <a:cubicBezTo>
                    <a:pt x="1" y="2"/>
                    <a:pt x="1" y="2"/>
                    <a:pt x="1" y="2"/>
                  </a:cubicBezTo>
                  <a:cubicBezTo>
                    <a:pt x="1" y="2"/>
                    <a:pt x="1" y="2"/>
                    <a:pt x="1" y="2"/>
                  </a:cubicBezTo>
                  <a:cubicBezTo>
                    <a:pt x="1" y="1"/>
                    <a:pt x="2" y="0"/>
                    <a:pt x="3" y="0"/>
                  </a:cubicBezTo>
                  <a:cubicBezTo>
                    <a:pt x="29" y="0"/>
                    <a:pt x="29" y="0"/>
                    <a:pt x="29" y="0"/>
                  </a:cubicBezTo>
                  <a:cubicBezTo>
                    <a:pt x="29" y="4"/>
                    <a:pt x="29" y="4"/>
                    <a:pt x="29" y="4"/>
                  </a:cubicBezTo>
                  <a:cubicBezTo>
                    <a:pt x="6" y="4"/>
                    <a:pt x="6" y="4"/>
                    <a:pt x="6" y="4"/>
                  </a:cubicBezTo>
                  <a:close/>
                  <a:moveTo>
                    <a:pt x="29" y="23"/>
                  </a:moveTo>
                  <a:cubicBezTo>
                    <a:pt x="29" y="23"/>
                    <a:pt x="29" y="23"/>
                    <a:pt x="29" y="23"/>
                  </a:cubicBezTo>
                  <a:cubicBezTo>
                    <a:pt x="2" y="23"/>
                    <a:pt x="2" y="23"/>
                    <a:pt x="2" y="23"/>
                  </a:cubicBezTo>
                  <a:cubicBezTo>
                    <a:pt x="2" y="23"/>
                    <a:pt x="2" y="23"/>
                    <a:pt x="2" y="23"/>
                  </a:cubicBezTo>
                  <a:cubicBezTo>
                    <a:pt x="29" y="23"/>
                    <a:pt x="29" y="23"/>
                    <a:pt x="29" y="23"/>
                  </a:cubicBezTo>
                  <a:close/>
                  <a:moveTo>
                    <a:pt x="2" y="23"/>
                  </a:moveTo>
                  <a:cubicBezTo>
                    <a:pt x="0" y="20"/>
                    <a:pt x="0" y="20"/>
                    <a:pt x="0" y="20"/>
                  </a:cubicBezTo>
                  <a:cubicBezTo>
                    <a:pt x="0" y="21"/>
                    <a:pt x="1" y="23"/>
                    <a:pt x="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7" name="Freeform 130"/>
            <p:cNvSpPr>
              <a:spLocks noEditPoints="1"/>
            </p:cNvSpPr>
            <p:nvPr/>
          </p:nvSpPr>
          <p:spPr bwMode="auto">
            <a:xfrm>
              <a:off x="1989011" y="133652"/>
              <a:ext cx="50791" cy="290526"/>
            </a:xfrm>
            <a:custGeom>
              <a:avLst/>
              <a:gdLst>
                <a:gd name="T0" fmla="*/ 23 w 28"/>
                <a:gd name="T1" fmla="*/ 5 h 157"/>
                <a:gd name="T2" fmla="*/ 14 w 28"/>
                <a:gd name="T3" fmla="*/ 5 h 157"/>
                <a:gd name="T4" fmla="*/ 14 w 28"/>
                <a:gd name="T5" fmla="*/ 0 h 157"/>
                <a:gd name="T6" fmla="*/ 25 w 28"/>
                <a:gd name="T7" fmla="*/ 0 h 157"/>
                <a:gd name="T8" fmla="*/ 28 w 28"/>
                <a:gd name="T9" fmla="*/ 3 h 157"/>
                <a:gd name="T10" fmla="*/ 28 w 28"/>
                <a:gd name="T11" fmla="*/ 154 h 157"/>
                <a:gd name="T12" fmla="*/ 25 w 28"/>
                <a:gd name="T13" fmla="*/ 157 h 157"/>
                <a:gd name="T14" fmla="*/ 14 w 28"/>
                <a:gd name="T15" fmla="*/ 157 h 157"/>
                <a:gd name="T16" fmla="*/ 14 w 28"/>
                <a:gd name="T17" fmla="*/ 152 h 157"/>
                <a:gd name="T18" fmla="*/ 23 w 28"/>
                <a:gd name="T19" fmla="*/ 152 h 157"/>
                <a:gd name="T20" fmla="*/ 23 w 28"/>
                <a:gd name="T21" fmla="*/ 5 h 157"/>
                <a:gd name="T22" fmla="*/ 14 w 28"/>
                <a:gd name="T23" fmla="*/ 5 h 157"/>
                <a:gd name="T24" fmla="*/ 5 w 28"/>
                <a:gd name="T25" fmla="*/ 5 h 157"/>
                <a:gd name="T26" fmla="*/ 5 w 28"/>
                <a:gd name="T27" fmla="*/ 152 h 157"/>
                <a:gd name="T28" fmla="*/ 14 w 28"/>
                <a:gd name="T29" fmla="*/ 152 h 157"/>
                <a:gd name="T30" fmla="*/ 14 w 28"/>
                <a:gd name="T31" fmla="*/ 157 h 157"/>
                <a:gd name="T32" fmla="*/ 3 w 28"/>
                <a:gd name="T33" fmla="*/ 157 h 157"/>
                <a:gd name="T34" fmla="*/ 0 w 28"/>
                <a:gd name="T35" fmla="*/ 154 h 157"/>
                <a:gd name="T36" fmla="*/ 0 w 28"/>
                <a:gd name="T37" fmla="*/ 3 h 157"/>
                <a:gd name="T38" fmla="*/ 3 w 28"/>
                <a:gd name="T39" fmla="*/ 0 h 157"/>
                <a:gd name="T40" fmla="*/ 14 w 28"/>
                <a:gd name="T41" fmla="*/ 0 h 157"/>
                <a:gd name="T42" fmla="*/ 14 w 28"/>
                <a:gd name="T43" fmla="*/ 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57">
                  <a:moveTo>
                    <a:pt x="23" y="5"/>
                  </a:moveTo>
                  <a:cubicBezTo>
                    <a:pt x="14" y="5"/>
                    <a:pt x="14" y="5"/>
                    <a:pt x="14" y="5"/>
                  </a:cubicBezTo>
                  <a:cubicBezTo>
                    <a:pt x="14" y="0"/>
                    <a:pt x="14" y="0"/>
                    <a:pt x="14" y="0"/>
                  </a:cubicBezTo>
                  <a:cubicBezTo>
                    <a:pt x="25" y="0"/>
                    <a:pt x="25" y="0"/>
                    <a:pt x="25" y="0"/>
                  </a:cubicBezTo>
                  <a:cubicBezTo>
                    <a:pt x="27" y="0"/>
                    <a:pt x="28" y="1"/>
                    <a:pt x="28" y="3"/>
                  </a:cubicBezTo>
                  <a:cubicBezTo>
                    <a:pt x="28" y="154"/>
                    <a:pt x="28" y="154"/>
                    <a:pt x="28" y="154"/>
                  </a:cubicBezTo>
                  <a:cubicBezTo>
                    <a:pt x="28" y="156"/>
                    <a:pt x="27" y="157"/>
                    <a:pt x="25" y="157"/>
                  </a:cubicBezTo>
                  <a:cubicBezTo>
                    <a:pt x="14" y="157"/>
                    <a:pt x="14" y="157"/>
                    <a:pt x="14" y="157"/>
                  </a:cubicBezTo>
                  <a:cubicBezTo>
                    <a:pt x="14" y="152"/>
                    <a:pt x="14" y="152"/>
                    <a:pt x="14" y="152"/>
                  </a:cubicBezTo>
                  <a:cubicBezTo>
                    <a:pt x="23" y="152"/>
                    <a:pt x="23" y="152"/>
                    <a:pt x="23" y="152"/>
                  </a:cubicBezTo>
                  <a:lnTo>
                    <a:pt x="23" y="5"/>
                  </a:lnTo>
                  <a:close/>
                  <a:moveTo>
                    <a:pt x="14" y="5"/>
                  </a:moveTo>
                  <a:cubicBezTo>
                    <a:pt x="5" y="5"/>
                    <a:pt x="5" y="5"/>
                    <a:pt x="5" y="5"/>
                  </a:cubicBezTo>
                  <a:cubicBezTo>
                    <a:pt x="5" y="152"/>
                    <a:pt x="5" y="152"/>
                    <a:pt x="5" y="152"/>
                  </a:cubicBezTo>
                  <a:cubicBezTo>
                    <a:pt x="14" y="152"/>
                    <a:pt x="14" y="152"/>
                    <a:pt x="14" y="152"/>
                  </a:cubicBezTo>
                  <a:cubicBezTo>
                    <a:pt x="14" y="157"/>
                    <a:pt x="14" y="157"/>
                    <a:pt x="14" y="157"/>
                  </a:cubicBezTo>
                  <a:cubicBezTo>
                    <a:pt x="3" y="157"/>
                    <a:pt x="3" y="157"/>
                    <a:pt x="3" y="157"/>
                  </a:cubicBezTo>
                  <a:cubicBezTo>
                    <a:pt x="1" y="157"/>
                    <a:pt x="0" y="156"/>
                    <a:pt x="0" y="154"/>
                  </a:cubicBezTo>
                  <a:cubicBezTo>
                    <a:pt x="0" y="3"/>
                    <a:pt x="0" y="3"/>
                    <a:pt x="0" y="3"/>
                  </a:cubicBezTo>
                  <a:cubicBezTo>
                    <a:pt x="0" y="1"/>
                    <a:pt x="1" y="0"/>
                    <a:pt x="3" y="0"/>
                  </a:cubicBezTo>
                  <a:cubicBezTo>
                    <a:pt x="14" y="0"/>
                    <a:pt x="14" y="0"/>
                    <a:pt x="14" y="0"/>
                  </a:cubicBezTo>
                  <a:lnTo>
                    <a:pt x="1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8" name="Freeform 131"/>
            <p:cNvSpPr>
              <a:spLocks noEditPoints="1"/>
            </p:cNvSpPr>
            <p:nvPr/>
          </p:nvSpPr>
          <p:spPr bwMode="auto">
            <a:xfrm>
              <a:off x="1927109" y="287646"/>
              <a:ext cx="50791" cy="136531"/>
            </a:xfrm>
            <a:custGeom>
              <a:avLst/>
              <a:gdLst>
                <a:gd name="T0" fmla="*/ 23 w 27"/>
                <a:gd name="T1" fmla="*/ 5 h 74"/>
                <a:gd name="T2" fmla="*/ 14 w 27"/>
                <a:gd name="T3" fmla="*/ 5 h 74"/>
                <a:gd name="T4" fmla="*/ 14 w 27"/>
                <a:gd name="T5" fmla="*/ 0 h 74"/>
                <a:gd name="T6" fmla="*/ 25 w 27"/>
                <a:gd name="T7" fmla="*/ 0 h 74"/>
                <a:gd name="T8" fmla="*/ 27 w 27"/>
                <a:gd name="T9" fmla="*/ 3 h 74"/>
                <a:gd name="T10" fmla="*/ 27 w 27"/>
                <a:gd name="T11" fmla="*/ 71 h 74"/>
                <a:gd name="T12" fmla="*/ 25 w 27"/>
                <a:gd name="T13" fmla="*/ 74 h 74"/>
                <a:gd name="T14" fmla="*/ 14 w 27"/>
                <a:gd name="T15" fmla="*/ 74 h 74"/>
                <a:gd name="T16" fmla="*/ 14 w 27"/>
                <a:gd name="T17" fmla="*/ 69 h 74"/>
                <a:gd name="T18" fmla="*/ 23 w 27"/>
                <a:gd name="T19" fmla="*/ 69 h 74"/>
                <a:gd name="T20" fmla="*/ 23 w 27"/>
                <a:gd name="T21" fmla="*/ 5 h 74"/>
                <a:gd name="T22" fmla="*/ 14 w 27"/>
                <a:gd name="T23" fmla="*/ 5 h 74"/>
                <a:gd name="T24" fmla="*/ 5 w 27"/>
                <a:gd name="T25" fmla="*/ 5 h 74"/>
                <a:gd name="T26" fmla="*/ 5 w 27"/>
                <a:gd name="T27" fmla="*/ 69 h 74"/>
                <a:gd name="T28" fmla="*/ 14 w 27"/>
                <a:gd name="T29" fmla="*/ 69 h 74"/>
                <a:gd name="T30" fmla="*/ 14 w 27"/>
                <a:gd name="T31" fmla="*/ 74 h 74"/>
                <a:gd name="T32" fmla="*/ 2 w 27"/>
                <a:gd name="T33" fmla="*/ 74 h 74"/>
                <a:gd name="T34" fmla="*/ 0 w 27"/>
                <a:gd name="T35" fmla="*/ 71 h 74"/>
                <a:gd name="T36" fmla="*/ 0 w 27"/>
                <a:gd name="T37" fmla="*/ 3 h 74"/>
                <a:gd name="T38" fmla="*/ 2 w 27"/>
                <a:gd name="T39" fmla="*/ 0 h 74"/>
                <a:gd name="T40" fmla="*/ 14 w 27"/>
                <a:gd name="T41" fmla="*/ 0 h 74"/>
                <a:gd name="T42" fmla="*/ 14 w 27"/>
                <a:gd name="T4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74">
                  <a:moveTo>
                    <a:pt x="23" y="5"/>
                  </a:moveTo>
                  <a:cubicBezTo>
                    <a:pt x="14" y="5"/>
                    <a:pt x="14" y="5"/>
                    <a:pt x="14" y="5"/>
                  </a:cubicBezTo>
                  <a:cubicBezTo>
                    <a:pt x="14" y="0"/>
                    <a:pt x="14" y="0"/>
                    <a:pt x="14" y="0"/>
                  </a:cubicBezTo>
                  <a:cubicBezTo>
                    <a:pt x="25" y="0"/>
                    <a:pt x="25" y="0"/>
                    <a:pt x="25" y="0"/>
                  </a:cubicBezTo>
                  <a:cubicBezTo>
                    <a:pt x="26" y="0"/>
                    <a:pt x="27" y="1"/>
                    <a:pt x="27" y="3"/>
                  </a:cubicBezTo>
                  <a:cubicBezTo>
                    <a:pt x="27" y="71"/>
                    <a:pt x="27" y="71"/>
                    <a:pt x="27" y="71"/>
                  </a:cubicBezTo>
                  <a:cubicBezTo>
                    <a:pt x="27" y="73"/>
                    <a:pt x="26" y="74"/>
                    <a:pt x="25" y="74"/>
                  </a:cubicBezTo>
                  <a:cubicBezTo>
                    <a:pt x="14" y="74"/>
                    <a:pt x="14" y="74"/>
                    <a:pt x="14" y="74"/>
                  </a:cubicBezTo>
                  <a:cubicBezTo>
                    <a:pt x="14" y="69"/>
                    <a:pt x="14" y="69"/>
                    <a:pt x="14" y="69"/>
                  </a:cubicBezTo>
                  <a:cubicBezTo>
                    <a:pt x="23" y="69"/>
                    <a:pt x="23" y="69"/>
                    <a:pt x="23" y="69"/>
                  </a:cubicBezTo>
                  <a:lnTo>
                    <a:pt x="23" y="5"/>
                  </a:lnTo>
                  <a:close/>
                  <a:moveTo>
                    <a:pt x="14" y="5"/>
                  </a:moveTo>
                  <a:cubicBezTo>
                    <a:pt x="5" y="5"/>
                    <a:pt x="5" y="5"/>
                    <a:pt x="5" y="5"/>
                  </a:cubicBezTo>
                  <a:cubicBezTo>
                    <a:pt x="5" y="69"/>
                    <a:pt x="5" y="69"/>
                    <a:pt x="5" y="69"/>
                  </a:cubicBezTo>
                  <a:cubicBezTo>
                    <a:pt x="14" y="69"/>
                    <a:pt x="14" y="69"/>
                    <a:pt x="14" y="69"/>
                  </a:cubicBezTo>
                  <a:cubicBezTo>
                    <a:pt x="14" y="74"/>
                    <a:pt x="14" y="74"/>
                    <a:pt x="14" y="74"/>
                  </a:cubicBezTo>
                  <a:cubicBezTo>
                    <a:pt x="2" y="74"/>
                    <a:pt x="2" y="74"/>
                    <a:pt x="2" y="74"/>
                  </a:cubicBezTo>
                  <a:cubicBezTo>
                    <a:pt x="1" y="74"/>
                    <a:pt x="0" y="73"/>
                    <a:pt x="0" y="71"/>
                  </a:cubicBezTo>
                  <a:cubicBezTo>
                    <a:pt x="0" y="3"/>
                    <a:pt x="0" y="3"/>
                    <a:pt x="0" y="3"/>
                  </a:cubicBezTo>
                  <a:cubicBezTo>
                    <a:pt x="0" y="1"/>
                    <a:pt x="1" y="0"/>
                    <a:pt x="2" y="0"/>
                  </a:cubicBezTo>
                  <a:cubicBezTo>
                    <a:pt x="14" y="0"/>
                    <a:pt x="14" y="0"/>
                    <a:pt x="14" y="0"/>
                  </a:cubicBezTo>
                  <a:lnTo>
                    <a:pt x="1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9" name="Freeform 150"/>
            <p:cNvSpPr>
              <a:spLocks noEditPoints="1"/>
            </p:cNvSpPr>
            <p:nvPr/>
          </p:nvSpPr>
          <p:spPr bwMode="auto">
            <a:xfrm>
              <a:off x="955741" y="2349900"/>
              <a:ext cx="268238" cy="71441"/>
            </a:xfrm>
            <a:custGeom>
              <a:avLst/>
              <a:gdLst>
                <a:gd name="T0" fmla="*/ 130 w 145"/>
                <a:gd name="T1" fmla="*/ 25 h 38"/>
                <a:gd name="T2" fmla="*/ 73 w 145"/>
                <a:gd name="T3" fmla="*/ 25 h 38"/>
                <a:gd name="T4" fmla="*/ 73 w 145"/>
                <a:gd name="T5" fmla="*/ 20 h 38"/>
                <a:gd name="T6" fmla="*/ 128 w 145"/>
                <a:gd name="T7" fmla="*/ 20 h 38"/>
                <a:gd name="T8" fmla="*/ 128 w 145"/>
                <a:gd name="T9" fmla="*/ 2 h 38"/>
                <a:gd name="T10" fmla="*/ 130 w 145"/>
                <a:gd name="T11" fmla="*/ 0 h 38"/>
                <a:gd name="T12" fmla="*/ 143 w 145"/>
                <a:gd name="T13" fmla="*/ 0 h 38"/>
                <a:gd name="T14" fmla="*/ 145 w 145"/>
                <a:gd name="T15" fmla="*/ 2 h 38"/>
                <a:gd name="T16" fmla="*/ 145 w 145"/>
                <a:gd name="T17" fmla="*/ 36 h 38"/>
                <a:gd name="T18" fmla="*/ 143 w 145"/>
                <a:gd name="T19" fmla="*/ 38 h 38"/>
                <a:gd name="T20" fmla="*/ 73 w 145"/>
                <a:gd name="T21" fmla="*/ 38 h 38"/>
                <a:gd name="T22" fmla="*/ 73 w 145"/>
                <a:gd name="T23" fmla="*/ 33 h 38"/>
                <a:gd name="T24" fmla="*/ 141 w 145"/>
                <a:gd name="T25" fmla="*/ 33 h 38"/>
                <a:gd name="T26" fmla="*/ 141 w 145"/>
                <a:gd name="T27" fmla="*/ 4 h 38"/>
                <a:gd name="T28" fmla="*/ 132 w 145"/>
                <a:gd name="T29" fmla="*/ 4 h 38"/>
                <a:gd name="T30" fmla="*/ 132 w 145"/>
                <a:gd name="T31" fmla="*/ 23 h 38"/>
                <a:gd name="T32" fmla="*/ 130 w 145"/>
                <a:gd name="T33" fmla="*/ 25 h 38"/>
                <a:gd name="T34" fmla="*/ 73 w 145"/>
                <a:gd name="T35" fmla="*/ 25 h 38"/>
                <a:gd name="T36" fmla="*/ 15 w 145"/>
                <a:gd name="T37" fmla="*/ 25 h 38"/>
                <a:gd name="T38" fmla="*/ 13 w 145"/>
                <a:gd name="T39" fmla="*/ 23 h 38"/>
                <a:gd name="T40" fmla="*/ 13 w 145"/>
                <a:gd name="T41" fmla="*/ 5 h 38"/>
                <a:gd name="T42" fmla="*/ 4 w 145"/>
                <a:gd name="T43" fmla="*/ 5 h 38"/>
                <a:gd name="T44" fmla="*/ 4 w 145"/>
                <a:gd name="T45" fmla="*/ 33 h 38"/>
                <a:gd name="T46" fmla="*/ 73 w 145"/>
                <a:gd name="T47" fmla="*/ 33 h 38"/>
                <a:gd name="T48" fmla="*/ 73 w 145"/>
                <a:gd name="T49" fmla="*/ 38 h 38"/>
                <a:gd name="T50" fmla="*/ 2 w 145"/>
                <a:gd name="T51" fmla="*/ 38 h 38"/>
                <a:gd name="T52" fmla="*/ 0 w 145"/>
                <a:gd name="T53" fmla="*/ 36 h 38"/>
                <a:gd name="T54" fmla="*/ 0 w 145"/>
                <a:gd name="T55" fmla="*/ 2 h 38"/>
                <a:gd name="T56" fmla="*/ 2 w 145"/>
                <a:gd name="T57" fmla="*/ 0 h 38"/>
                <a:gd name="T58" fmla="*/ 15 w 145"/>
                <a:gd name="T59" fmla="*/ 0 h 38"/>
                <a:gd name="T60" fmla="*/ 17 w 145"/>
                <a:gd name="T61" fmla="*/ 2 h 38"/>
                <a:gd name="T62" fmla="*/ 17 w 145"/>
                <a:gd name="T63" fmla="*/ 20 h 38"/>
                <a:gd name="T64" fmla="*/ 73 w 145"/>
                <a:gd name="T65" fmla="*/ 20 h 38"/>
                <a:gd name="T66" fmla="*/ 73 w 145"/>
                <a:gd name="T6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 h="38">
                  <a:moveTo>
                    <a:pt x="130" y="25"/>
                  </a:moveTo>
                  <a:cubicBezTo>
                    <a:pt x="73" y="25"/>
                    <a:pt x="73" y="25"/>
                    <a:pt x="73" y="25"/>
                  </a:cubicBezTo>
                  <a:cubicBezTo>
                    <a:pt x="73" y="20"/>
                    <a:pt x="73" y="20"/>
                    <a:pt x="73" y="20"/>
                  </a:cubicBezTo>
                  <a:cubicBezTo>
                    <a:pt x="128" y="20"/>
                    <a:pt x="128" y="20"/>
                    <a:pt x="128" y="20"/>
                  </a:cubicBezTo>
                  <a:cubicBezTo>
                    <a:pt x="128" y="2"/>
                    <a:pt x="128" y="2"/>
                    <a:pt x="128" y="2"/>
                  </a:cubicBezTo>
                  <a:cubicBezTo>
                    <a:pt x="128" y="1"/>
                    <a:pt x="129" y="0"/>
                    <a:pt x="130" y="0"/>
                  </a:cubicBezTo>
                  <a:cubicBezTo>
                    <a:pt x="143" y="0"/>
                    <a:pt x="143" y="0"/>
                    <a:pt x="143" y="0"/>
                  </a:cubicBezTo>
                  <a:cubicBezTo>
                    <a:pt x="144" y="0"/>
                    <a:pt x="145" y="1"/>
                    <a:pt x="145" y="2"/>
                  </a:cubicBezTo>
                  <a:cubicBezTo>
                    <a:pt x="145" y="36"/>
                    <a:pt x="145" y="36"/>
                    <a:pt x="145" y="36"/>
                  </a:cubicBezTo>
                  <a:cubicBezTo>
                    <a:pt x="145" y="37"/>
                    <a:pt x="144" y="38"/>
                    <a:pt x="143" y="38"/>
                  </a:cubicBezTo>
                  <a:cubicBezTo>
                    <a:pt x="73" y="38"/>
                    <a:pt x="73" y="38"/>
                    <a:pt x="73" y="38"/>
                  </a:cubicBezTo>
                  <a:cubicBezTo>
                    <a:pt x="73" y="33"/>
                    <a:pt x="73" y="33"/>
                    <a:pt x="73" y="33"/>
                  </a:cubicBezTo>
                  <a:cubicBezTo>
                    <a:pt x="141" y="33"/>
                    <a:pt x="141" y="33"/>
                    <a:pt x="141" y="33"/>
                  </a:cubicBezTo>
                  <a:cubicBezTo>
                    <a:pt x="141" y="4"/>
                    <a:pt x="141" y="4"/>
                    <a:pt x="141" y="4"/>
                  </a:cubicBezTo>
                  <a:cubicBezTo>
                    <a:pt x="132" y="4"/>
                    <a:pt x="132" y="4"/>
                    <a:pt x="132" y="4"/>
                  </a:cubicBezTo>
                  <a:cubicBezTo>
                    <a:pt x="132" y="23"/>
                    <a:pt x="132" y="23"/>
                    <a:pt x="132" y="23"/>
                  </a:cubicBezTo>
                  <a:cubicBezTo>
                    <a:pt x="132" y="24"/>
                    <a:pt x="131" y="25"/>
                    <a:pt x="130" y="25"/>
                  </a:cubicBezTo>
                  <a:close/>
                  <a:moveTo>
                    <a:pt x="73" y="25"/>
                  </a:moveTo>
                  <a:cubicBezTo>
                    <a:pt x="15" y="25"/>
                    <a:pt x="15" y="25"/>
                    <a:pt x="15" y="25"/>
                  </a:cubicBezTo>
                  <a:cubicBezTo>
                    <a:pt x="14" y="25"/>
                    <a:pt x="13" y="24"/>
                    <a:pt x="13" y="23"/>
                  </a:cubicBezTo>
                  <a:cubicBezTo>
                    <a:pt x="13" y="5"/>
                    <a:pt x="13" y="5"/>
                    <a:pt x="13" y="5"/>
                  </a:cubicBezTo>
                  <a:cubicBezTo>
                    <a:pt x="4" y="5"/>
                    <a:pt x="4" y="5"/>
                    <a:pt x="4" y="5"/>
                  </a:cubicBezTo>
                  <a:cubicBezTo>
                    <a:pt x="4" y="33"/>
                    <a:pt x="4" y="33"/>
                    <a:pt x="4" y="33"/>
                  </a:cubicBezTo>
                  <a:cubicBezTo>
                    <a:pt x="73" y="33"/>
                    <a:pt x="73" y="33"/>
                    <a:pt x="73" y="33"/>
                  </a:cubicBezTo>
                  <a:cubicBezTo>
                    <a:pt x="73" y="38"/>
                    <a:pt x="73" y="38"/>
                    <a:pt x="73" y="38"/>
                  </a:cubicBezTo>
                  <a:cubicBezTo>
                    <a:pt x="2" y="38"/>
                    <a:pt x="2" y="38"/>
                    <a:pt x="2" y="38"/>
                  </a:cubicBezTo>
                  <a:cubicBezTo>
                    <a:pt x="1" y="38"/>
                    <a:pt x="0" y="37"/>
                    <a:pt x="0" y="36"/>
                  </a:cubicBezTo>
                  <a:cubicBezTo>
                    <a:pt x="0" y="2"/>
                    <a:pt x="0" y="2"/>
                    <a:pt x="0" y="2"/>
                  </a:cubicBezTo>
                  <a:cubicBezTo>
                    <a:pt x="0" y="1"/>
                    <a:pt x="1" y="0"/>
                    <a:pt x="2" y="0"/>
                  </a:cubicBezTo>
                  <a:cubicBezTo>
                    <a:pt x="15" y="0"/>
                    <a:pt x="15" y="0"/>
                    <a:pt x="15" y="0"/>
                  </a:cubicBezTo>
                  <a:cubicBezTo>
                    <a:pt x="16" y="0"/>
                    <a:pt x="17" y="1"/>
                    <a:pt x="17" y="2"/>
                  </a:cubicBezTo>
                  <a:cubicBezTo>
                    <a:pt x="17" y="20"/>
                    <a:pt x="17" y="20"/>
                    <a:pt x="17" y="20"/>
                  </a:cubicBezTo>
                  <a:cubicBezTo>
                    <a:pt x="73" y="20"/>
                    <a:pt x="73" y="20"/>
                    <a:pt x="73" y="20"/>
                  </a:cubicBezTo>
                  <a:lnTo>
                    <a:pt x="73"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0" name="Freeform 151"/>
            <p:cNvSpPr>
              <a:spLocks noEditPoints="1"/>
            </p:cNvSpPr>
            <p:nvPr/>
          </p:nvSpPr>
          <p:spPr bwMode="auto">
            <a:xfrm>
              <a:off x="990659" y="2165742"/>
              <a:ext cx="201575" cy="214322"/>
            </a:xfrm>
            <a:custGeom>
              <a:avLst/>
              <a:gdLst>
                <a:gd name="T0" fmla="*/ 55 w 109"/>
                <a:gd name="T1" fmla="*/ 111 h 116"/>
                <a:gd name="T2" fmla="*/ 86 w 109"/>
                <a:gd name="T3" fmla="*/ 111 h 116"/>
                <a:gd name="T4" fmla="*/ 86 w 109"/>
                <a:gd name="T5" fmla="*/ 67 h 116"/>
                <a:gd name="T6" fmla="*/ 89 w 109"/>
                <a:gd name="T7" fmla="*/ 64 h 116"/>
                <a:gd name="T8" fmla="*/ 102 w 109"/>
                <a:gd name="T9" fmla="*/ 64 h 116"/>
                <a:gd name="T10" fmla="*/ 55 w 109"/>
                <a:gd name="T11" fmla="*/ 6 h 116"/>
                <a:gd name="T12" fmla="*/ 55 w 109"/>
                <a:gd name="T13" fmla="*/ 6 h 116"/>
                <a:gd name="T14" fmla="*/ 55 w 109"/>
                <a:gd name="T15" fmla="*/ 0 h 116"/>
                <a:gd name="T16" fmla="*/ 57 w 109"/>
                <a:gd name="T17" fmla="*/ 1 h 116"/>
                <a:gd name="T18" fmla="*/ 109 w 109"/>
                <a:gd name="T19" fmla="*/ 65 h 116"/>
                <a:gd name="T20" fmla="*/ 109 w 109"/>
                <a:gd name="T21" fmla="*/ 67 h 116"/>
                <a:gd name="T22" fmla="*/ 107 w 109"/>
                <a:gd name="T23" fmla="*/ 69 h 116"/>
                <a:gd name="T24" fmla="*/ 91 w 109"/>
                <a:gd name="T25" fmla="*/ 69 h 116"/>
                <a:gd name="T26" fmla="*/ 91 w 109"/>
                <a:gd name="T27" fmla="*/ 113 h 116"/>
                <a:gd name="T28" fmla="*/ 89 w 109"/>
                <a:gd name="T29" fmla="*/ 116 h 116"/>
                <a:gd name="T30" fmla="*/ 55 w 109"/>
                <a:gd name="T31" fmla="*/ 116 h 116"/>
                <a:gd name="T32" fmla="*/ 55 w 109"/>
                <a:gd name="T33" fmla="*/ 111 h 116"/>
                <a:gd name="T34" fmla="*/ 23 w 109"/>
                <a:gd name="T35" fmla="*/ 67 h 116"/>
                <a:gd name="T36" fmla="*/ 23 w 109"/>
                <a:gd name="T37" fmla="*/ 111 h 116"/>
                <a:gd name="T38" fmla="*/ 55 w 109"/>
                <a:gd name="T39" fmla="*/ 111 h 116"/>
                <a:gd name="T40" fmla="*/ 55 w 109"/>
                <a:gd name="T41" fmla="*/ 116 h 116"/>
                <a:gd name="T42" fmla="*/ 21 w 109"/>
                <a:gd name="T43" fmla="*/ 116 h 116"/>
                <a:gd name="T44" fmla="*/ 19 w 109"/>
                <a:gd name="T45" fmla="*/ 113 h 116"/>
                <a:gd name="T46" fmla="*/ 19 w 109"/>
                <a:gd name="T47" fmla="*/ 69 h 116"/>
                <a:gd name="T48" fmla="*/ 3 w 109"/>
                <a:gd name="T49" fmla="*/ 69 h 116"/>
                <a:gd name="T50" fmla="*/ 3 w 109"/>
                <a:gd name="T51" fmla="*/ 69 h 116"/>
                <a:gd name="T52" fmla="*/ 1 w 109"/>
                <a:gd name="T53" fmla="*/ 69 h 116"/>
                <a:gd name="T54" fmla="*/ 1 w 109"/>
                <a:gd name="T55" fmla="*/ 65 h 116"/>
                <a:gd name="T56" fmla="*/ 53 w 109"/>
                <a:gd name="T57" fmla="*/ 1 h 116"/>
                <a:gd name="T58" fmla="*/ 53 w 109"/>
                <a:gd name="T59" fmla="*/ 0 h 116"/>
                <a:gd name="T60" fmla="*/ 55 w 109"/>
                <a:gd name="T61" fmla="*/ 0 h 116"/>
                <a:gd name="T62" fmla="*/ 55 w 109"/>
                <a:gd name="T63" fmla="*/ 6 h 116"/>
                <a:gd name="T64" fmla="*/ 8 w 109"/>
                <a:gd name="T65" fmla="*/ 64 h 116"/>
                <a:gd name="T66" fmla="*/ 21 w 109"/>
                <a:gd name="T67" fmla="*/ 64 h 116"/>
                <a:gd name="T68" fmla="*/ 23 w 109"/>
                <a:gd name="T69" fmla="*/ 6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 h="116">
                  <a:moveTo>
                    <a:pt x="55" y="111"/>
                  </a:moveTo>
                  <a:cubicBezTo>
                    <a:pt x="86" y="111"/>
                    <a:pt x="86" y="111"/>
                    <a:pt x="86" y="111"/>
                  </a:cubicBezTo>
                  <a:cubicBezTo>
                    <a:pt x="86" y="67"/>
                    <a:pt x="86" y="67"/>
                    <a:pt x="86" y="67"/>
                  </a:cubicBezTo>
                  <a:cubicBezTo>
                    <a:pt x="86" y="65"/>
                    <a:pt x="88" y="64"/>
                    <a:pt x="89" y="64"/>
                  </a:cubicBezTo>
                  <a:cubicBezTo>
                    <a:pt x="102" y="64"/>
                    <a:pt x="102" y="64"/>
                    <a:pt x="102" y="64"/>
                  </a:cubicBezTo>
                  <a:cubicBezTo>
                    <a:pt x="55" y="6"/>
                    <a:pt x="55" y="6"/>
                    <a:pt x="55" y="6"/>
                  </a:cubicBezTo>
                  <a:cubicBezTo>
                    <a:pt x="55" y="6"/>
                    <a:pt x="55" y="6"/>
                    <a:pt x="55" y="6"/>
                  </a:cubicBezTo>
                  <a:cubicBezTo>
                    <a:pt x="55" y="0"/>
                    <a:pt x="55" y="0"/>
                    <a:pt x="55" y="0"/>
                  </a:cubicBezTo>
                  <a:cubicBezTo>
                    <a:pt x="56" y="0"/>
                    <a:pt x="56" y="0"/>
                    <a:pt x="57" y="1"/>
                  </a:cubicBezTo>
                  <a:cubicBezTo>
                    <a:pt x="109" y="65"/>
                    <a:pt x="109" y="65"/>
                    <a:pt x="109" y="65"/>
                  </a:cubicBezTo>
                  <a:cubicBezTo>
                    <a:pt x="109" y="65"/>
                    <a:pt x="109" y="66"/>
                    <a:pt x="109" y="67"/>
                  </a:cubicBezTo>
                  <a:cubicBezTo>
                    <a:pt x="109" y="68"/>
                    <a:pt x="108" y="69"/>
                    <a:pt x="107" y="69"/>
                  </a:cubicBezTo>
                  <a:cubicBezTo>
                    <a:pt x="91" y="69"/>
                    <a:pt x="91" y="69"/>
                    <a:pt x="91" y="69"/>
                  </a:cubicBezTo>
                  <a:cubicBezTo>
                    <a:pt x="91" y="113"/>
                    <a:pt x="91" y="113"/>
                    <a:pt x="91" y="113"/>
                  </a:cubicBezTo>
                  <a:cubicBezTo>
                    <a:pt x="91" y="115"/>
                    <a:pt x="90" y="116"/>
                    <a:pt x="89" y="116"/>
                  </a:cubicBezTo>
                  <a:cubicBezTo>
                    <a:pt x="55" y="116"/>
                    <a:pt x="55" y="116"/>
                    <a:pt x="55" y="116"/>
                  </a:cubicBezTo>
                  <a:lnTo>
                    <a:pt x="55" y="111"/>
                  </a:lnTo>
                  <a:close/>
                  <a:moveTo>
                    <a:pt x="23" y="67"/>
                  </a:moveTo>
                  <a:cubicBezTo>
                    <a:pt x="23" y="111"/>
                    <a:pt x="23" y="111"/>
                    <a:pt x="23" y="111"/>
                  </a:cubicBezTo>
                  <a:cubicBezTo>
                    <a:pt x="55" y="111"/>
                    <a:pt x="55" y="111"/>
                    <a:pt x="55" y="111"/>
                  </a:cubicBezTo>
                  <a:cubicBezTo>
                    <a:pt x="55" y="116"/>
                    <a:pt x="55" y="116"/>
                    <a:pt x="55" y="116"/>
                  </a:cubicBezTo>
                  <a:cubicBezTo>
                    <a:pt x="21" y="116"/>
                    <a:pt x="21" y="116"/>
                    <a:pt x="21" y="116"/>
                  </a:cubicBezTo>
                  <a:cubicBezTo>
                    <a:pt x="20" y="116"/>
                    <a:pt x="19" y="115"/>
                    <a:pt x="19" y="113"/>
                  </a:cubicBezTo>
                  <a:cubicBezTo>
                    <a:pt x="19" y="69"/>
                    <a:pt x="19" y="69"/>
                    <a:pt x="19" y="69"/>
                  </a:cubicBezTo>
                  <a:cubicBezTo>
                    <a:pt x="3" y="69"/>
                    <a:pt x="3" y="69"/>
                    <a:pt x="3" y="69"/>
                  </a:cubicBezTo>
                  <a:cubicBezTo>
                    <a:pt x="3" y="69"/>
                    <a:pt x="3" y="69"/>
                    <a:pt x="3" y="69"/>
                  </a:cubicBezTo>
                  <a:cubicBezTo>
                    <a:pt x="2" y="69"/>
                    <a:pt x="2" y="69"/>
                    <a:pt x="1" y="69"/>
                  </a:cubicBezTo>
                  <a:cubicBezTo>
                    <a:pt x="0" y="68"/>
                    <a:pt x="0" y="66"/>
                    <a:pt x="1" y="65"/>
                  </a:cubicBezTo>
                  <a:cubicBezTo>
                    <a:pt x="53" y="1"/>
                    <a:pt x="53" y="1"/>
                    <a:pt x="53" y="1"/>
                  </a:cubicBezTo>
                  <a:cubicBezTo>
                    <a:pt x="53" y="0"/>
                    <a:pt x="53" y="0"/>
                    <a:pt x="53" y="0"/>
                  </a:cubicBezTo>
                  <a:cubicBezTo>
                    <a:pt x="54" y="0"/>
                    <a:pt x="54" y="0"/>
                    <a:pt x="55" y="0"/>
                  </a:cubicBezTo>
                  <a:cubicBezTo>
                    <a:pt x="55" y="6"/>
                    <a:pt x="55" y="6"/>
                    <a:pt x="55" y="6"/>
                  </a:cubicBezTo>
                  <a:cubicBezTo>
                    <a:pt x="8" y="64"/>
                    <a:pt x="8" y="64"/>
                    <a:pt x="8" y="64"/>
                  </a:cubicBezTo>
                  <a:cubicBezTo>
                    <a:pt x="21" y="64"/>
                    <a:pt x="21" y="64"/>
                    <a:pt x="21" y="64"/>
                  </a:cubicBezTo>
                  <a:cubicBezTo>
                    <a:pt x="22" y="64"/>
                    <a:pt x="23" y="65"/>
                    <a:pt x="23" y="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1" name="Freeform 162"/>
            <p:cNvSpPr>
              <a:spLocks noEditPoints="1"/>
            </p:cNvSpPr>
            <p:nvPr/>
          </p:nvSpPr>
          <p:spPr bwMode="auto">
            <a:xfrm>
              <a:off x="1639826" y="2064137"/>
              <a:ext cx="173005" cy="488972"/>
            </a:xfrm>
            <a:custGeom>
              <a:avLst/>
              <a:gdLst>
                <a:gd name="T0" fmla="*/ 57 w 94"/>
                <a:gd name="T1" fmla="*/ 260 h 264"/>
                <a:gd name="T2" fmla="*/ 58 w 94"/>
                <a:gd name="T3" fmla="*/ 119 h 264"/>
                <a:gd name="T4" fmla="*/ 82 w 94"/>
                <a:gd name="T5" fmla="*/ 91 h 264"/>
                <a:gd name="T6" fmla="*/ 88 w 94"/>
                <a:gd name="T7" fmla="*/ 79 h 264"/>
                <a:gd name="T8" fmla="*/ 81 w 94"/>
                <a:gd name="T9" fmla="*/ 38 h 264"/>
                <a:gd name="T10" fmla="*/ 78 w 94"/>
                <a:gd name="T11" fmla="*/ 31 h 264"/>
                <a:gd name="T12" fmla="*/ 71 w 94"/>
                <a:gd name="T13" fmla="*/ 63 h 264"/>
                <a:gd name="T14" fmla="*/ 68 w 94"/>
                <a:gd name="T15" fmla="*/ 66 h 264"/>
                <a:gd name="T16" fmla="*/ 60 w 94"/>
                <a:gd name="T17" fmla="*/ 66 h 264"/>
                <a:gd name="T18" fmla="*/ 51 w 94"/>
                <a:gd name="T19" fmla="*/ 5 h 264"/>
                <a:gd name="T20" fmla="*/ 47 w 94"/>
                <a:gd name="T21" fmla="*/ 0 h 264"/>
                <a:gd name="T22" fmla="*/ 53 w 94"/>
                <a:gd name="T23" fmla="*/ 0 h 264"/>
                <a:gd name="T24" fmla="*/ 62 w 94"/>
                <a:gd name="T25" fmla="*/ 61 h 264"/>
                <a:gd name="T26" fmla="*/ 59 w 94"/>
                <a:gd name="T27" fmla="*/ 3 h 264"/>
                <a:gd name="T28" fmla="*/ 62 w 94"/>
                <a:gd name="T29" fmla="*/ 0 h 264"/>
                <a:gd name="T30" fmla="*/ 84 w 94"/>
                <a:gd name="T31" fmla="*/ 32 h 264"/>
                <a:gd name="T32" fmla="*/ 93 w 94"/>
                <a:gd name="T33" fmla="*/ 65 h 264"/>
                <a:gd name="T34" fmla="*/ 87 w 94"/>
                <a:gd name="T35" fmla="*/ 94 h 264"/>
                <a:gd name="T36" fmla="*/ 74 w 94"/>
                <a:gd name="T37" fmla="*/ 112 h 264"/>
                <a:gd name="T38" fmla="*/ 62 w 94"/>
                <a:gd name="T39" fmla="*/ 262 h 264"/>
                <a:gd name="T40" fmla="*/ 47 w 94"/>
                <a:gd name="T41" fmla="*/ 264 h 264"/>
                <a:gd name="T42" fmla="*/ 15 w 94"/>
                <a:gd name="T43" fmla="*/ 34 h 264"/>
                <a:gd name="T44" fmla="*/ 6 w 94"/>
                <a:gd name="T45" fmla="*/ 66 h 264"/>
                <a:gd name="T46" fmla="*/ 12 w 94"/>
                <a:gd name="T47" fmla="*/ 91 h 264"/>
                <a:gd name="T48" fmla="*/ 36 w 94"/>
                <a:gd name="T49" fmla="*/ 119 h 264"/>
                <a:gd name="T50" fmla="*/ 37 w 94"/>
                <a:gd name="T51" fmla="*/ 121 h 264"/>
                <a:gd name="T52" fmla="*/ 47 w 94"/>
                <a:gd name="T53" fmla="*/ 260 h 264"/>
                <a:gd name="T54" fmla="*/ 35 w 94"/>
                <a:gd name="T55" fmla="*/ 264 h 264"/>
                <a:gd name="T56" fmla="*/ 32 w 94"/>
                <a:gd name="T57" fmla="*/ 122 h 264"/>
                <a:gd name="T58" fmla="*/ 7 w 94"/>
                <a:gd name="T59" fmla="*/ 94 h 264"/>
                <a:gd name="T60" fmla="*/ 1 w 94"/>
                <a:gd name="T61" fmla="*/ 65 h 264"/>
                <a:gd name="T62" fmla="*/ 10 w 94"/>
                <a:gd name="T63" fmla="*/ 32 h 264"/>
                <a:gd name="T64" fmla="*/ 32 w 94"/>
                <a:gd name="T65" fmla="*/ 0 h 264"/>
                <a:gd name="T66" fmla="*/ 33 w 94"/>
                <a:gd name="T67" fmla="*/ 0 h 264"/>
                <a:gd name="T68" fmla="*/ 29 w 94"/>
                <a:gd name="T69" fmla="*/ 61 h 264"/>
                <a:gd name="T70" fmla="*/ 38 w 94"/>
                <a:gd name="T71" fmla="*/ 2 h 264"/>
                <a:gd name="T72" fmla="*/ 47 w 94"/>
                <a:gd name="T73" fmla="*/ 0 h 264"/>
                <a:gd name="T74" fmla="*/ 47 w 94"/>
                <a:gd name="T75" fmla="*/ 5 h 264"/>
                <a:gd name="T76" fmla="*/ 43 w 94"/>
                <a:gd name="T77" fmla="*/ 5 h 264"/>
                <a:gd name="T78" fmla="*/ 34 w 94"/>
                <a:gd name="T79" fmla="*/ 66 h 264"/>
                <a:gd name="T80" fmla="*/ 26 w 94"/>
                <a:gd name="T81" fmla="*/ 66 h 264"/>
                <a:gd name="T82" fmla="*/ 24 w 94"/>
                <a:gd name="T83" fmla="*/ 63 h 264"/>
                <a:gd name="T84" fmla="*/ 16 w 94"/>
                <a:gd name="T85" fmla="*/ 3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 h="264">
                  <a:moveTo>
                    <a:pt x="47" y="260"/>
                  </a:moveTo>
                  <a:cubicBezTo>
                    <a:pt x="57" y="260"/>
                    <a:pt x="57" y="260"/>
                    <a:pt x="57" y="260"/>
                  </a:cubicBezTo>
                  <a:cubicBezTo>
                    <a:pt x="57" y="121"/>
                    <a:pt x="57" y="121"/>
                    <a:pt x="57" y="121"/>
                  </a:cubicBezTo>
                  <a:cubicBezTo>
                    <a:pt x="57" y="120"/>
                    <a:pt x="57" y="119"/>
                    <a:pt x="58" y="119"/>
                  </a:cubicBezTo>
                  <a:cubicBezTo>
                    <a:pt x="62" y="116"/>
                    <a:pt x="67" y="113"/>
                    <a:pt x="70" y="109"/>
                  </a:cubicBezTo>
                  <a:cubicBezTo>
                    <a:pt x="75" y="103"/>
                    <a:pt x="79" y="96"/>
                    <a:pt x="82" y="91"/>
                  </a:cubicBezTo>
                  <a:cubicBezTo>
                    <a:pt x="82" y="91"/>
                    <a:pt x="82" y="91"/>
                    <a:pt x="82" y="91"/>
                  </a:cubicBezTo>
                  <a:cubicBezTo>
                    <a:pt x="85" y="87"/>
                    <a:pt x="87" y="83"/>
                    <a:pt x="88" y="79"/>
                  </a:cubicBezTo>
                  <a:cubicBezTo>
                    <a:pt x="89" y="75"/>
                    <a:pt x="89" y="71"/>
                    <a:pt x="88" y="66"/>
                  </a:cubicBezTo>
                  <a:cubicBezTo>
                    <a:pt x="87" y="56"/>
                    <a:pt x="84" y="47"/>
                    <a:pt x="81" y="38"/>
                  </a:cubicBezTo>
                  <a:cubicBezTo>
                    <a:pt x="80" y="37"/>
                    <a:pt x="80" y="36"/>
                    <a:pt x="79" y="34"/>
                  </a:cubicBezTo>
                  <a:cubicBezTo>
                    <a:pt x="79" y="32"/>
                    <a:pt x="78" y="32"/>
                    <a:pt x="78" y="31"/>
                  </a:cubicBezTo>
                  <a:cubicBezTo>
                    <a:pt x="76" y="23"/>
                    <a:pt x="71" y="10"/>
                    <a:pt x="64" y="6"/>
                  </a:cubicBezTo>
                  <a:cubicBezTo>
                    <a:pt x="71" y="63"/>
                    <a:pt x="71" y="63"/>
                    <a:pt x="71" y="63"/>
                  </a:cubicBezTo>
                  <a:cubicBezTo>
                    <a:pt x="71" y="64"/>
                    <a:pt x="70" y="66"/>
                    <a:pt x="68" y="66"/>
                  </a:cubicBezTo>
                  <a:cubicBezTo>
                    <a:pt x="68" y="66"/>
                    <a:pt x="68" y="66"/>
                    <a:pt x="68" y="66"/>
                  </a:cubicBezTo>
                  <a:cubicBezTo>
                    <a:pt x="68" y="66"/>
                    <a:pt x="68" y="66"/>
                    <a:pt x="68" y="66"/>
                  </a:cubicBezTo>
                  <a:cubicBezTo>
                    <a:pt x="60" y="66"/>
                    <a:pt x="60" y="66"/>
                    <a:pt x="60" y="66"/>
                  </a:cubicBezTo>
                  <a:cubicBezTo>
                    <a:pt x="59" y="66"/>
                    <a:pt x="58" y="65"/>
                    <a:pt x="58" y="63"/>
                  </a:cubicBezTo>
                  <a:cubicBezTo>
                    <a:pt x="51" y="5"/>
                    <a:pt x="51" y="5"/>
                    <a:pt x="51" y="5"/>
                  </a:cubicBezTo>
                  <a:cubicBezTo>
                    <a:pt x="47" y="5"/>
                    <a:pt x="47" y="5"/>
                    <a:pt x="47" y="5"/>
                  </a:cubicBezTo>
                  <a:cubicBezTo>
                    <a:pt x="47" y="0"/>
                    <a:pt x="47" y="0"/>
                    <a:pt x="47" y="0"/>
                  </a:cubicBezTo>
                  <a:cubicBezTo>
                    <a:pt x="53" y="0"/>
                    <a:pt x="53" y="0"/>
                    <a:pt x="53" y="0"/>
                  </a:cubicBezTo>
                  <a:cubicBezTo>
                    <a:pt x="53" y="0"/>
                    <a:pt x="53" y="0"/>
                    <a:pt x="53" y="0"/>
                  </a:cubicBezTo>
                  <a:cubicBezTo>
                    <a:pt x="55" y="0"/>
                    <a:pt x="56" y="1"/>
                    <a:pt x="56" y="2"/>
                  </a:cubicBezTo>
                  <a:cubicBezTo>
                    <a:pt x="62" y="61"/>
                    <a:pt x="62" y="61"/>
                    <a:pt x="62" y="61"/>
                  </a:cubicBezTo>
                  <a:cubicBezTo>
                    <a:pt x="65" y="61"/>
                    <a:pt x="65" y="61"/>
                    <a:pt x="65" y="61"/>
                  </a:cubicBezTo>
                  <a:cubicBezTo>
                    <a:pt x="59" y="3"/>
                    <a:pt x="59" y="3"/>
                    <a:pt x="59" y="3"/>
                  </a:cubicBezTo>
                  <a:cubicBezTo>
                    <a:pt x="59" y="3"/>
                    <a:pt x="59" y="3"/>
                    <a:pt x="59" y="3"/>
                  </a:cubicBezTo>
                  <a:cubicBezTo>
                    <a:pt x="59" y="1"/>
                    <a:pt x="61" y="0"/>
                    <a:pt x="62" y="0"/>
                  </a:cubicBezTo>
                  <a:cubicBezTo>
                    <a:pt x="73" y="2"/>
                    <a:pt x="79" y="20"/>
                    <a:pt x="83" y="29"/>
                  </a:cubicBezTo>
                  <a:cubicBezTo>
                    <a:pt x="84" y="32"/>
                    <a:pt x="84" y="32"/>
                    <a:pt x="84" y="32"/>
                  </a:cubicBezTo>
                  <a:cubicBezTo>
                    <a:pt x="85" y="36"/>
                    <a:pt x="85" y="36"/>
                    <a:pt x="85" y="36"/>
                  </a:cubicBezTo>
                  <a:cubicBezTo>
                    <a:pt x="89" y="45"/>
                    <a:pt x="92" y="55"/>
                    <a:pt x="93" y="65"/>
                  </a:cubicBezTo>
                  <a:cubicBezTo>
                    <a:pt x="94" y="71"/>
                    <a:pt x="94" y="75"/>
                    <a:pt x="92" y="80"/>
                  </a:cubicBezTo>
                  <a:cubicBezTo>
                    <a:pt x="91" y="85"/>
                    <a:pt x="89" y="89"/>
                    <a:pt x="87" y="94"/>
                  </a:cubicBezTo>
                  <a:cubicBezTo>
                    <a:pt x="87" y="94"/>
                    <a:pt x="87" y="94"/>
                    <a:pt x="87" y="94"/>
                  </a:cubicBezTo>
                  <a:cubicBezTo>
                    <a:pt x="84" y="99"/>
                    <a:pt x="79" y="106"/>
                    <a:pt x="74" y="112"/>
                  </a:cubicBezTo>
                  <a:cubicBezTo>
                    <a:pt x="70" y="116"/>
                    <a:pt x="66" y="120"/>
                    <a:pt x="62" y="122"/>
                  </a:cubicBezTo>
                  <a:cubicBezTo>
                    <a:pt x="62" y="262"/>
                    <a:pt x="62" y="262"/>
                    <a:pt x="62" y="262"/>
                  </a:cubicBezTo>
                  <a:cubicBezTo>
                    <a:pt x="62" y="263"/>
                    <a:pt x="60" y="264"/>
                    <a:pt x="59" y="264"/>
                  </a:cubicBezTo>
                  <a:cubicBezTo>
                    <a:pt x="47" y="264"/>
                    <a:pt x="47" y="264"/>
                    <a:pt x="47" y="264"/>
                  </a:cubicBezTo>
                  <a:lnTo>
                    <a:pt x="47" y="260"/>
                  </a:lnTo>
                  <a:close/>
                  <a:moveTo>
                    <a:pt x="15" y="34"/>
                  </a:moveTo>
                  <a:cubicBezTo>
                    <a:pt x="14" y="36"/>
                    <a:pt x="14" y="37"/>
                    <a:pt x="13" y="38"/>
                  </a:cubicBezTo>
                  <a:cubicBezTo>
                    <a:pt x="10" y="47"/>
                    <a:pt x="7" y="56"/>
                    <a:pt x="6" y="66"/>
                  </a:cubicBezTo>
                  <a:cubicBezTo>
                    <a:pt x="5" y="71"/>
                    <a:pt x="5" y="75"/>
                    <a:pt x="6" y="79"/>
                  </a:cubicBezTo>
                  <a:cubicBezTo>
                    <a:pt x="7" y="83"/>
                    <a:pt x="9" y="87"/>
                    <a:pt x="12" y="91"/>
                  </a:cubicBezTo>
                  <a:cubicBezTo>
                    <a:pt x="15" y="96"/>
                    <a:pt x="19" y="103"/>
                    <a:pt x="24" y="108"/>
                  </a:cubicBezTo>
                  <a:cubicBezTo>
                    <a:pt x="27" y="113"/>
                    <a:pt x="31" y="116"/>
                    <a:pt x="36" y="119"/>
                  </a:cubicBezTo>
                  <a:cubicBezTo>
                    <a:pt x="37" y="119"/>
                    <a:pt x="37" y="120"/>
                    <a:pt x="37" y="121"/>
                  </a:cubicBezTo>
                  <a:cubicBezTo>
                    <a:pt x="37" y="121"/>
                    <a:pt x="37" y="121"/>
                    <a:pt x="37" y="121"/>
                  </a:cubicBezTo>
                  <a:cubicBezTo>
                    <a:pt x="37" y="260"/>
                    <a:pt x="37" y="260"/>
                    <a:pt x="37" y="260"/>
                  </a:cubicBezTo>
                  <a:cubicBezTo>
                    <a:pt x="47" y="260"/>
                    <a:pt x="47" y="260"/>
                    <a:pt x="47" y="260"/>
                  </a:cubicBezTo>
                  <a:cubicBezTo>
                    <a:pt x="47" y="264"/>
                    <a:pt x="47" y="264"/>
                    <a:pt x="47" y="264"/>
                  </a:cubicBezTo>
                  <a:cubicBezTo>
                    <a:pt x="35" y="264"/>
                    <a:pt x="35" y="264"/>
                    <a:pt x="35" y="264"/>
                  </a:cubicBezTo>
                  <a:cubicBezTo>
                    <a:pt x="33" y="264"/>
                    <a:pt x="32" y="263"/>
                    <a:pt x="32" y="262"/>
                  </a:cubicBezTo>
                  <a:cubicBezTo>
                    <a:pt x="32" y="122"/>
                    <a:pt x="32" y="122"/>
                    <a:pt x="32" y="122"/>
                  </a:cubicBezTo>
                  <a:cubicBezTo>
                    <a:pt x="28" y="119"/>
                    <a:pt x="24" y="116"/>
                    <a:pt x="20" y="112"/>
                  </a:cubicBezTo>
                  <a:cubicBezTo>
                    <a:pt x="15" y="106"/>
                    <a:pt x="10" y="99"/>
                    <a:pt x="7" y="94"/>
                  </a:cubicBezTo>
                  <a:cubicBezTo>
                    <a:pt x="5" y="89"/>
                    <a:pt x="3" y="85"/>
                    <a:pt x="2" y="80"/>
                  </a:cubicBezTo>
                  <a:cubicBezTo>
                    <a:pt x="0" y="75"/>
                    <a:pt x="0" y="71"/>
                    <a:pt x="1" y="65"/>
                  </a:cubicBezTo>
                  <a:cubicBezTo>
                    <a:pt x="2" y="55"/>
                    <a:pt x="5" y="45"/>
                    <a:pt x="9" y="36"/>
                  </a:cubicBezTo>
                  <a:cubicBezTo>
                    <a:pt x="10" y="32"/>
                    <a:pt x="10" y="32"/>
                    <a:pt x="10" y="32"/>
                  </a:cubicBezTo>
                  <a:cubicBezTo>
                    <a:pt x="11" y="29"/>
                    <a:pt x="11" y="29"/>
                    <a:pt x="11" y="29"/>
                  </a:cubicBezTo>
                  <a:cubicBezTo>
                    <a:pt x="15" y="20"/>
                    <a:pt x="21" y="2"/>
                    <a:pt x="32" y="0"/>
                  </a:cubicBezTo>
                  <a:cubicBezTo>
                    <a:pt x="32" y="0"/>
                    <a:pt x="32" y="0"/>
                    <a:pt x="32" y="0"/>
                  </a:cubicBezTo>
                  <a:cubicBezTo>
                    <a:pt x="32" y="0"/>
                    <a:pt x="32" y="0"/>
                    <a:pt x="33" y="0"/>
                  </a:cubicBezTo>
                  <a:cubicBezTo>
                    <a:pt x="34" y="1"/>
                    <a:pt x="35" y="2"/>
                    <a:pt x="35" y="3"/>
                  </a:cubicBezTo>
                  <a:cubicBezTo>
                    <a:pt x="29" y="61"/>
                    <a:pt x="29" y="61"/>
                    <a:pt x="29" y="61"/>
                  </a:cubicBezTo>
                  <a:cubicBezTo>
                    <a:pt x="32" y="61"/>
                    <a:pt x="32" y="61"/>
                    <a:pt x="32" y="61"/>
                  </a:cubicBezTo>
                  <a:cubicBezTo>
                    <a:pt x="38" y="2"/>
                    <a:pt x="38" y="2"/>
                    <a:pt x="38" y="2"/>
                  </a:cubicBezTo>
                  <a:cubicBezTo>
                    <a:pt x="38" y="1"/>
                    <a:pt x="39" y="0"/>
                    <a:pt x="41" y="0"/>
                  </a:cubicBezTo>
                  <a:cubicBezTo>
                    <a:pt x="47" y="0"/>
                    <a:pt x="47" y="0"/>
                    <a:pt x="47" y="0"/>
                  </a:cubicBezTo>
                  <a:cubicBezTo>
                    <a:pt x="47" y="0"/>
                    <a:pt x="47" y="0"/>
                    <a:pt x="47" y="0"/>
                  </a:cubicBezTo>
                  <a:cubicBezTo>
                    <a:pt x="47" y="5"/>
                    <a:pt x="47" y="5"/>
                    <a:pt x="47" y="5"/>
                  </a:cubicBezTo>
                  <a:cubicBezTo>
                    <a:pt x="47" y="5"/>
                    <a:pt x="47" y="5"/>
                    <a:pt x="47" y="5"/>
                  </a:cubicBezTo>
                  <a:cubicBezTo>
                    <a:pt x="43" y="5"/>
                    <a:pt x="43" y="5"/>
                    <a:pt x="43" y="5"/>
                  </a:cubicBezTo>
                  <a:cubicBezTo>
                    <a:pt x="36" y="64"/>
                    <a:pt x="36" y="64"/>
                    <a:pt x="36" y="64"/>
                  </a:cubicBezTo>
                  <a:cubicBezTo>
                    <a:pt x="36" y="65"/>
                    <a:pt x="35" y="66"/>
                    <a:pt x="34" y="66"/>
                  </a:cubicBezTo>
                  <a:cubicBezTo>
                    <a:pt x="34" y="66"/>
                    <a:pt x="34" y="66"/>
                    <a:pt x="34" y="66"/>
                  </a:cubicBezTo>
                  <a:cubicBezTo>
                    <a:pt x="26" y="66"/>
                    <a:pt x="26" y="66"/>
                    <a:pt x="26" y="66"/>
                  </a:cubicBezTo>
                  <a:cubicBezTo>
                    <a:pt x="25" y="66"/>
                    <a:pt x="23" y="65"/>
                    <a:pt x="23" y="63"/>
                  </a:cubicBezTo>
                  <a:cubicBezTo>
                    <a:pt x="23" y="63"/>
                    <a:pt x="23" y="63"/>
                    <a:pt x="24" y="63"/>
                  </a:cubicBezTo>
                  <a:cubicBezTo>
                    <a:pt x="30" y="6"/>
                    <a:pt x="30" y="6"/>
                    <a:pt x="30" y="6"/>
                  </a:cubicBezTo>
                  <a:cubicBezTo>
                    <a:pt x="23" y="10"/>
                    <a:pt x="18" y="23"/>
                    <a:pt x="16" y="31"/>
                  </a:cubicBezTo>
                  <a:cubicBezTo>
                    <a:pt x="16" y="32"/>
                    <a:pt x="15" y="32"/>
                    <a:pt x="15"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2" name="Freeform 171"/>
            <p:cNvSpPr>
              <a:spLocks noEditPoints="1"/>
            </p:cNvSpPr>
            <p:nvPr/>
          </p:nvSpPr>
          <p:spPr bwMode="auto">
            <a:xfrm>
              <a:off x="3646051" y="1525951"/>
              <a:ext cx="314266" cy="322276"/>
            </a:xfrm>
            <a:custGeom>
              <a:avLst/>
              <a:gdLst>
                <a:gd name="T0" fmla="*/ 140 w 170"/>
                <a:gd name="T1" fmla="*/ 0 h 174"/>
                <a:gd name="T2" fmla="*/ 170 w 170"/>
                <a:gd name="T3" fmla="*/ 2 h 174"/>
                <a:gd name="T4" fmla="*/ 140 w 170"/>
                <a:gd name="T5" fmla="*/ 174 h 174"/>
                <a:gd name="T6" fmla="*/ 165 w 170"/>
                <a:gd name="T7" fmla="*/ 4 h 174"/>
                <a:gd name="T8" fmla="*/ 157 w 170"/>
                <a:gd name="T9" fmla="*/ 152 h 174"/>
                <a:gd name="T10" fmla="*/ 140 w 170"/>
                <a:gd name="T11" fmla="*/ 134 h 174"/>
                <a:gd name="T12" fmla="*/ 152 w 170"/>
                <a:gd name="T13" fmla="*/ 149 h 174"/>
                <a:gd name="T14" fmla="*/ 140 w 170"/>
                <a:gd name="T15" fmla="*/ 123 h 174"/>
                <a:gd name="T16" fmla="*/ 157 w 170"/>
                <a:gd name="T17" fmla="*/ 37 h 174"/>
                <a:gd name="T18" fmla="*/ 140 w 170"/>
                <a:gd name="T19" fmla="*/ 40 h 174"/>
                <a:gd name="T20" fmla="*/ 140 w 170"/>
                <a:gd name="T21" fmla="*/ 118 h 174"/>
                <a:gd name="T22" fmla="*/ 85 w 170"/>
                <a:gd name="T23" fmla="*/ 4 h 174"/>
                <a:gd name="T24" fmla="*/ 140 w 170"/>
                <a:gd name="T25" fmla="*/ 4 h 174"/>
                <a:gd name="T26" fmla="*/ 140 w 170"/>
                <a:gd name="T27" fmla="*/ 174 h 174"/>
                <a:gd name="T28" fmla="*/ 140 w 170"/>
                <a:gd name="T29" fmla="*/ 35 h 174"/>
                <a:gd name="T30" fmla="*/ 85 w 170"/>
                <a:gd name="T31" fmla="*/ 35 h 174"/>
                <a:gd name="T32" fmla="*/ 140 w 170"/>
                <a:gd name="T33" fmla="*/ 123 h 174"/>
                <a:gd name="T34" fmla="*/ 140 w 170"/>
                <a:gd name="T35" fmla="*/ 118 h 174"/>
                <a:gd name="T36" fmla="*/ 128 w 170"/>
                <a:gd name="T37" fmla="*/ 139 h 174"/>
                <a:gd name="T38" fmla="*/ 140 w 170"/>
                <a:gd name="T39" fmla="*/ 154 h 174"/>
                <a:gd name="T40" fmla="*/ 123 w 170"/>
                <a:gd name="T41" fmla="*/ 136 h 174"/>
                <a:gd name="T42" fmla="*/ 85 w 170"/>
                <a:gd name="T43" fmla="*/ 26 h 174"/>
                <a:gd name="T44" fmla="*/ 131 w 170"/>
                <a:gd name="T45" fmla="*/ 16 h 174"/>
                <a:gd name="T46" fmla="*/ 133 w 170"/>
                <a:gd name="T47" fmla="*/ 11 h 174"/>
                <a:gd name="T48" fmla="*/ 133 w 170"/>
                <a:gd name="T49" fmla="*/ 26 h 174"/>
                <a:gd name="T50" fmla="*/ 30 w 170"/>
                <a:gd name="T51" fmla="*/ 4 h 174"/>
                <a:gd name="T52" fmla="*/ 85 w 170"/>
                <a:gd name="T53" fmla="*/ 4 h 174"/>
                <a:gd name="T54" fmla="*/ 85 w 170"/>
                <a:gd name="T55" fmla="*/ 174 h 174"/>
                <a:gd name="T56" fmla="*/ 85 w 170"/>
                <a:gd name="T57" fmla="*/ 11 h 174"/>
                <a:gd name="T58" fmla="*/ 40 w 170"/>
                <a:gd name="T59" fmla="*/ 22 h 174"/>
                <a:gd name="T60" fmla="*/ 37 w 170"/>
                <a:gd name="T61" fmla="*/ 26 h 174"/>
                <a:gd name="T62" fmla="*/ 37 w 170"/>
                <a:gd name="T63" fmla="*/ 11 h 174"/>
                <a:gd name="T64" fmla="*/ 85 w 170"/>
                <a:gd name="T65" fmla="*/ 40 h 174"/>
                <a:gd name="T66" fmla="*/ 85 w 170"/>
                <a:gd name="T67" fmla="*/ 35 h 174"/>
                <a:gd name="T68" fmla="*/ 30 w 170"/>
                <a:gd name="T69" fmla="*/ 123 h 174"/>
                <a:gd name="T70" fmla="*/ 30 w 170"/>
                <a:gd name="T71" fmla="*/ 154 h 174"/>
                <a:gd name="T72" fmla="*/ 42 w 170"/>
                <a:gd name="T73" fmla="*/ 139 h 174"/>
                <a:gd name="T74" fmla="*/ 45 w 170"/>
                <a:gd name="T75" fmla="*/ 134 h 174"/>
                <a:gd name="T76" fmla="*/ 45 w 170"/>
                <a:gd name="T77" fmla="*/ 154 h 174"/>
                <a:gd name="T78" fmla="*/ 5 w 170"/>
                <a:gd name="T79" fmla="*/ 4 h 174"/>
                <a:gd name="T80" fmla="*/ 30 w 170"/>
                <a:gd name="T81" fmla="*/ 174 h 174"/>
                <a:gd name="T82" fmla="*/ 0 w 170"/>
                <a:gd name="T83" fmla="*/ 2 h 174"/>
                <a:gd name="T84" fmla="*/ 30 w 170"/>
                <a:gd name="T85" fmla="*/ 4 h 174"/>
                <a:gd name="T86" fmla="*/ 13 w 170"/>
                <a:gd name="T87" fmla="*/ 37 h 174"/>
                <a:gd name="T88" fmla="*/ 30 w 170"/>
                <a:gd name="T89" fmla="*/ 123 h 174"/>
                <a:gd name="T90" fmla="*/ 18 w 170"/>
                <a:gd name="T91" fmla="*/ 40 h 174"/>
                <a:gd name="T92" fmla="*/ 30 w 170"/>
                <a:gd name="T93" fmla="*/ 134 h 174"/>
                <a:gd name="T94" fmla="*/ 13 w 170"/>
                <a:gd name="T95" fmla="*/ 152 h 174"/>
                <a:gd name="T96" fmla="*/ 30 w 170"/>
                <a:gd name="T97" fmla="*/ 149 h 174"/>
                <a:gd name="T98" fmla="*/ 30 w 170"/>
                <a:gd name="T99"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74">
                  <a:moveTo>
                    <a:pt x="165" y="4"/>
                  </a:moveTo>
                  <a:cubicBezTo>
                    <a:pt x="140" y="4"/>
                    <a:pt x="140" y="4"/>
                    <a:pt x="140" y="4"/>
                  </a:cubicBezTo>
                  <a:cubicBezTo>
                    <a:pt x="140" y="0"/>
                    <a:pt x="140" y="0"/>
                    <a:pt x="140" y="0"/>
                  </a:cubicBezTo>
                  <a:cubicBezTo>
                    <a:pt x="168" y="0"/>
                    <a:pt x="168" y="0"/>
                    <a:pt x="168" y="0"/>
                  </a:cubicBezTo>
                  <a:cubicBezTo>
                    <a:pt x="168" y="0"/>
                    <a:pt x="168" y="0"/>
                    <a:pt x="168" y="0"/>
                  </a:cubicBezTo>
                  <a:cubicBezTo>
                    <a:pt x="169" y="0"/>
                    <a:pt x="170" y="1"/>
                    <a:pt x="170" y="2"/>
                  </a:cubicBezTo>
                  <a:cubicBezTo>
                    <a:pt x="170" y="171"/>
                    <a:pt x="170" y="171"/>
                    <a:pt x="170" y="171"/>
                  </a:cubicBezTo>
                  <a:cubicBezTo>
                    <a:pt x="170" y="172"/>
                    <a:pt x="169" y="174"/>
                    <a:pt x="168" y="174"/>
                  </a:cubicBezTo>
                  <a:cubicBezTo>
                    <a:pt x="140" y="174"/>
                    <a:pt x="140" y="174"/>
                    <a:pt x="140" y="174"/>
                  </a:cubicBezTo>
                  <a:cubicBezTo>
                    <a:pt x="140" y="169"/>
                    <a:pt x="140" y="169"/>
                    <a:pt x="140" y="169"/>
                  </a:cubicBezTo>
                  <a:cubicBezTo>
                    <a:pt x="165" y="169"/>
                    <a:pt x="165" y="169"/>
                    <a:pt x="165" y="169"/>
                  </a:cubicBezTo>
                  <a:cubicBezTo>
                    <a:pt x="165" y="4"/>
                    <a:pt x="165" y="4"/>
                    <a:pt x="165" y="4"/>
                  </a:cubicBezTo>
                  <a:close/>
                  <a:moveTo>
                    <a:pt x="140" y="154"/>
                  </a:moveTo>
                  <a:cubicBezTo>
                    <a:pt x="155" y="154"/>
                    <a:pt x="155" y="154"/>
                    <a:pt x="155" y="154"/>
                  </a:cubicBezTo>
                  <a:cubicBezTo>
                    <a:pt x="156" y="154"/>
                    <a:pt x="157" y="153"/>
                    <a:pt x="157" y="152"/>
                  </a:cubicBezTo>
                  <a:cubicBezTo>
                    <a:pt x="157" y="136"/>
                    <a:pt x="157" y="136"/>
                    <a:pt x="157" y="136"/>
                  </a:cubicBezTo>
                  <a:cubicBezTo>
                    <a:pt x="157" y="135"/>
                    <a:pt x="156" y="134"/>
                    <a:pt x="155" y="134"/>
                  </a:cubicBezTo>
                  <a:cubicBezTo>
                    <a:pt x="140" y="134"/>
                    <a:pt x="140" y="134"/>
                    <a:pt x="140" y="134"/>
                  </a:cubicBezTo>
                  <a:cubicBezTo>
                    <a:pt x="140" y="139"/>
                    <a:pt x="140" y="139"/>
                    <a:pt x="140" y="139"/>
                  </a:cubicBezTo>
                  <a:cubicBezTo>
                    <a:pt x="152" y="139"/>
                    <a:pt x="152" y="139"/>
                    <a:pt x="152" y="139"/>
                  </a:cubicBezTo>
                  <a:cubicBezTo>
                    <a:pt x="152" y="149"/>
                    <a:pt x="152" y="149"/>
                    <a:pt x="152" y="149"/>
                  </a:cubicBezTo>
                  <a:cubicBezTo>
                    <a:pt x="140" y="149"/>
                    <a:pt x="140" y="149"/>
                    <a:pt x="140" y="149"/>
                  </a:cubicBezTo>
                  <a:cubicBezTo>
                    <a:pt x="140" y="154"/>
                    <a:pt x="140" y="154"/>
                    <a:pt x="140" y="154"/>
                  </a:cubicBezTo>
                  <a:close/>
                  <a:moveTo>
                    <a:pt x="140" y="123"/>
                  </a:moveTo>
                  <a:cubicBezTo>
                    <a:pt x="155" y="123"/>
                    <a:pt x="155" y="123"/>
                    <a:pt x="155" y="123"/>
                  </a:cubicBezTo>
                  <a:cubicBezTo>
                    <a:pt x="156" y="123"/>
                    <a:pt x="157" y="122"/>
                    <a:pt x="157" y="120"/>
                  </a:cubicBezTo>
                  <a:cubicBezTo>
                    <a:pt x="157" y="37"/>
                    <a:pt x="157" y="37"/>
                    <a:pt x="157" y="37"/>
                  </a:cubicBezTo>
                  <a:cubicBezTo>
                    <a:pt x="157" y="36"/>
                    <a:pt x="156" y="35"/>
                    <a:pt x="155" y="35"/>
                  </a:cubicBezTo>
                  <a:cubicBezTo>
                    <a:pt x="140" y="35"/>
                    <a:pt x="140" y="35"/>
                    <a:pt x="140" y="35"/>
                  </a:cubicBezTo>
                  <a:cubicBezTo>
                    <a:pt x="140" y="40"/>
                    <a:pt x="140" y="40"/>
                    <a:pt x="140" y="40"/>
                  </a:cubicBezTo>
                  <a:cubicBezTo>
                    <a:pt x="152" y="40"/>
                    <a:pt x="152" y="40"/>
                    <a:pt x="152" y="40"/>
                  </a:cubicBezTo>
                  <a:cubicBezTo>
                    <a:pt x="152" y="118"/>
                    <a:pt x="152" y="118"/>
                    <a:pt x="152" y="118"/>
                  </a:cubicBezTo>
                  <a:cubicBezTo>
                    <a:pt x="140" y="118"/>
                    <a:pt x="140" y="118"/>
                    <a:pt x="140" y="118"/>
                  </a:cubicBezTo>
                  <a:lnTo>
                    <a:pt x="140" y="123"/>
                  </a:lnTo>
                  <a:close/>
                  <a:moveTo>
                    <a:pt x="140" y="4"/>
                  </a:moveTo>
                  <a:cubicBezTo>
                    <a:pt x="85" y="4"/>
                    <a:pt x="85" y="4"/>
                    <a:pt x="85" y="4"/>
                  </a:cubicBezTo>
                  <a:cubicBezTo>
                    <a:pt x="85" y="0"/>
                    <a:pt x="85" y="0"/>
                    <a:pt x="85" y="0"/>
                  </a:cubicBezTo>
                  <a:cubicBezTo>
                    <a:pt x="140" y="0"/>
                    <a:pt x="140" y="0"/>
                    <a:pt x="140" y="0"/>
                  </a:cubicBezTo>
                  <a:cubicBezTo>
                    <a:pt x="140" y="4"/>
                    <a:pt x="140" y="4"/>
                    <a:pt x="140" y="4"/>
                  </a:cubicBezTo>
                  <a:close/>
                  <a:moveTo>
                    <a:pt x="85" y="169"/>
                  </a:moveTo>
                  <a:cubicBezTo>
                    <a:pt x="140" y="169"/>
                    <a:pt x="140" y="169"/>
                    <a:pt x="140" y="169"/>
                  </a:cubicBezTo>
                  <a:cubicBezTo>
                    <a:pt x="140" y="174"/>
                    <a:pt x="140" y="174"/>
                    <a:pt x="140" y="174"/>
                  </a:cubicBezTo>
                  <a:cubicBezTo>
                    <a:pt x="85" y="174"/>
                    <a:pt x="85" y="174"/>
                    <a:pt x="85" y="174"/>
                  </a:cubicBezTo>
                  <a:cubicBezTo>
                    <a:pt x="85" y="169"/>
                    <a:pt x="85" y="169"/>
                    <a:pt x="85" y="169"/>
                  </a:cubicBezTo>
                  <a:close/>
                  <a:moveTo>
                    <a:pt x="140" y="35"/>
                  </a:moveTo>
                  <a:cubicBezTo>
                    <a:pt x="140" y="40"/>
                    <a:pt x="140" y="40"/>
                    <a:pt x="140" y="40"/>
                  </a:cubicBezTo>
                  <a:cubicBezTo>
                    <a:pt x="85" y="40"/>
                    <a:pt x="85" y="40"/>
                    <a:pt x="85" y="40"/>
                  </a:cubicBezTo>
                  <a:cubicBezTo>
                    <a:pt x="85" y="35"/>
                    <a:pt x="85" y="35"/>
                    <a:pt x="85" y="35"/>
                  </a:cubicBezTo>
                  <a:cubicBezTo>
                    <a:pt x="140" y="35"/>
                    <a:pt x="140" y="35"/>
                    <a:pt x="140" y="35"/>
                  </a:cubicBezTo>
                  <a:close/>
                  <a:moveTo>
                    <a:pt x="140" y="118"/>
                  </a:moveTo>
                  <a:cubicBezTo>
                    <a:pt x="140" y="123"/>
                    <a:pt x="140" y="123"/>
                    <a:pt x="140" y="123"/>
                  </a:cubicBezTo>
                  <a:cubicBezTo>
                    <a:pt x="85" y="123"/>
                    <a:pt x="85" y="123"/>
                    <a:pt x="85" y="123"/>
                  </a:cubicBezTo>
                  <a:cubicBezTo>
                    <a:pt x="85" y="118"/>
                    <a:pt x="85" y="118"/>
                    <a:pt x="85" y="118"/>
                  </a:cubicBezTo>
                  <a:cubicBezTo>
                    <a:pt x="140" y="118"/>
                    <a:pt x="140" y="118"/>
                    <a:pt x="140" y="118"/>
                  </a:cubicBezTo>
                  <a:close/>
                  <a:moveTo>
                    <a:pt x="140" y="134"/>
                  </a:moveTo>
                  <a:cubicBezTo>
                    <a:pt x="140" y="139"/>
                    <a:pt x="140" y="139"/>
                    <a:pt x="140" y="139"/>
                  </a:cubicBezTo>
                  <a:cubicBezTo>
                    <a:pt x="128" y="139"/>
                    <a:pt x="128" y="139"/>
                    <a:pt x="128" y="139"/>
                  </a:cubicBezTo>
                  <a:cubicBezTo>
                    <a:pt x="128" y="149"/>
                    <a:pt x="128" y="149"/>
                    <a:pt x="128" y="149"/>
                  </a:cubicBezTo>
                  <a:cubicBezTo>
                    <a:pt x="140" y="149"/>
                    <a:pt x="140" y="149"/>
                    <a:pt x="140" y="149"/>
                  </a:cubicBezTo>
                  <a:cubicBezTo>
                    <a:pt x="140" y="154"/>
                    <a:pt x="140" y="154"/>
                    <a:pt x="140" y="154"/>
                  </a:cubicBezTo>
                  <a:cubicBezTo>
                    <a:pt x="126" y="154"/>
                    <a:pt x="126" y="154"/>
                    <a:pt x="126" y="154"/>
                  </a:cubicBezTo>
                  <a:cubicBezTo>
                    <a:pt x="124" y="154"/>
                    <a:pt x="123" y="153"/>
                    <a:pt x="123" y="152"/>
                  </a:cubicBezTo>
                  <a:cubicBezTo>
                    <a:pt x="123" y="136"/>
                    <a:pt x="123" y="136"/>
                    <a:pt x="123" y="136"/>
                  </a:cubicBezTo>
                  <a:cubicBezTo>
                    <a:pt x="123" y="135"/>
                    <a:pt x="124" y="134"/>
                    <a:pt x="126" y="134"/>
                  </a:cubicBezTo>
                  <a:cubicBezTo>
                    <a:pt x="140" y="134"/>
                    <a:pt x="140" y="134"/>
                    <a:pt x="140" y="134"/>
                  </a:cubicBezTo>
                  <a:close/>
                  <a:moveTo>
                    <a:pt x="85" y="26"/>
                  </a:moveTo>
                  <a:cubicBezTo>
                    <a:pt x="85" y="22"/>
                    <a:pt x="85" y="22"/>
                    <a:pt x="85" y="22"/>
                  </a:cubicBezTo>
                  <a:cubicBezTo>
                    <a:pt x="131" y="22"/>
                    <a:pt x="131" y="22"/>
                    <a:pt x="131" y="22"/>
                  </a:cubicBezTo>
                  <a:cubicBezTo>
                    <a:pt x="131" y="16"/>
                    <a:pt x="131" y="16"/>
                    <a:pt x="131" y="16"/>
                  </a:cubicBezTo>
                  <a:cubicBezTo>
                    <a:pt x="85" y="16"/>
                    <a:pt x="85" y="16"/>
                    <a:pt x="85" y="16"/>
                  </a:cubicBezTo>
                  <a:cubicBezTo>
                    <a:pt x="85" y="11"/>
                    <a:pt x="85" y="11"/>
                    <a:pt x="85" y="11"/>
                  </a:cubicBezTo>
                  <a:cubicBezTo>
                    <a:pt x="133" y="11"/>
                    <a:pt x="133" y="11"/>
                    <a:pt x="133" y="11"/>
                  </a:cubicBezTo>
                  <a:cubicBezTo>
                    <a:pt x="135" y="11"/>
                    <a:pt x="136" y="12"/>
                    <a:pt x="136" y="13"/>
                  </a:cubicBezTo>
                  <a:cubicBezTo>
                    <a:pt x="136" y="24"/>
                    <a:pt x="136" y="24"/>
                    <a:pt x="136" y="24"/>
                  </a:cubicBezTo>
                  <a:cubicBezTo>
                    <a:pt x="136" y="25"/>
                    <a:pt x="135" y="26"/>
                    <a:pt x="133" y="26"/>
                  </a:cubicBezTo>
                  <a:lnTo>
                    <a:pt x="85" y="26"/>
                  </a:lnTo>
                  <a:close/>
                  <a:moveTo>
                    <a:pt x="85" y="4"/>
                  </a:moveTo>
                  <a:cubicBezTo>
                    <a:pt x="30" y="4"/>
                    <a:pt x="30" y="4"/>
                    <a:pt x="30" y="4"/>
                  </a:cubicBezTo>
                  <a:cubicBezTo>
                    <a:pt x="30" y="0"/>
                    <a:pt x="30" y="0"/>
                    <a:pt x="30" y="0"/>
                  </a:cubicBezTo>
                  <a:cubicBezTo>
                    <a:pt x="85" y="0"/>
                    <a:pt x="85" y="0"/>
                    <a:pt x="85" y="0"/>
                  </a:cubicBezTo>
                  <a:cubicBezTo>
                    <a:pt x="85" y="4"/>
                    <a:pt x="85" y="4"/>
                    <a:pt x="85" y="4"/>
                  </a:cubicBezTo>
                  <a:close/>
                  <a:moveTo>
                    <a:pt x="30" y="169"/>
                  </a:moveTo>
                  <a:cubicBezTo>
                    <a:pt x="85" y="169"/>
                    <a:pt x="85" y="169"/>
                    <a:pt x="85" y="169"/>
                  </a:cubicBezTo>
                  <a:cubicBezTo>
                    <a:pt x="85" y="174"/>
                    <a:pt x="85" y="174"/>
                    <a:pt x="85" y="174"/>
                  </a:cubicBezTo>
                  <a:cubicBezTo>
                    <a:pt x="30" y="174"/>
                    <a:pt x="30" y="174"/>
                    <a:pt x="30" y="174"/>
                  </a:cubicBezTo>
                  <a:cubicBezTo>
                    <a:pt x="30" y="169"/>
                    <a:pt x="30" y="169"/>
                    <a:pt x="30" y="169"/>
                  </a:cubicBezTo>
                  <a:close/>
                  <a:moveTo>
                    <a:pt x="85" y="11"/>
                  </a:moveTo>
                  <a:cubicBezTo>
                    <a:pt x="85" y="16"/>
                    <a:pt x="85" y="16"/>
                    <a:pt x="85" y="16"/>
                  </a:cubicBezTo>
                  <a:cubicBezTo>
                    <a:pt x="40" y="16"/>
                    <a:pt x="40" y="16"/>
                    <a:pt x="40" y="16"/>
                  </a:cubicBezTo>
                  <a:cubicBezTo>
                    <a:pt x="40" y="22"/>
                    <a:pt x="40" y="22"/>
                    <a:pt x="40" y="22"/>
                  </a:cubicBezTo>
                  <a:cubicBezTo>
                    <a:pt x="85" y="22"/>
                    <a:pt x="85" y="22"/>
                    <a:pt x="85" y="22"/>
                  </a:cubicBezTo>
                  <a:cubicBezTo>
                    <a:pt x="85" y="26"/>
                    <a:pt x="85" y="26"/>
                    <a:pt x="85" y="26"/>
                  </a:cubicBezTo>
                  <a:cubicBezTo>
                    <a:pt x="37" y="26"/>
                    <a:pt x="37" y="26"/>
                    <a:pt x="37" y="26"/>
                  </a:cubicBezTo>
                  <a:cubicBezTo>
                    <a:pt x="36" y="26"/>
                    <a:pt x="35" y="25"/>
                    <a:pt x="35" y="24"/>
                  </a:cubicBezTo>
                  <a:cubicBezTo>
                    <a:pt x="35" y="13"/>
                    <a:pt x="35" y="13"/>
                    <a:pt x="35" y="13"/>
                  </a:cubicBezTo>
                  <a:cubicBezTo>
                    <a:pt x="35" y="12"/>
                    <a:pt x="36" y="11"/>
                    <a:pt x="37" y="11"/>
                  </a:cubicBezTo>
                  <a:cubicBezTo>
                    <a:pt x="85" y="11"/>
                    <a:pt x="85" y="11"/>
                    <a:pt x="85" y="11"/>
                  </a:cubicBezTo>
                  <a:close/>
                  <a:moveTo>
                    <a:pt x="85" y="35"/>
                  </a:moveTo>
                  <a:cubicBezTo>
                    <a:pt x="85" y="40"/>
                    <a:pt x="85" y="40"/>
                    <a:pt x="85" y="40"/>
                  </a:cubicBezTo>
                  <a:cubicBezTo>
                    <a:pt x="30" y="40"/>
                    <a:pt x="30" y="40"/>
                    <a:pt x="30" y="40"/>
                  </a:cubicBezTo>
                  <a:cubicBezTo>
                    <a:pt x="30" y="35"/>
                    <a:pt x="30" y="35"/>
                    <a:pt x="30" y="35"/>
                  </a:cubicBezTo>
                  <a:cubicBezTo>
                    <a:pt x="85" y="35"/>
                    <a:pt x="85" y="35"/>
                    <a:pt x="85" y="35"/>
                  </a:cubicBezTo>
                  <a:close/>
                  <a:moveTo>
                    <a:pt x="85" y="118"/>
                  </a:moveTo>
                  <a:cubicBezTo>
                    <a:pt x="85" y="123"/>
                    <a:pt x="85" y="123"/>
                    <a:pt x="85" y="123"/>
                  </a:cubicBezTo>
                  <a:cubicBezTo>
                    <a:pt x="30" y="123"/>
                    <a:pt x="30" y="123"/>
                    <a:pt x="30" y="123"/>
                  </a:cubicBezTo>
                  <a:cubicBezTo>
                    <a:pt x="30" y="118"/>
                    <a:pt x="30" y="118"/>
                    <a:pt x="30" y="118"/>
                  </a:cubicBezTo>
                  <a:cubicBezTo>
                    <a:pt x="85" y="118"/>
                    <a:pt x="85" y="118"/>
                    <a:pt x="85" y="118"/>
                  </a:cubicBezTo>
                  <a:close/>
                  <a:moveTo>
                    <a:pt x="30" y="154"/>
                  </a:moveTo>
                  <a:cubicBezTo>
                    <a:pt x="30" y="149"/>
                    <a:pt x="30" y="149"/>
                    <a:pt x="30" y="149"/>
                  </a:cubicBezTo>
                  <a:cubicBezTo>
                    <a:pt x="42" y="149"/>
                    <a:pt x="42" y="149"/>
                    <a:pt x="42" y="149"/>
                  </a:cubicBezTo>
                  <a:cubicBezTo>
                    <a:pt x="42" y="139"/>
                    <a:pt x="42" y="139"/>
                    <a:pt x="42" y="139"/>
                  </a:cubicBezTo>
                  <a:cubicBezTo>
                    <a:pt x="30" y="139"/>
                    <a:pt x="30" y="139"/>
                    <a:pt x="30" y="139"/>
                  </a:cubicBezTo>
                  <a:cubicBezTo>
                    <a:pt x="30" y="134"/>
                    <a:pt x="30" y="134"/>
                    <a:pt x="30" y="134"/>
                  </a:cubicBezTo>
                  <a:cubicBezTo>
                    <a:pt x="45" y="134"/>
                    <a:pt x="45" y="134"/>
                    <a:pt x="45" y="134"/>
                  </a:cubicBezTo>
                  <a:cubicBezTo>
                    <a:pt x="46" y="134"/>
                    <a:pt x="47" y="135"/>
                    <a:pt x="47" y="136"/>
                  </a:cubicBezTo>
                  <a:cubicBezTo>
                    <a:pt x="47" y="152"/>
                    <a:pt x="47" y="152"/>
                    <a:pt x="47" y="152"/>
                  </a:cubicBezTo>
                  <a:cubicBezTo>
                    <a:pt x="47" y="153"/>
                    <a:pt x="46" y="154"/>
                    <a:pt x="45" y="154"/>
                  </a:cubicBezTo>
                  <a:lnTo>
                    <a:pt x="30" y="154"/>
                  </a:lnTo>
                  <a:close/>
                  <a:moveTo>
                    <a:pt x="30" y="4"/>
                  </a:moveTo>
                  <a:cubicBezTo>
                    <a:pt x="5" y="4"/>
                    <a:pt x="5" y="4"/>
                    <a:pt x="5" y="4"/>
                  </a:cubicBezTo>
                  <a:cubicBezTo>
                    <a:pt x="5" y="169"/>
                    <a:pt x="5" y="169"/>
                    <a:pt x="5" y="169"/>
                  </a:cubicBezTo>
                  <a:cubicBezTo>
                    <a:pt x="30" y="169"/>
                    <a:pt x="30" y="169"/>
                    <a:pt x="30" y="169"/>
                  </a:cubicBezTo>
                  <a:cubicBezTo>
                    <a:pt x="30" y="174"/>
                    <a:pt x="30" y="174"/>
                    <a:pt x="30" y="174"/>
                  </a:cubicBezTo>
                  <a:cubicBezTo>
                    <a:pt x="2" y="174"/>
                    <a:pt x="2" y="174"/>
                    <a:pt x="2" y="174"/>
                  </a:cubicBezTo>
                  <a:cubicBezTo>
                    <a:pt x="1" y="174"/>
                    <a:pt x="0" y="172"/>
                    <a:pt x="0" y="171"/>
                  </a:cubicBezTo>
                  <a:cubicBezTo>
                    <a:pt x="0" y="2"/>
                    <a:pt x="0" y="2"/>
                    <a:pt x="0" y="2"/>
                  </a:cubicBezTo>
                  <a:cubicBezTo>
                    <a:pt x="0" y="1"/>
                    <a:pt x="1" y="0"/>
                    <a:pt x="2" y="0"/>
                  </a:cubicBezTo>
                  <a:cubicBezTo>
                    <a:pt x="30" y="0"/>
                    <a:pt x="30" y="0"/>
                    <a:pt x="30" y="0"/>
                  </a:cubicBezTo>
                  <a:cubicBezTo>
                    <a:pt x="30" y="4"/>
                    <a:pt x="30" y="4"/>
                    <a:pt x="30" y="4"/>
                  </a:cubicBezTo>
                  <a:close/>
                  <a:moveTo>
                    <a:pt x="30" y="35"/>
                  </a:moveTo>
                  <a:cubicBezTo>
                    <a:pt x="16" y="35"/>
                    <a:pt x="16" y="35"/>
                    <a:pt x="16" y="35"/>
                  </a:cubicBezTo>
                  <a:cubicBezTo>
                    <a:pt x="14" y="35"/>
                    <a:pt x="13" y="36"/>
                    <a:pt x="13" y="37"/>
                  </a:cubicBezTo>
                  <a:cubicBezTo>
                    <a:pt x="13" y="120"/>
                    <a:pt x="13" y="120"/>
                    <a:pt x="13" y="120"/>
                  </a:cubicBezTo>
                  <a:cubicBezTo>
                    <a:pt x="13" y="122"/>
                    <a:pt x="14" y="123"/>
                    <a:pt x="16" y="123"/>
                  </a:cubicBezTo>
                  <a:cubicBezTo>
                    <a:pt x="30" y="123"/>
                    <a:pt x="30" y="123"/>
                    <a:pt x="30" y="123"/>
                  </a:cubicBezTo>
                  <a:cubicBezTo>
                    <a:pt x="30" y="118"/>
                    <a:pt x="30" y="118"/>
                    <a:pt x="30" y="118"/>
                  </a:cubicBezTo>
                  <a:cubicBezTo>
                    <a:pt x="18" y="118"/>
                    <a:pt x="18" y="118"/>
                    <a:pt x="18" y="118"/>
                  </a:cubicBezTo>
                  <a:cubicBezTo>
                    <a:pt x="18" y="40"/>
                    <a:pt x="18" y="40"/>
                    <a:pt x="18" y="40"/>
                  </a:cubicBezTo>
                  <a:cubicBezTo>
                    <a:pt x="30" y="40"/>
                    <a:pt x="30" y="40"/>
                    <a:pt x="30" y="40"/>
                  </a:cubicBezTo>
                  <a:cubicBezTo>
                    <a:pt x="30" y="35"/>
                    <a:pt x="30" y="35"/>
                    <a:pt x="30" y="35"/>
                  </a:cubicBezTo>
                  <a:close/>
                  <a:moveTo>
                    <a:pt x="30" y="134"/>
                  </a:moveTo>
                  <a:cubicBezTo>
                    <a:pt x="16" y="134"/>
                    <a:pt x="16" y="134"/>
                    <a:pt x="16" y="134"/>
                  </a:cubicBezTo>
                  <a:cubicBezTo>
                    <a:pt x="14" y="134"/>
                    <a:pt x="13" y="135"/>
                    <a:pt x="13" y="136"/>
                  </a:cubicBezTo>
                  <a:cubicBezTo>
                    <a:pt x="13" y="152"/>
                    <a:pt x="13" y="152"/>
                    <a:pt x="13" y="152"/>
                  </a:cubicBezTo>
                  <a:cubicBezTo>
                    <a:pt x="13" y="153"/>
                    <a:pt x="14" y="154"/>
                    <a:pt x="16" y="154"/>
                  </a:cubicBezTo>
                  <a:cubicBezTo>
                    <a:pt x="30" y="154"/>
                    <a:pt x="30" y="154"/>
                    <a:pt x="30" y="154"/>
                  </a:cubicBezTo>
                  <a:cubicBezTo>
                    <a:pt x="30" y="149"/>
                    <a:pt x="30" y="149"/>
                    <a:pt x="30" y="149"/>
                  </a:cubicBezTo>
                  <a:cubicBezTo>
                    <a:pt x="18" y="149"/>
                    <a:pt x="18" y="149"/>
                    <a:pt x="18" y="149"/>
                  </a:cubicBezTo>
                  <a:cubicBezTo>
                    <a:pt x="18" y="139"/>
                    <a:pt x="18" y="139"/>
                    <a:pt x="18" y="139"/>
                  </a:cubicBezTo>
                  <a:cubicBezTo>
                    <a:pt x="30" y="139"/>
                    <a:pt x="30" y="139"/>
                    <a:pt x="30" y="139"/>
                  </a:cubicBezTo>
                  <a:lnTo>
                    <a:pt x="30" y="1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3" name="Freeform 181"/>
            <p:cNvSpPr>
              <a:spLocks noEditPoints="1"/>
            </p:cNvSpPr>
            <p:nvPr/>
          </p:nvSpPr>
          <p:spPr bwMode="auto">
            <a:xfrm>
              <a:off x="2857210" y="875047"/>
              <a:ext cx="295220" cy="125418"/>
            </a:xfrm>
            <a:custGeom>
              <a:avLst/>
              <a:gdLst>
                <a:gd name="T0" fmla="*/ 134 w 160"/>
                <a:gd name="T1" fmla="*/ 63 h 68"/>
                <a:gd name="T2" fmla="*/ 155 w 160"/>
                <a:gd name="T3" fmla="*/ 63 h 68"/>
                <a:gd name="T4" fmla="*/ 155 w 160"/>
                <a:gd name="T5" fmla="*/ 5 h 68"/>
                <a:gd name="T6" fmla="*/ 134 w 160"/>
                <a:gd name="T7" fmla="*/ 5 h 68"/>
                <a:gd name="T8" fmla="*/ 134 w 160"/>
                <a:gd name="T9" fmla="*/ 0 h 68"/>
                <a:gd name="T10" fmla="*/ 158 w 160"/>
                <a:gd name="T11" fmla="*/ 0 h 68"/>
                <a:gd name="T12" fmla="*/ 160 w 160"/>
                <a:gd name="T13" fmla="*/ 2 h 68"/>
                <a:gd name="T14" fmla="*/ 160 w 160"/>
                <a:gd name="T15" fmla="*/ 66 h 68"/>
                <a:gd name="T16" fmla="*/ 158 w 160"/>
                <a:gd name="T17" fmla="*/ 68 h 68"/>
                <a:gd name="T18" fmla="*/ 134 w 160"/>
                <a:gd name="T19" fmla="*/ 68 h 68"/>
                <a:gd name="T20" fmla="*/ 134 w 160"/>
                <a:gd name="T21" fmla="*/ 63 h 68"/>
                <a:gd name="T22" fmla="*/ 134 w 160"/>
                <a:gd name="T23" fmla="*/ 59 h 68"/>
                <a:gd name="T24" fmla="*/ 136 w 160"/>
                <a:gd name="T25" fmla="*/ 58 h 68"/>
                <a:gd name="T26" fmla="*/ 148 w 160"/>
                <a:gd name="T27" fmla="*/ 46 h 68"/>
                <a:gd name="T28" fmla="*/ 148 w 160"/>
                <a:gd name="T29" fmla="*/ 43 h 68"/>
                <a:gd name="T30" fmla="*/ 136 w 160"/>
                <a:gd name="T31" fmla="*/ 32 h 68"/>
                <a:gd name="T32" fmla="*/ 134 w 160"/>
                <a:gd name="T33" fmla="*/ 31 h 68"/>
                <a:gd name="T34" fmla="*/ 134 w 160"/>
                <a:gd name="T35" fmla="*/ 37 h 68"/>
                <a:gd name="T36" fmla="*/ 134 w 160"/>
                <a:gd name="T37" fmla="*/ 37 h 68"/>
                <a:gd name="T38" fmla="*/ 143 w 160"/>
                <a:gd name="T39" fmla="*/ 45 h 68"/>
                <a:gd name="T40" fmla="*/ 134 w 160"/>
                <a:gd name="T41" fmla="*/ 53 h 68"/>
                <a:gd name="T42" fmla="*/ 134 w 160"/>
                <a:gd name="T43" fmla="*/ 53 h 68"/>
                <a:gd name="T44" fmla="*/ 134 w 160"/>
                <a:gd name="T45" fmla="*/ 59 h 68"/>
                <a:gd name="T46" fmla="*/ 80 w 160"/>
                <a:gd name="T47" fmla="*/ 63 h 68"/>
                <a:gd name="T48" fmla="*/ 134 w 160"/>
                <a:gd name="T49" fmla="*/ 63 h 68"/>
                <a:gd name="T50" fmla="*/ 134 w 160"/>
                <a:gd name="T51" fmla="*/ 68 h 68"/>
                <a:gd name="T52" fmla="*/ 80 w 160"/>
                <a:gd name="T53" fmla="*/ 68 h 68"/>
                <a:gd name="T54" fmla="*/ 80 w 160"/>
                <a:gd name="T55" fmla="*/ 63 h 68"/>
                <a:gd name="T56" fmla="*/ 134 w 160"/>
                <a:gd name="T57" fmla="*/ 5 h 68"/>
                <a:gd name="T58" fmla="*/ 80 w 160"/>
                <a:gd name="T59" fmla="*/ 5 h 68"/>
                <a:gd name="T60" fmla="*/ 80 w 160"/>
                <a:gd name="T61" fmla="*/ 0 h 68"/>
                <a:gd name="T62" fmla="*/ 134 w 160"/>
                <a:gd name="T63" fmla="*/ 0 h 68"/>
                <a:gd name="T64" fmla="*/ 134 w 160"/>
                <a:gd name="T65" fmla="*/ 5 h 68"/>
                <a:gd name="T66" fmla="*/ 134 w 160"/>
                <a:gd name="T67" fmla="*/ 31 h 68"/>
                <a:gd name="T68" fmla="*/ 134 w 160"/>
                <a:gd name="T69" fmla="*/ 37 h 68"/>
                <a:gd name="T70" fmla="*/ 126 w 160"/>
                <a:gd name="T71" fmla="*/ 45 h 68"/>
                <a:gd name="T72" fmla="*/ 134 w 160"/>
                <a:gd name="T73" fmla="*/ 53 h 68"/>
                <a:gd name="T74" fmla="*/ 134 w 160"/>
                <a:gd name="T75" fmla="*/ 59 h 68"/>
                <a:gd name="T76" fmla="*/ 133 w 160"/>
                <a:gd name="T77" fmla="*/ 58 h 68"/>
                <a:gd name="T78" fmla="*/ 133 w 160"/>
                <a:gd name="T79" fmla="*/ 58 h 68"/>
                <a:gd name="T80" fmla="*/ 133 w 160"/>
                <a:gd name="T81" fmla="*/ 58 h 68"/>
                <a:gd name="T82" fmla="*/ 121 w 160"/>
                <a:gd name="T83" fmla="*/ 46 h 68"/>
                <a:gd name="T84" fmla="*/ 121 w 160"/>
                <a:gd name="T85" fmla="*/ 43 h 68"/>
                <a:gd name="T86" fmla="*/ 121 w 160"/>
                <a:gd name="T87" fmla="*/ 43 h 68"/>
                <a:gd name="T88" fmla="*/ 133 w 160"/>
                <a:gd name="T89" fmla="*/ 32 h 68"/>
                <a:gd name="T90" fmla="*/ 134 w 160"/>
                <a:gd name="T91" fmla="*/ 31 h 68"/>
                <a:gd name="T92" fmla="*/ 5 w 160"/>
                <a:gd name="T93" fmla="*/ 63 h 68"/>
                <a:gd name="T94" fmla="*/ 80 w 160"/>
                <a:gd name="T95" fmla="*/ 63 h 68"/>
                <a:gd name="T96" fmla="*/ 80 w 160"/>
                <a:gd name="T97" fmla="*/ 68 h 68"/>
                <a:gd name="T98" fmla="*/ 3 w 160"/>
                <a:gd name="T99" fmla="*/ 68 h 68"/>
                <a:gd name="T100" fmla="*/ 0 w 160"/>
                <a:gd name="T101" fmla="*/ 66 h 68"/>
                <a:gd name="T102" fmla="*/ 0 w 160"/>
                <a:gd name="T103" fmla="*/ 2 h 68"/>
                <a:gd name="T104" fmla="*/ 3 w 160"/>
                <a:gd name="T105" fmla="*/ 0 h 68"/>
                <a:gd name="T106" fmla="*/ 80 w 160"/>
                <a:gd name="T107" fmla="*/ 0 h 68"/>
                <a:gd name="T108" fmla="*/ 80 w 160"/>
                <a:gd name="T109" fmla="*/ 5 h 68"/>
                <a:gd name="T110" fmla="*/ 5 w 160"/>
                <a:gd name="T111" fmla="*/ 5 h 68"/>
                <a:gd name="T112" fmla="*/ 5 w 160"/>
                <a:gd name="T113" fmla="*/ 6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68">
                  <a:moveTo>
                    <a:pt x="134" y="63"/>
                  </a:moveTo>
                  <a:cubicBezTo>
                    <a:pt x="155" y="63"/>
                    <a:pt x="155" y="63"/>
                    <a:pt x="155" y="63"/>
                  </a:cubicBezTo>
                  <a:cubicBezTo>
                    <a:pt x="155" y="5"/>
                    <a:pt x="155" y="5"/>
                    <a:pt x="155" y="5"/>
                  </a:cubicBezTo>
                  <a:cubicBezTo>
                    <a:pt x="134" y="5"/>
                    <a:pt x="134" y="5"/>
                    <a:pt x="134" y="5"/>
                  </a:cubicBezTo>
                  <a:cubicBezTo>
                    <a:pt x="134" y="0"/>
                    <a:pt x="134" y="0"/>
                    <a:pt x="134" y="0"/>
                  </a:cubicBezTo>
                  <a:cubicBezTo>
                    <a:pt x="158" y="0"/>
                    <a:pt x="158" y="0"/>
                    <a:pt x="158" y="0"/>
                  </a:cubicBezTo>
                  <a:cubicBezTo>
                    <a:pt x="159" y="0"/>
                    <a:pt x="160" y="1"/>
                    <a:pt x="160" y="2"/>
                  </a:cubicBezTo>
                  <a:cubicBezTo>
                    <a:pt x="160" y="66"/>
                    <a:pt x="160" y="66"/>
                    <a:pt x="160" y="66"/>
                  </a:cubicBezTo>
                  <a:cubicBezTo>
                    <a:pt x="160" y="67"/>
                    <a:pt x="159" y="68"/>
                    <a:pt x="158" y="68"/>
                  </a:cubicBezTo>
                  <a:cubicBezTo>
                    <a:pt x="134" y="68"/>
                    <a:pt x="134" y="68"/>
                    <a:pt x="134" y="68"/>
                  </a:cubicBezTo>
                  <a:cubicBezTo>
                    <a:pt x="134" y="63"/>
                    <a:pt x="134" y="63"/>
                    <a:pt x="134" y="63"/>
                  </a:cubicBezTo>
                  <a:close/>
                  <a:moveTo>
                    <a:pt x="134" y="59"/>
                  </a:moveTo>
                  <a:cubicBezTo>
                    <a:pt x="135" y="59"/>
                    <a:pt x="136" y="58"/>
                    <a:pt x="136" y="58"/>
                  </a:cubicBezTo>
                  <a:cubicBezTo>
                    <a:pt x="148" y="46"/>
                    <a:pt x="148" y="46"/>
                    <a:pt x="148" y="46"/>
                  </a:cubicBezTo>
                  <a:cubicBezTo>
                    <a:pt x="149" y="46"/>
                    <a:pt x="149" y="44"/>
                    <a:pt x="148" y="43"/>
                  </a:cubicBezTo>
                  <a:cubicBezTo>
                    <a:pt x="136" y="32"/>
                    <a:pt x="136" y="32"/>
                    <a:pt x="136" y="32"/>
                  </a:cubicBezTo>
                  <a:cubicBezTo>
                    <a:pt x="136" y="31"/>
                    <a:pt x="135" y="31"/>
                    <a:pt x="134" y="31"/>
                  </a:cubicBezTo>
                  <a:cubicBezTo>
                    <a:pt x="134" y="37"/>
                    <a:pt x="134" y="37"/>
                    <a:pt x="134" y="37"/>
                  </a:cubicBezTo>
                  <a:cubicBezTo>
                    <a:pt x="134" y="37"/>
                    <a:pt x="134" y="37"/>
                    <a:pt x="134" y="37"/>
                  </a:cubicBezTo>
                  <a:cubicBezTo>
                    <a:pt x="143" y="45"/>
                    <a:pt x="143" y="45"/>
                    <a:pt x="143" y="45"/>
                  </a:cubicBezTo>
                  <a:cubicBezTo>
                    <a:pt x="134" y="53"/>
                    <a:pt x="134" y="53"/>
                    <a:pt x="134" y="53"/>
                  </a:cubicBezTo>
                  <a:cubicBezTo>
                    <a:pt x="134" y="53"/>
                    <a:pt x="134" y="53"/>
                    <a:pt x="134" y="53"/>
                  </a:cubicBezTo>
                  <a:lnTo>
                    <a:pt x="134" y="59"/>
                  </a:lnTo>
                  <a:close/>
                  <a:moveTo>
                    <a:pt x="80" y="63"/>
                  </a:moveTo>
                  <a:cubicBezTo>
                    <a:pt x="134" y="63"/>
                    <a:pt x="134" y="63"/>
                    <a:pt x="134" y="63"/>
                  </a:cubicBezTo>
                  <a:cubicBezTo>
                    <a:pt x="134" y="68"/>
                    <a:pt x="134" y="68"/>
                    <a:pt x="134" y="68"/>
                  </a:cubicBezTo>
                  <a:cubicBezTo>
                    <a:pt x="80" y="68"/>
                    <a:pt x="80" y="68"/>
                    <a:pt x="80" y="68"/>
                  </a:cubicBezTo>
                  <a:cubicBezTo>
                    <a:pt x="80" y="63"/>
                    <a:pt x="80" y="63"/>
                    <a:pt x="80" y="63"/>
                  </a:cubicBezTo>
                  <a:close/>
                  <a:moveTo>
                    <a:pt x="134" y="5"/>
                  </a:moveTo>
                  <a:cubicBezTo>
                    <a:pt x="80" y="5"/>
                    <a:pt x="80" y="5"/>
                    <a:pt x="80" y="5"/>
                  </a:cubicBezTo>
                  <a:cubicBezTo>
                    <a:pt x="80" y="0"/>
                    <a:pt x="80" y="0"/>
                    <a:pt x="80" y="0"/>
                  </a:cubicBezTo>
                  <a:cubicBezTo>
                    <a:pt x="134" y="0"/>
                    <a:pt x="134" y="0"/>
                    <a:pt x="134" y="0"/>
                  </a:cubicBezTo>
                  <a:cubicBezTo>
                    <a:pt x="134" y="5"/>
                    <a:pt x="134" y="5"/>
                    <a:pt x="134" y="5"/>
                  </a:cubicBezTo>
                  <a:close/>
                  <a:moveTo>
                    <a:pt x="134" y="31"/>
                  </a:moveTo>
                  <a:cubicBezTo>
                    <a:pt x="134" y="37"/>
                    <a:pt x="134" y="37"/>
                    <a:pt x="134" y="37"/>
                  </a:cubicBezTo>
                  <a:cubicBezTo>
                    <a:pt x="126" y="45"/>
                    <a:pt x="126" y="45"/>
                    <a:pt x="126" y="45"/>
                  </a:cubicBezTo>
                  <a:cubicBezTo>
                    <a:pt x="134" y="53"/>
                    <a:pt x="134" y="53"/>
                    <a:pt x="134" y="53"/>
                  </a:cubicBezTo>
                  <a:cubicBezTo>
                    <a:pt x="134" y="59"/>
                    <a:pt x="134" y="59"/>
                    <a:pt x="134" y="59"/>
                  </a:cubicBezTo>
                  <a:cubicBezTo>
                    <a:pt x="134" y="59"/>
                    <a:pt x="133" y="58"/>
                    <a:pt x="133" y="58"/>
                  </a:cubicBezTo>
                  <a:cubicBezTo>
                    <a:pt x="133" y="58"/>
                    <a:pt x="133" y="58"/>
                    <a:pt x="133" y="58"/>
                  </a:cubicBezTo>
                  <a:cubicBezTo>
                    <a:pt x="133" y="58"/>
                    <a:pt x="133" y="58"/>
                    <a:pt x="133" y="58"/>
                  </a:cubicBezTo>
                  <a:cubicBezTo>
                    <a:pt x="121" y="46"/>
                    <a:pt x="121" y="46"/>
                    <a:pt x="121" y="46"/>
                  </a:cubicBezTo>
                  <a:cubicBezTo>
                    <a:pt x="120" y="46"/>
                    <a:pt x="120" y="44"/>
                    <a:pt x="121" y="43"/>
                  </a:cubicBezTo>
                  <a:cubicBezTo>
                    <a:pt x="121" y="43"/>
                    <a:pt x="121" y="43"/>
                    <a:pt x="121" y="43"/>
                  </a:cubicBezTo>
                  <a:cubicBezTo>
                    <a:pt x="133" y="32"/>
                    <a:pt x="133" y="32"/>
                    <a:pt x="133" y="32"/>
                  </a:cubicBezTo>
                  <a:cubicBezTo>
                    <a:pt x="133" y="31"/>
                    <a:pt x="134" y="31"/>
                    <a:pt x="134" y="31"/>
                  </a:cubicBezTo>
                  <a:close/>
                  <a:moveTo>
                    <a:pt x="5" y="63"/>
                  </a:moveTo>
                  <a:cubicBezTo>
                    <a:pt x="80" y="63"/>
                    <a:pt x="80" y="63"/>
                    <a:pt x="80" y="63"/>
                  </a:cubicBezTo>
                  <a:cubicBezTo>
                    <a:pt x="80" y="68"/>
                    <a:pt x="80" y="68"/>
                    <a:pt x="80" y="68"/>
                  </a:cubicBezTo>
                  <a:cubicBezTo>
                    <a:pt x="3" y="68"/>
                    <a:pt x="3" y="68"/>
                    <a:pt x="3" y="68"/>
                  </a:cubicBezTo>
                  <a:cubicBezTo>
                    <a:pt x="1" y="68"/>
                    <a:pt x="0" y="67"/>
                    <a:pt x="0" y="66"/>
                  </a:cubicBezTo>
                  <a:cubicBezTo>
                    <a:pt x="0" y="2"/>
                    <a:pt x="0" y="2"/>
                    <a:pt x="0" y="2"/>
                  </a:cubicBezTo>
                  <a:cubicBezTo>
                    <a:pt x="0" y="1"/>
                    <a:pt x="1" y="0"/>
                    <a:pt x="3" y="0"/>
                  </a:cubicBezTo>
                  <a:cubicBezTo>
                    <a:pt x="80" y="0"/>
                    <a:pt x="80" y="0"/>
                    <a:pt x="80" y="0"/>
                  </a:cubicBezTo>
                  <a:cubicBezTo>
                    <a:pt x="80" y="5"/>
                    <a:pt x="80" y="5"/>
                    <a:pt x="80" y="5"/>
                  </a:cubicBezTo>
                  <a:cubicBezTo>
                    <a:pt x="5" y="5"/>
                    <a:pt x="5" y="5"/>
                    <a:pt x="5" y="5"/>
                  </a:cubicBezTo>
                  <a:lnTo>
                    <a:pt x="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4" name="Freeform 186"/>
            <p:cNvSpPr>
              <a:spLocks noEditPoints="1"/>
            </p:cNvSpPr>
            <p:nvPr/>
          </p:nvSpPr>
          <p:spPr bwMode="auto">
            <a:xfrm>
              <a:off x="1796959" y="1102069"/>
              <a:ext cx="277761" cy="176221"/>
            </a:xfrm>
            <a:custGeom>
              <a:avLst/>
              <a:gdLst>
                <a:gd name="T0" fmla="*/ 145 w 150"/>
                <a:gd name="T1" fmla="*/ 90 h 95"/>
                <a:gd name="T2" fmla="*/ 130 w 150"/>
                <a:gd name="T3" fmla="*/ 55 h 95"/>
                <a:gd name="T4" fmla="*/ 128 w 150"/>
                <a:gd name="T5" fmla="*/ 5 h 95"/>
                <a:gd name="T6" fmla="*/ 117 w 150"/>
                <a:gd name="T7" fmla="*/ 0 h 95"/>
                <a:gd name="T8" fmla="*/ 133 w 150"/>
                <a:gd name="T9" fmla="*/ 3 h 95"/>
                <a:gd name="T10" fmla="*/ 148 w 150"/>
                <a:gd name="T11" fmla="*/ 50 h 95"/>
                <a:gd name="T12" fmla="*/ 150 w 150"/>
                <a:gd name="T13" fmla="*/ 93 h 95"/>
                <a:gd name="T14" fmla="*/ 117 w 150"/>
                <a:gd name="T15" fmla="*/ 95 h 95"/>
                <a:gd name="T16" fmla="*/ 117 w 150"/>
                <a:gd name="T17" fmla="*/ 86 h 95"/>
                <a:gd name="T18" fmla="*/ 132 w 150"/>
                <a:gd name="T19" fmla="*/ 83 h 95"/>
                <a:gd name="T20" fmla="*/ 129 w 150"/>
                <a:gd name="T21" fmla="*/ 63 h 95"/>
                <a:gd name="T22" fmla="*/ 117 w 150"/>
                <a:gd name="T23" fmla="*/ 68 h 95"/>
                <a:gd name="T24" fmla="*/ 127 w 150"/>
                <a:gd name="T25" fmla="*/ 81 h 95"/>
                <a:gd name="T26" fmla="*/ 117 w 150"/>
                <a:gd name="T27" fmla="*/ 86 h 95"/>
                <a:gd name="T28" fmla="*/ 99 w 150"/>
                <a:gd name="T29" fmla="*/ 53 h 95"/>
                <a:gd name="T30" fmla="*/ 75 w 150"/>
                <a:gd name="T31" fmla="*/ 55 h 95"/>
                <a:gd name="T32" fmla="*/ 94 w 150"/>
                <a:gd name="T33" fmla="*/ 50 h 95"/>
                <a:gd name="T34" fmla="*/ 97 w 150"/>
                <a:gd name="T35" fmla="*/ 0 h 95"/>
                <a:gd name="T36" fmla="*/ 117 w 150"/>
                <a:gd name="T37" fmla="*/ 5 h 95"/>
                <a:gd name="T38" fmla="*/ 75 w 150"/>
                <a:gd name="T39" fmla="*/ 90 h 95"/>
                <a:gd name="T40" fmla="*/ 117 w 150"/>
                <a:gd name="T41" fmla="*/ 95 h 95"/>
                <a:gd name="T42" fmla="*/ 75 w 150"/>
                <a:gd name="T43" fmla="*/ 90 h 95"/>
                <a:gd name="T44" fmla="*/ 117 w 150"/>
                <a:gd name="T45" fmla="*/ 68 h 95"/>
                <a:gd name="T46" fmla="*/ 106 w 150"/>
                <a:gd name="T47" fmla="*/ 81 h 95"/>
                <a:gd name="T48" fmla="*/ 117 w 150"/>
                <a:gd name="T49" fmla="*/ 86 h 95"/>
                <a:gd name="T50" fmla="*/ 102 w 150"/>
                <a:gd name="T51" fmla="*/ 83 h 95"/>
                <a:gd name="T52" fmla="*/ 104 w 150"/>
                <a:gd name="T53" fmla="*/ 63 h 95"/>
                <a:gd name="T54" fmla="*/ 75 w 150"/>
                <a:gd name="T55" fmla="*/ 86 h 95"/>
                <a:gd name="T56" fmla="*/ 85 w 150"/>
                <a:gd name="T57" fmla="*/ 81 h 95"/>
                <a:gd name="T58" fmla="*/ 75 w 150"/>
                <a:gd name="T59" fmla="*/ 68 h 95"/>
                <a:gd name="T60" fmla="*/ 87 w 150"/>
                <a:gd name="T61" fmla="*/ 63 h 95"/>
                <a:gd name="T62" fmla="*/ 90 w 150"/>
                <a:gd name="T63" fmla="*/ 83 h 95"/>
                <a:gd name="T64" fmla="*/ 75 w 150"/>
                <a:gd name="T65" fmla="*/ 86 h 95"/>
                <a:gd name="T66" fmla="*/ 33 w 150"/>
                <a:gd name="T67" fmla="*/ 55 h 95"/>
                <a:gd name="T68" fmla="*/ 75 w 150"/>
                <a:gd name="T69" fmla="*/ 50 h 95"/>
                <a:gd name="T70" fmla="*/ 33 w 150"/>
                <a:gd name="T71" fmla="*/ 90 h 95"/>
                <a:gd name="T72" fmla="*/ 75 w 150"/>
                <a:gd name="T73" fmla="*/ 95 h 95"/>
                <a:gd name="T74" fmla="*/ 33 w 150"/>
                <a:gd name="T75" fmla="*/ 90 h 95"/>
                <a:gd name="T76" fmla="*/ 75 w 150"/>
                <a:gd name="T77" fmla="*/ 68 h 95"/>
                <a:gd name="T78" fmla="*/ 65 w 150"/>
                <a:gd name="T79" fmla="*/ 81 h 95"/>
                <a:gd name="T80" fmla="*/ 75 w 150"/>
                <a:gd name="T81" fmla="*/ 86 h 95"/>
                <a:gd name="T82" fmla="*/ 60 w 150"/>
                <a:gd name="T83" fmla="*/ 83 h 95"/>
                <a:gd name="T84" fmla="*/ 62 w 150"/>
                <a:gd name="T85" fmla="*/ 63 h 95"/>
                <a:gd name="T86" fmla="*/ 33 w 150"/>
                <a:gd name="T87" fmla="*/ 86 h 95"/>
                <a:gd name="T88" fmla="*/ 43 w 150"/>
                <a:gd name="T89" fmla="*/ 81 h 95"/>
                <a:gd name="T90" fmla="*/ 33 w 150"/>
                <a:gd name="T91" fmla="*/ 68 h 95"/>
                <a:gd name="T92" fmla="*/ 46 w 150"/>
                <a:gd name="T93" fmla="*/ 63 h 95"/>
                <a:gd name="T94" fmla="*/ 48 w 150"/>
                <a:gd name="T95" fmla="*/ 83 h 95"/>
                <a:gd name="T96" fmla="*/ 33 w 150"/>
                <a:gd name="T97" fmla="*/ 86 h 95"/>
                <a:gd name="T98" fmla="*/ 4 w 150"/>
                <a:gd name="T99" fmla="*/ 55 h 95"/>
                <a:gd name="T100" fmla="*/ 33 w 150"/>
                <a:gd name="T101" fmla="*/ 90 h 95"/>
                <a:gd name="T102" fmla="*/ 2 w 150"/>
                <a:gd name="T103" fmla="*/ 95 h 95"/>
                <a:gd name="T104" fmla="*/ 0 w 150"/>
                <a:gd name="T105" fmla="*/ 53 h 95"/>
                <a:gd name="T106" fmla="*/ 33 w 150"/>
                <a:gd name="T107" fmla="*/ 50 h 95"/>
                <a:gd name="T108" fmla="*/ 33 w 150"/>
                <a:gd name="T109" fmla="*/ 63 h 95"/>
                <a:gd name="T110" fmla="*/ 18 w 150"/>
                <a:gd name="T111" fmla="*/ 66 h 95"/>
                <a:gd name="T112" fmla="*/ 21 w 150"/>
                <a:gd name="T113" fmla="*/ 86 h 95"/>
                <a:gd name="T114" fmla="*/ 33 w 150"/>
                <a:gd name="T115" fmla="*/ 81 h 95"/>
                <a:gd name="T116" fmla="*/ 23 w 150"/>
                <a:gd name="T117" fmla="*/ 68 h 95"/>
                <a:gd name="T118" fmla="*/ 33 w 150"/>
                <a:gd name="T119"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0" h="95">
                  <a:moveTo>
                    <a:pt x="117" y="90"/>
                  </a:moveTo>
                  <a:cubicBezTo>
                    <a:pt x="145" y="90"/>
                    <a:pt x="145" y="90"/>
                    <a:pt x="145" y="90"/>
                  </a:cubicBezTo>
                  <a:cubicBezTo>
                    <a:pt x="145" y="55"/>
                    <a:pt x="145" y="55"/>
                    <a:pt x="145" y="55"/>
                  </a:cubicBezTo>
                  <a:cubicBezTo>
                    <a:pt x="130" y="55"/>
                    <a:pt x="130" y="55"/>
                    <a:pt x="130" y="55"/>
                  </a:cubicBezTo>
                  <a:cubicBezTo>
                    <a:pt x="129" y="55"/>
                    <a:pt x="128" y="54"/>
                    <a:pt x="128" y="53"/>
                  </a:cubicBezTo>
                  <a:cubicBezTo>
                    <a:pt x="128" y="5"/>
                    <a:pt x="128" y="5"/>
                    <a:pt x="128" y="5"/>
                  </a:cubicBezTo>
                  <a:cubicBezTo>
                    <a:pt x="117" y="5"/>
                    <a:pt x="117" y="5"/>
                    <a:pt x="117" y="5"/>
                  </a:cubicBezTo>
                  <a:cubicBezTo>
                    <a:pt x="117" y="0"/>
                    <a:pt x="117" y="0"/>
                    <a:pt x="117" y="0"/>
                  </a:cubicBezTo>
                  <a:cubicBezTo>
                    <a:pt x="130" y="0"/>
                    <a:pt x="130" y="0"/>
                    <a:pt x="130" y="0"/>
                  </a:cubicBezTo>
                  <a:cubicBezTo>
                    <a:pt x="132" y="0"/>
                    <a:pt x="133" y="1"/>
                    <a:pt x="133" y="3"/>
                  </a:cubicBezTo>
                  <a:cubicBezTo>
                    <a:pt x="133" y="50"/>
                    <a:pt x="133" y="50"/>
                    <a:pt x="133" y="50"/>
                  </a:cubicBezTo>
                  <a:cubicBezTo>
                    <a:pt x="148" y="50"/>
                    <a:pt x="148" y="50"/>
                    <a:pt x="148" y="50"/>
                  </a:cubicBezTo>
                  <a:cubicBezTo>
                    <a:pt x="149" y="50"/>
                    <a:pt x="150" y="51"/>
                    <a:pt x="150" y="53"/>
                  </a:cubicBezTo>
                  <a:cubicBezTo>
                    <a:pt x="150" y="93"/>
                    <a:pt x="150" y="93"/>
                    <a:pt x="150" y="93"/>
                  </a:cubicBezTo>
                  <a:cubicBezTo>
                    <a:pt x="150" y="94"/>
                    <a:pt x="149" y="95"/>
                    <a:pt x="148" y="95"/>
                  </a:cubicBezTo>
                  <a:cubicBezTo>
                    <a:pt x="117" y="95"/>
                    <a:pt x="117" y="95"/>
                    <a:pt x="117" y="95"/>
                  </a:cubicBezTo>
                  <a:cubicBezTo>
                    <a:pt x="117" y="90"/>
                    <a:pt x="117" y="90"/>
                    <a:pt x="117" y="90"/>
                  </a:cubicBezTo>
                  <a:close/>
                  <a:moveTo>
                    <a:pt x="117" y="86"/>
                  </a:moveTo>
                  <a:cubicBezTo>
                    <a:pt x="129" y="86"/>
                    <a:pt x="129" y="86"/>
                    <a:pt x="129" y="86"/>
                  </a:cubicBezTo>
                  <a:cubicBezTo>
                    <a:pt x="130" y="86"/>
                    <a:pt x="132" y="85"/>
                    <a:pt x="132" y="83"/>
                  </a:cubicBezTo>
                  <a:cubicBezTo>
                    <a:pt x="132" y="66"/>
                    <a:pt x="132" y="66"/>
                    <a:pt x="132" y="66"/>
                  </a:cubicBezTo>
                  <a:cubicBezTo>
                    <a:pt x="132" y="64"/>
                    <a:pt x="130" y="63"/>
                    <a:pt x="129" y="63"/>
                  </a:cubicBezTo>
                  <a:cubicBezTo>
                    <a:pt x="117" y="63"/>
                    <a:pt x="117" y="63"/>
                    <a:pt x="117" y="63"/>
                  </a:cubicBezTo>
                  <a:cubicBezTo>
                    <a:pt x="117" y="68"/>
                    <a:pt x="117" y="68"/>
                    <a:pt x="117" y="68"/>
                  </a:cubicBezTo>
                  <a:cubicBezTo>
                    <a:pt x="127" y="68"/>
                    <a:pt x="127" y="68"/>
                    <a:pt x="127" y="68"/>
                  </a:cubicBezTo>
                  <a:cubicBezTo>
                    <a:pt x="127" y="81"/>
                    <a:pt x="127" y="81"/>
                    <a:pt x="127" y="81"/>
                  </a:cubicBezTo>
                  <a:cubicBezTo>
                    <a:pt x="117" y="81"/>
                    <a:pt x="117" y="81"/>
                    <a:pt x="117" y="81"/>
                  </a:cubicBezTo>
                  <a:lnTo>
                    <a:pt x="117" y="86"/>
                  </a:lnTo>
                  <a:close/>
                  <a:moveTo>
                    <a:pt x="99" y="5"/>
                  </a:moveTo>
                  <a:cubicBezTo>
                    <a:pt x="99" y="53"/>
                    <a:pt x="99" y="53"/>
                    <a:pt x="99" y="53"/>
                  </a:cubicBezTo>
                  <a:cubicBezTo>
                    <a:pt x="99" y="54"/>
                    <a:pt x="98" y="55"/>
                    <a:pt x="97" y="55"/>
                  </a:cubicBezTo>
                  <a:cubicBezTo>
                    <a:pt x="75" y="55"/>
                    <a:pt x="75" y="55"/>
                    <a:pt x="75" y="55"/>
                  </a:cubicBezTo>
                  <a:cubicBezTo>
                    <a:pt x="75" y="50"/>
                    <a:pt x="75" y="50"/>
                    <a:pt x="75" y="50"/>
                  </a:cubicBezTo>
                  <a:cubicBezTo>
                    <a:pt x="94" y="50"/>
                    <a:pt x="94" y="50"/>
                    <a:pt x="94" y="50"/>
                  </a:cubicBezTo>
                  <a:cubicBezTo>
                    <a:pt x="94" y="3"/>
                    <a:pt x="94" y="3"/>
                    <a:pt x="94" y="3"/>
                  </a:cubicBezTo>
                  <a:cubicBezTo>
                    <a:pt x="94" y="1"/>
                    <a:pt x="95" y="0"/>
                    <a:pt x="97" y="0"/>
                  </a:cubicBezTo>
                  <a:cubicBezTo>
                    <a:pt x="117" y="0"/>
                    <a:pt x="117" y="0"/>
                    <a:pt x="117" y="0"/>
                  </a:cubicBezTo>
                  <a:cubicBezTo>
                    <a:pt x="117" y="5"/>
                    <a:pt x="117" y="5"/>
                    <a:pt x="117" y="5"/>
                  </a:cubicBezTo>
                  <a:cubicBezTo>
                    <a:pt x="99" y="5"/>
                    <a:pt x="99" y="5"/>
                    <a:pt x="99" y="5"/>
                  </a:cubicBezTo>
                  <a:close/>
                  <a:moveTo>
                    <a:pt x="75" y="90"/>
                  </a:moveTo>
                  <a:cubicBezTo>
                    <a:pt x="117" y="90"/>
                    <a:pt x="117" y="90"/>
                    <a:pt x="117" y="90"/>
                  </a:cubicBezTo>
                  <a:cubicBezTo>
                    <a:pt x="117" y="95"/>
                    <a:pt x="117" y="95"/>
                    <a:pt x="117" y="95"/>
                  </a:cubicBezTo>
                  <a:cubicBezTo>
                    <a:pt x="75" y="95"/>
                    <a:pt x="75" y="95"/>
                    <a:pt x="75" y="95"/>
                  </a:cubicBezTo>
                  <a:cubicBezTo>
                    <a:pt x="75" y="90"/>
                    <a:pt x="75" y="90"/>
                    <a:pt x="75" y="90"/>
                  </a:cubicBezTo>
                  <a:close/>
                  <a:moveTo>
                    <a:pt x="117" y="63"/>
                  </a:moveTo>
                  <a:cubicBezTo>
                    <a:pt x="117" y="68"/>
                    <a:pt x="117" y="68"/>
                    <a:pt x="117" y="68"/>
                  </a:cubicBezTo>
                  <a:cubicBezTo>
                    <a:pt x="106" y="68"/>
                    <a:pt x="106" y="68"/>
                    <a:pt x="106" y="68"/>
                  </a:cubicBezTo>
                  <a:cubicBezTo>
                    <a:pt x="106" y="81"/>
                    <a:pt x="106" y="81"/>
                    <a:pt x="106" y="81"/>
                  </a:cubicBezTo>
                  <a:cubicBezTo>
                    <a:pt x="117" y="81"/>
                    <a:pt x="117" y="81"/>
                    <a:pt x="117" y="81"/>
                  </a:cubicBezTo>
                  <a:cubicBezTo>
                    <a:pt x="117" y="86"/>
                    <a:pt x="117" y="86"/>
                    <a:pt x="117" y="86"/>
                  </a:cubicBezTo>
                  <a:cubicBezTo>
                    <a:pt x="104" y="86"/>
                    <a:pt x="104" y="86"/>
                    <a:pt x="104" y="86"/>
                  </a:cubicBezTo>
                  <a:cubicBezTo>
                    <a:pt x="103" y="86"/>
                    <a:pt x="102" y="85"/>
                    <a:pt x="102" y="83"/>
                  </a:cubicBezTo>
                  <a:cubicBezTo>
                    <a:pt x="102" y="66"/>
                    <a:pt x="102" y="66"/>
                    <a:pt x="102" y="66"/>
                  </a:cubicBezTo>
                  <a:cubicBezTo>
                    <a:pt x="102" y="64"/>
                    <a:pt x="103" y="63"/>
                    <a:pt x="104" y="63"/>
                  </a:cubicBezTo>
                  <a:cubicBezTo>
                    <a:pt x="117" y="63"/>
                    <a:pt x="117" y="63"/>
                    <a:pt x="117" y="63"/>
                  </a:cubicBezTo>
                  <a:close/>
                  <a:moveTo>
                    <a:pt x="75" y="86"/>
                  </a:moveTo>
                  <a:cubicBezTo>
                    <a:pt x="75" y="81"/>
                    <a:pt x="75" y="81"/>
                    <a:pt x="75" y="81"/>
                  </a:cubicBezTo>
                  <a:cubicBezTo>
                    <a:pt x="85" y="81"/>
                    <a:pt x="85" y="81"/>
                    <a:pt x="85" y="81"/>
                  </a:cubicBezTo>
                  <a:cubicBezTo>
                    <a:pt x="85" y="68"/>
                    <a:pt x="85" y="68"/>
                    <a:pt x="85" y="68"/>
                  </a:cubicBezTo>
                  <a:cubicBezTo>
                    <a:pt x="75" y="68"/>
                    <a:pt x="75" y="68"/>
                    <a:pt x="75" y="68"/>
                  </a:cubicBezTo>
                  <a:cubicBezTo>
                    <a:pt x="75" y="63"/>
                    <a:pt x="75" y="63"/>
                    <a:pt x="75" y="63"/>
                  </a:cubicBezTo>
                  <a:cubicBezTo>
                    <a:pt x="87" y="63"/>
                    <a:pt x="87" y="63"/>
                    <a:pt x="87" y="63"/>
                  </a:cubicBezTo>
                  <a:cubicBezTo>
                    <a:pt x="89" y="63"/>
                    <a:pt x="90" y="64"/>
                    <a:pt x="90" y="66"/>
                  </a:cubicBezTo>
                  <a:cubicBezTo>
                    <a:pt x="90" y="83"/>
                    <a:pt x="90" y="83"/>
                    <a:pt x="90" y="83"/>
                  </a:cubicBezTo>
                  <a:cubicBezTo>
                    <a:pt x="90" y="85"/>
                    <a:pt x="89" y="86"/>
                    <a:pt x="87" y="86"/>
                  </a:cubicBezTo>
                  <a:lnTo>
                    <a:pt x="75" y="86"/>
                  </a:lnTo>
                  <a:close/>
                  <a:moveTo>
                    <a:pt x="75" y="55"/>
                  </a:moveTo>
                  <a:cubicBezTo>
                    <a:pt x="33" y="55"/>
                    <a:pt x="33" y="55"/>
                    <a:pt x="33" y="55"/>
                  </a:cubicBezTo>
                  <a:cubicBezTo>
                    <a:pt x="33" y="50"/>
                    <a:pt x="33" y="50"/>
                    <a:pt x="33" y="50"/>
                  </a:cubicBezTo>
                  <a:cubicBezTo>
                    <a:pt x="75" y="50"/>
                    <a:pt x="75" y="50"/>
                    <a:pt x="75" y="50"/>
                  </a:cubicBezTo>
                  <a:cubicBezTo>
                    <a:pt x="75" y="55"/>
                    <a:pt x="75" y="55"/>
                    <a:pt x="75" y="55"/>
                  </a:cubicBezTo>
                  <a:close/>
                  <a:moveTo>
                    <a:pt x="33" y="90"/>
                  </a:moveTo>
                  <a:cubicBezTo>
                    <a:pt x="75" y="90"/>
                    <a:pt x="75" y="90"/>
                    <a:pt x="75" y="90"/>
                  </a:cubicBezTo>
                  <a:cubicBezTo>
                    <a:pt x="75" y="95"/>
                    <a:pt x="75" y="95"/>
                    <a:pt x="75" y="95"/>
                  </a:cubicBezTo>
                  <a:cubicBezTo>
                    <a:pt x="33" y="95"/>
                    <a:pt x="33" y="95"/>
                    <a:pt x="33" y="95"/>
                  </a:cubicBezTo>
                  <a:cubicBezTo>
                    <a:pt x="33" y="90"/>
                    <a:pt x="33" y="90"/>
                    <a:pt x="33" y="90"/>
                  </a:cubicBezTo>
                  <a:close/>
                  <a:moveTo>
                    <a:pt x="75" y="63"/>
                  </a:moveTo>
                  <a:cubicBezTo>
                    <a:pt x="75" y="68"/>
                    <a:pt x="75" y="68"/>
                    <a:pt x="75" y="68"/>
                  </a:cubicBezTo>
                  <a:cubicBezTo>
                    <a:pt x="65" y="68"/>
                    <a:pt x="65" y="68"/>
                    <a:pt x="65" y="68"/>
                  </a:cubicBezTo>
                  <a:cubicBezTo>
                    <a:pt x="65" y="81"/>
                    <a:pt x="65" y="81"/>
                    <a:pt x="65" y="81"/>
                  </a:cubicBezTo>
                  <a:cubicBezTo>
                    <a:pt x="75" y="81"/>
                    <a:pt x="75" y="81"/>
                    <a:pt x="75" y="81"/>
                  </a:cubicBezTo>
                  <a:cubicBezTo>
                    <a:pt x="75" y="86"/>
                    <a:pt x="75" y="86"/>
                    <a:pt x="75" y="86"/>
                  </a:cubicBezTo>
                  <a:cubicBezTo>
                    <a:pt x="62" y="86"/>
                    <a:pt x="62" y="86"/>
                    <a:pt x="62" y="86"/>
                  </a:cubicBezTo>
                  <a:cubicBezTo>
                    <a:pt x="61" y="86"/>
                    <a:pt x="60" y="85"/>
                    <a:pt x="60" y="83"/>
                  </a:cubicBezTo>
                  <a:cubicBezTo>
                    <a:pt x="60" y="66"/>
                    <a:pt x="60" y="66"/>
                    <a:pt x="60" y="66"/>
                  </a:cubicBezTo>
                  <a:cubicBezTo>
                    <a:pt x="60" y="64"/>
                    <a:pt x="61" y="63"/>
                    <a:pt x="62" y="63"/>
                  </a:cubicBezTo>
                  <a:cubicBezTo>
                    <a:pt x="75" y="63"/>
                    <a:pt x="75" y="63"/>
                    <a:pt x="75" y="63"/>
                  </a:cubicBezTo>
                  <a:close/>
                  <a:moveTo>
                    <a:pt x="33" y="86"/>
                  </a:moveTo>
                  <a:cubicBezTo>
                    <a:pt x="33" y="81"/>
                    <a:pt x="33" y="81"/>
                    <a:pt x="33" y="81"/>
                  </a:cubicBezTo>
                  <a:cubicBezTo>
                    <a:pt x="43" y="81"/>
                    <a:pt x="43" y="81"/>
                    <a:pt x="43" y="81"/>
                  </a:cubicBezTo>
                  <a:cubicBezTo>
                    <a:pt x="43" y="68"/>
                    <a:pt x="43" y="68"/>
                    <a:pt x="43" y="68"/>
                  </a:cubicBezTo>
                  <a:cubicBezTo>
                    <a:pt x="33" y="68"/>
                    <a:pt x="33" y="68"/>
                    <a:pt x="33" y="68"/>
                  </a:cubicBezTo>
                  <a:cubicBezTo>
                    <a:pt x="33" y="63"/>
                    <a:pt x="33" y="63"/>
                    <a:pt x="33" y="63"/>
                  </a:cubicBezTo>
                  <a:cubicBezTo>
                    <a:pt x="46" y="63"/>
                    <a:pt x="46" y="63"/>
                    <a:pt x="46" y="63"/>
                  </a:cubicBezTo>
                  <a:cubicBezTo>
                    <a:pt x="47" y="63"/>
                    <a:pt x="48" y="64"/>
                    <a:pt x="48" y="66"/>
                  </a:cubicBezTo>
                  <a:cubicBezTo>
                    <a:pt x="48" y="83"/>
                    <a:pt x="48" y="83"/>
                    <a:pt x="48" y="83"/>
                  </a:cubicBezTo>
                  <a:cubicBezTo>
                    <a:pt x="48" y="85"/>
                    <a:pt x="47" y="86"/>
                    <a:pt x="46" y="86"/>
                  </a:cubicBezTo>
                  <a:lnTo>
                    <a:pt x="33" y="86"/>
                  </a:lnTo>
                  <a:close/>
                  <a:moveTo>
                    <a:pt x="33" y="55"/>
                  </a:moveTo>
                  <a:cubicBezTo>
                    <a:pt x="4" y="55"/>
                    <a:pt x="4" y="55"/>
                    <a:pt x="4" y="55"/>
                  </a:cubicBezTo>
                  <a:cubicBezTo>
                    <a:pt x="4" y="90"/>
                    <a:pt x="4" y="90"/>
                    <a:pt x="4" y="90"/>
                  </a:cubicBezTo>
                  <a:cubicBezTo>
                    <a:pt x="33" y="90"/>
                    <a:pt x="33" y="90"/>
                    <a:pt x="33" y="90"/>
                  </a:cubicBezTo>
                  <a:cubicBezTo>
                    <a:pt x="33" y="95"/>
                    <a:pt x="33" y="95"/>
                    <a:pt x="33" y="95"/>
                  </a:cubicBezTo>
                  <a:cubicBezTo>
                    <a:pt x="2" y="95"/>
                    <a:pt x="2" y="95"/>
                    <a:pt x="2" y="95"/>
                  </a:cubicBezTo>
                  <a:cubicBezTo>
                    <a:pt x="1" y="95"/>
                    <a:pt x="0" y="94"/>
                    <a:pt x="0" y="93"/>
                  </a:cubicBezTo>
                  <a:cubicBezTo>
                    <a:pt x="0" y="53"/>
                    <a:pt x="0" y="53"/>
                    <a:pt x="0" y="53"/>
                  </a:cubicBezTo>
                  <a:cubicBezTo>
                    <a:pt x="0" y="51"/>
                    <a:pt x="1" y="50"/>
                    <a:pt x="2" y="50"/>
                  </a:cubicBezTo>
                  <a:cubicBezTo>
                    <a:pt x="33" y="50"/>
                    <a:pt x="33" y="50"/>
                    <a:pt x="33" y="50"/>
                  </a:cubicBezTo>
                  <a:cubicBezTo>
                    <a:pt x="33" y="55"/>
                    <a:pt x="33" y="55"/>
                    <a:pt x="33" y="55"/>
                  </a:cubicBezTo>
                  <a:close/>
                  <a:moveTo>
                    <a:pt x="33" y="63"/>
                  </a:moveTo>
                  <a:cubicBezTo>
                    <a:pt x="21" y="63"/>
                    <a:pt x="21" y="63"/>
                    <a:pt x="21" y="63"/>
                  </a:cubicBezTo>
                  <a:cubicBezTo>
                    <a:pt x="19" y="63"/>
                    <a:pt x="18" y="64"/>
                    <a:pt x="18" y="66"/>
                  </a:cubicBezTo>
                  <a:cubicBezTo>
                    <a:pt x="18" y="83"/>
                    <a:pt x="18" y="83"/>
                    <a:pt x="18" y="83"/>
                  </a:cubicBezTo>
                  <a:cubicBezTo>
                    <a:pt x="18" y="85"/>
                    <a:pt x="19" y="86"/>
                    <a:pt x="21" y="86"/>
                  </a:cubicBezTo>
                  <a:cubicBezTo>
                    <a:pt x="33" y="86"/>
                    <a:pt x="33" y="86"/>
                    <a:pt x="33" y="86"/>
                  </a:cubicBezTo>
                  <a:cubicBezTo>
                    <a:pt x="33" y="81"/>
                    <a:pt x="33" y="81"/>
                    <a:pt x="33" y="81"/>
                  </a:cubicBezTo>
                  <a:cubicBezTo>
                    <a:pt x="23" y="81"/>
                    <a:pt x="23" y="81"/>
                    <a:pt x="23" y="81"/>
                  </a:cubicBezTo>
                  <a:cubicBezTo>
                    <a:pt x="23" y="68"/>
                    <a:pt x="23" y="68"/>
                    <a:pt x="23" y="68"/>
                  </a:cubicBezTo>
                  <a:cubicBezTo>
                    <a:pt x="33" y="68"/>
                    <a:pt x="33" y="68"/>
                    <a:pt x="33" y="68"/>
                  </a:cubicBezTo>
                  <a:lnTo>
                    <a:pt x="33"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5" name="Freeform 190"/>
            <p:cNvSpPr>
              <a:spLocks noEditPoints="1"/>
            </p:cNvSpPr>
            <p:nvPr/>
          </p:nvSpPr>
          <p:spPr bwMode="auto">
            <a:xfrm>
              <a:off x="3822230" y="1294166"/>
              <a:ext cx="301569" cy="87316"/>
            </a:xfrm>
            <a:custGeom>
              <a:avLst/>
              <a:gdLst>
                <a:gd name="T0" fmla="*/ 81 w 163"/>
                <a:gd name="T1" fmla="*/ 42 h 47"/>
                <a:gd name="T2" fmla="*/ 135 w 163"/>
                <a:gd name="T3" fmla="*/ 42 h 47"/>
                <a:gd name="T4" fmla="*/ 137 w 163"/>
                <a:gd name="T5" fmla="*/ 42 h 47"/>
                <a:gd name="T6" fmla="*/ 157 w 163"/>
                <a:gd name="T7" fmla="*/ 5 h 47"/>
                <a:gd name="T8" fmla="*/ 137 w 163"/>
                <a:gd name="T9" fmla="*/ 5 h 47"/>
                <a:gd name="T10" fmla="*/ 118 w 163"/>
                <a:gd name="T11" fmla="*/ 5 h 47"/>
                <a:gd name="T12" fmla="*/ 81 w 163"/>
                <a:gd name="T13" fmla="*/ 5 h 47"/>
                <a:gd name="T14" fmla="*/ 81 w 163"/>
                <a:gd name="T15" fmla="*/ 0 h 47"/>
                <a:gd name="T16" fmla="*/ 118 w 163"/>
                <a:gd name="T17" fmla="*/ 0 h 47"/>
                <a:gd name="T18" fmla="*/ 137 w 163"/>
                <a:gd name="T19" fmla="*/ 0 h 47"/>
                <a:gd name="T20" fmla="*/ 160 w 163"/>
                <a:gd name="T21" fmla="*/ 0 h 47"/>
                <a:gd name="T22" fmla="*/ 161 w 163"/>
                <a:gd name="T23" fmla="*/ 0 h 47"/>
                <a:gd name="T24" fmla="*/ 161 w 163"/>
                <a:gd name="T25" fmla="*/ 0 h 47"/>
                <a:gd name="T26" fmla="*/ 162 w 163"/>
                <a:gd name="T27" fmla="*/ 0 h 47"/>
                <a:gd name="T28" fmla="*/ 163 w 163"/>
                <a:gd name="T29" fmla="*/ 4 h 47"/>
                <a:gd name="T30" fmla="*/ 140 w 163"/>
                <a:gd name="T31" fmla="*/ 46 h 47"/>
                <a:gd name="T32" fmla="*/ 138 w 163"/>
                <a:gd name="T33" fmla="*/ 47 h 47"/>
                <a:gd name="T34" fmla="*/ 135 w 163"/>
                <a:gd name="T35" fmla="*/ 47 h 47"/>
                <a:gd name="T36" fmla="*/ 81 w 163"/>
                <a:gd name="T37" fmla="*/ 47 h 47"/>
                <a:gd name="T38" fmla="*/ 81 w 163"/>
                <a:gd name="T39" fmla="*/ 42 h 47"/>
                <a:gd name="T40" fmla="*/ 25 w 163"/>
                <a:gd name="T41" fmla="*/ 42 h 47"/>
                <a:gd name="T42" fmla="*/ 28 w 163"/>
                <a:gd name="T43" fmla="*/ 42 h 47"/>
                <a:gd name="T44" fmla="*/ 81 w 163"/>
                <a:gd name="T45" fmla="*/ 42 h 47"/>
                <a:gd name="T46" fmla="*/ 81 w 163"/>
                <a:gd name="T47" fmla="*/ 47 h 47"/>
                <a:gd name="T48" fmla="*/ 28 w 163"/>
                <a:gd name="T49" fmla="*/ 47 h 47"/>
                <a:gd name="T50" fmla="*/ 24 w 163"/>
                <a:gd name="T51" fmla="*/ 47 h 47"/>
                <a:gd name="T52" fmla="*/ 24 w 163"/>
                <a:gd name="T53" fmla="*/ 47 h 47"/>
                <a:gd name="T54" fmla="*/ 22 w 163"/>
                <a:gd name="T55" fmla="*/ 46 h 47"/>
                <a:gd name="T56" fmla="*/ 0 w 163"/>
                <a:gd name="T57" fmla="*/ 4 h 47"/>
                <a:gd name="T58" fmla="*/ 0 w 163"/>
                <a:gd name="T59" fmla="*/ 3 h 47"/>
                <a:gd name="T60" fmla="*/ 2 w 163"/>
                <a:gd name="T61" fmla="*/ 0 h 47"/>
                <a:gd name="T62" fmla="*/ 26 w 163"/>
                <a:gd name="T63" fmla="*/ 0 h 47"/>
                <a:gd name="T64" fmla="*/ 45 w 163"/>
                <a:gd name="T65" fmla="*/ 0 h 47"/>
                <a:gd name="T66" fmla="*/ 81 w 163"/>
                <a:gd name="T67" fmla="*/ 0 h 47"/>
                <a:gd name="T68" fmla="*/ 81 w 163"/>
                <a:gd name="T69" fmla="*/ 5 h 47"/>
                <a:gd name="T70" fmla="*/ 45 w 163"/>
                <a:gd name="T71" fmla="*/ 5 h 47"/>
                <a:gd name="T72" fmla="*/ 26 w 163"/>
                <a:gd name="T73" fmla="*/ 5 h 47"/>
                <a:gd name="T74" fmla="*/ 6 w 163"/>
                <a:gd name="T75" fmla="*/ 5 h 47"/>
                <a:gd name="T76" fmla="*/ 25 w 163"/>
                <a:gd name="T7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47">
                  <a:moveTo>
                    <a:pt x="81" y="42"/>
                  </a:moveTo>
                  <a:cubicBezTo>
                    <a:pt x="135" y="42"/>
                    <a:pt x="135" y="42"/>
                    <a:pt x="135" y="42"/>
                  </a:cubicBezTo>
                  <a:cubicBezTo>
                    <a:pt x="137" y="42"/>
                    <a:pt x="137" y="42"/>
                    <a:pt x="137" y="42"/>
                  </a:cubicBezTo>
                  <a:cubicBezTo>
                    <a:pt x="157" y="5"/>
                    <a:pt x="157" y="5"/>
                    <a:pt x="157" y="5"/>
                  </a:cubicBezTo>
                  <a:cubicBezTo>
                    <a:pt x="137" y="5"/>
                    <a:pt x="137" y="5"/>
                    <a:pt x="137" y="5"/>
                  </a:cubicBezTo>
                  <a:cubicBezTo>
                    <a:pt x="118" y="5"/>
                    <a:pt x="118" y="5"/>
                    <a:pt x="118" y="5"/>
                  </a:cubicBezTo>
                  <a:cubicBezTo>
                    <a:pt x="81" y="5"/>
                    <a:pt x="81" y="5"/>
                    <a:pt x="81" y="5"/>
                  </a:cubicBezTo>
                  <a:cubicBezTo>
                    <a:pt x="81" y="0"/>
                    <a:pt x="81" y="0"/>
                    <a:pt x="81" y="0"/>
                  </a:cubicBezTo>
                  <a:cubicBezTo>
                    <a:pt x="118" y="0"/>
                    <a:pt x="118" y="0"/>
                    <a:pt x="118" y="0"/>
                  </a:cubicBezTo>
                  <a:cubicBezTo>
                    <a:pt x="137" y="0"/>
                    <a:pt x="137" y="0"/>
                    <a:pt x="137" y="0"/>
                  </a:cubicBezTo>
                  <a:cubicBezTo>
                    <a:pt x="160" y="0"/>
                    <a:pt x="160" y="0"/>
                    <a:pt x="160" y="0"/>
                  </a:cubicBezTo>
                  <a:cubicBezTo>
                    <a:pt x="161" y="0"/>
                    <a:pt x="161" y="0"/>
                    <a:pt x="161" y="0"/>
                  </a:cubicBezTo>
                  <a:cubicBezTo>
                    <a:pt x="161" y="0"/>
                    <a:pt x="161" y="0"/>
                    <a:pt x="161" y="0"/>
                  </a:cubicBezTo>
                  <a:cubicBezTo>
                    <a:pt x="161" y="0"/>
                    <a:pt x="161" y="0"/>
                    <a:pt x="162" y="0"/>
                  </a:cubicBezTo>
                  <a:cubicBezTo>
                    <a:pt x="163" y="1"/>
                    <a:pt x="163" y="3"/>
                    <a:pt x="163" y="4"/>
                  </a:cubicBezTo>
                  <a:cubicBezTo>
                    <a:pt x="140" y="46"/>
                    <a:pt x="140" y="46"/>
                    <a:pt x="140" y="46"/>
                  </a:cubicBezTo>
                  <a:cubicBezTo>
                    <a:pt x="140" y="46"/>
                    <a:pt x="139" y="47"/>
                    <a:pt x="138" y="47"/>
                  </a:cubicBezTo>
                  <a:cubicBezTo>
                    <a:pt x="135" y="47"/>
                    <a:pt x="135" y="47"/>
                    <a:pt x="135" y="47"/>
                  </a:cubicBezTo>
                  <a:cubicBezTo>
                    <a:pt x="81" y="47"/>
                    <a:pt x="81" y="47"/>
                    <a:pt x="81" y="47"/>
                  </a:cubicBezTo>
                  <a:lnTo>
                    <a:pt x="81" y="42"/>
                  </a:lnTo>
                  <a:close/>
                  <a:moveTo>
                    <a:pt x="25" y="42"/>
                  </a:moveTo>
                  <a:cubicBezTo>
                    <a:pt x="28" y="42"/>
                    <a:pt x="28" y="42"/>
                    <a:pt x="28" y="42"/>
                  </a:cubicBezTo>
                  <a:cubicBezTo>
                    <a:pt x="81" y="42"/>
                    <a:pt x="81" y="42"/>
                    <a:pt x="81" y="42"/>
                  </a:cubicBezTo>
                  <a:cubicBezTo>
                    <a:pt x="81" y="47"/>
                    <a:pt x="81" y="47"/>
                    <a:pt x="81" y="47"/>
                  </a:cubicBezTo>
                  <a:cubicBezTo>
                    <a:pt x="28" y="47"/>
                    <a:pt x="28" y="47"/>
                    <a:pt x="28" y="47"/>
                  </a:cubicBezTo>
                  <a:cubicBezTo>
                    <a:pt x="24" y="47"/>
                    <a:pt x="24" y="47"/>
                    <a:pt x="24" y="47"/>
                  </a:cubicBezTo>
                  <a:cubicBezTo>
                    <a:pt x="24" y="47"/>
                    <a:pt x="24" y="47"/>
                    <a:pt x="24" y="47"/>
                  </a:cubicBezTo>
                  <a:cubicBezTo>
                    <a:pt x="23" y="47"/>
                    <a:pt x="22" y="47"/>
                    <a:pt x="22" y="46"/>
                  </a:cubicBezTo>
                  <a:cubicBezTo>
                    <a:pt x="0" y="4"/>
                    <a:pt x="0" y="4"/>
                    <a:pt x="0" y="4"/>
                  </a:cubicBezTo>
                  <a:cubicBezTo>
                    <a:pt x="0" y="3"/>
                    <a:pt x="0" y="3"/>
                    <a:pt x="0" y="3"/>
                  </a:cubicBezTo>
                  <a:cubicBezTo>
                    <a:pt x="0" y="1"/>
                    <a:pt x="1" y="0"/>
                    <a:pt x="2" y="0"/>
                  </a:cubicBezTo>
                  <a:cubicBezTo>
                    <a:pt x="26" y="0"/>
                    <a:pt x="26" y="0"/>
                    <a:pt x="26" y="0"/>
                  </a:cubicBezTo>
                  <a:cubicBezTo>
                    <a:pt x="45" y="0"/>
                    <a:pt x="45" y="0"/>
                    <a:pt x="45" y="0"/>
                  </a:cubicBezTo>
                  <a:cubicBezTo>
                    <a:pt x="81" y="0"/>
                    <a:pt x="81" y="0"/>
                    <a:pt x="81" y="0"/>
                  </a:cubicBezTo>
                  <a:cubicBezTo>
                    <a:pt x="81" y="5"/>
                    <a:pt x="81" y="5"/>
                    <a:pt x="81" y="5"/>
                  </a:cubicBezTo>
                  <a:cubicBezTo>
                    <a:pt x="45" y="5"/>
                    <a:pt x="45" y="5"/>
                    <a:pt x="45" y="5"/>
                  </a:cubicBezTo>
                  <a:cubicBezTo>
                    <a:pt x="26" y="5"/>
                    <a:pt x="26" y="5"/>
                    <a:pt x="26" y="5"/>
                  </a:cubicBezTo>
                  <a:cubicBezTo>
                    <a:pt x="6" y="5"/>
                    <a:pt x="6" y="5"/>
                    <a:pt x="6" y="5"/>
                  </a:cubicBezTo>
                  <a:lnTo>
                    <a:pt x="25"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6" name="Freeform 193"/>
            <p:cNvSpPr>
              <a:spLocks noEditPoints="1"/>
            </p:cNvSpPr>
            <p:nvPr/>
          </p:nvSpPr>
          <p:spPr bwMode="auto">
            <a:xfrm>
              <a:off x="1641413" y="3270691"/>
              <a:ext cx="276173" cy="285763"/>
            </a:xfrm>
            <a:custGeom>
              <a:avLst/>
              <a:gdLst>
                <a:gd name="T0" fmla="*/ 115 w 150"/>
                <a:gd name="T1" fmla="*/ 79 h 154"/>
                <a:gd name="T2" fmla="*/ 111 w 150"/>
                <a:gd name="T3" fmla="*/ 76 h 154"/>
                <a:gd name="T4" fmla="*/ 96 w 150"/>
                <a:gd name="T5" fmla="*/ 54 h 154"/>
                <a:gd name="T6" fmla="*/ 75 w 150"/>
                <a:gd name="T7" fmla="*/ 36 h 154"/>
                <a:gd name="T8" fmla="*/ 84 w 150"/>
                <a:gd name="T9" fmla="*/ 37 h 154"/>
                <a:gd name="T10" fmla="*/ 114 w 150"/>
                <a:gd name="T11" fmla="*/ 73 h 154"/>
                <a:gd name="T12" fmla="*/ 118 w 150"/>
                <a:gd name="T13" fmla="*/ 76 h 154"/>
                <a:gd name="T14" fmla="*/ 148 w 150"/>
                <a:gd name="T15" fmla="*/ 105 h 154"/>
                <a:gd name="T16" fmla="*/ 148 w 150"/>
                <a:gd name="T17" fmla="*/ 118 h 154"/>
                <a:gd name="T18" fmla="*/ 114 w 150"/>
                <a:gd name="T19" fmla="*/ 152 h 154"/>
                <a:gd name="T20" fmla="*/ 114 w 150"/>
                <a:gd name="T21" fmla="*/ 152 h 154"/>
                <a:gd name="T22" fmla="*/ 108 w 150"/>
                <a:gd name="T23" fmla="*/ 154 h 154"/>
                <a:gd name="T24" fmla="*/ 101 w 150"/>
                <a:gd name="T25" fmla="*/ 152 h 154"/>
                <a:gd name="T26" fmla="*/ 101 w 150"/>
                <a:gd name="T27" fmla="*/ 152 h 154"/>
                <a:gd name="T28" fmla="*/ 99 w 150"/>
                <a:gd name="T29" fmla="*/ 149 h 154"/>
                <a:gd name="T30" fmla="*/ 94 w 150"/>
                <a:gd name="T31" fmla="*/ 146 h 154"/>
                <a:gd name="T32" fmla="*/ 75 w 150"/>
                <a:gd name="T33" fmla="*/ 145 h 154"/>
                <a:gd name="T34" fmla="*/ 89 w 150"/>
                <a:gd name="T35" fmla="*/ 140 h 154"/>
                <a:gd name="T36" fmla="*/ 96 w 150"/>
                <a:gd name="T37" fmla="*/ 142 h 154"/>
                <a:gd name="T38" fmla="*/ 102 w 150"/>
                <a:gd name="T39" fmla="*/ 146 h 154"/>
                <a:gd name="T40" fmla="*/ 105 w 150"/>
                <a:gd name="T41" fmla="*/ 148 h 154"/>
                <a:gd name="T42" fmla="*/ 105 w 150"/>
                <a:gd name="T43" fmla="*/ 148 h 154"/>
                <a:gd name="T44" fmla="*/ 108 w 150"/>
                <a:gd name="T45" fmla="*/ 150 h 154"/>
                <a:gd name="T46" fmla="*/ 111 w 150"/>
                <a:gd name="T47" fmla="*/ 148 h 154"/>
                <a:gd name="T48" fmla="*/ 111 w 150"/>
                <a:gd name="T49" fmla="*/ 148 h 154"/>
                <a:gd name="T50" fmla="*/ 145 w 150"/>
                <a:gd name="T51" fmla="*/ 112 h 154"/>
                <a:gd name="T52" fmla="*/ 75 w 150"/>
                <a:gd name="T53" fmla="*/ 36 h 154"/>
                <a:gd name="T54" fmla="*/ 67 w 150"/>
                <a:gd name="T55" fmla="*/ 10 h 154"/>
                <a:gd name="T56" fmla="*/ 64 w 150"/>
                <a:gd name="T57" fmla="*/ 5 h 154"/>
                <a:gd name="T58" fmla="*/ 55 w 150"/>
                <a:gd name="T59" fmla="*/ 10 h 154"/>
                <a:gd name="T60" fmla="*/ 51 w 150"/>
                <a:gd name="T61" fmla="*/ 21 h 154"/>
                <a:gd name="T62" fmla="*/ 59 w 150"/>
                <a:gd name="T63" fmla="*/ 42 h 154"/>
                <a:gd name="T64" fmla="*/ 62 w 150"/>
                <a:gd name="T65" fmla="*/ 50 h 154"/>
                <a:gd name="T66" fmla="*/ 58 w 150"/>
                <a:gd name="T67" fmla="*/ 60 h 154"/>
                <a:gd name="T68" fmla="*/ 14 w 150"/>
                <a:gd name="T69" fmla="*/ 60 h 154"/>
                <a:gd name="T70" fmla="*/ 6 w 150"/>
                <a:gd name="T71" fmla="*/ 64 h 154"/>
                <a:gd name="T72" fmla="*/ 5 w 150"/>
                <a:gd name="T73" fmla="*/ 72 h 154"/>
                <a:gd name="T74" fmla="*/ 31 w 150"/>
                <a:gd name="T75" fmla="*/ 139 h 154"/>
                <a:gd name="T76" fmla="*/ 75 w 150"/>
                <a:gd name="T77" fmla="*/ 140 h 154"/>
                <a:gd name="T78" fmla="*/ 35 w 150"/>
                <a:gd name="T79" fmla="*/ 145 h 154"/>
                <a:gd name="T80" fmla="*/ 24 w 150"/>
                <a:gd name="T81" fmla="*/ 137 h 154"/>
                <a:gd name="T82" fmla="*/ 0 w 150"/>
                <a:gd name="T83" fmla="*/ 68 h 154"/>
                <a:gd name="T84" fmla="*/ 8 w 150"/>
                <a:gd name="T85" fmla="*/ 57 h 154"/>
                <a:gd name="T86" fmla="*/ 56 w 150"/>
                <a:gd name="T87" fmla="*/ 56 h 154"/>
                <a:gd name="T88" fmla="*/ 55 w 150"/>
                <a:gd name="T89" fmla="*/ 45 h 154"/>
                <a:gd name="T90" fmla="*/ 54 w 150"/>
                <a:gd name="T91" fmla="*/ 43 h 154"/>
                <a:gd name="T92" fmla="*/ 48 w 150"/>
                <a:gd name="T93" fmla="*/ 14 h 154"/>
                <a:gd name="T94" fmla="*/ 60 w 150"/>
                <a:gd name="T95" fmla="*/ 1 h 154"/>
                <a:gd name="T96" fmla="*/ 70 w 150"/>
                <a:gd name="T97" fmla="*/ 4 h 154"/>
                <a:gd name="T98" fmla="*/ 72 w 150"/>
                <a:gd name="T99" fmla="*/ 15 h 154"/>
                <a:gd name="T100" fmla="*/ 75 w 150"/>
                <a:gd name="T101" fmla="*/ 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4">
                  <a:moveTo>
                    <a:pt x="144" y="109"/>
                  </a:moveTo>
                  <a:cubicBezTo>
                    <a:pt x="115" y="79"/>
                    <a:pt x="115" y="79"/>
                    <a:pt x="115" y="79"/>
                  </a:cubicBezTo>
                  <a:cubicBezTo>
                    <a:pt x="115" y="79"/>
                    <a:pt x="115" y="79"/>
                    <a:pt x="115" y="79"/>
                  </a:cubicBezTo>
                  <a:cubicBezTo>
                    <a:pt x="113" y="78"/>
                    <a:pt x="112" y="77"/>
                    <a:pt x="111" y="76"/>
                  </a:cubicBezTo>
                  <a:cubicBezTo>
                    <a:pt x="110" y="74"/>
                    <a:pt x="109" y="73"/>
                    <a:pt x="109" y="73"/>
                  </a:cubicBezTo>
                  <a:cubicBezTo>
                    <a:pt x="109" y="73"/>
                    <a:pt x="104" y="64"/>
                    <a:pt x="96" y="54"/>
                  </a:cubicBezTo>
                  <a:cubicBezTo>
                    <a:pt x="92" y="49"/>
                    <a:pt x="87" y="44"/>
                    <a:pt x="81" y="41"/>
                  </a:cubicBezTo>
                  <a:cubicBezTo>
                    <a:pt x="79" y="39"/>
                    <a:pt x="77" y="38"/>
                    <a:pt x="75" y="36"/>
                  </a:cubicBezTo>
                  <a:cubicBezTo>
                    <a:pt x="75" y="29"/>
                    <a:pt x="75" y="29"/>
                    <a:pt x="75" y="29"/>
                  </a:cubicBezTo>
                  <a:cubicBezTo>
                    <a:pt x="77" y="32"/>
                    <a:pt x="80" y="34"/>
                    <a:pt x="84" y="37"/>
                  </a:cubicBezTo>
                  <a:cubicBezTo>
                    <a:pt x="90" y="41"/>
                    <a:pt x="95" y="46"/>
                    <a:pt x="99" y="51"/>
                  </a:cubicBezTo>
                  <a:cubicBezTo>
                    <a:pt x="108" y="61"/>
                    <a:pt x="114" y="73"/>
                    <a:pt x="114" y="73"/>
                  </a:cubicBezTo>
                  <a:cubicBezTo>
                    <a:pt x="114" y="73"/>
                    <a:pt x="114" y="72"/>
                    <a:pt x="115" y="72"/>
                  </a:cubicBezTo>
                  <a:cubicBezTo>
                    <a:pt x="116" y="73"/>
                    <a:pt x="117" y="74"/>
                    <a:pt x="118" y="76"/>
                  </a:cubicBezTo>
                  <a:cubicBezTo>
                    <a:pt x="118" y="76"/>
                    <a:pt x="118" y="76"/>
                    <a:pt x="118" y="76"/>
                  </a:cubicBezTo>
                  <a:cubicBezTo>
                    <a:pt x="148" y="105"/>
                    <a:pt x="148" y="105"/>
                    <a:pt x="148" y="105"/>
                  </a:cubicBezTo>
                  <a:cubicBezTo>
                    <a:pt x="149" y="107"/>
                    <a:pt x="150" y="109"/>
                    <a:pt x="150" y="112"/>
                  </a:cubicBezTo>
                  <a:cubicBezTo>
                    <a:pt x="150" y="114"/>
                    <a:pt x="149" y="117"/>
                    <a:pt x="148" y="118"/>
                  </a:cubicBezTo>
                  <a:cubicBezTo>
                    <a:pt x="114" y="152"/>
                    <a:pt x="114" y="152"/>
                    <a:pt x="114" y="152"/>
                  </a:cubicBezTo>
                  <a:cubicBezTo>
                    <a:pt x="114" y="152"/>
                    <a:pt x="114" y="152"/>
                    <a:pt x="114" y="152"/>
                  </a:cubicBezTo>
                  <a:cubicBezTo>
                    <a:pt x="114" y="152"/>
                    <a:pt x="114" y="152"/>
                    <a:pt x="114" y="152"/>
                  </a:cubicBezTo>
                  <a:cubicBezTo>
                    <a:pt x="114" y="152"/>
                    <a:pt x="114" y="152"/>
                    <a:pt x="114" y="152"/>
                  </a:cubicBezTo>
                  <a:cubicBezTo>
                    <a:pt x="112" y="153"/>
                    <a:pt x="110" y="154"/>
                    <a:pt x="108" y="154"/>
                  </a:cubicBezTo>
                  <a:cubicBezTo>
                    <a:pt x="108" y="154"/>
                    <a:pt x="108" y="154"/>
                    <a:pt x="108" y="154"/>
                  </a:cubicBezTo>
                  <a:cubicBezTo>
                    <a:pt x="105" y="154"/>
                    <a:pt x="103" y="153"/>
                    <a:pt x="101" y="152"/>
                  </a:cubicBezTo>
                  <a:cubicBezTo>
                    <a:pt x="101" y="152"/>
                    <a:pt x="101" y="152"/>
                    <a:pt x="101" y="152"/>
                  </a:cubicBezTo>
                  <a:cubicBezTo>
                    <a:pt x="101" y="152"/>
                    <a:pt x="101" y="152"/>
                    <a:pt x="101" y="152"/>
                  </a:cubicBezTo>
                  <a:cubicBezTo>
                    <a:pt x="101" y="152"/>
                    <a:pt x="101" y="152"/>
                    <a:pt x="101" y="152"/>
                  </a:cubicBezTo>
                  <a:cubicBezTo>
                    <a:pt x="99" y="149"/>
                    <a:pt x="99" y="149"/>
                    <a:pt x="99" y="149"/>
                  </a:cubicBezTo>
                  <a:cubicBezTo>
                    <a:pt x="99" y="149"/>
                    <a:pt x="99" y="149"/>
                    <a:pt x="99" y="149"/>
                  </a:cubicBezTo>
                  <a:cubicBezTo>
                    <a:pt x="98" y="148"/>
                    <a:pt x="96" y="147"/>
                    <a:pt x="94" y="146"/>
                  </a:cubicBezTo>
                  <a:cubicBezTo>
                    <a:pt x="94" y="146"/>
                    <a:pt x="94" y="146"/>
                    <a:pt x="94" y="146"/>
                  </a:cubicBezTo>
                  <a:cubicBezTo>
                    <a:pt x="92" y="145"/>
                    <a:pt x="90" y="145"/>
                    <a:pt x="89" y="145"/>
                  </a:cubicBezTo>
                  <a:cubicBezTo>
                    <a:pt x="75" y="145"/>
                    <a:pt x="75" y="145"/>
                    <a:pt x="75" y="145"/>
                  </a:cubicBezTo>
                  <a:cubicBezTo>
                    <a:pt x="75" y="140"/>
                    <a:pt x="75" y="140"/>
                    <a:pt x="75" y="140"/>
                  </a:cubicBezTo>
                  <a:cubicBezTo>
                    <a:pt x="89" y="140"/>
                    <a:pt x="89" y="140"/>
                    <a:pt x="89" y="140"/>
                  </a:cubicBezTo>
                  <a:cubicBezTo>
                    <a:pt x="91" y="140"/>
                    <a:pt x="93" y="141"/>
                    <a:pt x="96" y="142"/>
                  </a:cubicBezTo>
                  <a:cubicBezTo>
                    <a:pt x="96" y="142"/>
                    <a:pt x="96" y="142"/>
                    <a:pt x="96" y="142"/>
                  </a:cubicBezTo>
                  <a:cubicBezTo>
                    <a:pt x="96" y="142"/>
                    <a:pt x="96" y="142"/>
                    <a:pt x="96" y="142"/>
                  </a:cubicBezTo>
                  <a:cubicBezTo>
                    <a:pt x="98" y="143"/>
                    <a:pt x="100" y="144"/>
                    <a:pt x="102" y="146"/>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9"/>
                    <a:pt x="107" y="150"/>
                    <a:pt x="108" y="150"/>
                  </a:cubicBezTo>
                  <a:cubicBezTo>
                    <a:pt x="108" y="150"/>
                    <a:pt x="108" y="150"/>
                    <a:pt x="108" y="150"/>
                  </a:cubicBezTo>
                  <a:cubicBezTo>
                    <a:pt x="109" y="150"/>
                    <a:pt x="110" y="149"/>
                    <a:pt x="111" y="148"/>
                  </a:cubicBezTo>
                  <a:cubicBezTo>
                    <a:pt x="111" y="148"/>
                    <a:pt x="111" y="148"/>
                    <a:pt x="111" y="148"/>
                  </a:cubicBezTo>
                  <a:cubicBezTo>
                    <a:pt x="111" y="148"/>
                    <a:pt x="111" y="148"/>
                    <a:pt x="111" y="148"/>
                  </a:cubicBezTo>
                  <a:cubicBezTo>
                    <a:pt x="144" y="115"/>
                    <a:pt x="144" y="115"/>
                    <a:pt x="144" y="115"/>
                  </a:cubicBezTo>
                  <a:cubicBezTo>
                    <a:pt x="145" y="114"/>
                    <a:pt x="145" y="113"/>
                    <a:pt x="145" y="112"/>
                  </a:cubicBezTo>
                  <a:cubicBezTo>
                    <a:pt x="145" y="111"/>
                    <a:pt x="145" y="110"/>
                    <a:pt x="144" y="109"/>
                  </a:cubicBezTo>
                  <a:close/>
                  <a:moveTo>
                    <a:pt x="75" y="36"/>
                  </a:moveTo>
                  <a:cubicBezTo>
                    <a:pt x="66" y="28"/>
                    <a:pt x="66" y="21"/>
                    <a:pt x="67" y="14"/>
                  </a:cubicBezTo>
                  <a:cubicBezTo>
                    <a:pt x="67" y="13"/>
                    <a:pt x="67" y="11"/>
                    <a:pt x="67" y="10"/>
                  </a:cubicBezTo>
                  <a:cubicBezTo>
                    <a:pt x="67" y="8"/>
                    <a:pt x="67" y="7"/>
                    <a:pt x="66" y="7"/>
                  </a:cubicBezTo>
                  <a:cubicBezTo>
                    <a:pt x="66" y="6"/>
                    <a:pt x="65" y="6"/>
                    <a:pt x="64" y="5"/>
                  </a:cubicBezTo>
                  <a:cubicBezTo>
                    <a:pt x="63" y="5"/>
                    <a:pt x="62" y="5"/>
                    <a:pt x="61" y="6"/>
                  </a:cubicBezTo>
                  <a:cubicBezTo>
                    <a:pt x="59" y="6"/>
                    <a:pt x="57" y="8"/>
                    <a:pt x="55" y="10"/>
                  </a:cubicBezTo>
                  <a:cubicBezTo>
                    <a:pt x="54" y="11"/>
                    <a:pt x="53" y="13"/>
                    <a:pt x="53" y="15"/>
                  </a:cubicBezTo>
                  <a:cubicBezTo>
                    <a:pt x="52" y="18"/>
                    <a:pt x="51" y="20"/>
                    <a:pt x="51" y="21"/>
                  </a:cubicBezTo>
                  <a:cubicBezTo>
                    <a:pt x="50" y="30"/>
                    <a:pt x="54" y="36"/>
                    <a:pt x="57" y="40"/>
                  </a:cubicBezTo>
                  <a:cubicBezTo>
                    <a:pt x="58" y="41"/>
                    <a:pt x="59" y="42"/>
                    <a:pt x="59" y="42"/>
                  </a:cubicBezTo>
                  <a:cubicBezTo>
                    <a:pt x="59" y="42"/>
                    <a:pt x="59" y="42"/>
                    <a:pt x="59" y="42"/>
                  </a:cubicBezTo>
                  <a:cubicBezTo>
                    <a:pt x="61" y="44"/>
                    <a:pt x="61" y="47"/>
                    <a:pt x="62" y="50"/>
                  </a:cubicBezTo>
                  <a:cubicBezTo>
                    <a:pt x="62" y="53"/>
                    <a:pt x="62" y="56"/>
                    <a:pt x="61" y="59"/>
                  </a:cubicBezTo>
                  <a:cubicBezTo>
                    <a:pt x="60" y="60"/>
                    <a:pt x="59" y="60"/>
                    <a:pt x="58" y="60"/>
                  </a:cubicBezTo>
                  <a:cubicBezTo>
                    <a:pt x="58" y="60"/>
                    <a:pt x="58" y="60"/>
                    <a:pt x="58" y="60"/>
                  </a:cubicBezTo>
                  <a:cubicBezTo>
                    <a:pt x="14" y="60"/>
                    <a:pt x="14" y="60"/>
                    <a:pt x="14" y="60"/>
                  </a:cubicBezTo>
                  <a:cubicBezTo>
                    <a:pt x="12" y="60"/>
                    <a:pt x="11" y="61"/>
                    <a:pt x="10" y="61"/>
                  </a:cubicBezTo>
                  <a:cubicBezTo>
                    <a:pt x="8" y="62"/>
                    <a:pt x="7" y="63"/>
                    <a:pt x="6" y="64"/>
                  </a:cubicBezTo>
                  <a:cubicBezTo>
                    <a:pt x="5" y="65"/>
                    <a:pt x="5" y="67"/>
                    <a:pt x="5" y="68"/>
                  </a:cubicBezTo>
                  <a:cubicBezTo>
                    <a:pt x="5" y="70"/>
                    <a:pt x="5" y="71"/>
                    <a:pt x="5" y="72"/>
                  </a:cubicBezTo>
                  <a:cubicBezTo>
                    <a:pt x="28" y="135"/>
                    <a:pt x="28" y="135"/>
                    <a:pt x="28" y="135"/>
                  </a:cubicBezTo>
                  <a:cubicBezTo>
                    <a:pt x="29" y="137"/>
                    <a:pt x="30" y="138"/>
                    <a:pt x="31" y="139"/>
                  </a:cubicBezTo>
                  <a:cubicBezTo>
                    <a:pt x="32" y="140"/>
                    <a:pt x="34" y="140"/>
                    <a:pt x="35" y="140"/>
                  </a:cubicBezTo>
                  <a:cubicBezTo>
                    <a:pt x="75" y="140"/>
                    <a:pt x="75" y="140"/>
                    <a:pt x="75" y="140"/>
                  </a:cubicBezTo>
                  <a:cubicBezTo>
                    <a:pt x="75" y="145"/>
                    <a:pt x="75" y="145"/>
                    <a:pt x="75" y="145"/>
                  </a:cubicBezTo>
                  <a:cubicBezTo>
                    <a:pt x="35" y="145"/>
                    <a:pt x="35" y="145"/>
                    <a:pt x="35" y="145"/>
                  </a:cubicBezTo>
                  <a:cubicBezTo>
                    <a:pt x="33" y="145"/>
                    <a:pt x="30" y="144"/>
                    <a:pt x="28" y="143"/>
                  </a:cubicBezTo>
                  <a:cubicBezTo>
                    <a:pt x="26" y="141"/>
                    <a:pt x="24" y="139"/>
                    <a:pt x="24" y="137"/>
                  </a:cubicBezTo>
                  <a:cubicBezTo>
                    <a:pt x="1" y="74"/>
                    <a:pt x="1" y="74"/>
                    <a:pt x="1" y="74"/>
                  </a:cubicBezTo>
                  <a:cubicBezTo>
                    <a:pt x="0" y="72"/>
                    <a:pt x="0" y="70"/>
                    <a:pt x="0" y="68"/>
                  </a:cubicBezTo>
                  <a:cubicBezTo>
                    <a:pt x="0" y="66"/>
                    <a:pt x="1" y="63"/>
                    <a:pt x="2" y="61"/>
                  </a:cubicBezTo>
                  <a:cubicBezTo>
                    <a:pt x="3" y="59"/>
                    <a:pt x="6" y="58"/>
                    <a:pt x="8" y="57"/>
                  </a:cubicBezTo>
                  <a:cubicBezTo>
                    <a:pt x="10" y="56"/>
                    <a:pt x="12" y="56"/>
                    <a:pt x="14" y="56"/>
                  </a:cubicBezTo>
                  <a:cubicBezTo>
                    <a:pt x="56" y="56"/>
                    <a:pt x="56" y="56"/>
                    <a:pt x="56" y="56"/>
                  </a:cubicBezTo>
                  <a:cubicBezTo>
                    <a:pt x="57" y="54"/>
                    <a:pt x="57" y="52"/>
                    <a:pt x="57" y="50"/>
                  </a:cubicBezTo>
                  <a:cubicBezTo>
                    <a:pt x="57" y="48"/>
                    <a:pt x="56" y="46"/>
                    <a:pt x="55" y="45"/>
                  </a:cubicBezTo>
                  <a:cubicBezTo>
                    <a:pt x="55" y="45"/>
                    <a:pt x="55" y="45"/>
                    <a:pt x="55" y="45"/>
                  </a:cubicBezTo>
                  <a:cubicBezTo>
                    <a:pt x="55" y="44"/>
                    <a:pt x="54" y="43"/>
                    <a:pt x="54" y="43"/>
                  </a:cubicBezTo>
                  <a:cubicBezTo>
                    <a:pt x="50" y="38"/>
                    <a:pt x="45" y="31"/>
                    <a:pt x="46" y="21"/>
                  </a:cubicBezTo>
                  <a:cubicBezTo>
                    <a:pt x="46" y="19"/>
                    <a:pt x="47" y="16"/>
                    <a:pt x="48" y="14"/>
                  </a:cubicBezTo>
                  <a:cubicBezTo>
                    <a:pt x="49" y="11"/>
                    <a:pt x="50" y="9"/>
                    <a:pt x="52" y="7"/>
                  </a:cubicBezTo>
                  <a:cubicBezTo>
                    <a:pt x="54" y="4"/>
                    <a:pt x="57" y="2"/>
                    <a:pt x="60" y="1"/>
                  </a:cubicBezTo>
                  <a:cubicBezTo>
                    <a:pt x="62" y="0"/>
                    <a:pt x="64" y="0"/>
                    <a:pt x="66" y="1"/>
                  </a:cubicBezTo>
                  <a:cubicBezTo>
                    <a:pt x="68" y="1"/>
                    <a:pt x="69" y="2"/>
                    <a:pt x="70" y="4"/>
                  </a:cubicBezTo>
                  <a:cubicBezTo>
                    <a:pt x="71" y="5"/>
                    <a:pt x="72" y="7"/>
                    <a:pt x="72" y="10"/>
                  </a:cubicBezTo>
                  <a:cubicBezTo>
                    <a:pt x="72" y="11"/>
                    <a:pt x="72" y="13"/>
                    <a:pt x="72" y="15"/>
                  </a:cubicBezTo>
                  <a:cubicBezTo>
                    <a:pt x="71" y="19"/>
                    <a:pt x="71" y="24"/>
                    <a:pt x="75" y="29"/>
                  </a:cubicBezTo>
                  <a:lnTo>
                    <a:pt x="75"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7" name="Freeform 204"/>
            <p:cNvSpPr>
              <a:spLocks noEditPoints="1"/>
            </p:cNvSpPr>
            <p:nvPr/>
          </p:nvSpPr>
          <p:spPr bwMode="auto">
            <a:xfrm>
              <a:off x="1427141" y="2319736"/>
              <a:ext cx="195226" cy="115892"/>
            </a:xfrm>
            <a:custGeom>
              <a:avLst/>
              <a:gdLst>
                <a:gd name="T0" fmla="*/ 53 w 106"/>
                <a:gd name="T1" fmla="*/ 5 h 63"/>
                <a:gd name="T2" fmla="*/ 81 w 106"/>
                <a:gd name="T3" fmla="*/ 0 h 63"/>
                <a:gd name="T4" fmla="*/ 103 w 106"/>
                <a:gd name="T5" fmla="*/ 0 h 63"/>
                <a:gd name="T6" fmla="*/ 106 w 106"/>
                <a:gd name="T7" fmla="*/ 60 h 63"/>
                <a:gd name="T8" fmla="*/ 53 w 106"/>
                <a:gd name="T9" fmla="*/ 63 h 63"/>
                <a:gd name="T10" fmla="*/ 101 w 106"/>
                <a:gd name="T11" fmla="*/ 58 h 63"/>
                <a:gd name="T12" fmla="*/ 93 w 106"/>
                <a:gd name="T13" fmla="*/ 5 h 63"/>
                <a:gd name="T14" fmla="*/ 53 w 106"/>
                <a:gd name="T15" fmla="*/ 52 h 63"/>
                <a:gd name="T16" fmla="*/ 59 w 106"/>
                <a:gd name="T17" fmla="*/ 49 h 63"/>
                <a:gd name="T18" fmla="*/ 63 w 106"/>
                <a:gd name="T19" fmla="*/ 33 h 63"/>
                <a:gd name="T20" fmla="*/ 61 w 106"/>
                <a:gd name="T21" fmla="*/ 19 h 63"/>
                <a:gd name="T22" fmla="*/ 53 w 106"/>
                <a:gd name="T23" fmla="*/ 21 h 63"/>
                <a:gd name="T24" fmla="*/ 60 w 106"/>
                <a:gd name="T25" fmla="*/ 27 h 63"/>
                <a:gd name="T26" fmla="*/ 56 w 106"/>
                <a:gd name="T27" fmla="*/ 33 h 63"/>
                <a:gd name="T28" fmla="*/ 55 w 106"/>
                <a:gd name="T29" fmla="*/ 36 h 63"/>
                <a:gd name="T30" fmla="*/ 53 w 106"/>
                <a:gd name="T31" fmla="*/ 47 h 63"/>
                <a:gd name="T32" fmla="*/ 53 w 106"/>
                <a:gd name="T33" fmla="*/ 5 h 63"/>
                <a:gd name="T34" fmla="*/ 5 w 106"/>
                <a:gd name="T35" fmla="*/ 58 h 63"/>
                <a:gd name="T36" fmla="*/ 53 w 106"/>
                <a:gd name="T37" fmla="*/ 63 h 63"/>
                <a:gd name="T38" fmla="*/ 0 w 106"/>
                <a:gd name="T39" fmla="*/ 60 h 63"/>
                <a:gd name="T40" fmla="*/ 3 w 106"/>
                <a:gd name="T41" fmla="*/ 0 h 63"/>
                <a:gd name="T42" fmla="*/ 53 w 106"/>
                <a:gd name="T43" fmla="*/ 5 h 63"/>
                <a:gd name="T44" fmla="*/ 53 w 106"/>
                <a:gd name="T45" fmla="*/ 16 h 63"/>
                <a:gd name="T46" fmla="*/ 42 w 106"/>
                <a:gd name="T47" fmla="*/ 27 h 63"/>
                <a:gd name="T48" fmla="*/ 43 w 106"/>
                <a:gd name="T49" fmla="*/ 33 h 63"/>
                <a:gd name="T50" fmla="*/ 47 w 106"/>
                <a:gd name="T51" fmla="*/ 37 h 63"/>
                <a:gd name="T52" fmla="*/ 49 w 106"/>
                <a:gd name="T53" fmla="*/ 52 h 63"/>
                <a:gd name="T54" fmla="*/ 53 w 106"/>
                <a:gd name="T55" fmla="*/ 47 h 63"/>
                <a:gd name="T56" fmla="*/ 52 w 106"/>
                <a:gd name="T57" fmla="*/ 36 h 63"/>
                <a:gd name="T58" fmla="*/ 47 w 106"/>
                <a:gd name="T59" fmla="*/ 31 h 63"/>
                <a:gd name="T60" fmla="*/ 46 w 106"/>
                <a:gd name="T61" fmla="*/ 27 h 63"/>
                <a:gd name="T62" fmla="*/ 53 w 106"/>
                <a:gd name="T63" fmla="*/ 21 h 63"/>
                <a:gd name="T64" fmla="*/ 53 w 106"/>
                <a:gd name="T65" fmla="*/ 1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63">
                  <a:moveTo>
                    <a:pt x="81" y="5"/>
                  </a:moveTo>
                  <a:cubicBezTo>
                    <a:pt x="53" y="5"/>
                    <a:pt x="53" y="5"/>
                    <a:pt x="53" y="5"/>
                  </a:cubicBezTo>
                  <a:cubicBezTo>
                    <a:pt x="53" y="0"/>
                    <a:pt x="53" y="0"/>
                    <a:pt x="53" y="0"/>
                  </a:cubicBezTo>
                  <a:cubicBezTo>
                    <a:pt x="81" y="0"/>
                    <a:pt x="81" y="0"/>
                    <a:pt x="81" y="0"/>
                  </a:cubicBezTo>
                  <a:cubicBezTo>
                    <a:pt x="93" y="0"/>
                    <a:pt x="93" y="0"/>
                    <a:pt x="93" y="0"/>
                  </a:cubicBezTo>
                  <a:cubicBezTo>
                    <a:pt x="103" y="0"/>
                    <a:pt x="103" y="0"/>
                    <a:pt x="103" y="0"/>
                  </a:cubicBezTo>
                  <a:cubicBezTo>
                    <a:pt x="105" y="0"/>
                    <a:pt x="106" y="1"/>
                    <a:pt x="106" y="2"/>
                  </a:cubicBezTo>
                  <a:cubicBezTo>
                    <a:pt x="106" y="60"/>
                    <a:pt x="106" y="60"/>
                    <a:pt x="106" y="60"/>
                  </a:cubicBezTo>
                  <a:cubicBezTo>
                    <a:pt x="106" y="61"/>
                    <a:pt x="105" y="63"/>
                    <a:pt x="103" y="63"/>
                  </a:cubicBezTo>
                  <a:cubicBezTo>
                    <a:pt x="53" y="63"/>
                    <a:pt x="53" y="63"/>
                    <a:pt x="53" y="63"/>
                  </a:cubicBezTo>
                  <a:cubicBezTo>
                    <a:pt x="53" y="58"/>
                    <a:pt x="53" y="58"/>
                    <a:pt x="53" y="58"/>
                  </a:cubicBezTo>
                  <a:cubicBezTo>
                    <a:pt x="101" y="58"/>
                    <a:pt x="101" y="58"/>
                    <a:pt x="101" y="58"/>
                  </a:cubicBezTo>
                  <a:cubicBezTo>
                    <a:pt x="101" y="5"/>
                    <a:pt x="101" y="5"/>
                    <a:pt x="101" y="5"/>
                  </a:cubicBezTo>
                  <a:cubicBezTo>
                    <a:pt x="93" y="5"/>
                    <a:pt x="93" y="5"/>
                    <a:pt x="93" y="5"/>
                  </a:cubicBezTo>
                  <a:cubicBezTo>
                    <a:pt x="81" y="5"/>
                    <a:pt x="81" y="5"/>
                    <a:pt x="81" y="5"/>
                  </a:cubicBezTo>
                  <a:close/>
                  <a:moveTo>
                    <a:pt x="53" y="52"/>
                  </a:moveTo>
                  <a:cubicBezTo>
                    <a:pt x="57" y="52"/>
                    <a:pt x="57" y="52"/>
                    <a:pt x="57" y="52"/>
                  </a:cubicBezTo>
                  <a:cubicBezTo>
                    <a:pt x="58" y="52"/>
                    <a:pt x="59" y="51"/>
                    <a:pt x="59" y="49"/>
                  </a:cubicBezTo>
                  <a:cubicBezTo>
                    <a:pt x="59" y="37"/>
                    <a:pt x="59" y="37"/>
                    <a:pt x="59" y="37"/>
                  </a:cubicBezTo>
                  <a:cubicBezTo>
                    <a:pt x="61" y="36"/>
                    <a:pt x="62" y="35"/>
                    <a:pt x="63" y="33"/>
                  </a:cubicBezTo>
                  <a:cubicBezTo>
                    <a:pt x="64" y="32"/>
                    <a:pt x="65" y="30"/>
                    <a:pt x="65" y="27"/>
                  </a:cubicBezTo>
                  <a:cubicBezTo>
                    <a:pt x="65" y="24"/>
                    <a:pt x="63" y="21"/>
                    <a:pt x="61" y="19"/>
                  </a:cubicBezTo>
                  <a:cubicBezTo>
                    <a:pt x="59" y="17"/>
                    <a:pt x="56" y="16"/>
                    <a:pt x="53" y="16"/>
                  </a:cubicBezTo>
                  <a:cubicBezTo>
                    <a:pt x="53" y="21"/>
                    <a:pt x="53" y="21"/>
                    <a:pt x="53" y="21"/>
                  </a:cubicBezTo>
                  <a:cubicBezTo>
                    <a:pt x="55" y="21"/>
                    <a:pt x="57" y="21"/>
                    <a:pt x="58" y="23"/>
                  </a:cubicBezTo>
                  <a:cubicBezTo>
                    <a:pt x="59" y="24"/>
                    <a:pt x="60" y="25"/>
                    <a:pt x="60" y="27"/>
                  </a:cubicBezTo>
                  <a:cubicBezTo>
                    <a:pt x="60" y="29"/>
                    <a:pt x="59" y="30"/>
                    <a:pt x="59" y="31"/>
                  </a:cubicBezTo>
                  <a:cubicBezTo>
                    <a:pt x="58" y="32"/>
                    <a:pt x="57" y="33"/>
                    <a:pt x="56" y="33"/>
                  </a:cubicBezTo>
                  <a:cubicBezTo>
                    <a:pt x="55" y="34"/>
                    <a:pt x="55" y="35"/>
                    <a:pt x="55" y="36"/>
                  </a:cubicBezTo>
                  <a:cubicBezTo>
                    <a:pt x="55" y="36"/>
                    <a:pt x="55" y="36"/>
                    <a:pt x="55" y="36"/>
                  </a:cubicBezTo>
                  <a:cubicBezTo>
                    <a:pt x="55" y="47"/>
                    <a:pt x="55" y="47"/>
                    <a:pt x="55" y="47"/>
                  </a:cubicBezTo>
                  <a:cubicBezTo>
                    <a:pt x="53" y="47"/>
                    <a:pt x="53" y="47"/>
                    <a:pt x="53" y="47"/>
                  </a:cubicBezTo>
                  <a:lnTo>
                    <a:pt x="53" y="52"/>
                  </a:lnTo>
                  <a:close/>
                  <a:moveTo>
                    <a:pt x="53" y="5"/>
                  </a:moveTo>
                  <a:cubicBezTo>
                    <a:pt x="5" y="5"/>
                    <a:pt x="5" y="5"/>
                    <a:pt x="5" y="5"/>
                  </a:cubicBezTo>
                  <a:cubicBezTo>
                    <a:pt x="5" y="58"/>
                    <a:pt x="5" y="58"/>
                    <a:pt x="5" y="58"/>
                  </a:cubicBezTo>
                  <a:cubicBezTo>
                    <a:pt x="53" y="58"/>
                    <a:pt x="53" y="58"/>
                    <a:pt x="53" y="58"/>
                  </a:cubicBezTo>
                  <a:cubicBezTo>
                    <a:pt x="53" y="63"/>
                    <a:pt x="53" y="63"/>
                    <a:pt x="53" y="63"/>
                  </a:cubicBezTo>
                  <a:cubicBezTo>
                    <a:pt x="3" y="63"/>
                    <a:pt x="3" y="63"/>
                    <a:pt x="3" y="63"/>
                  </a:cubicBezTo>
                  <a:cubicBezTo>
                    <a:pt x="1" y="63"/>
                    <a:pt x="0" y="61"/>
                    <a:pt x="0" y="60"/>
                  </a:cubicBezTo>
                  <a:cubicBezTo>
                    <a:pt x="0" y="2"/>
                    <a:pt x="0" y="2"/>
                    <a:pt x="0" y="2"/>
                  </a:cubicBezTo>
                  <a:cubicBezTo>
                    <a:pt x="0" y="1"/>
                    <a:pt x="1" y="0"/>
                    <a:pt x="3" y="0"/>
                  </a:cubicBezTo>
                  <a:cubicBezTo>
                    <a:pt x="53" y="0"/>
                    <a:pt x="53" y="0"/>
                    <a:pt x="53" y="0"/>
                  </a:cubicBezTo>
                  <a:cubicBezTo>
                    <a:pt x="53" y="5"/>
                    <a:pt x="53" y="5"/>
                    <a:pt x="53" y="5"/>
                  </a:cubicBezTo>
                  <a:close/>
                  <a:moveTo>
                    <a:pt x="53" y="16"/>
                  </a:moveTo>
                  <a:cubicBezTo>
                    <a:pt x="53" y="16"/>
                    <a:pt x="53" y="16"/>
                    <a:pt x="53" y="16"/>
                  </a:cubicBezTo>
                  <a:cubicBezTo>
                    <a:pt x="50" y="16"/>
                    <a:pt x="47" y="17"/>
                    <a:pt x="45" y="19"/>
                  </a:cubicBezTo>
                  <a:cubicBezTo>
                    <a:pt x="43" y="21"/>
                    <a:pt x="42" y="24"/>
                    <a:pt x="42" y="27"/>
                  </a:cubicBezTo>
                  <a:cubicBezTo>
                    <a:pt x="42" y="30"/>
                    <a:pt x="42" y="32"/>
                    <a:pt x="43" y="33"/>
                  </a:cubicBezTo>
                  <a:cubicBezTo>
                    <a:pt x="43" y="33"/>
                    <a:pt x="43" y="33"/>
                    <a:pt x="43" y="33"/>
                  </a:cubicBezTo>
                  <a:cubicBezTo>
                    <a:pt x="43" y="33"/>
                    <a:pt x="43" y="33"/>
                    <a:pt x="43" y="33"/>
                  </a:cubicBezTo>
                  <a:cubicBezTo>
                    <a:pt x="44" y="35"/>
                    <a:pt x="45" y="36"/>
                    <a:pt x="47" y="37"/>
                  </a:cubicBezTo>
                  <a:cubicBezTo>
                    <a:pt x="47" y="49"/>
                    <a:pt x="47" y="49"/>
                    <a:pt x="47" y="49"/>
                  </a:cubicBezTo>
                  <a:cubicBezTo>
                    <a:pt x="47" y="51"/>
                    <a:pt x="48" y="52"/>
                    <a:pt x="49" y="52"/>
                  </a:cubicBezTo>
                  <a:cubicBezTo>
                    <a:pt x="53" y="52"/>
                    <a:pt x="53" y="52"/>
                    <a:pt x="53" y="52"/>
                  </a:cubicBezTo>
                  <a:cubicBezTo>
                    <a:pt x="53" y="47"/>
                    <a:pt x="53" y="47"/>
                    <a:pt x="53" y="47"/>
                  </a:cubicBezTo>
                  <a:cubicBezTo>
                    <a:pt x="52" y="47"/>
                    <a:pt x="52" y="47"/>
                    <a:pt x="52" y="47"/>
                  </a:cubicBezTo>
                  <a:cubicBezTo>
                    <a:pt x="52" y="36"/>
                    <a:pt x="52" y="36"/>
                    <a:pt x="52" y="36"/>
                  </a:cubicBezTo>
                  <a:cubicBezTo>
                    <a:pt x="52" y="35"/>
                    <a:pt x="51" y="34"/>
                    <a:pt x="50" y="33"/>
                  </a:cubicBezTo>
                  <a:cubicBezTo>
                    <a:pt x="49" y="33"/>
                    <a:pt x="48" y="32"/>
                    <a:pt x="47" y="31"/>
                  </a:cubicBezTo>
                  <a:cubicBezTo>
                    <a:pt x="47" y="31"/>
                    <a:pt x="47" y="31"/>
                    <a:pt x="47" y="31"/>
                  </a:cubicBezTo>
                  <a:cubicBezTo>
                    <a:pt x="47" y="30"/>
                    <a:pt x="46" y="29"/>
                    <a:pt x="46" y="27"/>
                  </a:cubicBezTo>
                  <a:cubicBezTo>
                    <a:pt x="46" y="25"/>
                    <a:pt x="47" y="24"/>
                    <a:pt x="48" y="23"/>
                  </a:cubicBezTo>
                  <a:cubicBezTo>
                    <a:pt x="50" y="21"/>
                    <a:pt x="51" y="21"/>
                    <a:pt x="53" y="21"/>
                  </a:cubicBezTo>
                  <a:cubicBezTo>
                    <a:pt x="53" y="21"/>
                    <a:pt x="53" y="21"/>
                    <a:pt x="53" y="21"/>
                  </a:cubicBezTo>
                  <a:lnTo>
                    <a:pt x="53"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8" name="Freeform 207"/>
            <p:cNvSpPr>
              <a:spLocks noEditPoints="1"/>
            </p:cNvSpPr>
            <p:nvPr/>
          </p:nvSpPr>
          <p:spPr bwMode="auto">
            <a:xfrm>
              <a:off x="3968253" y="1009990"/>
              <a:ext cx="84122" cy="69853"/>
            </a:xfrm>
            <a:custGeom>
              <a:avLst/>
              <a:gdLst>
                <a:gd name="T0" fmla="*/ 40 w 46"/>
                <a:gd name="T1" fmla="*/ 25 h 37"/>
                <a:gd name="T2" fmla="*/ 39 w 46"/>
                <a:gd name="T3" fmla="*/ 14 h 37"/>
                <a:gd name="T4" fmla="*/ 30 w 46"/>
                <a:gd name="T5" fmla="*/ 5 h 37"/>
                <a:gd name="T6" fmla="*/ 28 w 46"/>
                <a:gd name="T7" fmla="*/ 6 h 37"/>
                <a:gd name="T8" fmla="*/ 25 w 46"/>
                <a:gd name="T9" fmla="*/ 7 h 37"/>
                <a:gd name="T10" fmla="*/ 23 w 46"/>
                <a:gd name="T11" fmla="*/ 8 h 37"/>
                <a:gd name="T12" fmla="*/ 23 w 46"/>
                <a:gd name="T13" fmla="*/ 3 h 37"/>
                <a:gd name="T14" fmla="*/ 24 w 46"/>
                <a:gd name="T15" fmla="*/ 3 h 37"/>
                <a:gd name="T16" fmla="*/ 26 w 46"/>
                <a:gd name="T17" fmla="*/ 2 h 37"/>
                <a:gd name="T18" fmla="*/ 28 w 46"/>
                <a:gd name="T19" fmla="*/ 1 h 37"/>
                <a:gd name="T20" fmla="*/ 31 w 46"/>
                <a:gd name="T21" fmla="*/ 0 h 37"/>
                <a:gd name="T22" fmla="*/ 31 w 46"/>
                <a:gd name="T23" fmla="*/ 1 h 37"/>
                <a:gd name="T24" fmla="*/ 31 w 46"/>
                <a:gd name="T25" fmla="*/ 1 h 37"/>
                <a:gd name="T26" fmla="*/ 31 w 46"/>
                <a:gd name="T27" fmla="*/ 1 h 37"/>
                <a:gd name="T28" fmla="*/ 31 w 46"/>
                <a:gd name="T29" fmla="*/ 1 h 37"/>
                <a:gd name="T30" fmla="*/ 31 w 46"/>
                <a:gd name="T31" fmla="*/ 1 h 37"/>
                <a:gd name="T32" fmla="*/ 43 w 46"/>
                <a:gd name="T33" fmla="*/ 12 h 37"/>
                <a:gd name="T34" fmla="*/ 44 w 46"/>
                <a:gd name="T35" fmla="*/ 27 h 37"/>
                <a:gd name="T36" fmla="*/ 44 w 46"/>
                <a:gd name="T37" fmla="*/ 27 h 37"/>
                <a:gd name="T38" fmla="*/ 32 w 46"/>
                <a:gd name="T39" fmla="*/ 36 h 37"/>
                <a:gd name="T40" fmla="*/ 23 w 46"/>
                <a:gd name="T41" fmla="*/ 36 h 37"/>
                <a:gd name="T42" fmla="*/ 23 w 46"/>
                <a:gd name="T43" fmla="*/ 31 h 37"/>
                <a:gd name="T44" fmla="*/ 31 w 46"/>
                <a:gd name="T45" fmla="*/ 31 h 37"/>
                <a:gd name="T46" fmla="*/ 40 w 46"/>
                <a:gd name="T47" fmla="*/ 25 h 37"/>
                <a:gd name="T48" fmla="*/ 23 w 46"/>
                <a:gd name="T49" fmla="*/ 8 h 37"/>
                <a:gd name="T50" fmla="*/ 15 w 46"/>
                <a:gd name="T51" fmla="*/ 9 h 37"/>
                <a:gd name="T52" fmla="*/ 7 w 46"/>
                <a:gd name="T53" fmla="*/ 8 h 37"/>
                <a:gd name="T54" fmla="*/ 7 w 46"/>
                <a:gd name="T55" fmla="*/ 10 h 37"/>
                <a:gd name="T56" fmla="*/ 7 w 46"/>
                <a:gd name="T57" fmla="*/ 10 h 37"/>
                <a:gd name="T58" fmla="*/ 7 w 46"/>
                <a:gd name="T59" fmla="*/ 20 h 37"/>
                <a:gd name="T60" fmla="*/ 18 w 46"/>
                <a:gd name="T61" fmla="*/ 30 h 37"/>
                <a:gd name="T62" fmla="*/ 23 w 46"/>
                <a:gd name="T63" fmla="*/ 31 h 37"/>
                <a:gd name="T64" fmla="*/ 23 w 46"/>
                <a:gd name="T65" fmla="*/ 36 h 37"/>
                <a:gd name="T66" fmla="*/ 16 w 46"/>
                <a:gd name="T67" fmla="*/ 34 h 37"/>
                <a:gd name="T68" fmla="*/ 3 w 46"/>
                <a:gd name="T69" fmla="*/ 22 h 37"/>
                <a:gd name="T70" fmla="*/ 2 w 46"/>
                <a:gd name="T71" fmla="*/ 8 h 37"/>
                <a:gd name="T72" fmla="*/ 3 w 46"/>
                <a:gd name="T73" fmla="*/ 7 h 37"/>
                <a:gd name="T74" fmla="*/ 4 w 46"/>
                <a:gd name="T75" fmla="*/ 6 h 37"/>
                <a:gd name="T76" fmla="*/ 5 w 46"/>
                <a:gd name="T77" fmla="*/ 4 h 37"/>
                <a:gd name="T78" fmla="*/ 7 w 46"/>
                <a:gd name="T79" fmla="*/ 3 h 37"/>
                <a:gd name="T80" fmla="*/ 15 w 46"/>
                <a:gd name="T81" fmla="*/ 4 h 37"/>
                <a:gd name="T82" fmla="*/ 23 w 46"/>
                <a:gd name="T83" fmla="*/ 3 h 37"/>
                <a:gd name="T84" fmla="*/ 23 w 46"/>
                <a:gd name="T85"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 h="37">
                  <a:moveTo>
                    <a:pt x="40" y="25"/>
                  </a:moveTo>
                  <a:cubicBezTo>
                    <a:pt x="41" y="22"/>
                    <a:pt x="41" y="18"/>
                    <a:pt x="39" y="14"/>
                  </a:cubicBezTo>
                  <a:cubicBezTo>
                    <a:pt x="37" y="11"/>
                    <a:pt x="34" y="8"/>
                    <a:pt x="30" y="5"/>
                  </a:cubicBezTo>
                  <a:cubicBezTo>
                    <a:pt x="29" y="6"/>
                    <a:pt x="29" y="6"/>
                    <a:pt x="28" y="6"/>
                  </a:cubicBezTo>
                  <a:cubicBezTo>
                    <a:pt x="27" y="7"/>
                    <a:pt x="26" y="7"/>
                    <a:pt x="25" y="7"/>
                  </a:cubicBezTo>
                  <a:cubicBezTo>
                    <a:pt x="25" y="7"/>
                    <a:pt x="24" y="8"/>
                    <a:pt x="23" y="8"/>
                  </a:cubicBezTo>
                  <a:cubicBezTo>
                    <a:pt x="23" y="3"/>
                    <a:pt x="23" y="3"/>
                    <a:pt x="23" y="3"/>
                  </a:cubicBezTo>
                  <a:cubicBezTo>
                    <a:pt x="24" y="3"/>
                    <a:pt x="24" y="3"/>
                    <a:pt x="24" y="3"/>
                  </a:cubicBezTo>
                  <a:cubicBezTo>
                    <a:pt x="25" y="2"/>
                    <a:pt x="25" y="2"/>
                    <a:pt x="26" y="2"/>
                  </a:cubicBezTo>
                  <a:cubicBezTo>
                    <a:pt x="27" y="1"/>
                    <a:pt x="28" y="1"/>
                    <a:pt x="28" y="1"/>
                  </a:cubicBezTo>
                  <a:cubicBezTo>
                    <a:pt x="29" y="0"/>
                    <a:pt x="30" y="0"/>
                    <a:pt x="31" y="0"/>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1" y="1"/>
                  </a:cubicBezTo>
                  <a:cubicBezTo>
                    <a:pt x="37" y="3"/>
                    <a:pt x="41" y="8"/>
                    <a:pt x="43" y="12"/>
                  </a:cubicBezTo>
                  <a:cubicBezTo>
                    <a:pt x="46" y="17"/>
                    <a:pt x="46" y="22"/>
                    <a:pt x="44" y="27"/>
                  </a:cubicBezTo>
                  <a:cubicBezTo>
                    <a:pt x="44" y="27"/>
                    <a:pt x="44" y="27"/>
                    <a:pt x="44" y="27"/>
                  </a:cubicBezTo>
                  <a:cubicBezTo>
                    <a:pt x="42" y="32"/>
                    <a:pt x="38" y="35"/>
                    <a:pt x="32" y="36"/>
                  </a:cubicBezTo>
                  <a:cubicBezTo>
                    <a:pt x="29" y="37"/>
                    <a:pt x="26" y="37"/>
                    <a:pt x="23" y="36"/>
                  </a:cubicBezTo>
                  <a:cubicBezTo>
                    <a:pt x="23" y="31"/>
                    <a:pt x="23" y="31"/>
                    <a:pt x="23" y="31"/>
                  </a:cubicBezTo>
                  <a:cubicBezTo>
                    <a:pt x="26" y="32"/>
                    <a:pt x="29" y="32"/>
                    <a:pt x="31" y="31"/>
                  </a:cubicBezTo>
                  <a:cubicBezTo>
                    <a:pt x="35" y="30"/>
                    <a:pt x="38" y="28"/>
                    <a:pt x="40" y="25"/>
                  </a:cubicBezTo>
                  <a:close/>
                  <a:moveTo>
                    <a:pt x="23" y="8"/>
                  </a:moveTo>
                  <a:cubicBezTo>
                    <a:pt x="21" y="9"/>
                    <a:pt x="18" y="9"/>
                    <a:pt x="15" y="9"/>
                  </a:cubicBezTo>
                  <a:cubicBezTo>
                    <a:pt x="13" y="9"/>
                    <a:pt x="10" y="9"/>
                    <a:pt x="7" y="8"/>
                  </a:cubicBezTo>
                  <a:cubicBezTo>
                    <a:pt x="7" y="9"/>
                    <a:pt x="7" y="9"/>
                    <a:pt x="7" y="10"/>
                  </a:cubicBezTo>
                  <a:cubicBezTo>
                    <a:pt x="7" y="10"/>
                    <a:pt x="7" y="10"/>
                    <a:pt x="7" y="10"/>
                  </a:cubicBezTo>
                  <a:cubicBezTo>
                    <a:pt x="5" y="13"/>
                    <a:pt x="6" y="17"/>
                    <a:pt x="7" y="20"/>
                  </a:cubicBezTo>
                  <a:cubicBezTo>
                    <a:pt x="9" y="24"/>
                    <a:pt x="13" y="27"/>
                    <a:pt x="18" y="30"/>
                  </a:cubicBezTo>
                  <a:cubicBezTo>
                    <a:pt x="19" y="30"/>
                    <a:pt x="21" y="31"/>
                    <a:pt x="23" y="31"/>
                  </a:cubicBezTo>
                  <a:cubicBezTo>
                    <a:pt x="23" y="36"/>
                    <a:pt x="23" y="36"/>
                    <a:pt x="23" y="36"/>
                  </a:cubicBezTo>
                  <a:cubicBezTo>
                    <a:pt x="21" y="36"/>
                    <a:pt x="18" y="35"/>
                    <a:pt x="16" y="34"/>
                  </a:cubicBezTo>
                  <a:cubicBezTo>
                    <a:pt x="10" y="31"/>
                    <a:pt x="6" y="27"/>
                    <a:pt x="3" y="22"/>
                  </a:cubicBezTo>
                  <a:cubicBezTo>
                    <a:pt x="1" y="18"/>
                    <a:pt x="0" y="12"/>
                    <a:pt x="2" y="8"/>
                  </a:cubicBezTo>
                  <a:cubicBezTo>
                    <a:pt x="3" y="7"/>
                    <a:pt x="3" y="7"/>
                    <a:pt x="3" y="7"/>
                  </a:cubicBezTo>
                  <a:cubicBezTo>
                    <a:pt x="3" y="7"/>
                    <a:pt x="3" y="6"/>
                    <a:pt x="4" y="6"/>
                  </a:cubicBezTo>
                  <a:cubicBezTo>
                    <a:pt x="4" y="5"/>
                    <a:pt x="4" y="5"/>
                    <a:pt x="5" y="4"/>
                  </a:cubicBezTo>
                  <a:cubicBezTo>
                    <a:pt x="5" y="3"/>
                    <a:pt x="6" y="3"/>
                    <a:pt x="7" y="3"/>
                  </a:cubicBezTo>
                  <a:cubicBezTo>
                    <a:pt x="10" y="4"/>
                    <a:pt x="13" y="5"/>
                    <a:pt x="15" y="4"/>
                  </a:cubicBezTo>
                  <a:cubicBezTo>
                    <a:pt x="18" y="4"/>
                    <a:pt x="21" y="4"/>
                    <a:pt x="23" y="3"/>
                  </a:cubicBezTo>
                  <a:lnTo>
                    <a:pt x="23"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9" name="Freeform 209"/>
            <p:cNvSpPr>
              <a:spLocks noEditPoints="1"/>
            </p:cNvSpPr>
            <p:nvPr/>
          </p:nvSpPr>
          <p:spPr bwMode="auto">
            <a:xfrm>
              <a:off x="3895241" y="922674"/>
              <a:ext cx="92058" cy="171458"/>
            </a:xfrm>
            <a:custGeom>
              <a:avLst/>
              <a:gdLst>
                <a:gd name="T0" fmla="*/ 29 w 49"/>
                <a:gd name="T1" fmla="*/ 28 h 93"/>
                <a:gd name="T2" fmla="*/ 48 w 49"/>
                <a:gd name="T3" fmla="*/ 82 h 93"/>
                <a:gd name="T4" fmla="*/ 48 w 49"/>
                <a:gd name="T5" fmla="*/ 88 h 93"/>
                <a:gd name="T6" fmla="*/ 43 w 49"/>
                <a:gd name="T7" fmla="*/ 92 h 93"/>
                <a:gd name="T8" fmla="*/ 37 w 49"/>
                <a:gd name="T9" fmla="*/ 92 h 93"/>
                <a:gd name="T10" fmla="*/ 28 w 49"/>
                <a:gd name="T11" fmla="*/ 72 h 93"/>
                <a:gd name="T12" fmla="*/ 38 w 49"/>
                <a:gd name="T13" fmla="*/ 86 h 93"/>
                <a:gd name="T14" fmla="*/ 39 w 49"/>
                <a:gd name="T15" fmla="*/ 87 h 93"/>
                <a:gd name="T16" fmla="*/ 28 w 49"/>
                <a:gd name="T17" fmla="*/ 45 h 93"/>
                <a:gd name="T18" fmla="*/ 42 w 49"/>
                <a:gd name="T19" fmla="*/ 87 h 93"/>
                <a:gd name="T20" fmla="*/ 43 w 49"/>
                <a:gd name="T21" fmla="*/ 86 h 93"/>
                <a:gd name="T22" fmla="*/ 44 w 49"/>
                <a:gd name="T23" fmla="*/ 83 h 93"/>
                <a:gd name="T24" fmla="*/ 28 w 49"/>
                <a:gd name="T25" fmla="*/ 40 h 93"/>
                <a:gd name="T26" fmla="*/ 25 w 49"/>
                <a:gd name="T27" fmla="*/ 2 h 93"/>
                <a:gd name="T28" fmla="*/ 26 w 49"/>
                <a:gd name="T29" fmla="*/ 7 h 93"/>
                <a:gd name="T30" fmla="*/ 23 w 49"/>
                <a:gd name="T31" fmla="*/ 15 h 93"/>
                <a:gd name="T32" fmla="*/ 24 w 49"/>
                <a:gd name="T33" fmla="*/ 15 h 93"/>
                <a:gd name="T34" fmla="*/ 28 w 49"/>
                <a:gd name="T35" fmla="*/ 26 h 93"/>
                <a:gd name="T36" fmla="*/ 24 w 49"/>
                <a:gd name="T37" fmla="*/ 30 h 93"/>
                <a:gd name="T38" fmla="*/ 20 w 49"/>
                <a:gd name="T39" fmla="*/ 18 h 93"/>
                <a:gd name="T40" fmla="*/ 20 w 49"/>
                <a:gd name="T41" fmla="*/ 18 h 93"/>
                <a:gd name="T42" fmla="*/ 19 w 49"/>
                <a:gd name="T43" fmla="*/ 16 h 93"/>
                <a:gd name="T44" fmla="*/ 28 w 49"/>
                <a:gd name="T45" fmla="*/ 45 h 93"/>
                <a:gd name="T46" fmla="*/ 17 w 49"/>
                <a:gd name="T47" fmla="*/ 16 h 93"/>
                <a:gd name="T48" fmla="*/ 17 w 49"/>
                <a:gd name="T49" fmla="*/ 16 h 93"/>
                <a:gd name="T50" fmla="*/ 16 w 49"/>
                <a:gd name="T51" fmla="*/ 17 h 93"/>
                <a:gd name="T52" fmla="*/ 14 w 49"/>
                <a:gd name="T53" fmla="*/ 18 h 93"/>
                <a:gd name="T54" fmla="*/ 14 w 49"/>
                <a:gd name="T55" fmla="*/ 19 h 93"/>
                <a:gd name="T56" fmla="*/ 14 w 49"/>
                <a:gd name="T57" fmla="*/ 20 h 93"/>
                <a:gd name="T58" fmla="*/ 19 w 49"/>
                <a:gd name="T59" fmla="*/ 32 h 93"/>
                <a:gd name="T60" fmla="*/ 28 w 49"/>
                <a:gd name="T61" fmla="*/ 58 h 93"/>
                <a:gd name="T62" fmla="*/ 19 w 49"/>
                <a:gd name="T63" fmla="*/ 47 h 93"/>
                <a:gd name="T64" fmla="*/ 10 w 49"/>
                <a:gd name="T65" fmla="*/ 22 h 93"/>
                <a:gd name="T66" fmla="*/ 9 w 49"/>
                <a:gd name="T67" fmla="*/ 20 h 93"/>
                <a:gd name="T68" fmla="*/ 9 w 49"/>
                <a:gd name="T69" fmla="*/ 20 h 93"/>
                <a:gd name="T70" fmla="*/ 3 w 49"/>
                <a:gd name="T71" fmla="*/ 15 h 93"/>
                <a:gd name="T72" fmla="*/ 0 w 49"/>
                <a:gd name="T73" fmla="*/ 9 h 93"/>
                <a:gd name="T74" fmla="*/ 6 w 49"/>
                <a:gd name="T75" fmla="*/ 7 h 93"/>
                <a:gd name="T76" fmla="*/ 6 w 49"/>
                <a:gd name="T77" fmla="*/ 7 h 93"/>
                <a:gd name="T78" fmla="*/ 14 w 49"/>
                <a:gd name="T79" fmla="*/ 12 h 93"/>
                <a:gd name="T80" fmla="*/ 15 w 49"/>
                <a:gd name="T81" fmla="*/ 12 h 93"/>
                <a:gd name="T82" fmla="*/ 16 w 49"/>
                <a:gd name="T83" fmla="*/ 8 h 93"/>
                <a:gd name="T84" fmla="*/ 18 w 49"/>
                <a:gd name="T85" fmla="*/ 3 h 93"/>
                <a:gd name="T86" fmla="*/ 22 w 49"/>
                <a:gd name="T87" fmla="*/ 0 h 93"/>
                <a:gd name="T88" fmla="*/ 24 w 49"/>
                <a:gd name="T89" fmla="*/ 1 h 93"/>
                <a:gd name="T90" fmla="*/ 25 w 49"/>
                <a:gd name="T91" fmla="*/ 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 h="93">
                  <a:moveTo>
                    <a:pt x="28" y="26"/>
                  </a:moveTo>
                  <a:cubicBezTo>
                    <a:pt x="29" y="28"/>
                    <a:pt x="29" y="28"/>
                    <a:pt x="29" y="28"/>
                  </a:cubicBezTo>
                  <a:cubicBezTo>
                    <a:pt x="34" y="42"/>
                    <a:pt x="34" y="42"/>
                    <a:pt x="34" y="42"/>
                  </a:cubicBezTo>
                  <a:cubicBezTo>
                    <a:pt x="48" y="82"/>
                    <a:pt x="48" y="82"/>
                    <a:pt x="48" y="82"/>
                  </a:cubicBezTo>
                  <a:cubicBezTo>
                    <a:pt x="48" y="82"/>
                    <a:pt x="48" y="82"/>
                    <a:pt x="48" y="82"/>
                  </a:cubicBezTo>
                  <a:cubicBezTo>
                    <a:pt x="49" y="84"/>
                    <a:pt x="49" y="86"/>
                    <a:pt x="48" y="88"/>
                  </a:cubicBezTo>
                  <a:cubicBezTo>
                    <a:pt x="47" y="90"/>
                    <a:pt x="45" y="91"/>
                    <a:pt x="43" y="92"/>
                  </a:cubicBezTo>
                  <a:cubicBezTo>
                    <a:pt x="43" y="92"/>
                    <a:pt x="43" y="92"/>
                    <a:pt x="43" y="92"/>
                  </a:cubicBezTo>
                  <a:cubicBezTo>
                    <a:pt x="41" y="93"/>
                    <a:pt x="39" y="92"/>
                    <a:pt x="38" y="92"/>
                  </a:cubicBezTo>
                  <a:cubicBezTo>
                    <a:pt x="37" y="92"/>
                    <a:pt x="37" y="92"/>
                    <a:pt x="37" y="92"/>
                  </a:cubicBezTo>
                  <a:cubicBezTo>
                    <a:pt x="36" y="91"/>
                    <a:pt x="34" y="89"/>
                    <a:pt x="33" y="87"/>
                  </a:cubicBezTo>
                  <a:cubicBezTo>
                    <a:pt x="28" y="72"/>
                    <a:pt x="28" y="72"/>
                    <a:pt x="28" y="72"/>
                  </a:cubicBezTo>
                  <a:cubicBezTo>
                    <a:pt x="28" y="58"/>
                    <a:pt x="28" y="58"/>
                    <a:pt x="28" y="58"/>
                  </a:cubicBezTo>
                  <a:cubicBezTo>
                    <a:pt x="38" y="86"/>
                    <a:pt x="38" y="86"/>
                    <a:pt x="38" y="86"/>
                  </a:cubicBezTo>
                  <a:cubicBezTo>
                    <a:pt x="38" y="86"/>
                    <a:pt x="39" y="87"/>
                    <a:pt x="39" y="87"/>
                  </a:cubicBezTo>
                  <a:cubicBezTo>
                    <a:pt x="39" y="87"/>
                    <a:pt x="39" y="87"/>
                    <a:pt x="39" y="87"/>
                  </a:cubicBezTo>
                  <a:cubicBezTo>
                    <a:pt x="40" y="88"/>
                    <a:pt x="41" y="88"/>
                    <a:pt x="42" y="87"/>
                  </a:cubicBezTo>
                  <a:cubicBezTo>
                    <a:pt x="28" y="45"/>
                    <a:pt x="28" y="45"/>
                    <a:pt x="28" y="45"/>
                  </a:cubicBezTo>
                  <a:cubicBezTo>
                    <a:pt x="28" y="45"/>
                    <a:pt x="28" y="45"/>
                    <a:pt x="28" y="45"/>
                  </a:cubicBezTo>
                  <a:cubicBezTo>
                    <a:pt x="42" y="87"/>
                    <a:pt x="42" y="87"/>
                    <a:pt x="42" y="87"/>
                  </a:cubicBezTo>
                  <a:cubicBezTo>
                    <a:pt x="42" y="87"/>
                    <a:pt x="42" y="87"/>
                    <a:pt x="42" y="87"/>
                  </a:cubicBezTo>
                  <a:cubicBezTo>
                    <a:pt x="42" y="87"/>
                    <a:pt x="43" y="86"/>
                    <a:pt x="43" y="86"/>
                  </a:cubicBezTo>
                  <a:cubicBezTo>
                    <a:pt x="44" y="85"/>
                    <a:pt x="44" y="84"/>
                    <a:pt x="44" y="83"/>
                  </a:cubicBezTo>
                  <a:cubicBezTo>
                    <a:pt x="44" y="83"/>
                    <a:pt x="44" y="83"/>
                    <a:pt x="44" y="83"/>
                  </a:cubicBezTo>
                  <a:cubicBezTo>
                    <a:pt x="29" y="44"/>
                    <a:pt x="29" y="44"/>
                    <a:pt x="29" y="44"/>
                  </a:cubicBezTo>
                  <a:cubicBezTo>
                    <a:pt x="28" y="40"/>
                    <a:pt x="28" y="40"/>
                    <a:pt x="28" y="40"/>
                  </a:cubicBezTo>
                  <a:lnTo>
                    <a:pt x="28" y="26"/>
                  </a:lnTo>
                  <a:close/>
                  <a:moveTo>
                    <a:pt x="25" y="2"/>
                  </a:moveTo>
                  <a:cubicBezTo>
                    <a:pt x="26" y="3"/>
                    <a:pt x="27" y="5"/>
                    <a:pt x="26" y="6"/>
                  </a:cubicBezTo>
                  <a:cubicBezTo>
                    <a:pt x="26" y="6"/>
                    <a:pt x="26" y="7"/>
                    <a:pt x="26" y="7"/>
                  </a:cubicBezTo>
                  <a:cubicBezTo>
                    <a:pt x="25" y="8"/>
                    <a:pt x="24" y="9"/>
                    <a:pt x="24" y="11"/>
                  </a:cubicBezTo>
                  <a:cubicBezTo>
                    <a:pt x="24" y="12"/>
                    <a:pt x="24" y="13"/>
                    <a:pt x="23" y="15"/>
                  </a:cubicBezTo>
                  <a:cubicBezTo>
                    <a:pt x="24" y="15"/>
                    <a:pt x="24" y="15"/>
                    <a:pt x="24" y="15"/>
                  </a:cubicBezTo>
                  <a:cubicBezTo>
                    <a:pt x="24" y="15"/>
                    <a:pt x="24" y="15"/>
                    <a:pt x="24" y="15"/>
                  </a:cubicBezTo>
                  <a:cubicBezTo>
                    <a:pt x="24" y="16"/>
                    <a:pt x="24" y="16"/>
                    <a:pt x="25" y="17"/>
                  </a:cubicBezTo>
                  <a:cubicBezTo>
                    <a:pt x="28" y="26"/>
                    <a:pt x="28" y="26"/>
                    <a:pt x="28" y="26"/>
                  </a:cubicBezTo>
                  <a:cubicBezTo>
                    <a:pt x="28" y="40"/>
                    <a:pt x="28" y="40"/>
                    <a:pt x="28" y="40"/>
                  </a:cubicBezTo>
                  <a:cubicBezTo>
                    <a:pt x="24" y="30"/>
                    <a:pt x="24" y="30"/>
                    <a:pt x="24" y="30"/>
                  </a:cubicBezTo>
                  <a:cubicBezTo>
                    <a:pt x="20" y="18"/>
                    <a:pt x="20" y="18"/>
                    <a:pt x="20" y="18"/>
                  </a:cubicBezTo>
                  <a:cubicBezTo>
                    <a:pt x="20" y="18"/>
                    <a:pt x="20" y="18"/>
                    <a:pt x="20" y="18"/>
                  </a:cubicBezTo>
                  <a:cubicBezTo>
                    <a:pt x="20" y="18"/>
                    <a:pt x="20" y="18"/>
                    <a:pt x="20" y="18"/>
                  </a:cubicBezTo>
                  <a:cubicBezTo>
                    <a:pt x="20" y="18"/>
                    <a:pt x="20" y="18"/>
                    <a:pt x="20" y="18"/>
                  </a:cubicBezTo>
                  <a:cubicBezTo>
                    <a:pt x="20" y="18"/>
                    <a:pt x="19" y="17"/>
                    <a:pt x="19" y="17"/>
                  </a:cubicBezTo>
                  <a:cubicBezTo>
                    <a:pt x="19" y="17"/>
                    <a:pt x="19" y="16"/>
                    <a:pt x="19" y="16"/>
                  </a:cubicBezTo>
                  <a:cubicBezTo>
                    <a:pt x="28" y="45"/>
                    <a:pt x="28" y="45"/>
                    <a:pt x="28" y="45"/>
                  </a:cubicBezTo>
                  <a:cubicBezTo>
                    <a:pt x="28" y="45"/>
                    <a:pt x="28" y="45"/>
                    <a:pt x="28" y="45"/>
                  </a:cubicBezTo>
                  <a:cubicBezTo>
                    <a:pt x="19" y="16"/>
                    <a:pt x="19" y="16"/>
                    <a:pt x="19" y="16"/>
                  </a:cubicBezTo>
                  <a:cubicBezTo>
                    <a:pt x="18" y="16"/>
                    <a:pt x="18" y="16"/>
                    <a:pt x="17" y="16"/>
                  </a:cubicBezTo>
                  <a:cubicBezTo>
                    <a:pt x="17" y="16"/>
                    <a:pt x="17" y="16"/>
                    <a:pt x="17" y="16"/>
                  </a:cubicBezTo>
                  <a:cubicBezTo>
                    <a:pt x="17" y="16"/>
                    <a:pt x="17" y="16"/>
                    <a:pt x="17" y="16"/>
                  </a:cubicBezTo>
                  <a:cubicBezTo>
                    <a:pt x="16" y="16"/>
                    <a:pt x="16" y="17"/>
                    <a:pt x="16" y="17"/>
                  </a:cubicBezTo>
                  <a:cubicBezTo>
                    <a:pt x="16" y="17"/>
                    <a:pt x="16" y="17"/>
                    <a:pt x="16" y="17"/>
                  </a:cubicBezTo>
                  <a:cubicBezTo>
                    <a:pt x="16" y="17"/>
                    <a:pt x="15" y="17"/>
                    <a:pt x="15" y="17"/>
                  </a:cubicBezTo>
                  <a:cubicBezTo>
                    <a:pt x="15" y="17"/>
                    <a:pt x="14" y="18"/>
                    <a:pt x="14" y="18"/>
                  </a:cubicBezTo>
                  <a:cubicBezTo>
                    <a:pt x="14" y="18"/>
                    <a:pt x="14" y="19"/>
                    <a:pt x="14" y="19"/>
                  </a:cubicBezTo>
                  <a:cubicBezTo>
                    <a:pt x="14" y="19"/>
                    <a:pt x="14" y="19"/>
                    <a:pt x="14" y="19"/>
                  </a:cubicBezTo>
                  <a:cubicBezTo>
                    <a:pt x="14" y="19"/>
                    <a:pt x="14" y="20"/>
                    <a:pt x="14" y="20"/>
                  </a:cubicBezTo>
                  <a:cubicBezTo>
                    <a:pt x="14" y="20"/>
                    <a:pt x="14" y="20"/>
                    <a:pt x="14" y="20"/>
                  </a:cubicBezTo>
                  <a:cubicBezTo>
                    <a:pt x="14" y="20"/>
                    <a:pt x="14" y="20"/>
                    <a:pt x="14" y="20"/>
                  </a:cubicBezTo>
                  <a:cubicBezTo>
                    <a:pt x="19" y="32"/>
                    <a:pt x="19" y="32"/>
                    <a:pt x="19" y="32"/>
                  </a:cubicBezTo>
                  <a:cubicBezTo>
                    <a:pt x="23" y="46"/>
                    <a:pt x="23" y="46"/>
                    <a:pt x="23" y="46"/>
                  </a:cubicBezTo>
                  <a:cubicBezTo>
                    <a:pt x="28" y="58"/>
                    <a:pt x="28" y="58"/>
                    <a:pt x="28" y="58"/>
                  </a:cubicBezTo>
                  <a:cubicBezTo>
                    <a:pt x="28" y="72"/>
                    <a:pt x="28" y="72"/>
                    <a:pt x="28" y="72"/>
                  </a:cubicBezTo>
                  <a:cubicBezTo>
                    <a:pt x="19" y="47"/>
                    <a:pt x="19" y="47"/>
                    <a:pt x="19" y="47"/>
                  </a:cubicBezTo>
                  <a:cubicBezTo>
                    <a:pt x="14" y="34"/>
                    <a:pt x="14" y="34"/>
                    <a:pt x="14" y="34"/>
                  </a:cubicBezTo>
                  <a:cubicBezTo>
                    <a:pt x="10" y="22"/>
                    <a:pt x="10" y="22"/>
                    <a:pt x="10" y="22"/>
                  </a:cubicBezTo>
                  <a:cubicBezTo>
                    <a:pt x="10" y="21"/>
                    <a:pt x="10" y="21"/>
                    <a:pt x="9" y="20"/>
                  </a:cubicBezTo>
                  <a:cubicBezTo>
                    <a:pt x="9" y="20"/>
                    <a:pt x="9" y="20"/>
                    <a:pt x="9" y="20"/>
                  </a:cubicBezTo>
                  <a:cubicBezTo>
                    <a:pt x="9" y="20"/>
                    <a:pt x="9" y="20"/>
                    <a:pt x="9" y="20"/>
                  </a:cubicBezTo>
                  <a:cubicBezTo>
                    <a:pt x="9" y="20"/>
                    <a:pt x="9" y="20"/>
                    <a:pt x="9" y="20"/>
                  </a:cubicBezTo>
                  <a:cubicBezTo>
                    <a:pt x="9" y="19"/>
                    <a:pt x="8" y="18"/>
                    <a:pt x="7" y="17"/>
                  </a:cubicBezTo>
                  <a:cubicBezTo>
                    <a:pt x="5" y="16"/>
                    <a:pt x="4" y="16"/>
                    <a:pt x="3" y="15"/>
                  </a:cubicBezTo>
                  <a:cubicBezTo>
                    <a:pt x="1" y="14"/>
                    <a:pt x="0" y="13"/>
                    <a:pt x="0" y="11"/>
                  </a:cubicBezTo>
                  <a:cubicBezTo>
                    <a:pt x="0" y="10"/>
                    <a:pt x="0" y="10"/>
                    <a:pt x="0" y="9"/>
                  </a:cubicBezTo>
                  <a:cubicBezTo>
                    <a:pt x="1" y="9"/>
                    <a:pt x="1" y="8"/>
                    <a:pt x="1" y="8"/>
                  </a:cubicBezTo>
                  <a:cubicBezTo>
                    <a:pt x="2" y="7"/>
                    <a:pt x="4" y="6"/>
                    <a:pt x="6" y="7"/>
                  </a:cubicBezTo>
                  <a:cubicBezTo>
                    <a:pt x="6" y="7"/>
                    <a:pt x="6" y="7"/>
                    <a:pt x="6" y="7"/>
                  </a:cubicBezTo>
                  <a:cubicBezTo>
                    <a:pt x="6" y="7"/>
                    <a:pt x="6" y="7"/>
                    <a:pt x="6" y="7"/>
                  </a:cubicBezTo>
                  <a:cubicBezTo>
                    <a:pt x="8" y="8"/>
                    <a:pt x="10" y="9"/>
                    <a:pt x="11" y="10"/>
                  </a:cubicBezTo>
                  <a:cubicBezTo>
                    <a:pt x="12" y="11"/>
                    <a:pt x="13" y="11"/>
                    <a:pt x="14" y="12"/>
                  </a:cubicBezTo>
                  <a:cubicBezTo>
                    <a:pt x="14" y="12"/>
                    <a:pt x="14" y="12"/>
                    <a:pt x="15" y="12"/>
                  </a:cubicBezTo>
                  <a:cubicBezTo>
                    <a:pt x="15" y="12"/>
                    <a:pt x="15" y="12"/>
                    <a:pt x="15" y="12"/>
                  </a:cubicBezTo>
                  <a:cubicBezTo>
                    <a:pt x="15" y="11"/>
                    <a:pt x="16" y="9"/>
                    <a:pt x="16" y="8"/>
                  </a:cubicBezTo>
                  <a:cubicBezTo>
                    <a:pt x="16" y="8"/>
                    <a:pt x="16" y="8"/>
                    <a:pt x="16" y="8"/>
                  </a:cubicBezTo>
                  <a:cubicBezTo>
                    <a:pt x="16" y="6"/>
                    <a:pt x="17" y="5"/>
                    <a:pt x="18" y="3"/>
                  </a:cubicBezTo>
                  <a:cubicBezTo>
                    <a:pt x="18" y="3"/>
                    <a:pt x="18" y="3"/>
                    <a:pt x="18" y="3"/>
                  </a:cubicBezTo>
                  <a:cubicBezTo>
                    <a:pt x="19" y="1"/>
                    <a:pt x="21" y="0"/>
                    <a:pt x="22" y="0"/>
                  </a:cubicBezTo>
                  <a:cubicBezTo>
                    <a:pt x="22" y="0"/>
                    <a:pt x="22" y="0"/>
                    <a:pt x="22" y="0"/>
                  </a:cubicBezTo>
                  <a:cubicBezTo>
                    <a:pt x="23" y="0"/>
                    <a:pt x="23" y="1"/>
                    <a:pt x="24" y="1"/>
                  </a:cubicBezTo>
                  <a:cubicBezTo>
                    <a:pt x="24" y="1"/>
                    <a:pt x="24" y="1"/>
                    <a:pt x="24" y="1"/>
                  </a:cubicBezTo>
                  <a:cubicBezTo>
                    <a:pt x="24" y="1"/>
                    <a:pt x="25" y="2"/>
                    <a:pt x="25" y="2"/>
                  </a:cubicBezTo>
                  <a:cubicBezTo>
                    <a:pt x="25" y="2"/>
                    <a:pt x="25" y="2"/>
                    <a:pt x="25"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0" name="Freeform 210"/>
            <p:cNvSpPr>
              <a:spLocks noEditPoints="1"/>
            </p:cNvSpPr>
            <p:nvPr/>
          </p:nvSpPr>
          <p:spPr bwMode="auto">
            <a:xfrm>
              <a:off x="2730234" y="460691"/>
              <a:ext cx="295220" cy="281000"/>
            </a:xfrm>
            <a:custGeom>
              <a:avLst/>
              <a:gdLst>
                <a:gd name="T0" fmla="*/ 83 w 160"/>
                <a:gd name="T1" fmla="*/ 133 h 152"/>
                <a:gd name="T2" fmla="*/ 82 w 160"/>
                <a:gd name="T3" fmla="*/ 106 h 152"/>
                <a:gd name="T4" fmla="*/ 94 w 160"/>
                <a:gd name="T5" fmla="*/ 97 h 152"/>
                <a:gd name="T6" fmla="*/ 94 w 160"/>
                <a:gd name="T7" fmla="*/ 97 h 152"/>
                <a:gd name="T8" fmla="*/ 136 w 160"/>
                <a:gd name="T9" fmla="*/ 119 h 152"/>
                <a:gd name="T10" fmla="*/ 153 w 160"/>
                <a:gd name="T11" fmla="*/ 72 h 152"/>
                <a:gd name="T12" fmla="*/ 89 w 160"/>
                <a:gd name="T13" fmla="*/ 87 h 152"/>
                <a:gd name="T14" fmla="*/ 83 w 160"/>
                <a:gd name="T15" fmla="*/ 83 h 152"/>
                <a:gd name="T16" fmla="*/ 84 w 160"/>
                <a:gd name="T17" fmla="*/ 79 h 152"/>
                <a:gd name="T18" fmla="*/ 88 w 160"/>
                <a:gd name="T19" fmla="*/ 69 h 152"/>
                <a:gd name="T20" fmla="*/ 112 w 160"/>
                <a:gd name="T21" fmla="*/ 20 h 152"/>
                <a:gd name="T22" fmla="*/ 80 w 160"/>
                <a:gd name="T23" fmla="*/ 5 h 152"/>
                <a:gd name="T24" fmla="*/ 116 w 160"/>
                <a:gd name="T25" fmla="*/ 20 h 152"/>
                <a:gd name="T26" fmla="*/ 92 w 160"/>
                <a:gd name="T27" fmla="*/ 72 h 152"/>
                <a:gd name="T28" fmla="*/ 89 w 160"/>
                <a:gd name="T29" fmla="*/ 80 h 152"/>
                <a:gd name="T30" fmla="*/ 89 w 160"/>
                <a:gd name="T31" fmla="*/ 82 h 152"/>
                <a:gd name="T32" fmla="*/ 158 w 160"/>
                <a:gd name="T33" fmla="*/ 71 h 152"/>
                <a:gd name="T34" fmla="*/ 136 w 160"/>
                <a:gd name="T35" fmla="*/ 124 h 152"/>
                <a:gd name="T36" fmla="*/ 92 w 160"/>
                <a:gd name="T37" fmla="*/ 101 h 152"/>
                <a:gd name="T38" fmla="*/ 92 w 160"/>
                <a:gd name="T39" fmla="*/ 101 h 152"/>
                <a:gd name="T40" fmla="*/ 87 w 160"/>
                <a:gd name="T41" fmla="*/ 106 h 152"/>
                <a:gd name="T42" fmla="*/ 88 w 160"/>
                <a:gd name="T43" fmla="*/ 124 h 152"/>
                <a:gd name="T44" fmla="*/ 89 w 160"/>
                <a:gd name="T45" fmla="*/ 150 h 152"/>
                <a:gd name="T46" fmla="*/ 80 w 160"/>
                <a:gd name="T47" fmla="*/ 148 h 152"/>
                <a:gd name="T48" fmla="*/ 77 w 160"/>
                <a:gd name="T49" fmla="*/ 97 h 152"/>
                <a:gd name="T50" fmla="*/ 77 w 160"/>
                <a:gd name="T51" fmla="*/ 115 h 152"/>
                <a:gd name="T52" fmla="*/ 76 w 160"/>
                <a:gd name="T53" fmla="*/ 148 h 152"/>
                <a:gd name="T54" fmla="*/ 75 w 160"/>
                <a:gd name="T55" fmla="*/ 152 h 152"/>
                <a:gd name="T56" fmla="*/ 80 w 160"/>
                <a:gd name="T57" fmla="*/ 5 h 152"/>
                <a:gd name="T58" fmla="*/ 75 w 160"/>
                <a:gd name="T59" fmla="*/ 0 h 152"/>
                <a:gd name="T60" fmla="*/ 80 w 160"/>
                <a:gd name="T61" fmla="*/ 5 h 152"/>
                <a:gd name="T62" fmla="*/ 76 w 160"/>
                <a:gd name="T63" fmla="*/ 79 h 152"/>
                <a:gd name="T64" fmla="*/ 76 w 160"/>
                <a:gd name="T65" fmla="*/ 83 h 152"/>
                <a:gd name="T66" fmla="*/ 76 w 160"/>
                <a:gd name="T67" fmla="*/ 79 h 152"/>
                <a:gd name="T68" fmla="*/ 24 w 160"/>
                <a:gd name="T69" fmla="*/ 119 h 152"/>
                <a:gd name="T70" fmla="*/ 66 w 160"/>
                <a:gd name="T71" fmla="*/ 97 h 152"/>
                <a:gd name="T72" fmla="*/ 75 w 160"/>
                <a:gd name="T73" fmla="*/ 95 h 152"/>
                <a:gd name="T74" fmla="*/ 73 w 160"/>
                <a:gd name="T75" fmla="*/ 152 h 152"/>
                <a:gd name="T76" fmla="*/ 72 w 160"/>
                <a:gd name="T77" fmla="*/ 133 h 152"/>
                <a:gd name="T78" fmla="*/ 73 w 160"/>
                <a:gd name="T79" fmla="*/ 106 h 152"/>
                <a:gd name="T80" fmla="*/ 73 w 160"/>
                <a:gd name="T81" fmla="*/ 99 h 152"/>
                <a:gd name="T82" fmla="*/ 68 w 160"/>
                <a:gd name="T83" fmla="*/ 101 h 152"/>
                <a:gd name="T84" fmla="*/ 56 w 160"/>
                <a:gd name="T85" fmla="*/ 110 h 152"/>
                <a:gd name="T86" fmla="*/ 4 w 160"/>
                <a:gd name="T87" fmla="*/ 105 h 152"/>
                <a:gd name="T88" fmla="*/ 51 w 160"/>
                <a:gd name="T89" fmla="*/ 64 h 152"/>
                <a:gd name="T90" fmla="*/ 72 w 160"/>
                <a:gd name="T91" fmla="*/ 83 h 152"/>
                <a:gd name="T92" fmla="*/ 71 w 160"/>
                <a:gd name="T93" fmla="*/ 80 h 152"/>
                <a:gd name="T94" fmla="*/ 67 w 160"/>
                <a:gd name="T95" fmla="*/ 72 h 152"/>
                <a:gd name="T96" fmla="*/ 44 w 160"/>
                <a:gd name="T97" fmla="*/ 20 h 152"/>
                <a:gd name="T98" fmla="*/ 75 w 160"/>
                <a:gd name="T99" fmla="*/ 5 h 152"/>
                <a:gd name="T100" fmla="*/ 65 w 160"/>
                <a:gd name="T101" fmla="*/ 59 h 152"/>
                <a:gd name="T102" fmla="*/ 75 w 160"/>
                <a:gd name="T103" fmla="*/ 77 h 152"/>
                <a:gd name="T104" fmla="*/ 75 w 160"/>
                <a:gd name="T105" fmla="*/ 81 h 152"/>
                <a:gd name="T106" fmla="*/ 71 w 160"/>
                <a:gd name="T107" fmla="*/ 87 h 152"/>
                <a:gd name="T108" fmla="*/ 19 w 160"/>
                <a:gd name="T109" fmla="*/ 52 h 152"/>
                <a:gd name="T110" fmla="*/ 15 w 160"/>
                <a:gd name="T111" fmla="*/ 1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 h="152">
                  <a:moveTo>
                    <a:pt x="80" y="148"/>
                  </a:moveTo>
                  <a:cubicBezTo>
                    <a:pt x="84" y="148"/>
                    <a:pt x="84" y="148"/>
                    <a:pt x="84" y="148"/>
                  </a:cubicBezTo>
                  <a:cubicBezTo>
                    <a:pt x="84" y="143"/>
                    <a:pt x="84" y="138"/>
                    <a:pt x="83" y="133"/>
                  </a:cubicBezTo>
                  <a:cubicBezTo>
                    <a:pt x="83" y="130"/>
                    <a:pt x="83" y="127"/>
                    <a:pt x="83" y="124"/>
                  </a:cubicBezTo>
                  <a:cubicBezTo>
                    <a:pt x="83" y="124"/>
                    <a:pt x="83" y="124"/>
                    <a:pt x="83" y="124"/>
                  </a:cubicBezTo>
                  <a:cubicBezTo>
                    <a:pt x="83" y="118"/>
                    <a:pt x="82" y="112"/>
                    <a:pt x="82" y="106"/>
                  </a:cubicBezTo>
                  <a:cubicBezTo>
                    <a:pt x="82" y="106"/>
                    <a:pt x="82" y="105"/>
                    <a:pt x="82" y="105"/>
                  </a:cubicBezTo>
                  <a:cubicBezTo>
                    <a:pt x="82" y="102"/>
                    <a:pt x="82" y="99"/>
                    <a:pt x="83" y="97"/>
                  </a:cubicBezTo>
                  <a:cubicBezTo>
                    <a:pt x="86" y="92"/>
                    <a:pt x="92" y="96"/>
                    <a:pt x="94" y="97"/>
                  </a:cubicBezTo>
                  <a:cubicBezTo>
                    <a:pt x="94" y="97"/>
                    <a:pt x="94" y="97"/>
                    <a:pt x="94" y="97"/>
                  </a:cubicBezTo>
                  <a:cubicBezTo>
                    <a:pt x="94" y="97"/>
                    <a:pt x="94" y="97"/>
                    <a:pt x="94" y="97"/>
                  </a:cubicBezTo>
                  <a:cubicBezTo>
                    <a:pt x="94" y="97"/>
                    <a:pt x="94" y="97"/>
                    <a:pt x="94" y="97"/>
                  </a:cubicBezTo>
                  <a:cubicBezTo>
                    <a:pt x="94" y="97"/>
                    <a:pt x="94" y="97"/>
                    <a:pt x="94" y="97"/>
                  </a:cubicBezTo>
                  <a:cubicBezTo>
                    <a:pt x="98" y="99"/>
                    <a:pt x="103" y="103"/>
                    <a:pt x="107" y="106"/>
                  </a:cubicBezTo>
                  <a:cubicBezTo>
                    <a:pt x="116" y="113"/>
                    <a:pt x="125" y="120"/>
                    <a:pt x="136" y="119"/>
                  </a:cubicBezTo>
                  <a:cubicBezTo>
                    <a:pt x="139" y="118"/>
                    <a:pt x="142" y="117"/>
                    <a:pt x="144" y="114"/>
                  </a:cubicBezTo>
                  <a:cubicBezTo>
                    <a:pt x="147" y="111"/>
                    <a:pt x="150" y="107"/>
                    <a:pt x="151" y="103"/>
                  </a:cubicBezTo>
                  <a:cubicBezTo>
                    <a:pt x="154" y="95"/>
                    <a:pt x="155" y="83"/>
                    <a:pt x="153" y="72"/>
                  </a:cubicBezTo>
                  <a:cubicBezTo>
                    <a:pt x="151" y="64"/>
                    <a:pt x="148" y="56"/>
                    <a:pt x="141" y="52"/>
                  </a:cubicBezTo>
                  <a:cubicBezTo>
                    <a:pt x="129" y="45"/>
                    <a:pt x="121" y="56"/>
                    <a:pt x="113" y="67"/>
                  </a:cubicBezTo>
                  <a:cubicBezTo>
                    <a:pt x="106" y="76"/>
                    <a:pt x="99" y="86"/>
                    <a:pt x="89" y="87"/>
                  </a:cubicBezTo>
                  <a:cubicBezTo>
                    <a:pt x="89" y="87"/>
                    <a:pt x="89" y="87"/>
                    <a:pt x="89" y="87"/>
                  </a:cubicBezTo>
                  <a:cubicBezTo>
                    <a:pt x="85" y="87"/>
                    <a:pt x="84" y="86"/>
                    <a:pt x="83" y="83"/>
                  </a:cubicBezTo>
                  <a:cubicBezTo>
                    <a:pt x="83" y="83"/>
                    <a:pt x="83" y="83"/>
                    <a:pt x="83" y="83"/>
                  </a:cubicBezTo>
                  <a:cubicBezTo>
                    <a:pt x="83" y="82"/>
                    <a:pt x="84" y="81"/>
                    <a:pt x="84" y="79"/>
                  </a:cubicBezTo>
                  <a:cubicBezTo>
                    <a:pt x="84" y="79"/>
                    <a:pt x="84" y="79"/>
                    <a:pt x="84" y="79"/>
                  </a:cubicBezTo>
                  <a:cubicBezTo>
                    <a:pt x="84" y="79"/>
                    <a:pt x="84" y="79"/>
                    <a:pt x="84" y="79"/>
                  </a:cubicBezTo>
                  <a:cubicBezTo>
                    <a:pt x="84" y="79"/>
                    <a:pt x="84" y="79"/>
                    <a:pt x="84" y="79"/>
                  </a:cubicBezTo>
                  <a:cubicBezTo>
                    <a:pt x="84" y="78"/>
                    <a:pt x="84" y="78"/>
                    <a:pt x="84" y="78"/>
                  </a:cubicBezTo>
                  <a:cubicBezTo>
                    <a:pt x="85" y="75"/>
                    <a:pt x="87" y="72"/>
                    <a:pt x="88" y="69"/>
                  </a:cubicBezTo>
                  <a:cubicBezTo>
                    <a:pt x="90" y="66"/>
                    <a:pt x="92" y="63"/>
                    <a:pt x="94" y="60"/>
                  </a:cubicBezTo>
                  <a:cubicBezTo>
                    <a:pt x="95" y="59"/>
                    <a:pt x="95" y="59"/>
                    <a:pt x="95" y="59"/>
                  </a:cubicBezTo>
                  <a:cubicBezTo>
                    <a:pt x="103" y="48"/>
                    <a:pt x="114" y="34"/>
                    <a:pt x="112" y="20"/>
                  </a:cubicBezTo>
                  <a:cubicBezTo>
                    <a:pt x="111" y="15"/>
                    <a:pt x="107" y="11"/>
                    <a:pt x="103" y="9"/>
                  </a:cubicBezTo>
                  <a:cubicBezTo>
                    <a:pt x="96" y="6"/>
                    <a:pt x="88" y="4"/>
                    <a:pt x="80" y="5"/>
                  </a:cubicBezTo>
                  <a:cubicBezTo>
                    <a:pt x="80" y="5"/>
                    <a:pt x="80" y="5"/>
                    <a:pt x="80" y="5"/>
                  </a:cubicBezTo>
                  <a:cubicBezTo>
                    <a:pt x="80" y="0"/>
                    <a:pt x="80" y="0"/>
                    <a:pt x="80" y="0"/>
                  </a:cubicBezTo>
                  <a:cubicBezTo>
                    <a:pt x="89" y="0"/>
                    <a:pt x="98" y="1"/>
                    <a:pt x="105" y="5"/>
                  </a:cubicBezTo>
                  <a:cubicBezTo>
                    <a:pt x="111" y="8"/>
                    <a:pt x="115" y="13"/>
                    <a:pt x="116" y="20"/>
                  </a:cubicBezTo>
                  <a:cubicBezTo>
                    <a:pt x="119" y="36"/>
                    <a:pt x="107" y="51"/>
                    <a:pt x="99" y="62"/>
                  </a:cubicBezTo>
                  <a:cubicBezTo>
                    <a:pt x="98" y="63"/>
                    <a:pt x="98" y="63"/>
                    <a:pt x="98" y="63"/>
                  </a:cubicBezTo>
                  <a:cubicBezTo>
                    <a:pt x="96" y="66"/>
                    <a:pt x="94" y="69"/>
                    <a:pt x="92" y="72"/>
                  </a:cubicBezTo>
                  <a:cubicBezTo>
                    <a:pt x="91" y="74"/>
                    <a:pt x="90" y="77"/>
                    <a:pt x="89" y="80"/>
                  </a:cubicBezTo>
                  <a:cubicBezTo>
                    <a:pt x="89" y="80"/>
                    <a:pt x="89" y="80"/>
                    <a:pt x="89" y="80"/>
                  </a:cubicBezTo>
                  <a:cubicBezTo>
                    <a:pt x="89" y="80"/>
                    <a:pt x="89" y="80"/>
                    <a:pt x="89" y="80"/>
                  </a:cubicBezTo>
                  <a:cubicBezTo>
                    <a:pt x="89" y="80"/>
                    <a:pt x="89" y="80"/>
                    <a:pt x="89" y="80"/>
                  </a:cubicBezTo>
                  <a:cubicBezTo>
                    <a:pt x="89" y="81"/>
                    <a:pt x="88" y="81"/>
                    <a:pt x="88" y="82"/>
                  </a:cubicBezTo>
                  <a:cubicBezTo>
                    <a:pt x="88" y="82"/>
                    <a:pt x="89" y="82"/>
                    <a:pt x="89" y="82"/>
                  </a:cubicBezTo>
                  <a:cubicBezTo>
                    <a:pt x="96" y="81"/>
                    <a:pt x="103" y="73"/>
                    <a:pt x="109" y="64"/>
                  </a:cubicBezTo>
                  <a:cubicBezTo>
                    <a:pt x="118" y="51"/>
                    <a:pt x="128" y="39"/>
                    <a:pt x="144" y="48"/>
                  </a:cubicBezTo>
                  <a:cubicBezTo>
                    <a:pt x="152" y="53"/>
                    <a:pt x="156" y="61"/>
                    <a:pt x="158" y="71"/>
                  </a:cubicBezTo>
                  <a:cubicBezTo>
                    <a:pt x="160" y="83"/>
                    <a:pt x="159" y="96"/>
                    <a:pt x="155" y="105"/>
                  </a:cubicBezTo>
                  <a:cubicBezTo>
                    <a:pt x="154" y="110"/>
                    <a:pt x="151" y="114"/>
                    <a:pt x="148" y="118"/>
                  </a:cubicBezTo>
                  <a:cubicBezTo>
                    <a:pt x="145" y="121"/>
                    <a:pt x="141" y="123"/>
                    <a:pt x="136" y="124"/>
                  </a:cubicBezTo>
                  <a:cubicBezTo>
                    <a:pt x="124" y="125"/>
                    <a:pt x="114" y="117"/>
                    <a:pt x="104" y="110"/>
                  </a:cubicBezTo>
                  <a:cubicBezTo>
                    <a:pt x="100" y="106"/>
                    <a:pt x="96" y="103"/>
                    <a:pt x="92" y="101"/>
                  </a:cubicBezTo>
                  <a:cubicBezTo>
                    <a:pt x="92" y="101"/>
                    <a:pt x="92" y="101"/>
                    <a:pt x="92" y="101"/>
                  </a:cubicBezTo>
                  <a:cubicBezTo>
                    <a:pt x="92" y="101"/>
                    <a:pt x="92" y="101"/>
                    <a:pt x="92" y="101"/>
                  </a:cubicBezTo>
                  <a:cubicBezTo>
                    <a:pt x="92" y="101"/>
                    <a:pt x="92" y="101"/>
                    <a:pt x="92" y="101"/>
                  </a:cubicBezTo>
                  <a:cubicBezTo>
                    <a:pt x="92" y="101"/>
                    <a:pt x="92" y="101"/>
                    <a:pt x="92" y="101"/>
                  </a:cubicBezTo>
                  <a:cubicBezTo>
                    <a:pt x="90" y="100"/>
                    <a:pt x="87" y="99"/>
                    <a:pt x="87" y="99"/>
                  </a:cubicBezTo>
                  <a:cubicBezTo>
                    <a:pt x="87" y="100"/>
                    <a:pt x="87" y="102"/>
                    <a:pt x="87" y="104"/>
                  </a:cubicBezTo>
                  <a:cubicBezTo>
                    <a:pt x="87" y="105"/>
                    <a:pt x="87" y="105"/>
                    <a:pt x="87" y="106"/>
                  </a:cubicBezTo>
                  <a:cubicBezTo>
                    <a:pt x="87" y="112"/>
                    <a:pt x="87" y="118"/>
                    <a:pt x="88" y="124"/>
                  </a:cubicBezTo>
                  <a:cubicBezTo>
                    <a:pt x="88" y="124"/>
                    <a:pt x="88" y="124"/>
                    <a:pt x="88" y="124"/>
                  </a:cubicBezTo>
                  <a:cubicBezTo>
                    <a:pt x="88" y="124"/>
                    <a:pt x="88" y="124"/>
                    <a:pt x="88" y="124"/>
                  </a:cubicBezTo>
                  <a:cubicBezTo>
                    <a:pt x="88" y="126"/>
                    <a:pt x="88" y="129"/>
                    <a:pt x="88" y="132"/>
                  </a:cubicBezTo>
                  <a:cubicBezTo>
                    <a:pt x="88" y="138"/>
                    <a:pt x="89" y="145"/>
                    <a:pt x="89" y="150"/>
                  </a:cubicBezTo>
                  <a:cubicBezTo>
                    <a:pt x="89" y="150"/>
                    <a:pt x="89" y="150"/>
                    <a:pt x="89" y="150"/>
                  </a:cubicBezTo>
                  <a:cubicBezTo>
                    <a:pt x="89" y="151"/>
                    <a:pt x="88" y="152"/>
                    <a:pt x="87" y="152"/>
                  </a:cubicBezTo>
                  <a:cubicBezTo>
                    <a:pt x="80" y="152"/>
                    <a:pt x="80" y="152"/>
                    <a:pt x="80" y="152"/>
                  </a:cubicBezTo>
                  <a:lnTo>
                    <a:pt x="80" y="148"/>
                  </a:lnTo>
                  <a:close/>
                  <a:moveTo>
                    <a:pt x="75" y="95"/>
                  </a:moveTo>
                  <a:cubicBezTo>
                    <a:pt x="76" y="95"/>
                    <a:pt x="76" y="96"/>
                    <a:pt x="77" y="97"/>
                  </a:cubicBezTo>
                  <a:cubicBezTo>
                    <a:pt x="77" y="97"/>
                    <a:pt x="77" y="97"/>
                    <a:pt x="77" y="97"/>
                  </a:cubicBezTo>
                  <a:cubicBezTo>
                    <a:pt x="78" y="99"/>
                    <a:pt x="78" y="102"/>
                    <a:pt x="78" y="105"/>
                  </a:cubicBezTo>
                  <a:cubicBezTo>
                    <a:pt x="78" y="105"/>
                    <a:pt x="78" y="106"/>
                    <a:pt x="78" y="106"/>
                  </a:cubicBezTo>
                  <a:cubicBezTo>
                    <a:pt x="77" y="109"/>
                    <a:pt x="77" y="112"/>
                    <a:pt x="77" y="115"/>
                  </a:cubicBezTo>
                  <a:cubicBezTo>
                    <a:pt x="77" y="118"/>
                    <a:pt x="77" y="121"/>
                    <a:pt x="77" y="124"/>
                  </a:cubicBezTo>
                  <a:cubicBezTo>
                    <a:pt x="77" y="127"/>
                    <a:pt x="77" y="130"/>
                    <a:pt x="76" y="133"/>
                  </a:cubicBezTo>
                  <a:cubicBezTo>
                    <a:pt x="76" y="138"/>
                    <a:pt x="76" y="143"/>
                    <a:pt x="76" y="148"/>
                  </a:cubicBezTo>
                  <a:cubicBezTo>
                    <a:pt x="80" y="148"/>
                    <a:pt x="80" y="148"/>
                    <a:pt x="80" y="148"/>
                  </a:cubicBezTo>
                  <a:cubicBezTo>
                    <a:pt x="80" y="152"/>
                    <a:pt x="80" y="152"/>
                    <a:pt x="80" y="152"/>
                  </a:cubicBezTo>
                  <a:cubicBezTo>
                    <a:pt x="75" y="152"/>
                    <a:pt x="75" y="152"/>
                    <a:pt x="75" y="152"/>
                  </a:cubicBezTo>
                  <a:cubicBezTo>
                    <a:pt x="75" y="95"/>
                    <a:pt x="75" y="95"/>
                    <a:pt x="75" y="95"/>
                  </a:cubicBezTo>
                  <a:close/>
                  <a:moveTo>
                    <a:pt x="80" y="5"/>
                  </a:moveTo>
                  <a:cubicBezTo>
                    <a:pt x="80" y="5"/>
                    <a:pt x="80" y="5"/>
                    <a:pt x="80" y="5"/>
                  </a:cubicBezTo>
                  <a:cubicBezTo>
                    <a:pt x="80" y="5"/>
                    <a:pt x="80" y="5"/>
                    <a:pt x="80" y="5"/>
                  </a:cubicBezTo>
                  <a:cubicBezTo>
                    <a:pt x="78" y="5"/>
                    <a:pt x="77" y="5"/>
                    <a:pt x="75" y="5"/>
                  </a:cubicBezTo>
                  <a:cubicBezTo>
                    <a:pt x="75" y="0"/>
                    <a:pt x="75" y="0"/>
                    <a:pt x="75" y="0"/>
                  </a:cubicBezTo>
                  <a:cubicBezTo>
                    <a:pt x="77" y="0"/>
                    <a:pt x="78" y="0"/>
                    <a:pt x="80" y="0"/>
                  </a:cubicBezTo>
                  <a:cubicBezTo>
                    <a:pt x="80" y="0"/>
                    <a:pt x="80" y="0"/>
                    <a:pt x="80" y="0"/>
                  </a:cubicBezTo>
                  <a:cubicBezTo>
                    <a:pt x="80" y="5"/>
                    <a:pt x="80" y="5"/>
                    <a:pt x="80" y="5"/>
                  </a:cubicBezTo>
                  <a:close/>
                  <a:moveTo>
                    <a:pt x="75" y="77"/>
                  </a:moveTo>
                  <a:cubicBezTo>
                    <a:pt x="75" y="77"/>
                    <a:pt x="75" y="78"/>
                    <a:pt x="76" y="79"/>
                  </a:cubicBezTo>
                  <a:cubicBezTo>
                    <a:pt x="76" y="79"/>
                    <a:pt x="76" y="79"/>
                    <a:pt x="76" y="79"/>
                  </a:cubicBezTo>
                  <a:cubicBezTo>
                    <a:pt x="76" y="79"/>
                    <a:pt x="76" y="79"/>
                    <a:pt x="76" y="79"/>
                  </a:cubicBezTo>
                  <a:cubicBezTo>
                    <a:pt x="76" y="79"/>
                    <a:pt x="76" y="79"/>
                    <a:pt x="76" y="79"/>
                  </a:cubicBezTo>
                  <a:cubicBezTo>
                    <a:pt x="76" y="81"/>
                    <a:pt x="77" y="82"/>
                    <a:pt x="76" y="83"/>
                  </a:cubicBezTo>
                  <a:cubicBezTo>
                    <a:pt x="76" y="85"/>
                    <a:pt x="76" y="86"/>
                    <a:pt x="75" y="86"/>
                  </a:cubicBezTo>
                  <a:cubicBezTo>
                    <a:pt x="75" y="81"/>
                    <a:pt x="75" y="81"/>
                    <a:pt x="75" y="81"/>
                  </a:cubicBezTo>
                  <a:cubicBezTo>
                    <a:pt x="76" y="81"/>
                    <a:pt x="76" y="80"/>
                    <a:pt x="76" y="79"/>
                  </a:cubicBezTo>
                  <a:cubicBezTo>
                    <a:pt x="75" y="80"/>
                    <a:pt x="75" y="80"/>
                    <a:pt x="75" y="80"/>
                  </a:cubicBezTo>
                  <a:lnTo>
                    <a:pt x="75" y="77"/>
                  </a:lnTo>
                  <a:close/>
                  <a:moveTo>
                    <a:pt x="24" y="119"/>
                  </a:moveTo>
                  <a:cubicBezTo>
                    <a:pt x="34" y="120"/>
                    <a:pt x="44" y="113"/>
                    <a:pt x="53" y="106"/>
                  </a:cubicBezTo>
                  <a:cubicBezTo>
                    <a:pt x="57" y="103"/>
                    <a:pt x="61" y="99"/>
                    <a:pt x="66" y="97"/>
                  </a:cubicBezTo>
                  <a:cubicBezTo>
                    <a:pt x="66" y="97"/>
                    <a:pt x="66" y="97"/>
                    <a:pt x="66" y="97"/>
                  </a:cubicBezTo>
                  <a:cubicBezTo>
                    <a:pt x="66" y="97"/>
                    <a:pt x="66" y="97"/>
                    <a:pt x="66" y="97"/>
                  </a:cubicBezTo>
                  <a:cubicBezTo>
                    <a:pt x="66" y="97"/>
                    <a:pt x="66" y="97"/>
                    <a:pt x="66" y="97"/>
                  </a:cubicBezTo>
                  <a:cubicBezTo>
                    <a:pt x="68" y="96"/>
                    <a:pt x="72" y="94"/>
                    <a:pt x="75" y="95"/>
                  </a:cubicBezTo>
                  <a:cubicBezTo>
                    <a:pt x="75" y="152"/>
                    <a:pt x="75" y="152"/>
                    <a:pt x="75" y="152"/>
                  </a:cubicBezTo>
                  <a:cubicBezTo>
                    <a:pt x="73" y="152"/>
                    <a:pt x="73" y="152"/>
                    <a:pt x="73" y="152"/>
                  </a:cubicBezTo>
                  <a:cubicBezTo>
                    <a:pt x="73" y="152"/>
                    <a:pt x="73" y="152"/>
                    <a:pt x="73" y="152"/>
                  </a:cubicBezTo>
                  <a:cubicBezTo>
                    <a:pt x="73" y="152"/>
                    <a:pt x="73" y="152"/>
                    <a:pt x="73" y="152"/>
                  </a:cubicBezTo>
                  <a:cubicBezTo>
                    <a:pt x="72" y="152"/>
                    <a:pt x="71" y="151"/>
                    <a:pt x="71" y="150"/>
                  </a:cubicBezTo>
                  <a:cubicBezTo>
                    <a:pt x="71" y="145"/>
                    <a:pt x="71" y="139"/>
                    <a:pt x="72" y="133"/>
                  </a:cubicBezTo>
                  <a:cubicBezTo>
                    <a:pt x="72" y="129"/>
                    <a:pt x="72" y="126"/>
                    <a:pt x="72" y="124"/>
                  </a:cubicBezTo>
                  <a:cubicBezTo>
                    <a:pt x="72" y="121"/>
                    <a:pt x="72" y="118"/>
                    <a:pt x="72" y="115"/>
                  </a:cubicBezTo>
                  <a:cubicBezTo>
                    <a:pt x="73" y="112"/>
                    <a:pt x="73" y="109"/>
                    <a:pt x="73" y="106"/>
                  </a:cubicBezTo>
                  <a:cubicBezTo>
                    <a:pt x="73" y="105"/>
                    <a:pt x="73" y="105"/>
                    <a:pt x="73" y="104"/>
                  </a:cubicBezTo>
                  <a:cubicBezTo>
                    <a:pt x="73" y="102"/>
                    <a:pt x="73" y="100"/>
                    <a:pt x="73" y="99"/>
                  </a:cubicBezTo>
                  <a:cubicBezTo>
                    <a:pt x="73" y="99"/>
                    <a:pt x="73" y="99"/>
                    <a:pt x="73" y="99"/>
                  </a:cubicBezTo>
                  <a:cubicBezTo>
                    <a:pt x="72" y="99"/>
                    <a:pt x="69" y="100"/>
                    <a:pt x="68" y="101"/>
                  </a:cubicBezTo>
                  <a:cubicBezTo>
                    <a:pt x="68" y="101"/>
                    <a:pt x="68" y="101"/>
                    <a:pt x="68" y="101"/>
                  </a:cubicBezTo>
                  <a:cubicBezTo>
                    <a:pt x="68" y="101"/>
                    <a:pt x="68" y="101"/>
                    <a:pt x="68" y="101"/>
                  </a:cubicBezTo>
                  <a:cubicBezTo>
                    <a:pt x="68" y="101"/>
                    <a:pt x="68" y="101"/>
                    <a:pt x="68" y="101"/>
                  </a:cubicBezTo>
                  <a:cubicBezTo>
                    <a:pt x="68" y="101"/>
                    <a:pt x="68" y="101"/>
                    <a:pt x="68" y="101"/>
                  </a:cubicBezTo>
                  <a:cubicBezTo>
                    <a:pt x="64" y="103"/>
                    <a:pt x="60" y="106"/>
                    <a:pt x="56" y="110"/>
                  </a:cubicBezTo>
                  <a:cubicBezTo>
                    <a:pt x="46" y="117"/>
                    <a:pt x="36" y="125"/>
                    <a:pt x="23" y="124"/>
                  </a:cubicBezTo>
                  <a:cubicBezTo>
                    <a:pt x="19" y="123"/>
                    <a:pt x="15" y="121"/>
                    <a:pt x="12" y="118"/>
                  </a:cubicBezTo>
                  <a:cubicBezTo>
                    <a:pt x="8" y="114"/>
                    <a:pt x="6" y="110"/>
                    <a:pt x="4" y="105"/>
                  </a:cubicBezTo>
                  <a:cubicBezTo>
                    <a:pt x="1" y="96"/>
                    <a:pt x="0" y="83"/>
                    <a:pt x="2" y="71"/>
                  </a:cubicBezTo>
                  <a:cubicBezTo>
                    <a:pt x="4" y="61"/>
                    <a:pt x="8" y="53"/>
                    <a:pt x="16" y="48"/>
                  </a:cubicBezTo>
                  <a:cubicBezTo>
                    <a:pt x="32" y="39"/>
                    <a:pt x="41" y="51"/>
                    <a:pt x="51" y="64"/>
                  </a:cubicBezTo>
                  <a:cubicBezTo>
                    <a:pt x="57" y="73"/>
                    <a:pt x="63" y="81"/>
                    <a:pt x="71" y="82"/>
                  </a:cubicBezTo>
                  <a:cubicBezTo>
                    <a:pt x="71" y="82"/>
                    <a:pt x="71" y="82"/>
                    <a:pt x="71" y="82"/>
                  </a:cubicBezTo>
                  <a:cubicBezTo>
                    <a:pt x="72" y="82"/>
                    <a:pt x="72" y="83"/>
                    <a:pt x="72" y="83"/>
                  </a:cubicBezTo>
                  <a:cubicBezTo>
                    <a:pt x="72" y="82"/>
                    <a:pt x="71" y="82"/>
                    <a:pt x="71" y="80"/>
                  </a:cubicBezTo>
                  <a:cubicBezTo>
                    <a:pt x="71" y="80"/>
                    <a:pt x="71" y="80"/>
                    <a:pt x="71" y="80"/>
                  </a:cubicBezTo>
                  <a:cubicBezTo>
                    <a:pt x="71" y="80"/>
                    <a:pt x="71" y="80"/>
                    <a:pt x="71" y="80"/>
                  </a:cubicBezTo>
                  <a:cubicBezTo>
                    <a:pt x="71" y="80"/>
                    <a:pt x="71" y="80"/>
                    <a:pt x="71" y="80"/>
                  </a:cubicBezTo>
                  <a:cubicBezTo>
                    <a:pt x="71" y="80"/>
                    <a:pt x="71" y="80"/>
                    <a:pt x="71" y="80"/>
                  </a:cubicBezTo>
                  <a:cubicBezTo>
                    <a:pt x="70" y="77"/>
                    <a:pt x="69" y="74"/>
                    <a:pt x="67" y="72"/>
                  </a:cubicBezTo>
                  <a:cubicBezTo>
                    <a:pt x="66" y="69"/>
                    <a:pt x="64" y="66"/>
                    <a:pt x="62" y="63"/>
                  </a:cubicBezTo>
                  <a:cubicBezTo>
                    <a:pt x="61" y="62"/>
                    <a:pt x="61" y="62"/>
                    <a:pt x="61" y="62"/>
                  </a:cubicBezTo>
                  <a:cubicBezTo>
                    <a:pt x="52" y="51"/>
                    <a:pt x="41" y="36"/>
                    <a:pt x="44" y="20"/>
                  </a:cubicBezTo>
                  <a:cubicBezTo>
                    <a:pt x="45" y="13"/>
                    <a:pt x="49" y="8"/>
                    <a:pt x="55" y="5"/>
                  </a:cubicBezTo>
                  <a:cubicBezTo>
                    <a:pt x="61" y="2"/>
                    <a:pt x="68" y="0"/>
                    <a:pt x="75" y="0"/>
                  </a:cubicBezTo>
                  <a:cubicBezTo>
                    <a:pt x="75" y="5"/>
                    <a:pt x="75" y="5"/>
                    <a:pt x="75" y="5"/>
                  </a:cubicBezTo>
                  <a:cubicBezTo>
                    <a:pt x="69" y="5"/>
                    <a:pt x="62" y="6"/>
                    <a:pt x="57" y="9"/>
                  </a:cubicBezTo>
                  <a:cubicBezTo>
                    <a:pt x="53" y="11"/>
                    <a:pt x="49" y="15"/>
                    <a:pt x="48" y="20"/>
                  </a:cubicBezTo>
                  <a:cubicBezTo>
                    <a:pt x="46" y="34"/>
                    <a:pt x="57" y="48"/>
                    <a:pt x="65" y="59"/>
                  </a:cubicBezTo>
                  <a:cubicBezTo>
                    <a:pt x="66" y="60"/>
                    <a:pt x="66" y="60"/>
                    <a:pt x="66" y="60"/>
                  </a:cubicBezTo>
                  <a:cubicBezTo>
                    <a:pt x="68" y="63"/>
                    <a:pt x="70" y="66"/>
                    <a:pt x="72" y="69"/>
                  </a:cubicBezTo>
                  <a:cubicBezTo>
                    <a:pt x="73" y="72"/>
                    <a:pt x="74" y="74"/>
                    <a:pt x="75" y="77"/>
                  </a:cubicBezTo>
                  <a:cubicBezTo>
                    <a:pt x="75" y="80"/>
                    <a:pt x="75" y="80"/>
                    <a:pt x="75" y="80"/>
                  </a:cubicBezTo>
                  <a:cubicBezTo>
                    <a:pt x="74" y="82"/>
                    <a:pt x="74" y="82"/>
                    <a:pt x="74" y="82"/>
                  </a:cubicBezTo>
                  <a:cubicBezTo>
                    <a:pt x="74" y="82"/>
                    <a:pt x="75" y="82"/>
                    <a:pt x="75" y="81"/>
                  </a:cubicBezTo>
                  <a:cubicBezTo>
                    <a:pt x="75" y="86"/>
                    <a:pt x="75" y="86"/>
                    <a:pt x="75" y="86"/>
                  </a:cubicBezTo>
                  <a:cubicBezTo>
                    <a:pt x="74" y="87"/>
                    <a:pt x="73" y="87"/>
                    <a:pt x="71" y="87"/>
                  </a:cubicBezTo>
                  <a:cubicBezTo>
                    <a:pt x="71" y="87"/>
                    <a:pt x="71" y="87"/>
                    <a:pt x="71" y="87"/>
                  </a:cubicBezTo>
                  <a:cubicBezTo>
                    <a:pt x="71" y="87"/>
                    <a:pt x="71" y="87"/>
                    <a:pt x="71" y="87"/>
                  </a:cubicBezTo>
                  <a:cubicBezTo>
                    <a:pt x="61" y="86"/>
                    <a:pt x="54" y="76"/>
                    <a:pt x="47" y="67"/>
                  </a:cubicBezTo>
                  <a:cubicBezTo>
                    <a:pt x="39" y="56"/>
                    <a:pt x="31" y="45"/>
                    <a:pt x="19" y="52"/>
                  </a:cubicBezTo>
                  <a:cubicBezTo>
                    <a:pt x="12" y="56"/>
                    <a:pt x="8" y="64"/>
                    <a:pt x="7" y="72"/>
                  </a:cubicBezTo>
                  <a:cubicBezTo>
                    <a:pt x="5" y="83"/>
                    <a:pt x="6" y="95"/>
                    <a:pt x="9" y="103"/>
                  </a:cubicBezTo>
                  <a:cubicBezTo>
                    <a:pt x="10" y="107"/>
                    <a:pt x="12" y="111"/>
                    <a:pt x="15" y="114"/>
                  </a:cubicBezTo>
                  <a:cubicBezTo>
                    <a:pt x="18" y="117"/>
                    <a:pt x="21" y="118"/>
                    <a:pt x="24"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1" name="Freeform 221"/>
            <p:cNvSpPr>
              <a:spLocks noEditPoints="1"/>
            </p:cNvSpPr>
            <p:nvPr/>
          </p:nvSpPr>
          <p:spPr bwMode="auto">
            <a:xfrm>
              <a:off x="997008" y="501968"/>
              <a:ext cx="301569" cy="223848"/>
            </a:xfrm>
            <a:custGeom>
              <a:avLst/>
              <a:gdLst>
                <a:gd name="T0" fmla="*/ 103 w 164"/>
                <a:gd name="T1" fmla="*/ 5 h 121"/>
                <a:gd name="T2" fmla="*/ 164 w 164"/>
                <a:gd name="T3" fmla="*/ 118 h 121"/>
                <a:gd name="T4" fmla="*/ 103 w 164"/>
                <a:gd name="T5" fmla="*/ 107 h 121"/>
                <a:gd name="T6" fmla="*/ 149 w 164"/>
                <a:gd name="T7" fmla="*/ 103 h 121"/>
                <a:gd name="T8" fmla="*/ 103 w 164"/>
                <a:gd name="T9" fmla="*/ 48 h 121"/>
                <a:gd name="T10" fmla="*/ 82 w 164"/>
                <a:gd name="T11" fmla="*/ 116 h 121"/>
                <a:gd name="T12" fmla="*/ 82 w 164"/>
                <a:gd name="T13" fmla="*/ 116 h 121"/>
                <a:gd name="T14" fmla="*/ 103 w 164"/>
                <a:gd name="T15" fmla="*/ 0 h 121"/>
                <a:gd name="T16" fmla="*/ 103 w 164"/>
                <a:gd name="T17" fmla="*/ 39 h 121"/>
                <a:gd name="T18" fmla="*/ 101 w 164"/>
                <a:gd name="T19" fmla="*/ 45 h 121"/>
                <a:gd name="T20" fmla="*/ 103 w 164"/>
                <a:gd name="T21" fmla="*/ 39 h 121"/>
                <a:gd name="T22" fmla="*/ 103 w 164"/>
                <a:gd name="T23" fmla="*/ 107 h 121"/>
                <a:gd name="T24" fmla="*/ 82 w 164"/>
                <a:gd name="T25" fmla="*/ 96 h 121"/>
                <a:gd name="T26" fmla="*/ 103 w 164"/>
                <a:gd name="T27" fmla="*/ 102 h 121"/>
                <a:gd name="T28" fmla="*/ 74 w 164"/>
                <a:gd name="T29" fmla="*/ 121 h 121"/>
                <a:gd name="T30" fmla="*/ 74 w 164"/>
                <a:gd name="T31" fmla="*/ 0 h 121"/>
                <a:gd name="T32" fmla="*/ 82 w 164"/>
                <a:gd name="T33" fmla="*/ 71 h 121"/>
                <a:gd name="T34" fmla="*/ 82 w 164"/>
                <a:gd name="T35" fmla="*/ 96 h 121"/>
                <a:gd name="T36" fmla="*/ 79 w 164"/>
                <a:gd name="T37" fmla="*/ 107 h 121"/>
                <a:gd name="T38" fmla="*/ 75 w 164"/>
                <a:gd name="T39" fmla="*/ 102 h 121"/>
                <a:gd name="T40" fmla="*/ 68 w 164"/>
                <a:gd name="T41" fmla="*/ 116 h 121"/>
                <a:gd name="T42" fmla="*/ 68 w 164"/>
                <a:gd name="T43" fmla="*/ 116 h 121"/>
                <a:gd name="T44" fmla="*/ 74 w 164"/>
                <a:gd name="T45" fmla="*/ 0 h 121"/>
                <a:gd name="T46" fmla="*/ 73 w 164"/>
                <a:gd name="T47" fmla="*/ 84 h 121"/>
                <a:gd name="T48" fmla="*/ 68 w 164"/>
                <a:gd name="T49" fmla="*/ 82 h 121"/>
                <a:gd name="T50" fmla="*/ 74 w 164"/>
                <a:gd name="T51" fmla="*/ 74 h 121"/>
                <a:gd name="T52" fmla="*/ 68 w 164"/>
                <a:gd name="T53" fmla="*/ 102 h 121"/>
                <a:gd name="T54" fmla="*/ 68 w 164"/>
                <a:gd name="T55" fmla="*/ 121 h 121"/>
                <a:gd name="T56" fmla="*/ 50 w 164"/>
                <a:gd name="T57" fmla="*/ 5 h 121"/>
                <a:gd name="T58" fmla="*/ 68 w 164"/>
                <a:gd name="T59" fmla="*/ 82 h 121"/>
                <a:gd name="T60" fmla="*/ 68 w 164"/>
                <a:gd name="T61" fmla="*/ 93 h 121"/>
                <a:gd name="T62" fmla="*/ 50 w 164"/>
                <a:gd name="T63" fmla="*/ 59 h 121"/>
                <a:gd name="T64" fmla="*/ 68 w 164"/>
                <a:gd name="T65" fmla="*/ 82 h 121"/>
                <a:gd name="T66" fmla="*/ 50 w 164"/>
                <a:gd name="T67" fmla="*/ 107 h 121"/>
                <a:gd name="T68" fmla="*/ 50 w 164"/>
                <a:gd name="T69" fmla="*/ 39 h 121"/>
                <a:gd name="T70" fmla="*/ 48 w 164"/>
                <a:gd name="T71" fmla="*/ 116 h 121"/>
                <a:gd name="T72" fmla="*/ 48 w 164"/>
                <a:gd name="T73" fmla="*/ 116 h 121"/>
                <a:gd name="T74" fmla="*/ 50 w 164"/>
                <a:gd name="T75" fmla="*/ 0 h 121"/>
                <a:gd name="T76" fmla="*/ 48 w 164"/>
                <a:gd name="T77" fmla="*/ 41 h 121"/>
                <a:gd name="T78" fmla="*/ 48 w 164"/>
                <a:gd name="T79" fmla="*/ 27 h 121"/>
                <a:gd name="T80" fmla="*/ 50 w 164"/>
                <a:gd name="T81" fmla="*/ 59 h 121"/>
                <a:gd name="T82" fmla="*/ 50 w 164"/>
                <a:gd name="T83" fmla="*/ 61 h 121"/>
                <a:gd name="T84" fmla="*/ 49 w 164"/>
                <a:gd name="T85" fmla="*/ 58 h 121"/>
                <a:gd name="T86" fmla="*/ 50 w 164"/>
                <a:gd name="T87" fmla="*/ 107 h 121"/>
                <a:gd name="T88" fmla="*/ 5 w 164"/>
                <a:gd name="T89" fmla="*/ 116 h 121"/>
                <a:gd name="T90" fmla="*/ 0 w 164"/>
                <a:gd name="T91" fmla="*/ 118 h 121"/>
                <a:gd name="T92" fmla="*/ 48 w 164"/>
                <a:gd name="T93" fmla="*/ 5 h 121"/>
                <a:gd name="T94" fmla="*/ 38 w 164"/>
                <a:gd name="T95" fmla="*/ 15 h 121"/>
                <a:gd name="T96" fmla="*/ 23 w 164"/>
                <a:gd name="T97" fmla="*/ 30 h 121"/>
                <a:gd name="T98" fmla="*/ 38 w 164"/>
                <a:gd name="T99" fmla="*/ 45 h 121"/>
                <a:gd name="T100" fmla="*/ 38 w 164"/>
                <a:gd name="T101" fmla="*/ 40 h 121"/>
                <a:gd name="T102" fmla="*/ 27 w 164"/>
                <a:gd name="T103" fmla="*/ 30 h 121"/>
                <a:gd name="T104" fmla="*/ 38 w 164"/>
                <a:gd name="T105" fmla="*/ 20 h 121"/>
                <a:gd name="T106" fmla="*/ 48 w 164"/>
                <a:gd name="T107" fmla="*/ 58 h 121"/>
                <a:gd name="T108" fmla="*/ 16 w 164"/>
                <a:gd name="T109" fmla="*/ 107 h 121"/>
                <a:gd name="T110" fmla="*/ 48 w 164"/>
                <a:gd name="T111" fmla="*/ 6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4" h="121">
                  <a:moveTo>
                    <a:pt x="103" y="116"/>
                  </a:moveTo>
                  <a:cubicBezTo>
                    <a:pt x="160" y="116"/>
                    <a:pt x="160" y="116"/>
                    <a:pt x="160" y="116"/>
                  </a:cubicBezTo>
                  <a:cubicBezTo>
                    <a:pt x="160" y="5"/>
                    <a:pt x="160" y="5"/>
                    <a:pt x="160" y="5"/>
                  </a:cubicBezTo>
                  <a:cubicBezTo>
                    <a:pt x="103" y="5"/>
                    <a:pt x="103" y="5"/>
                    <a:pt x="103" y="5"/>
                  </a:cubicBezTo>
                  <a:cubicBezTo>
                    <a:pt x="103" y="0"/>
                    <a:pt x="103" y="0"/>
                    <a:pt x="103" y="0"/>
                  </a:cubicBezTo>
                  <a:cubicBezTo>
                    <a:pt x="162" y="0"/>
                    <a:pt x="162" y="0"/>
                    <a:pt x="162" y="0"/>
                  </a:cubicBezTo>
                  <a:cubicBezTo>
                    <a:pt x="163" y="0"/>
                    <a:pt x="164" y="1"/>
                    <a:pt x="164" y="2"/>
                  </a:cubicBezTo>
                  <a:cubicBezTo>
                    <a:pt x="164" y="118"/>
                    <a:pt x="164" y="118"/>
                    <a:pt x="164" y="118"/>
                  </a:cubicBezTo>
                  <a:cubicBezTo>
                    <a:pt x="164" y="120"/>
                    <a:pt x="163" y="121"/>
                    <a:pt x="162" y="121"/>
                  </a:cubicBezTo>
                  <a:cubicBezTo>
                    <a:pt x="103" y="121"/>
                    <a:pt x="103" y="121"/>
                    <a:pt x="103" y="121"/>
                  </a:cubicBezTo>
                  <a:cubicBezTo>
                    <a:pt x="103" y="116"/>
                    <a:pt x="103" y="116"/>
                    <a:pt x="103" y="116"/>
                  </a:cubicBezTo>
                  <a:close/>
                  <a:moveTo>
                    <a:pt x="103" y="107"/>
                  </a:moveTo>
                  <a:cubicBezTo>
                    <a:pt x="147" y="107"/>
                    <a:pt x="147" y="107"/>
                    <a:pt x="147" y="107"/>
                  </a:cubicBezTo>
                  <a:cubicBezTo>
                    <a:pt x="147" y="107"/>
                    <a:pt x="147" y="107"/>
                    <a:pt x="147" y="107"/>
                  </a:cubicBezTo>
                  <a:cubicBezTo>
                    <a:pt x="148" y="107"/>
                    <a:pt x="148" y="107"/>
                    <a:pt x="149" y="107"/>
                  </a:cubicBezTo>
                  <a:cubicBezTo>
                    <a:pt x="150" y="106"/>
                    <a:pt x="150" y="104"/>
                    <a:pt x="149" y="103"/>
                  </a:cubicBezTo>
                  <a:cubicBezTo>
                    <a:pt x="103" y="39"/>
                    <a:pt x="103" y="39"/>
                    <a:pt x="103" y="39"/>
                  </a:cubicBezTo>
                  <a:cubicBezTo>
                    <a:pt x="103" y="39"/>
                    <a:pt x="103" y="39"/>
                    <a:pt x="103" y="39"/>
                  </a:cubicBezTo>
                  <a:cubicBezTo>
                    <a:pt x="104" y="40"/>
                    <a:pt x="104" y="41"/>
                    <a:pt x="103" y="41"/>
                  </a:cubicBezTo>
                  <a:cubicBezTo>
                    <a:pt x="103" y="48"/>
                    <a:pt x="103" y="48"/>
                    <a:pt x="103" y="48"/>
                  </a:cubicBezTo>
                  <a:cubicBezTo>
                    <a:pt x="143" y="102"/>
                    <a:pt x="143" y="102"/>
                    <a:pt x="143" y="102"/>
                  </a:cubicBezTo>
                  <a:cubicBezTo>
                    <a:pt x="103" y="102"/>
                    <a:pt x="103" y="102"/>
                    <a:pt x="103" y="102"/>
                  </a:cubicBezTo>
                  <a:lnTo>
                    <a:pt x="103" y="107"/>
                  </a:lnTo>
                  <a:close/>
                  <a:moveTo>
                    <a:pt x="82" y="116"/>
                  </a:moveTo>
                  <a:cubicBezTo>
                    <a:pt x="103" y="116"/>
                    <a:pt x="103" y="116"/>
                    <a:pt x="103" y="116"/>
                  </a:cubicBezTo>
                  <a:cubicBezTo>
                    <a:pt x="103" y="121"/>
                    <a:pt x="103" y="121"/>
                    <a:pt x="103" y="121"/>
                  </a:cubicBezTo>
                  <a:cubicBezTo>
                    <a:pt x="82" y="121"/>
                    <a:pt x="82" y="121"/>
                    <a:pt x="82" y="121"/>
                  </a:cubicBezTo>
                  <a:cubicBezTo>
                    <a:pt x="82" y="116"/>
                    <a:pt x="82" y="116"/>
                    <a:pt x="82" y="116"/>
                  </a:cubicBezTo>
                  <a:close/>
                  <a:moveTo>
                    <a:pt x="103" y="5"/>
                  </a:moveTo>
                  <a:cubicBezTo>
                    <a:pt x="82" y="5"/>
                    <a:pt x="82" y="5"/>
                    <a:pt x="82" y="5"/>
                  </a:cubicBezTo>
                  <a:cubicBezTo>
                    <a:pt x="82" y="0"/>
                    <a:pt x="82" y="0"/>
                    <a:pt x="82" y="0"/>
                  </a:cubicBezTo>
                  <a:cubicBezTo>
                    <a:pt x="103" y="0"/>
                    <a:pt x="103" y="0"/>
                    <a:pt x="103" y="0"/>
                  </a:cubicBezTo>
                  <a:cubicBezTo>
                    <a:pt x="103" y="5"/>
                    <a:pt x="103" y="5"/>
                    <a:pt x="103" y="5"/>
                  </a:cubicBezTo>
                  <a:close/>
                  <a:moveTo>
                    <a:pt x="103" y="39"/>
                  </a:moveTo>
                  <a:cubicBezTo>
                    <a:pt x="103" y="39"/>
                    <a:pt x="103" y="39"/>
                    <a:pt x="103" y="39"/>
                  </a:cubicBezTo>
                  <a:cubicBezTo>
                    <a:pt x="103" y="39"/>
                    <a:pt x="103" y="39"/>
                    <a:pt x="103" y="39"/>
                  </a:cubicBezTo>
                  <a:cubicBezTo>
                    <a:pt x="103" y="42"/>
                    <a:pt x="103" y="42"/>
                    <a:pt x="103" y="42"/>
                  </a:cubicBezTo>
                  <a:cubicBezTo>
                    <a:pt x="103" y="42"/>
                    <a:pt x="103" y="42"/>
                    <a:pt x="103" y="41"/>
                  </a:cubicBezTo>
                  <a:cubicBezTo>
                    <a:pt x="103" y="48"/>
                    <a:pt x="103" y="48"/>
                    <a:pt x="103" y="48"/>
                  </a:cubicBezTo>
                  <a:cubicBezTo>
                    <a:pt x="101" y="45"/>
                    <a:pt x="101" y="45"/>
                    <a:pt x="101" y="45"/>
                  </a:cubicBezTo>
                  <a:cubicBezTo>
                    <a:pt x="82" y="71"/>
                    <a:pt x="82" y="71"/>
                    <a:pt x="82" y="71"/>
                  </a:cubicBezTo>
                  <a:cubicBezTo>
                    <a:pt x="82" y="63"/>
                    <a:pt x="82" y="63"/>
                    <a:pt x="82" y="63"/>
                  </a:cubicBezTo>
                  <a:cubicBezTo>
                    <a:pt x="99" y="39"/>
                    <a:pt x="99" y="39"/>
                    <a:pt x="99" y="39"/>
                  </a:cubicBezTo>
                  <a:cubicBezTo>
                    <a:pt x="100" y="38"/>
                    <a:pt x="101" y="38"/>
                    <a:pt x="103" y="39"/>
                  </a:cubicBezTo>
                  <a:cubicBezTo>
                    <a:pt x="103" y="39"/>
                    <a:pt x="103" y="39"/>
                    <a:pt x="103" y="39"/>
                  </a:cubicBezTo>
                  <a:cubicBezTo>
                    <a:pt x="103" y="39"/>
                    <a:pt x="103" y="39"/>
                    <a:pt x="103" y="39"/>
                  </a:cubicBezTo>
                  <a:close/>
                  <a:moveTo>
                    <a:pt x="103" y="102"/>
                  </a:moveTo>
                  <a:cubicBezTo>
                    <a:pt x="103" y="107"/>
                    <a:pt x="103" y="107"/>
                    <a:pt x="103" y="107"/>
                  </a:cubicBezTo>
                  <a:cubicBezTo>
                    <a:pt x="85" y="107"/>
                    <a:pt x="85" y="107"/>
                    <a:pt x="85" y="107"/>
                  </a:cubicBezTo>
                  <a:cubicBezTo>
                    <a:pt x="84" y="107"/>
                    <a:pt x="84" y="107"/>
                    <a:pt x="83" y="106"/>
                  </a:cubicBezTo>
                  <a:cubicBezTo>
                    <a:pt x="82" y="105"/>
                    <a:pt x="82" y="105"/>
                    <a:pt x="82" y="105"/>
                  </a:cubicBezTo>
                  <a:cubicBezTo>
                    <a:pt x="82" y="96"/>
                    <a:pt x="82" y="96"/>
                    <a:pt x="82" y="96"/>
                  </a:cubicBezTo>
                  <a:cubicBezTo>
                    <a:pt x="85" y="100"/>
                    <a:pt x="85" y="100"/>
                    <a:pt x="85" y="100"/>
                  </a:cubicBezTo>
                  <a:cubicBezTo>
                    <a:pt x="85" y="101"/>
                    <a:pt x="85" y="101"/>
                    <a:pt x="85" y="101"/>
                  </a:cubicBezTo>
                  <a:cubicBezTo>
                    <a:pt x="86" y="102"/>
                    <a:pt x="86" y="102"/>
                    <a:pt x="86" y="102"/>
                  </a:cubicBezTo>
                  <a:lnTo>
                    <a:pt x="103" y="102"/>
                  </a:lnTo>
                  <a:close/>
                  <a:moveTo>
                    <a:pt x="74" y="116"/>
                  </a:moveTo>
                  <a:cubicBezTo>
                    <a:pt x="82" y="116"/>
                    <a:pt x="82" y="116"/>
                    <a:pt x="82" y="116"/>
                  </a:cubicBezTo>
                  <a:cubicBezTo>
                    <a:pt x="82" y="121"/>
                    <a:pt x="82" y="121"/>
                    <a:pt x="82" y="121"/>
                  </a:cubicBezTo>
                  <a:cubicBezTo>
                    <a:pt x="74" y="121"/>
                    <a:pt x="74" y="121"/>
                    <a:pt x="74" y="121"/>
                  </a:cubicBezTo>
                  <a:cubicBezTo>
                    <a:pt x="74" y="116"/>
                    <a:pt x="74" y="116"/>
                    <a:pt x="74" y="116"/>
                  </a:cubicBezTo>
                  <a:close/>
                  <a:moveTo>
                    <a:pt x="82" y="5"/>
                  </a:moveTo>
                  <a:cubicBezTo>
                    <a:pt x="74" y="5"/>
                    <a:pt x="74" y="5"/>
                    <a:pt x="74" y="5"/>
                  </a:cubicBezTo>
                  <a:cubicBezTo>
                    <a:pt x="74" y="0"/>
                    <a:pt x="74" y="0"/>
                    <a:pt x="74" y="0"/>
                  </a:cubicBezTo>
                  <a:cubicBezTo>
                    <a:pt x="82" y="0"/>
                    <a:pt x="82" y="0"/>
                    <a:pt x="82" y="0"/>
                  </a:cubicBezTo>
                  <a:cubicBezTo>
                    <a:pt x="82" y="5"/>
                    <a:pt x="82" y="5"/>
                    <a:pt x="82" y="5"/>
                  </a:cubicBezTo>
                  <a:close/>
                  <a:moveTo>
                    <a:pt x="82" y="63"/>
                  </a:moveTo>
                  <a:cubicBezTo>
                    <a:pt x="82" y="71"/>
                    <a:pt x="82" y="71"/>
                    <a:pt x="82" y="71"/>
                  </a:cubicBezTo>
                  <a:cubicBezTo>
                    <a:pt x="74" y="83"/>
                    <a:pt x="74" y="83"/>
                    <a:pt x="74" y="83"/>
                  </a:cubicBezTo>
                  <a:cubicBezTo>
                    <a:pt x="74" y="74"/>
                    <a:pt x="74" y="74"/>
                    <a:pt x="74" y="74"/>
                  </a:cubicBezTo>
                  <a:cubicBezTo>
                    <a:pt x="82" y="63"/>
                    <a:pt x="82" y="63"/>
                    <a:pt x="82" y="63"/>
                  </a:cubicBezTo>
                  <a:close/>
                  <a:moveTo>
                    <a:pt x="82" y="96"/>
                  </a:moveTo>
                  <a:cubicBezTo>
                    <a:pt x="82" y="105"/>
                    <a:pt x="82" y="105"/>
                    <a:pt x="82" y="105"/>
                  </a:cubicBezTo>
                  <a:cubicBezTo>
                    <a:pt x="82" y="104"/>
                    <a:pt x="82" y="104"/>
                    <a:pt x="82" y="104"/>
                  </a:cubicBezTo>
                  <a:cubicBezTo>
                    <a:pt x="82" y="105"/>
                    <a:pt x="82" y="106"/>
                    <a:pt x="81" y="107"/>
                  </a:cubicBezTo>
                  <a:cubicBezTo>
                    <a:pt x="80" y="107"/>
                    <a:pt x="80" y="107"/>
                    <a:pt x="79" y="107"/>
                  </a:cubicBezTo>
                  <a:cubicBezTo>
                    <a:pt x="79" y="107"/>
                    <a:pt x="79" y="107"/>
                    <a:pt x="79" y="107"/>
                  </a:cubicBezTo>
                  <a:cubicBezTo>
                    <a:pt x="74" y="107"/>
                    <a:pt x="74" y="107"/>
                    <a:pt x="74" y="107"/>
                  </a:cubicBezTo>
                  <a:cubicBezTo>
                    <a:pt x="74" y="102"/>
                    <a:pt x="74" y="102"/>
                    <a:pt x="74" y="102"/>
                  </a:cubicBezTo>
                  <a:cubicBezTo>
                    <a:pt x="75" y="102"/>
                    <a:pt x="75" y="102"/>
                    <a:pt x="75" y="102"/>
                  </a:cubicBezTo>
                  <a:cubicBezTo>
                    <a:pt x="74" y="101"/>
                    <a:pt x="74" y="101"/>
                    <a:pt x="74" y="101"/>
                  </a:cubicBezTo>
                  <a:cubicBezTo>
                    <a:pt x="74" y="85"/>
                    <a:pt x="74" y="85"/>
                    <a:pt x="74" y="85"/>
                  </a:cubicBezTo>
                  <a:lnTo>
                    <a:pt x="82" y="96"/>
                  </a:lnTo>
                  <a:close/>
                  <a:moveTo>
                    <a:pt x="68" y="116"/>
                  </a:moveTo>
                  <a:cubicBezTo>
                    <a:pt x="74" y="116"/>
                    <a:pt x="74" y="116"/>
                    <a:pt x="74" y="116"/>
                  </a:cubicBezTo>
                  <a:cubicBezTo>
                    <a:pt x="74" y="121"/>
                    <a:pt x="74" y="121"/>
                    <a:pt x="74" y="121"/>
                  </a:cubicBezTo>
                  <a:cubicBezTo>
                    <a:pt x="68" y="121"/>
                    <a:pt x="68" y="121"/>
                    <a:pt x="68" y="121"/>
                  </a:cubicBezTo>
                  <a:cubicBezTo>
                    <a:pt x="68" y="116"/>
                    <a:pt x="68" y="116"/>
                    <a:pt x="68" y="116"/>
                  </a:cubicBezTo>
                  <a:close/>
                  <a:moveTo>
                    <a:pt x="74" y="5"/>
                  </a:moveTo>
                  <a:cubicBezTo>
                    <a:pt x="68" y="5"/>
                    <a:pt x="68" y="5"/>
                    <a:pt x="68" y="5"/>
                  </a:cubicBezTo>
                  <a:cubicBezTo>
                    <a:pt x="68" y="0"/>
                    <a:pt x="68" y="0"/>
                    <a:pt x="68" y="0"/>
                  </a:cubicBezTo>
                  <a:cubicBezTo>
                    <a:pt x="74" y="0"/>
                    <a:pt x="74" y="0"/>
                    <a:pt x="74" y="0"/>
                  </a:cubicBezTo>
                  <a:cubicBezTo>
                    <a:pt x="74" y="5"/>
                    <a:pt x="74" y="5"/>
                    <a:pt x="74" y="5"/>
                  </a:cubicBezTo>
                  <a:close/>
                  <a:moveTo>
                    <a:pt x="74" y="74"/>
                  </a:moveTo>
                  <a:cubicBezTo>
                    <a:pt x="74" y="83"/>
                    <a:pt x="74" y="83"/>
                    <a:pt x="74" y="83"/>
                  </a:cubicBezTo>
                  <a:cubicBezTo>
                    <a:pt x="73" y="84"/>
                    <a:pt x="73" y="84"/>
                    <a:pt x="73" y="84"/>
                  </a:cubicBezTo>
                  <a:cubicBezTo>
                    <a:pt x="74" y="85"/>
                    <a:pt x="74" y="85"/>
                    <a:pt x="74" y="85"/>
                  </a:cubicBezTo>
                  <a:cubicBezTo>
                    <a:pt x="74" y="101"/>
                    <a:pt x="74" y="101"/>
                    <a:pt x="74" y="101"/>
                  </a:cubicBezTo>
                  <a:cubicBezTo>
                    <a:pt x="68" y="93"/>
                    <a:pt x="68" y="93"/>
                    <a:pt x="68" y="93"/>
                  </a:cubicBezTo>
                  <a:cubicBezTo>
                    <a:pt x="68" y="82"/>
                    <a:pt x="68" y="82"/>
                    <a:pt x="68" y="82"/>
                  </a:cubicBezTo>
                  <a:cubicBezTo>
                    <a:pt x="69" y="82"/>
                    <a:pt x="69" y="82"/>
                    <a:pt x="69" y="82"/>
                  </a:cubicBezTo>
                  <a:cubicBezTo>
                    <a:pt x="69" y="82"/>
                    <a:pt x="68" y="82"/>
                    <a:pt x="68" y="82"/>
                  </a:cubicBezTo>
                  <a:cubicBezTo>
                    <a:pt x="68" y="82"/>
                    <a:pt x="68" y="82"/>
                    <a:pt x="68" y="82"/>
                  </a:cubicBezTo>
                  <a:cubicBezTo>
                    <a:pt x="74" y="74"/>
                    <a:pt x="74" y="74"/>
                    <a:pt x="74" y="74"/>
                  </a:cubicBezTo>
                  <a:close/>
                  <a:moveTo>
                    <a:pt x="74" y="102"/>
                  </a:moveTo>
                  <a:cubicBezTo>
                    <a:pt x="74" y="107"/>
                    <a:pt x="74" y="107"/>
                    <a:pt x="74" y="107"/>
                  </a:cubicBezTo>
                  <a:cubicBezTo>
                    <a:pt x="68" y="107"/>
                    <a:pt x="68" y="107"/>
                    <a:pt x="68" y="107"/>
                  </a:cubicBezTo>
                  <a:cubicBezTo>
                    <a:pt x="68" y="102"/>
                    <a:pt x="68" y="102"/>
                    <a:pt x="68" y="102"/>
                  </a:cubicBezTo>
                  <a:lnTo>
                    <a:pt x="74" y="102"/>
                  </a:lnTo>
                  <a:close/>
                  <a:moveTo>
                    <a:pt x="50" y="116"/>
                  </a:moveTo>
                  <a:cubicBezTo>
                    <a:pt x="68" y="116"/>
                    <a:pt x="68" y="116"/>
                    <a:pt x="68" y="116"/>
                  </a:cubicBezTo>
                  <a:cubicBezTo>
                    <a:pt x="68" y="121"/>
                    <a:pt x="68" y="121"/>
                    <a:pt x="68" y="121"/>
                  </a:cubicBezTo>
                  <a:cubicBezTo>
                    <a:pt x="50" y="121"/>
                    <a:pt x="50" y="121"/>
                    <a:pt x="50" y="121"/>
                  </a:cubicBezTo>
                  <a:cubicBezTo>
                    <a:pt x="50" y="116"/>
                    <a:pt x="50" y="116"/>
                    <a:pt x="50" y="116"/>
                  </a:cubicBezTo>
                  <a:close/>
                  <a:moveTo>
                    <a:pt x="68" y="5"/>
                  </a:moveTo>
                  <a:cubicBezTo>
                    <a:pt x="50" y="5"/>
                    <a:pt x="50" y="5"/>
                    <a:pt x="50" y="5"/>
                  </a:cubicBezTo>
                  <a:cubicBezTo>
                    <a:pt x="50" y="0"/>
                    <a:pt x="50" y="0"/>
                    <a:pt x="50" y="0"/>
                  </a:cubicBezTo>
                  <a:cubicBezTo>
                    <a:pt x="68" y="0"/>
                    <a:pt x="68" y="0"/>
                    <a:pt x="68" y="0"/>
                  </a:cubicBezTo>
                  <a:cubicBezTo>
                    <a:pt x="68" y="5"/>
                    <a:pt x="68" y="5"/>
                    <a:pt x="68" y="5"/>
                  </a:cubicBezTo>
                  <a:close/>
                  <a:moveTo>
                    <a:pt x="68" y="82"/>
                  </a:moveTo>
                  <a:cubicBezTo>
                    <a:pt x="68" y="82"/>
                    <a:pt x="68" y="82"/>
                    <a:pt x="68" y="82"/>
                  </a:cubicBezTo>
                  <a:cubicBezTo>
                    <a:pt x="68" y="82"/>
                    <a:pt x="68" y="82"/>
                    <a:pt x="68" y="82"/>
                  </a:cubicBezTo>
                  <a:cubicBezTo>
                    <a:pt x="68" y="82"/>
                    <a:pt x="68" y="82"/>
                    <a:pt x="68" y="82"/>
                  </a:cubicBezTo>
                  <a:cubicBezTo>
                    <a:pt x="68" y="93"/>
                    <a:pt x="68" y="93"/>
                    <a:pt x="68" y="93"/>
                  </a:cubicBezTo>
                  <a:cubicBezTo>
                    <a:pt x="65" y="89"/>
                    <a:pt x="65" y="89"/>
                    <a:pt x="65" y="89"/>
                  </a:cubicBezTo>
                  <a:cubicBezTo>
                    <a:pt x="50" y="67"/>
                    <a:pt x="50" y="67"/>
                    <a:pt x="50" y="67"/>
                  </a:cubicBezTo>
                  <a:cubicBezTo>
                    <a:pt x="50" y="61"/>
                    <a:pt x="50" y="61"/>
                    <a:pt x="50" y="61"/>
                  </a:cubicBezTo>
                  <a:cubicBezTo>
                    <a:pt x="50" y="61"/>
                    <a:pt x="50" y="60"/>
                    <a:pt x="50" y="59"/>
                  </a:cubicBezTo>
                  <a:cubicBezTo>
                    <a:pt x="50" y="59"/>
                    <a:pt x="50" y="59"/>
                    <a:pt x="50" y="59"/>
                  </a:cubicBezTo>
                  <a:cubicBezTo>
                    <a:pt x="68" y="84"/>
                    <a:pt x="68" y="84"/>
                    <a:pt x="68" y="84"/>
                  </a:cubicBezTo>
                  <a:cubicBezTo>
                    <a:pt x="68" y="84"/>
                    <a:pt x="68" y="83"/>
                    <a:pt x="68" y="82"/>
                  </a:cubicBezTo>
                  <a:cubicBezTo>
                    <a:pt x="68" y="82"/>
                    <a:pt x="68" y="82"/>
                    <a:pt x="68" y="82"/>
                  </a:cubicBezTo>
                  <a:close/>
                  <a:moveTo>
                    <a:pt x="68" y="102"/>
                  </a:moveTo>
                  <a:cubicBezTo>
                    <a:pt x="68" y="107"/>
                    <a:pt x="68" y="107"/>
                    <a:pt x="68" y="107"/>
                  </a:cubicBezTo>
                  <a:cubicBezTo>
                    <a:pt x="55" y="107"/>
                    <a:pt x="55" y="107"/>
                    <a:pt x="55" y="107"/>
                  </a:cubicBezTo>
                  <a:cubicBezTo>
                    <a:pt x="50" y="107"/>
                    <a:pt x="50" y="107"/>
                    <a:pt x="50" y="107"/>
                  </a:cubicBezTo>
                  <a:cubicBezTo>
                    <a:pt x="50" y="102"/>
                    <a:pt x="50" y="102"/>
                    <a:pt x="50" y="102"/>
                  </a:cubicBezTo>
                  <a:cubicBezTo>
                    <a:pt x="55" y="102"/>
                    <a:pt x="55" y="102"/>
                    <a:pt x="55" y="102"/>
                  </a:cubicBezTo>
                  <a:cubicBezTo>
                    <a:pt x="68" y="102"/>
                    <a:pt x="68" y="102"/>
                    <a:pt x="68" y="102"/>
                  </a:cubicBezTo>
                  <a:close/>
                  <a:moveTo>
                    <a:pt x="50" y="39"/>
                  </a:moveTo>
                  <a:cubicBezTo>
                    <a:pt x="50" y="21"/>
                    <a:pt x="50" y="21"/>
                    <a:pt x="50" y="21"/>
                  </a:cubicBezTo>
                  <a:cubicBezTo>
                    <a:pt x="52" y="24"/>
                    <a:pt x="53" y="27"/>
                    <a:pt x="53" y="30"/>
                  </a:cubicBezTo>
                  <a:cubicBezTo>
                    <a:pt x="53" y="33"/>
                    <a:pt x="52" y="37"/>
                    <a:pt x="50" y="39"/>
                  </a:cubicBezTo>
                  <a:close/>
                  <a:moveTo>
                    <a:pt x="48" y="116"/>
                  </a:moveTo>
                  <a:cubicBezTo>
                    <a:pt x="50" y="116"/>
                    <a:pt x="50" y="116"/>
                    <a:pt x="50" y="116"/>
                  </a:cubicBezTo>
                  <a:cubicBezTo>
                    <a:pt x="50" y="121"/>
                    <a:pt x="50" y="121"/>
                    <a:pt x="50" y="121"/>
                  </a:cubicBezTo>
                  <a:cubicBezTo>
                    <a:pt x="48" y="121"/>
                    <a:pt x="48" y="121"/>
                    <a:pt x="48" y="121"/>
                  </a:cubicBezTo>
                  <a:cubicBezTo>
                    <a:pt x="48" y="116"/>
                    <a:pt x="48" y="116"/>
                    <a:pt x="48" y="116"/>
                  </a:cubicBezTo>
                  <a:close/>
                  <a:moveTo>
                    <a:pt x="50" y="5"/>
                  </a:moveTo>
                  <a:cubicBezTo>
                    <a:pt x="48" y="5"/>
                    <a:pt x="48" y="5"/>
                    <a:pt x="48" y="5"/>
                  </a:cubicBezTo>
                  <a:cubicBezTo>
                    <a:pt x="48" y="0"/>
                    <a:pt x="48" y="0"/>
                    <a:pt x="48" y="0"/>
                  </a:cubicBezTo>
                  <a:cubicBezTo>
                    <a:pt x="50" y="0"/>
                    <a:pt x="50" y="0"/>
                    <a:pt x="50" y="0"/>
                  </a:cubicBezTo>
                  <a:cubicBezTo>
                    <a:pt x="50" y="5"/>
                    <a:pt x="50" y="5"/>
                    <a:pt x="50" y="5"/>
                  </a:cubicBezTo>
                  <a:close/>
                  <a:moveTo>
                    <a:pt x="50" y="21"/>
                  </a:moveTo>
                  <a:cubicBezTo>
                    <a:pt x="50" y="39"/>
                    <a:pt x="50" y="39"/>
                    <a:pt x="50" y="39"/>
                  </a:cubicBezTo>
                  <a:cubicBezTo>
                    <a:pt x="49" y="40"/>
                    <a:pt x="49" y="40"/>
                    <a:pt x="48" y="41"/>
                  </a:cubicBezTo>
                  <a:cubicBezTo>
                    <a:pt x="48" y="41"/>
                    <a:pt x="48" y="41"/>
                    <a:pt x="48" y="41"/>
                  </a:cubicBezTo>
                  <a:cubicBezTo>
                    <a:pt x="48" y="33"/>
                    <a:pt x="48" y="33"/>
                    <a:pt x="48" y="33"/>
                  </a:cubicBezTo>
                  <a:cubicBezTo>
                    <a:pt x="48" y="32"/>
                    <a:pt x="48" y="31"/>
                    <a:pt x="48" y="30"/>
                  </a:cubicBezTo>
                  <a:cubicBezTo>
                    <a:pt x="48" y="29"/>
                    <a:pt x="48" y="28"/>
                    <a:pt x="48" y="27"/>
                  </a:cubicBezTo>
                  <a:cubicBezTo>
                    <a:pt x="48" y="19"/>
                    <a:pt x="48" y="19"/>
                    <a:pt x="48" y="19"/>
                  </a:cubicBezTo>
                  <a:cubicBezTo>
                    <a:pt x="48" y="19"/>
                    <a:pt x="48" y="19"/>
                    <a:pt x="48" y="19"/>
                  </a:cubicBezTo>
                  <a:cubicBezTo>
                    <a:pt x="49" y="20"/>
                    <a:pt x="49" y="20"/>
                    <a:pt x="50" y="21"/>
                  </a:cubicBezTo>
                  <a:close/>
                  <a:moveTo>
                    <a:pt x="50" y="59"/>
                  </a:moveTo>
                  <a:cubicBezTo>
                    <a:pt x="50" y="59"/>
                    <a:pt x="50" y="59"/>
                    <a:pt x="50" y="59"/>
                  </a:cubicBezTo>
                  <a:cubicBezTo>
                    <a:pt x="50" y="59"/>
                    <a:pt x="50" y="59"/>
                    <a:pt x="49" y="59"/>
                  </a:cubicBezTo>
                  <a:cubicBezTo>
                    <a:pt x="49" y="62"/>
                    <a:pt x="49" y="62"/>
                    <a:pt x="49" y="62"/>
                  </a:cubicBezTo>
                  <a:cubicBezTo>
                    <a:pt x="50" y="62"/>
                    <a:pt x="50" y="61"/>
                    <a:pt x="50" y="61"/>
                  </a:cubicBezTo>
                  <a:cubicBezTo>
                    <a:pt x="50" y="67"/>
                    <a:pt x="50" y="67"/>
                    <a:pt x="50" y="67"/>
                  </a:cubicBezTo>
                  <a:cubicBezTo>
                    <a:pt x="48" y="64"/>
                    <a:pt x="48" y="64"/>
                    <a:pt x="48" y="64"/>
                  </a:cubicBezTo>
                  <a:cubicBezTo>
                    <a:pt x="48" y="58"/>
                    <a:pt x="48" y="58"/>
                    <a:pt x="48" y="58"/>
                  </a:cubicBezTo>
                  <a:cubicBezTo>
                    <a:pt x="48" y="58"/>
                    <a:pt x="48" y="58"/>
                    <a:pt x="49" y="58"/>
                  </a:cubicBezTo>
                  <a:cubicBezTo>
                    <a:pt x="49" y="59"/>
                    <a:pt x="49" y="59"/>
                    <a:pt x="49" y="59"/>
                  </a:cubicBezTo>
                  <a:cubicBezTo>
                    <a:pt x="50" y="59"/>
                    <a:pt x="50" y="59"/>
                    <a:pt x="50" y="59"/>
                  </a:cubicBezTo>
                  <a:close/>
                  <a:moveTo>
                    <a:pt x="50" y="102"/>
                  </a:moveTo>
                  <a:cubicBezTo>
                    <a:pt x="50" y="107"/>
                    <a:pt x="50" y="107"/>
                    <a:pt x="50" y="107"/>
                  </a:cubicBezTo>
                  <a:cubicBezTo>
                    <a:pt x="48" y="107"/>
                    <a:pt x="48" y="107"/>
                    <a:pt x="48" y="107"/>
                  </a:cubicBezTo>
                  <a:cubicBezTo>
                    <a:pt x="48" y="102"/>
                    <a:pt x="48" y="102"/>
                    <a:pt x="48" y="102"/>
                  </a:cubicBezTo>
                  <a:lnTo>
                    <a:pt x="50" y="102"/>
                  </a:lnTo>
                  <a:close/>
                  <a:moveTo>
                    <a:pt x="5" y="116"/>
                  </a:moveTo>
                  <a:cubicBezTo>
                    <a:pt x="48" y="116"/>
                    <a:pt x="48" y="116"/>
                    <a:pt x="48" y="116"/>
                  </a:cubicBezTo>
                  <a:cubicBezTo>
                    <a:pt x="48" y="121"/>
                    <a:pt x="48" y="121"/>
                    <a:pt x="48" y="121"/>
                  </a:cubicBezTo>
                  <a:cubicBezTo>
                    <a:pt x="2" y="121"/>
                    <a:pt x="2" y="121"/>
                    <a:pt x="2" y="121"/>
                  </a:cubicBezTo>
                  <a:cubicBezTo>
                    <a:pt x="1" y="121"/>
                    <a:pt x="0" y="120"/>
                    <a:pt x="0" y="118"/>
                  </a:cubicBezTo>
                  <a:cubicBezTo>
                    <a:pt x="0" y="2"/>
                    <a:pt x="0" y="2"/>
                    <a:pt x="0" y="2"/>
                  </a:cubicBezTo>
                  <a:cubicBezTo>
                    <a:pt x="0" y="1"/>
                    <a:pt x="1" y="0"/>
                    <a:pt x="2" y="0"/>
                  </a:cubicBezTo>
                  <a:cubicBezTo>
                    <a:pt x="48" y="0"/>
                    <a:pt x="48" y="0"/>
                    <a:pt x="48" y="0"/>
                  </a:cubicBezTo>
                  <a:cubicBezTo>
                    <a:pt x="48" y="5"/>
                    <a:pt x="48" y="5"/>
                    <a:pt x="48" y="5"/>
                  </a:cubicBezTo>
                  <a:cubicBezTo>
                    <a:pt x="5" y="5"/>
                    <a:pt x="5" y="5"/>
                    <a:pt x="5" y="5"/>
                  </a:cubicBezTo>
                  <a:cubicBezTo>
                    <a:pt x="5" y="116"/>
                    <a:pt x="5" y="116"/>
                    <a:pt x="5" y="116"/>
                  </a:cubicBezTo>
                  <a:close/>
                  <a:moveTo>
                    <a:pt x="48" y="19"/>
                  </a:moveTo>
                  <a:cubicBezTo>
                    <a:pt x="45" y="16"/>
                    <a:pt x="41" y="15"/>
                    <a:pt x="38" y="15"/>
                  </a:cubicBezTo>
                  <a:cubicBezTo>
                    <a:pt x="34" y="15"/>
                    <a:pt x="30" y="17"/>
                    <a:pt x="27" y="19"/>
                  </a:cubicBezTo>
                  <a:cubicBezTo>
                    <a:pt x="27" y="19"/>
                    <a:pt x="27" y="19"/>
                    <a:pt x="27" y="19"/>
                  </a:cubicBezTo>
                  <a:cubicBezTo>
                    <a:pt x="24" y="22"/>
                    <a:pt x="23" y="26"/>
                    <a:pt x="23" y="30"/>
                  </a:cubicBezTo>
                  <a:cubicBezTo>
                    <a:pt x="23" y="30"/>
                    <a:pt x="23" y="30"/>
                    <a:pt x="23" y="30"/>
                  </a:cubicBezTo>
                  <a:cubicBezTo>
                    <a:pt x="23" y="34"/>
                    <a:pt x="24" y="38"/>
                    <a:pt x="27" y="41"/>
                  </a:cubicBezTo>
                  <a:cubicBezTo>
                    <a:pt x="27" y="41"/>
                    <a:pt x="27" y="41"/>
                    <a:pt x="27" y="41"/>
                  </a:cubicBezTo>
                  <a:cubicBezTo>
                    <a:pt x="27" y="41"/>
                    <a:pt x="27" y="41"/>
                    <a:pt x="27" y="41"/>
                  </a:cubicBezTo>
                  <a:cubicBezTo>
                    <a:pt x="30" y="43"/>
                    <a:pt x="34" y="45"/>
                    <a:pt x="38" y="45"/>
                  </a:cubicBezTo>
                  <a:cubicBezTo>
                    <a:pt x="41" y="45"/>
                    <a:pt x="45" y="44"/>
                    <a:pt x="48" y="41"/>
                  </a:cubicBezTo>
                  <a:cubicBezTo>
                    <a:pt x="48" y="33"/>
                    <a:pt x="48" y="33"/>
                    <a:pt x="48" y="33"/>
                  </a:cubicBezTo>
                  <a:cubicBezTo>
                    <a:pt x="47" y="34"/>
                    <a:pt x="46" y="36"/>
                    <a:pt x="45" y="37"/>
                  </a:cubicBezTo>
                  <a:cubicBezTo>
                    <a:pt x="43" y="39"/>
                    <a:pt x="41" y="40"/>
                    <a:pt x="38" y="40"/>
                  </a:cubicBezTo>
                  <a:cubicBezTo>
                    <a:pt x="35" y="40"/>
                    <a:pt x="32" y="39"/>
                    <a:pt x="30" y="37"/>
                  </a:cubicBezTo>
                  <a:cubicBezTo>
                    <a:pt x="30" y="37"/>
                    <a:pt x="30" y="37"/>
                    <a:pt x="30" y="37"/>
                  </a:cubicBezTo>
                  <a:cubicBezTo>
                    <a:pt x="29" y="35"/>
                    <a:pt x="27" y="33"/>
                    <a:pt x="27" y="30"/>
                  </a:cubicBezTo>
                  <a:cubicBezTo>
                    <a:pt x="27" y="30"/>
                    <a:pt x="27" y="30"/>
                    <a:pt x="27" y="30"/>
                  </a:cubicBezTo>
                  <a:cubicBezTo>
                    <a:pt x="27" y="27"/>
                    <a:pt x="29" y="25"/>
                    <a:pt x="30" y="23"/>
                  </a:cubicBezTo>
                  <a:cubicBezTo>
                    <a:pt x="30" y="23"/>
                    <a:pt x="30" y="23"/>
                    <a:pt x="30" y="23"/>
                  </a:cubicBezTo>
                  <a:cubicBezTo>
                    <a:pt x="30" y="23"/>
                    <a:pt x="30" y="23"/>
                    <a:pt x="30" y="23"/>
                  </a:cubicBezTo>
                  <a:cubicBezTo>
                    <a:pt x="32" y="21"/>
                    <a:pt x="35" y="20"/>
                    <a:pt x="38" y="20"/>
                  </a:cubicBezTo>
                  <a:cubicBezTo>
                    <a:pt x="41" y="20"/>
                    <a:pt x="43" y="21"/>
                    <a:pt x="45" y="23"/>
                  </a:cubicBezTo>
                  <a:cubicBezTo>
                    <a:pt x="46" y="24"/>
                    <a:pt x="47" y="26"/>
                    <a:pt x="48" y="27"/>
                  </a:cubicBezTo>
                  <a:cubicBezTo>
                    <a:pt x="48" y="19"/>
                    <a:pt x="48" y="19"/>
                    <a:pt x="48" y="19"/>
                  </a:cubicBezTo>
                  <a:close/>
                  <a:moveTo>
                    <a:pt x="48" y="58"/>
                  </a:moveTo>
                  <a:cubicBezTo>
                    <a:pt x="47" y="58"/>
                    <a:pt x="46" y="58"/>
                    <a:pt x="46" y="59"/>
                  </a:cubicBezTo>
                  <a:cubicBezTo>
                    <a:pt x="14" y="103"/>
                    <a:pt x="14" y="103"/>
                    <a:pt x="14" y="103"/>
                  </a:cubicBezTo>
                  <a:cubicBezTo>
                    <a:pt x="13" y="103"/>
                    <a:pt x="13" y="104"/>
                    <a:pt x="13" y="105"/>
                  </a:cubicBezTo>
                  <a:cubicBezTo>
                    <a:pt x="13" y="106"/>
                    <a:pt x="14" y="107"/>
                    <a:pt x="16" y="107"/>
                  </a:cubicBezTo>
                  <a:cubicBezTo>
                    <a:pt x="48" y="107"/>
                    <a:pt x="48" y="107"/>
                    <a:pt x="48" y="107"/>
                  </a:cubicBezTo>
                  <a:cubicBezTo>
                    <a:pt x="48" y="102"/>
                    <a:pt x="48" y="102"/>
                    <a:pt x="48" y="102"/>
                  </a:cubicBezTo>
                  <a:cubicBezTo>
                    <a:pt x="20" y="102"/>
                    <a:pt x="20" y="102"/>
                    <a:pt x="20" y="102"/>
                  </a:cubicBezTo>
                  <a:cubicBezTo>
                    <a:pt x="48" y="64"/>
                    <a:pt x="48" y="64"/>
                    <a:pt x="48" y="64"/>
                  </a:cubicBezTo>
                  <a:lnTo>
                    <a:pt x="48"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2" name="Freeform 224"/>
            <p:cNvSpPr>
              <a:spLocks noEditPoints="1"/>
            </p:cNvSpPr>
            <p:nvPr/>
          </p:nvSpPr>
          <p:spPr bwMode="auto">
            <a:xfrm>
              <a:off x="3614307" y="560708"/>
              <a:ext cx="295220" cy="296875"/>
            </a:xfrm>
            <a:custGeom>
              <a:avLst/>
              <a:gdLst>
                <a:gd name="T0" fmla="*/ 145 w 160"/>
                <a:gd name="T1" fmla="*/ 55 h 160"/>
                <a:gd name="T2" fmla="*/ 104 w 160"/>
                <a:gd name="T3" fmla="*/ 11 h 160"/>
                <a:gd name="T4" fmla="*/ 136 w 160"/>
                <a:gd name="T5" fmla="*/ 110 h 160"/>
                <a:gd name="T6" fmla="*/ 99 w 160"/>
                <a:gd name="T7" fmla="*/ 153 h 160"/>
                <a:gd name="T8" fmla="*/ 123 w 160"/>
                <a:gd name="T9" fmla="*/ 96 h 160"/>
                <a:gd name="T10" fmla="*/ 99 w 160"/>
                <a:gd name="T11" fmla="*/ 33 h 160"/>
                <a:gd name="T12" fmla="*/ 103 w 160"/>
                <a:gd name="T13" fmla="*/ 132 h 160"/>
                <a:gd name="T14" fmla="*/ 109 w 160"/>
                <a:gd name="T15" fmla="*/ 102 h 160"/>
                <a:gd name="T16" fmla="*/ 104 w 160"/>
                <a:gd name="T17" fmla="*/ 104 h 160"/>
                <a:gd name="T18" fmla="*/ 112 w 160"/>
                <a:gd name="T19" fmla="*/ 89 h 160"/>
                <a:gd name="T20" fmla="*/ 118 w 160"/>
                <a:gd name="T21" fmla="*/ 56 h 160"/>
                <a:gd name="T22" fmla="*/ 121 w 160"/>
                <a:gd name="T23" fmla="*/ 36 h 160"/>
                <a:gd name="T24" fmla="*/ 99 w 160"/>
                <a:gd name="T25" fmla="*/ 47 h 160"/>
                <a:gd name="T26" fmla="*/ 114 w 160"/>
                <a:gd name="T27" fmla="*/ 53 h 160"/>
                <a:gd name="T28" fmla="*/ 107 w 160"/>
                <a:gd name="T29" fmla="*/ 88 h 160"/>
                <a:gd name="T30" fmla="*/ 99 w 160"/>
                <a:gd name="T31" fmla="*/ 92 h 160"/>
                <a:gd name="T32" fmla="*/ 80 w 160"/>
                <a:gd name="T33" fmla="*/ 158 h 160"/>
                <a:gd name="T34" fmla="*/ 99 w 160"/>
                <a:gd name="T35" fmla="*/ 12 h 160"/>
                <a:gd name="T36" fmla="*/ 80 w 160"/>
                <a:gd name="T37" fmla="*/ 32 h 160"/>
                <a:gd name="T38" fmla="*/ 85 w 160"/>
                <a:gd name="T39" fmla="*/ 64 h 160"/>
                <a:gd name="T40" fmla="*/ 87 w 160"/>
                <a:gd name="T41" fmla="*/ 44 h 160"/>
                <a:gd name="T42" fmla="*/ 99 w 160"/>
                <a:gd name="T43" fmla="*/ 47 h 160"/>
                <a:gd name="T44" fmla="*/ 96 w 160"/>
                <a:gd name="T45" fmla="*/ 71 h 160"/>
                <a:gd name="T46" fmla="*/ 98 w 160"/>
                <a:gd name="T47" fmla="*/ 87 h 160"/>
                <a:gd name="T48" fmla="*/ 95 w 160"/>
                <a:gd name="T49" fmla="*/ 92 h 160"/>
                <a:gd name="T50" fmla="*/ 92 w 160"/>
                <a:gd name="T51" fmla="*/ 87 h 160"/>
                <a:gd name="T52" fmla="*/ 99 w 160"/>
                <a:gd name="T53" fmla="*/ 99 h 160"/>
                <a:gd name="T54" fmla="*/ 99 w 160"/>
                <a:gd name="T55" fmla="*/ 115 h 160"/>
                <a:gd name="T56" fmla="*/ 80 w 160"/>
                <a:gd name="T57" fmla="*/ 119 h 160"/>
                <a:gd name="T58" fmla="*/ 99 w 160"/>
                <a:gd name="T59" fmla="*/ 115 h 160"/>
                <a:gd name="T60" fmla="*/ 80 w 160"/>
                <a:gd name="T61" fmla="*/ 135 h 160"/>
                <a:gd name="T62" fmla="*/ 72 w 160"/>
                <a:gd name="T63" fmla="*/ 150 h 160"/>
                <a:gd name="T64" fmla="*/ 66 w 160"/>
                <a:gd name="T65" fmla="*/ 146 h 160"/>
                <a:gd name="T66" fmla="*/ 80 w 160"/>
                <a:gd name="T67" fmla="*/ 21 h 160"/>
                <a:gd name="T68" fmla="*/ 80 w 160"/>
                <a:gd name="T69" fmla="*/ 32 h 160"/>
                <a:gd name="T70" fmla="*/ 73 w 160"/>
                <a:gd name="T71" fmla="*/ 65 h 160"/>
                <a:gd name="T72" fmla="*/ 66 w 160"/>
                <a:gd name="T73" fmla="*/ 80 h 160"/>
                <a:gd name="T74" fmla="*/ 68 w 160"/>
                <a:gd name="T75" fmla="*/ 65 h 160"/>
                <a:gd name="T76" fmla="*/ 80 w 160"/>
                <a:gd name="T77" fmla="*/ 94 h 160"/>
                <a:gd name="T78" fmla="*/ 66 w 160"/>
                <a:gd name="T79" fmla="*/ 102 h 160"/>
                <a:gd name="T80" fmla="*/ 79 w 160"/>
                <a:gd name="T81" fmla="*/ 88 h 160"/>
                <a:gd name="T82" fmla="*/ 80 w 160"/>
                <a:gd name="T83" fmla="*/ 115 h 160"/>
                <a:gd name="T84" fmla="*/ 80 w 160"/>
                <a:gd name="T85" fmla="*/ 140 h 160"/>
                <a:gd name="T86" fmla="*/ 67 w 160"/>
                <a:gd name="T87" fmla="*/ 117 h 160"/>
                <a:gd name="T88" fmla="*/ 20 w 160"/>
                <a:gd name="T89" fmla="*/ 147 h 160"/>
                <a:gd name="T90" fmla="*/ 66 w 160"/>
                <a:gd name="T91" fmla="*/ 146 h 160"/>
                <a:gd name="T92" fmla="*/ 22 w 160"/>
                <a:gd name="T93" fmla="*/ 152 h 160"/>
                <a:gd name="T94" fmla="*/ 8 w 160"/>
                <a:gd name="T95" fmla="*/ 141 h 160"/>
                <a:gd name="T96" fmla="*/ 2 w 160"/>
                <a:gd name="T97" fmla="*/ 61 h 160"/>
                <a:gd name="T98" fmla="*/ 66 w 160"/>
                <a:gd name="T99" fmla="*/ 25 h 160"/>
                <a:gd name="T100" fmla="*/ 10 w 160"/>
                <a:gd name="T101" fmla="*/ 88 h 160"/>
                <a:gd name="T102" fmla="*/ 39 w 160"/>
                <a:gd name="T103" fmla="*/ 113 h 160"/>
                <a:gd name="T104" fmla="*/ 57 w 160"/>
                <a:gd name="T105" fmla="*/ 39 h 160"/>
                <a:gd name="T106" fmla="*/ 28 w 160"/>
                <a:gd name="T107" fmla="*/ 91 h 160"/>
                <a:gd name="T108" fmla="*/ 45 w 160"/>
                <a:gd name="T109" fmla="*/ 65 h 160"/>
                <a:gd name="T110" fmla="*/ 56 w 160"/>
                <a:gd name="T111" fmla="*/ 91 h 160"/>
                <a:gd name="T112" fmla="*/ 61 w 160"/>
                <a:gd name="T113" fmla="*/ 85 h 160"/>
                <a:gd name="T114" fmla="*/ 44 w 160"/>
                <a:gd name="T115" fmla="*/ 55 h 160"/>
                <a:gd name="T116" fmla="*/ 41 w 160"/>
                <a:gd name="T117" fmla="*/ 92 h 160"/>
                <a:gd name="T118" fmla="*/ 53 w 160"/>
                <a:gd name="T119" fmla="*/ 44 h 160"/>
                <a:gd name="T120" fmla="*/ 66 w 160"/>
                <a:gd name="T121" fmla="*/ 115 h 160"/>
                <a:gd name="T122" fmla="*/ 66 w 160"/>
                <a:gd name="T123" fmla="*/ 1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 h="160">
                  <a:moveTo>
                    <a:pt x="99" y="153"/>
                  </a:moveTo>
                  <a:cubicBezTo>
                    <a:pt x="101" y="153"/>
                    <a:pt x="103" y="152"/>
                    <a:pt x="106" y="151"/>
                  </a:cubicBezTo>
                  <a:cubicBezTo>
                    <a:pt x="114" y="147"/>
                    <a:pt x="119" y="141"/>
                    <a:pt x="123" y="134"/>
                  </a:cubicBezTo>
                  <a:cubicBezTo>
                    <a:pt x="127" y="126"/>
                    <a:pt x="129" y="118"/>
                    <a:pt x="131" y="109"/>
                  </a:cubicBezTo>
                  <a:cubicBezTo>
                    <a:pt x="136" y="91"/>
                    <a:pt x="141" y="73"/>
                    <a:pt x="145" y="55"/>
                  </a:cubicBezTo>
                  <a:cubicBezTo>
                    <a:pt x="148" y="38"/>
                    <a:pt x="152" y="22"/>
                    <a:pt x="155" y="5"/>
                  </a:cubicBezTo>
                  <a:cubicBezTo>
                    <a:pt x="138" y="8"/>
                    <a:pt x="122" y="12"/>
                    <a:pt x="105" y="15"/>
                  </a:cubicBezTo>
                  <a:cubicBezTo>
                    <a:pt x="103" y="16"/>
                    <a:pt x="101" y="16"/>
                    <a:pt x="99" y="17"/>
                  </a:cubicBezTo>
                  <a:cubicBezTo>
                    <a:pt x="99" y="12"/>
                    <a:pt x="99" y="12"/>
                    <a:pt x="99" y="12"/>
                  </a:cubicBezTo>
                  <a:cubicBezTo>
                    <a:pt x="101" y="12"/>
                    <a:pt x="102" y="11"/>
                    <a:pt x="104" y="11"/>
                  </a:cubicBezTo>
                  <a:cubicBezTo>
                    <a:pt x="122" y="7"/>
                    <a:pt x="140" y="3"/>
                    <a:pt x="157" y="0"/>
                  </a:cubicBezTo>
                  <a:cubicBezTo>
                    <a:pt x="158" y="0"/>
                    <a:pt x="158" y="0"/>
                    <a:pt x="158" y="0"/>
                  </a:cubicBezTo>
                  <a:cubicBezTo>
                    <a:pt x="160" y="0"/>
                    <a:pt x="160" y="1"/>
                    <a:pt x="160" y="3"/>
                  </a:cubicBezTo>
                  <a:cubicBezTo>
                    <a:pt x="157" y="20"/>
                    <a:pt x="153" y="38"/>
                    <a:pt x="149" y="56"/>
                  </a:cubicBezTo>
                  <a:cubicBezTo>
                    <a:pt x="145" y="74"/>
                    <a:pt x="141" y="92"/>
                    <a:pt x="136" y="110"/>
                  </a:cubicBezTo>
                  <a:cubicBezTo>
                    <a:pt x="134" y="119"/>
                    <a:pt x="131" y="128"/>
                    <a:pt x="127" y="136"/>
                  </a:cubicBezTo>
                  <a:cubicBezTo>
                    <a:pt x="123" y="144"/>
                    <a:pt x="117" y="151"/>
                    <a:pt x="108" y="155"/>
                  </a:cubicBezTo>
                  <a:cubicBezTo>
                    <a:pt x="105" y="156"/>
                    <a:pt x="102" y="157"/>
                    <a:pt x="99" y="158"/>
                  </a:cubicBezTo>
                  <a:cubicBezTo>
                    <a:pt x="99" y="158"/>
                    <a:pt x="99" y="158"/>
                    <a:pt x="99" y="158"/>
                  </a:cubicBezTo>
                  <a:cubicBezTo>
                    <a:pt x="99" y="153"/>
                    <a:pt x="99" y="153"/>
                    <a:pt x="99" y="153"/>
                  </a:cubicBezTo>
                  <a:close/>
                  <a:moveTo>
                    <a:pt x="99" y="140"/>
                  </a:moveTo>
                  <a:cubicBezTo>
                    <a:pt x="101" y="139"/>
                    <a:pt x="104" y="138"/>
                    <a:pt x="106" y="136"/>
                  </a:cubicBezTo>
                  <a:cubicBezTo>
                    <a:pt x="115" y="129"/>
                    <a:pt x="118" y="118"/>
                    <a:pt x="120" y="108"/>
                  </a:cubicBezTo>
                  <a:cubicBezTo>
                    <a:pt x="121" y="106"/>
                    <a:pt x="121" y="105"/>
                    <a:pt x="121" y="103"/>
                  </a:cubicBezTo>
                  <a:cubicBezTo>
                    <a:pt x="123" y="96"/>
                    <a:pt x="123" y="96"/>
                    <a:pt x="123" y="96"/>
                  </a:cubicBezTo>
                  <a:cubicBezTo>
                    <a:pt x="130" y="72"/>
                    <a:pt x="136" y="47"/>
                    <a:pt x="140" y="23"/>
                  </a:cubicBezTo>
                  <a:cubicBezTo>
                    <a:pt x="140" y="22"/>
                    <a:pt x="140" y="22"/>
                    <a:pt x="140" y="22"/>
                  </a:cubicBezTo>
                  <a:cubicBezTo>
                    <a:pt x="140" y="21"/>
                    <a:pt x="139" y="20"/>
                    <a:pt x="137" y="20"/>
                  </a:cubicBezTo>
                  <a:cubicBezTo>
                    <a:pt x="124" y="22"/>
                    <a:pt x="112" y="25"/>
                    <a:pt x="99" y="28"/>
                  </a:cubicBezTo>
                  <a:cubicBezTo>
                    <a:pt x="99" y="33"/>
                    <a:pt x="99" y="33"/>
                    <a:pt x="99" y="33"/>
                  </a:cubicBezTo>
                  <a:cubicBezTo>
                    <a:pt x="111" y="30"/>
                    <a:pt x="123" y="27"/>
                    <a:pt x="135" y="25"/>
                  </a:cubicBezTo>
                  <a:cubicBezTo>
                    <a:pt x="131" y="49"/>
                    <a:pt x="125" y="72"/>
                    <a:pt x="119" y="95"/>
                  </a:cubicBezTo>
                  <a:cubicBezTo>
                    <a:pt x="117" y="102"/>
                    <a:pt x="117" y="102"/>
                    <a:pt x="117" y="102"/>
                  </a:cubicBezTo>
                  <a:cubicBezTo>
                    <a:pt x="116" y="104"/>
                    <a:pt x="116" y="105"/>
                    <a:pt x="116" y="107"/>
                  </a:cubicBezTo>
                  <a:cubicBezTo>
                    <a:pt x="113" y="116"/>
                    <a:pt x="111" y="126"/>
                    <a:pt x="103" y="132"/>
                  </a:cubicBezTo>
                  <a:cubicBezTo>
                    <a:pt x="102" y="133"/>
                    <a:pt x="100" y="134"/>
                    <a:pt x="99" y="135"/>
                  </a:cubicBezTo>
                  <a:cubicBezTo>
                    <a:pt x="99" y="140"/>
                    <a:pt x="99" y="140"/>
                    <a:pt x="99" y="140"/>
                  </a:cubicBezTo>
                  <a:close/>
                  <a:moveTo>
                    <a:pt x="99" y="120"/>
                  </a:moveTo>
                  <a:cubicBezTo>
                    <a:pt x="102" y="120"/>
                    <a:pt x="104" y="120"/>
                    <a:pt x="105" y="116"/>
                  </a:cubicBezTo>
                  <a:cubicBezTo>
                    <a:pt x="109" y="102"/>
                    <a:pt x="109" y="102"/>
                    <a:pt x="109" y="102"/>
                  </a:cubicBezTo>
                  <a:cubicBezTo>
                    <a:pt x="110" y="101"/>
                    <a:pt x="109" y="100"/>
                    <a:pt x="108" y="99"/>
                  </a:cubicBezTo>
                  <a:cubicBezTo>
                    <a:pt x="108" y="99"/>
                    <a:pt x="107" y="99"/>
                    <a:pt x="107" y="99"/>
                  </a:cubicBezTo>
                  <a:cubicBezTo>
                    <a:pt x="99" y="99"/>
                    <a:pt x="99" y="99"/>
                    <a:pt x="99" y="99"/>
                  </a:cubicBezTo>
                  <a:cubicBezTo>
                    <a:pt x="99" y="104"/>
                    <a:pt x="99" y="104"/>
                    <a:pt x="99" y="104"/>
                  </a:cubicBezTo>
                  <a:cubicBezTo>
                    <a:pt x="104" y="104"/>
                    <a:pt x="104" y="104"/>
                    <a:pt x="104" y="104"/>
                  </a:cubicBezTo>
                  <a:cubicBezTo>
                    <a:pt x="101" y="115"/>
                    <a:pt x="101" y="115"/>
                    <a:pt x="101" y="115"/>
                  </a:cubicBezTo>
                  <a:cubicBezTo>
                    <a:pt x="101" y="115"/>
                    <a:pt x="100" y="115"/>
                    <a:pt x="99" y="115"/>
                  </a:cubicBezTo>
                  <a:cubicBezTo>
                    <a:pt x="99" y="120"/>
                    <a:pt x="99" y="120"/>
                    <a:pt x="99" y="120"/>
                  </a:cubicBezTo>
                  <a:close/>
                  <a:moveTo>
                    <a:pt x="99" y="92"/>
                  </a:moveTo>
                  <a:cubicBezTo>
                    <a:pt x="104" y="92"/>
                    <a:pt x="111" y="92"/>
                    <a:pt x="112" y="89"/>
                  </a:cubicBezTo>
                  <a:cubicBezTo>
                    <a:pt x="116" y="73"/>
                    <a:pt x="116" y="73"/>
                    <a:pt x="116" y="73"/>
                  </a:cubicBezTo>
                  <a:cubicBezTo>
                    <a:pt x="117" y="72"/>
                    <a:pt x="116" y="71"/>
                    <a:pt x="115" y="70"/>
                  </a:cubicBezTo>
                  <a:cubicBezTo>
                    <a:pt x="114" y="70"/>
                    <a:pt x="114" y="70"/>
                    <a:pt x="114" y="70"/>
                  </a:cubicBezTo>
                  <a:cubicBezTo>
                    <a:pt x="104" y="70"/>
                    <a:pt x="104" y="70"/>
                    <a:pt x="104" y="70"/>
                  </a:cubicBezTo>
                  <a:cubicBezTo>
                    <a:pt x="118" y="56"/>
                    <a:pt x="118" y="56"/>
                    <a:pt x="118" y="56"/>
                  </a:cubicBezTo>
                  <a:cubicBezTo>
                    <a:pt x="118" y="56"/>
                    <a:pt x="118" y="56"/>
                    <a:pt x="118" y="56"/>
                  </a:cubicBezTo>
                  <a:cubicBezTo>
                    <a:pt x="122" y="52"/>
                    <a:pt x="123" y="47"/>
                    <a:pt x="123" y="42"/>
                  </a:cubicBezTo>
                  <a:cubicBezTo>
                    <a:pt x="124" y="41"/>
                    <a:pt x="124" y="40"/>
                    <a:pt x="124" y="39"/>
                  </a:cubicBezTo>
                  <a:cubicBezTo>
                    <a:pt x="124" y="38"/>
                    <a:pt x="123" y="36"/>
                    <a:pt x="122" y="36"/>
                  </a:cubicBezTo>
                  <a:cubicBezTo>
                    <a:pt x="122" y="36"/>
                    <a:pt x="121" y="36"/>
                    <a:pt x="121" y="36"/>
                  </a:cubicBezTo>
                  <a:cubicBezTo>
                    <a:pt x="120" y="36"/>
                    <a:pt x="119" y="36"/>
                    <a:pt x="118" y="37"/>
                  </a:cubicBezTo>
                  <a:cubicBezTo>
                    <a:pt x="113" y="37"/>
                    <a:pt x="108" y="38"/>
                    <a:pt x="104" y="42"/>
                  </a:cubicBezTo>
                  <a:cubicBezTo>
                    <a:pt x="104" y="42"/>
                    <a:pt x="104" y="42"/>
                    <a:pt x="104" y="42"/>
                  </a:cubicBezTo>
                  <a:cubicBezTo>
                    <a:pt x="104" y="42"/>
                    <a:pt x="104" y="42"/>
                    <a:pt x="104" y="42"/>
                  </a:cubicBezTo>
                  <a:cubicBezTo>
                    <a:pt x="99" y="47"/>
                    <a:pt x="99" y="47"/>
                    <a:pt x="99" y="47"/>
                  </a:cubicBezTo>
                  <a:cubicBezTo>
                    <a:pt x="99" y="54"/>
                    <a:pt x="99" y="54"/>
                    <a:pt x="99" y="54"/>
                  </a:cubicBezTo>
                  <a:cubicBezTo>
                    <a:pt x="107" y="46"/>
                    <a:pt x="107" y="46"/>
                    <a:pt x="107" y="46"/>
                  </a:cubicBezTo>
                  <a:cubicBezTo>
                    <a:pt x="107" y="46"/>
                    <a:pt x="107" y="46"/>
                    <a:pt x="107" y="46"/>
                  </a:cubicBezTo>
                  <a:cubicBezTo>
                    <a:pt x="110" y="43"/>
                    <a:pt x="114" y="42"/>
                    <a:pt x="119" y="41"/>
                  </a:cubicBezTo>
                  <a:cubicBezTo>
                    <a:pt x="118" y="46"/>
                    <a:pt x="117" y="50"/>
                    <a:pt x="114" y="53"/>
                  </a:cubicBezTo>
                  <a:cubicBezTo>
                    <a:pt x="114" y="53"/>
                    <a:pt x="114" y="53"/>
                    <a:pt x="114" y="53"/>
                  </a:cubicBezTo>
                  <a:cubicBezTo>
                    <a:pt x="99" y="68"/>
                    <a:pt x="99" y="68"/>
                    <a:pt x="99" y="68"/>
                  </a:cubicBezTo>
                  <a:cubicBezTo>
                    <a:pt x="99" y="75"/>
                    <a:pt x="99" y="75"/>
                    <a:pt x="99" y="75"/>
                  </a:cubicBezTo>
                  <a:cubicBezTo>
                    <a:pt x="111" y="75"/>
                    <a:pt x="111" y="75"/>
                    <a:pt x="111" y="75"/>
                  </a:cubicBezTo>
                  <a:cubicBezTo>
                    <a:pt x="107" y="88"/>
                    <a:pt x="107" y="88"/>
                    <a:pt x="107" y="88"/>
                  </a:cubicBezTo>
                  <a:cubicBezTo>
                    <a:pt x="107" y="88"/>
                    <a:pt x="102" y="87"/>
                    <a:pt x="99" y="87"/>
                  </a:cubicBezTo>
                  <a:cubicBezTo>
                    <a:pt x="99" y="87"/>
                    <a:pt x="99" y="87"/>
                    <a:pt x="99" y="87"/>
                  </a:cubicBezTo>
                  <a:cubicBezTo>
                    <a:pt x="99" y="88"/>
                    <a:pt x="100" y="89"/>
                    <a:pt x="100" y="89"/>
                  </a:cubicBezTo>
                  <a:cubicBezTo>
                    <a:pt x="99" y="88"/>
                    <a:pt x="99" y="88"/>
                    <a:pt x="99" y="88"/>
                  </a:cubicBezTo>
                  <a:lnTo>
                    <a:pt x="99" y="92"/>
                  </a:lnTo>
                  <a:close/>
                  <a:moveTo>
                    <a:pt x="80" y="153"/>
                  </a:moveTo>
                  <a:cubicBezTo>
                    <a:pt x="86" y="155"/>
                    <a:pt x="92" y="155"/>
                    <a:pt x="98" y="153"/>
                  </a:cubicBezTo>
                  <a:cubicBezTo>
                    <a:pt x="98" y="153"/>
                    <a:pt x="98" y="153"/>
                    <a:pt x="99" y="153"/>
                  </a:cubicBezTo>
                  <a:cubicBezTo>
                    <a:pt x="99" y="158"/>
                    <a:pt x="99" y="158"/>
                    <a:pt x="99" y="158"/>
                  </a:cubicBezTo>
                  <a:cubicBezTo>
                    <a:pt x="92" y="160"/>
                    <a:pt x="86" y="159"/>
                    <a:pt x="80" y="158"/>
                  </a:cubicBezTo>
                  <a:cubicBezTo>
                    <a:pt x="80" y="153"/>
                    <a:pt x="80" y="153"/>
                    <a:pt x="80" y="153"/>
                  </a:cubicBezTo>
                  <a:close/>
                  <a:moveTo>
                    <a:pt x="99" y="17"/>
                  </a:moveTo>
                  <a:cubicBezTo>
                    <a:pt x="93" y="18"/>
                    <a:pt x="86" y="20"/>
                    <a:pt x="80" y="21"/>
                  </a:cubicBezTo>
                  <a:cubicBezTo>
                    <a:pt x="80" y="16"/>
                    <a:pt x="80" y="16"/>
                    <a:pt x="80" y="16"/>
                  </a:cubicBezTo>
                  <a:cubicBezTo>
                    <a:pt x="86" y="15"/>
                    <a:pt x="93" y="13"/>
                    <a:pt x="99" y="12"/>
                  </a:cubicBezTo>
                  <a:cubicBezTo>
                    <a:pt x="99" y="17"/>
                    <a:pt x="99" y="17"/>
                    <a:pt x="99" y="17"/>
                  </a:cubicBezTo>
                  <a:close/>
                  <a:moveTo>
                    <a:pt x="99" y="28"/>
                  </a:moveTo>
                  <a:cubicBezTo>
                    <a:pt x="99" y="33"/>
                    <a:pt x="99" y="33"/>
                    <a:pt x="99" y="33"/>
                  </a:cubicBezTo>
                  <a:cubicBezTo>
                    <a:pt x="93" y="34"/>
                    <a:pt x="86" y="36"/>
                    <a:pt x="80" y="37"/>
                  </a:cubicBezTo>
                  <a:cubicBezTo>
                    <a:pt x="80" y="32"/>
                    <a:pt x="80" y="32"/>
                    <a:pt x="80" y="32"/>
                  </a:cubicBezTo>
                  <a:cubicBezTo>
                    <a:pt x="86" y="31"/>
                    <a:pt x="93" y="29"/>
                    <a:pt x="99" y="28"/>
                  </a:cubicBezTo>
                  <a:close/>
                  <a:moveTo>
                    <a:pt x="99" y="47"/>
                  </a:moveTo>
                  <a:cubicBezTo>
                    <a:pt x="99" y="54"/>
                    <a:pt x="99" y="54"/>
                    <a:pt x="99" y="54"/>
                  </a:cubicBezTo>
                  <a:cubicBezTo>
                    <a:pt x="89" y="64"/>
                    <a:pt x="89" y="64"/>
                    <a:pt x="89" y="64"/>
                  </a:cubicBezTo>
                  <a:cubicBezTo>
                    <a:pt x="88" y="65"/>
                    <a:pt x="86" y="65"/>
                    <a:pt x="85" y="64"/>
                  </a:cubicBezTo>
                  <a:cubicBezTo>
                    <a:pt x="85" y="63"/>
                    <a:pt x="85" y="63"/>
                    <a:pt x="85" y="62"/>
                  </a:cubicBezTo>
                  <a:cubicBezTo>
                    <a:pt x="85" y="49"/>
                    <a:pt x="85" y="49"/>
                    <a:pt x="85" y="49"/>
                  </a:cubicBezTo>
                  <a:cubicBezTo>
                    <a:pt x="80" y="51"/>
                    <a:pt x="80" y="51"/>
                    <a:pt x="80" y="51"/>
                  </a:cubicBezTo>
                  <a:cubicBezTo>
                    <a:pt x="80" y="46"/>
                    <a:pt x="80" y="46"/>
                    <a:pt x="80" y="46"/>
                  </a:cubicBezTo>
                  <a:cubicBezTo>
                    <a:pt x="87" y="44"/>
                    <a:pt x="87" y="44"/>
                    <a:pt x="87" y="44"/>
                  </a:cubicBezTo>
                  <a:cubicBezTo>
                    <a:pt x="87" y="44"/>
                    <a:pt x="87" y="44"/>
                    <a:pt x="87" y="44"/>
                  </a:cubicBezTo>
                  <a:cubicBezTo>
                    <a:pt x="87" y="44"/>
                    <a:pt x="87" y="44"/>
                    <a:pt x="87" y="44"/>
                  </a:cubicBezTo>
                  <a:cubicBezTo>
                    <a:pt x="89" y="44"/>
                    <a:pt x="90" y="45"/>
                    <a:pt x="90" y="46"/>
                  </a:cubicBezTo>
                  <a:cubicBezTo>
                    <a:pt x="90" y="56"/>
                    <a:pt x="90" y="56"/>
                    <a:pt x="90" y="56"/>
                  </a:cubicBezTo>
                  <a:cubicBezTo>
                    <a:pt x="99" y="47"/>
                    <a:pt x="99" y="47"/>
                    <a:pt x="99" y="47"/>
                  </a:cubicBezTo>
                  <a:close/>
                  <a:moveTo>
                    <a:pt x="99" y="68"/>
                  </a:moveTo>
                  <a:cubicBezTo>
                    <a:pt x="99" y="75"/>
                    <a:pt x="99" y="75"/>
                    <a:pt x="99" y="75"/>
                  </a:cubicBezTo>
                  <a:cubicBezTo>
                    <a:pt x="98" y="75"/>
                    <a:pt x="98" y="75"/>
                    <a:pt x="98" y="75"/>
                  </a:cubicBezTo>
                  <a:cubicBezTo>
                    <a:pt x="96" y="75"/>
                    <a:pt x="95" y="74"/>
                    <a:pt x="95" y="73"/>
                  </a:cubicBezTo>
                  <a:cubicBezTo>
                    <a:pt x="95" y="72"/>
                    <a:pt x="96" y="72"/>
                    <a:pt x="96" y="71"/>
                  </a:cubicBezTo>
                  <a:cubicBezTo>
                    <a:pt x="96" y="71"/>
                    <a:pt x="96" y="71"/>
                    <a:pt x="96" y="71"/>
                  </a:cubicBezTo>
                  <a:cubicBezTo>
                    <a:pt x="99" y="68"/>
                    <a:pt x="99" y="68"/>
                    <a:pt x="99" y="68"/>
                  </a:cubicBezTo>
                  <a:close/>
                  <a:moveTo>
                    <a:pt x="99" y="87"/>
                  </a:moveTo>
                  <a:cubicBezTo>
                    <a:pt x="99" y="87"/>
                    <a:pt x="99" y="87"/>
                    <a:pt x="99" y="87"/>
                  </a:cubicBezTo>
                  <a:cubicBezTo>
                    <a:pt x="98" y="87"/>
                    <a:pt x="98" y="87"/>
                    <a:pt x="98" y="87"/>
                  </a:cubicBezTo>
                  <a:cubicBezTo>
                    <a:pt x="99" y="88"/>
                    <a:pt x="99" y="88"/>
                    <a:pt x="99" y="88"/>
                  </a:cubicBezTo>
                  <a:cubicBezTo>
                    <a:pt x="99" y="92"/>
                    <a:pt x="99" y="92"/>
                    <a:pt x="99" y="92"/>
                  </a:cubicBezTo>
                  <a:cubicBezTo>
                    <a:pt x="97" y="92"/>
                    <a:pt x="97" y="92"/>
                    <a:pt x="97" y="92"/>
                  </a:cubicBezTo>
                  <a:cubicBezTo>
                    <a:pt x="97" y="92"/>
                    <a:pt x="97" y="92"/>
                    <a:pt x="97" y="92"/>
                  </a:cubicBezTo>
                  <a:cubicBezTo>
                    <a:pt x="96" y="92"/>
                    <a:pt x="95" y="92"/>
                    <a:pt x="95" y="92"/>
                  </a:cubicBezTo>
                  <a:cubicBezTo>
                    <a:pt x="94" y="92"/>
                    <a:pt x="93" y="91"/>
                    <a:pt x="92" y="91"/>
                  </a:cubicBezTo>
                  <a:cubicBezTo>
                    <a:pt x="89" y="91"/>
                    <a:pt x="83" y="91"/>
                    <a:pt x="83" y="91"/>
                  </a:cubicBezTo>
                  <a:cubicBezTo>
                    <a:pt x="80" y="94"/>
                    <a:pt x="80" y="94"/>
                    <a:pt x="80" y="94"/>
                  </a:cubicBezTo>
                  <a:cubicBezTo>
                    <a:pt x="80" y="87"/>
                    <a:pt x="80" y="87"/>
                    <a:pt x="80" y="87"/>
                  </a:cubicBezTo>
                  <a:cubicBezTo>
                    <a:pt x="83" y="86"/>
                    <a:pt x="89" y="86"/>
                    <a:pt x="92" y="87"/>
                  </a:cubicBezTo>
                  <a:cubicBezTo>
                    <a:pt x="94" y="87"/>
                    <a:pt x="95" y="87"/>
                    <a:pt x="95" y="87"/>
                  </a:cubicBezTo>
                  <a:cubicBezTo>
                    <a:pt x="96" y="87"/>
                    <a:pt x="97" y="87"/>
                    <a:pt x="98" y="87"/>
                  </a:cubicBezTo>
                  <a:cubicBezTo>
                    <a:pt x="98" y="87"/>
                    <a:pt x="98" y="87"/>
                    <a:pt x="98" y="87"/>
                  </a:cubicBezTo>
                  <a:cubicBezTo>
                    <a:pt x="99" y="87"/>
                    <a:pt x="99" y="87"/>
                    <a:pt x="99" y="87"/>
                  </a:cubicBezTo>
                  <a:close/>
                  <a:moveTo>
                    <a:pt x="99" y="99"/>
                  </a:moveTo>
                  <a:cubicBezTo>
                    <a:pt x="99" y="104"/>
                    <a:pt x="99" y="104"/>
                    <a:pt x="99" y="104"/>
                  </a:cubicBezTo>
                  <a:cubicBezTo>
                    <a:pt x="80" y="104"/>
                    <a:pt x="80" y="104"/>
                    <a:pt x="80" y="104"/>
                  </a:cubicBezTo>
                  <a:cubicBezTo>
                    <a:pt x="80" y="99"/>
                    <a:pt x="80" y="99"/>
                    <a:pt x="80" y="99"/>
                  </a:cubicBezTo>
                  <a:cubicBezTo>
                    <a:pt x="99" y="99"/>
                    <a:pt x="99" y="99"/>
                    <a:pt x="99" y="99"/>
                  </a:cubicBezTo>
                  <a:close/>
                  <a:moveTo>
                    <a:pt x="99" y="115"/>
                  </a:moveTo>
                  <a:cubicBezTo>
                    <a:pt x="99" y="120"/>
                    <a:pt x="99" y="120"/>
                    <a:pt x="99" y="120"/>
                  </a:cubicBezTo>
                  <a:cubicBezTo>
                    <a:pt x="98" y="120"/>
                    <a:pt x="98" y="120"/>
                    <a:pt x="97" y="120"/>
                  </a:cubicBezTo>
                  <a:cubicBezTo>
                    <a:pt x="97" y="120"/>
                    <a:pt x="96" y="120"/>
                    <a:pt x="95" y="120"/>
                  </a:cubicBezTo>
                  <a:cubicBezTo>
                    <a:pt x="95" y="120"/>
                    <a:pt x="95" y="120"/>
                    <a:pt x="95" y="120"/>
                  </a:cubicBezTo>
                  <a:cubicBezTo>
                    <a:pt x="80" y="119"/>
                    <a:pt x="80" y="119"/>
                    <a:pt x="80" y="119"/>
                  </a:cubicBezTo>
                  <a:cubicBezTo>
                    <a:pt x="80" y="115"/>
                    <a:pt x="80" y="115"/>
                    <a:pt x="80" y="115"/>
                  </a:cubicBezTo>
                  <a:cubicBezTo>
                    <a:pt x="95" y="115"/>
                    <a:pt x="95" y="115"/>
                    <a:pt x="95" y="115"/>
                  </a:cubicBezTo>
                  <a:cubicBezTo>
                    <a:pt x="95" y="115"/>
                    <a:pt x="95" y="115"/>
                    <a:pt x="95" y="115"/>
                  </a:cubicBezTo>
                  <a:cubicBezTo>
                    <a:pt x="96" y="115"/>
                    <a:pt x="97" y="115"/>
                    <a:pt x="98" y="115"/>
                  </a:cubicBezTo>
                  <a:cubicBezTo>
                    <a:pt x="98" y="115"/>
                    <a:pt x="98" y="115"/>
                    <a:pt x="99" y="115"/>
                  </a:cubicBezTo>
                  <a:close/>
                  <a:moveTo>
                    <a:pt x="99" y="135"/>
                  </a:moveTo>
                  <a:cubicBezTo>
                    <a:pt x="99" y="140"/>
                    <a:pt x="99" y="140"/>
                    <a:pt x="99" y="140"/>
                  </a:cubicBezTo>
                  <a:cubicBezTo>
                    <a:pt x="96" y="141"/>
                    <a:pt x="94" y="142"/>
                    <a:pt x="92" y="142"/>
                  </a:cubicBezTo>
                  <a:cubicBezTo>
                    <a:pt x="88" y="142"/>
                    <a:pt x="84" y="142"/>
                    <a:pt x="80" y="140"/>
                  </a:cubicBezTo>
                  <a:cubicBezTo>
                    <a:pt x="80" y="135"/>
                    <a:pt x="80" y="135"/>
                    <a:pt x="80" y="135"/>
                  </a:cubicBezTo>
                  <a:cubicBezTo>
                    <a:pt x="81" y="136"/>
                    <a:pt x="81" y="136"/>
                    <a:pt x="81" y="136"/>
                  </a:cubicBezTo>
                  <a:cubicBezTo>
                    <a:pt x="84" y="137"/>
                    <a:pt x="88" y="138"/>
                    <a:pt x="91" y="137"/>
                  </a:cubicBezTo>
                  <a:cubicBezTo>
                    <a:pt x="94" y="137"/>
                    <a:pt x="96" y="136"/>
                    <a:pt x="99" y="135"/>
                  </a:cubicBezTo>
                  <a:close/>
                  <a:moveTo>
                    <a:pt x="66" y="146"/>
                  </a:moveTo>
                  <a:cubicBezTo>
                    <a:pt x="68" y="148"/>
                    <a:pt x="70" y="149"/>
                    <a:pt x="72" y="150"/>
                  </a:cubicBezTo>
                  <a:cubicBezTo>
                    <a:pt x="75" y="151"/>
                    <a:pt x="77" y="152"/>
                    <a:pt x="80" y="153"/>
                  </a:cubicBezTo>
                  <a:cubicBezTo>
                    <a:pt x="80" y="158"/>
                    <a:pt x="80" y="158"/>
                    <a:pt x="80" y="158"/>
                  </a:cubicBezTo>
                  <a:cubicBezTo>
                    <a:pt x="77" y="157"/>
                    <a:pt x="73" y="156"/>
                    <a:pt x="70" y="154"/>
                  </a:cubicBezTo>
                  <a:cubicBezTo>
                    <a:pt x="69" y="153"/>
                    <a:pt x="67" y="153"/>
                    <a:pt x="66" y="152"/>
                  </a:cubicBezTo>
                  <a:cubicBezTo>
                    <a:pt x="66" y="146"/>
                    <a:pt x="66" y="146"/>
                    <a:pt x="66" y="146"/>
                  </a:cubicBezTo>
                  <a:close/>
                  <a:moveTo>
                    <a:pt x="80" y="21"/>
                  </a:moveTo>
                  <a:cubicBezTo>
                    <a:pt x="76" y="22"/>
                    <a:pt x="71" y="23"/>
                    <a:pt x="66" y="25"/>
                  </a:cubicBezTo>
                  <a:cubicBezTo>
                    <a:pt x="66" y="20"/>
                    <a:pt x="66" y="20"/>
                    <a:pt x="66" y="20"/>
                  </a:cubicBezTo>
                  <a:cubicBezTo>
                    <a:pt x="71" y="18"/>
                    <a:pt x="76" y="17"/>
                    <a:pt x="80" y="16"/>
                  </a:cubicBezTo>
                  <a:cubicBezTo>
                    <a:pt x="80" y="21"/>
                    <a:pt x="80" y="21"/>
                    <a:pt x="80" y="21"/>
                  </a:cubicBezTo>
                  <a:close/>
                  <a:moveTo>
                    <a:pt x="80" y="32"/>
                  </a:moveTo>
                  <a:cubicBezTo>
                    <a:pt x="80" y="37"/>
                    <a:pt x="80" y="37"/>
                    <a:pt x="80" y="37"/>
                  </a:cubicBezTo>
                  <a:cubicBezTo>
                    <a:pt x="76" y="39"/>
                    <a:pt x="71" y="40"/>
                    <a:pt x="66" y="41"/>
                  </a:cubicBezTo>
                  <a:cubicBezTo>
                    <a:pt x="66" y="36"/>
                    <a:pt x="66" y="36"/>
                    <a:pt x="66" y="36"/>
                  </a:cubicBezTo>
                  <a:cubicBezTo>
                    <a:pt x="71" y="35"/>
                    <a:pt x="76" y="34"/>
                    <a:pt x="80" y="32"/>
                  </a:cubicBezTo>
                  <a:close/>
                  <a:moveTo>
                    <a:pt x="80" y="46"/>
                  </a:moveTo>
                  <a:cubicBezTo>
                    <a:pt x="80" y="51"/>
                    <a:pt x="80" y="51"/>
                    <a:pt x="80" y="51"/>
                  </a:cubicBezTo>
                  <a:cubicBezTo>
                    <a:pt x="72" y="53"/>
                    <a:pt x="72" y="53"/>
                    <a:pt x="72" y="53"/>
                  </a:cubicBezTo>
                  <a:cubicBezTo>
                    <a:pt x="72" y="53"/>
                    <a:pt x="73" y="59"/>
                    <a:pt x="73" y="62"/>
                  </a:cubicBezTo>
                  <a:cubicBezTo>
                    <a:pt x="73" y="63"/>
                    <a:pt x="73" y="64"/>
                    <a:pt x="73" y="65"/>
                  </a:cubicBezTo>
                  <a:cubicBezTo>
                    <a:pt x="73" y="65"/>
                    <a:pt x="73" y="65"/>
                    <a:pt x="73" y="65"/>
                  </a:cubicBezTo>
                  <a:cubicBezTo>
                    <a:pt x="73" y="65"/>
                    <a:pt x="73" y="66"/>
                    <a:pt x="73" y="68"/>
                  </a:cubicBezTo>
                  <a:cubicBezTo>
                    <a:pt x="74" y="72"/>
                    <a:pt x="74" y="79"/>
                    <a:pt x="72" y="81"/>
                  </a:cubicBezTo>
                  <a:cubicBezTo>
                    <a:pt x="66" y="87"/>
                    <a:pt x="66" y="87"/>
                    <a:pt x="66" y="87"/>
                  </a:cubicBezTo>
                  <a:cubicBezTo>
                    <a:pt x="66" y="80"/>
                    <a:pt x="66" y="80"/>
                    <a:pt x="66" y="80"/>
                  </a:cubicBezTo>
                  <a:cubicBezTo>
                    <a:pt x="69" y="77"/>
                    <a:pt x="69" y="77"/>
                    <a:pt x="69" y="77"/>
                  </a:cubicBezTo>
                  <a:cubicBezTo>
                    <a:pt x="69" y="77"/>
                    <a:pt x="69" y="77"/>
                    <a:pt x="69" y="77"/>
                  </a:cubicBezTo>
                  <a:cubicBezTo>
                    <a:pt x="69" y="77"/>
                    <a:pt x="69" y="71"/>
                    <a:pt x="69" y="68"/>
                  </a:cubicBezTo>
                  <a:cubicBezTo>
                    <a:pt x="69" y="67"/>
                    <a:pt x="68" y="66"/>
                    <a:pt x="68" y="65"/>
                  </a:cubicBezTo>
                  <a:cubicBezTo>
                    <a:pt x="68" y="65"/>
                    <a:pt x="68" y="65"/>
                    <a:pt x="68" y="65"/>
                  </a:cubicBezTo>
                  <a:cubicBezTo>
                    <a:pt x="68" y="65"/>
                    <a:pt x="68" y="64"/>
                    <a:pt x="68" y="63"/>
                  </a:cubicBezTo>
                  <a:cubicBezTo>
                    <a:pt x="68" y="58"/>
                    <a:pt x="68" y="49"/>
                    <a:pt x="71" y="48"/>
                  </a:cubicBezTo>
                  <a:cubicBezTo>
                    <a:pt x="80" y="46"/>
                    <a:pt x="80" y="46"/>
                    <a:pt x="80" y="46"/>
                  </a:cubicBezTo>
                  <a:close/>
                  <a:moveTo>
                    <a:pt x="80" y="87"/>
                  </a:moveTo>
                  <a:cubicBezTo>
                    <a:pt x="80" y="94"/>
                    <a:pt x="80" y="94"/>
                    <a:pt x="80" y="94"/>
                  </a:cubicBezTo>
                  <a:cubicBezTo>
                    <a:pt x="75" y="99"/>
                    <a:pt x="75" y="99"/>
                    <a:pt x="75" y="99"/>
                  </a:cubicBezTo>
                  <a:cubicBezTo>
                    <a:pt x="80" y="99"/>
                    <a:pt x="80" y="99"/>
                    <a:pt x="80" y="99"/>
                  </a:cubicBezTo>
                  <a:cubicBezTo>
                    <a:pt x="80" y="104"/>
                    <a:pt x="80" y="104"/>
                    <a:pt x="80" y="104"/>
                  </a:cubicBezTo>
                  <a:cubicBezTo>
                    <a:pt x="69" y="104"/>
                    <a:pt x="69" y="104"/>
                    <a:pt x="69" y="104"/>
                  </a:cubicBezTo>
                  <a:cubicBezTo>
                    <a:pt x="67" y="104"/>
                    <a:pt x="66" y="103"/>
                    <a:pt x="66" y="102"/>
                  </a:cubicBezTo>
                  <a:cubicBezTo>
                    <a:pt x="66" y="101"/>
                    <a:pt x="67" y="100"/>
                    <a:pt x="67" y="100"/>
                  </a:cubicBezTo>
                  <a:cubicBezTo>
                    <a:pt x="67" y="100"/>
                    <a:pt x="67" y="100"/>
                    <a:pt x="67" y="100"/>
                  </a:cubicBezTo>
                  <a:cubicBezTo>
                    <a:pt x="79" y="88"/>
                    <a:pt x="79" y="88"/>
                    <a:pt x="79" y="88"/>
                  </a:cubicBezTo>
                  <a:cubicBezTo>
                    <a:pt x="79" y="88"/>
                    <a:pt x="79" y="88"/>
                    <a:pt x="79" y="88"/>
                  </a:cubicBezTo>
                  <a:cubicBezTo>
                    <a:pt x="79" y="88"/>
                    <a:pt x="79" y="88"/>
                    <a:pt x="79" y="88"/>
                  </a:cubicBezTo>
                  <a:cubicBezTo>
                    <a:pt x="80" y="88"/>
                    <a:pt x="80" y="88"/>
                    <a:pt x="80" y="88"/>
                  </a:cubicBezTo>
                  <a:cubicBezTo>
                    <a:pt x="80" y="88"/>
                    <a:pt x="80" y="88"/>
                    <a:pt x="80" y="88"/>
                  </a:cubicBezTo>
                  <a:cubicBezTo>
                    <a:pt x="80" y="88"/>
                    <a:pt x="80" y="88"/>
                    <a:pt x="80" y="88"/>
                  </a:cubicBezTo>
                  <a:cubicBezTo>
                    <a:pt x="80" y="87"/>
                    <a:pt x="80" y="87"/>
                    <a:pt x="80" y="87"/>
                  </a:cubicBezTo>
                  <a:close/>
                  <a:moveTo>
                    <a:pt x="80" y="115"/>
                  </a:moveTo>
                  <a:cubicBezTo>
                    <a:pt x="80" y="119"/>
                    <a:pt x="80" y="119"/>
                    <a:pt x="80" y="119"/>
                  </a:cubicBezTo>
                  <a:cubicBezTo>
                    <a:pt x="68" y="119"/>
                    <a:pt x="68" y="119"/>
                    <a:pt x="68" y="119"/>
                  </a:cubicBezTo>
                  <a:cubicBezTo>
                    <a:pt x="69" y="123"/>
                    <a:pt x="70" y="126"/>
                    <a:pt x="72" y="129"/>
                  </a:cubicBezTo>
                  <a:cubicBezTo>
                    <a:pt x="75" y="132"/>
                    <a:pt x="77" y="134"/>
                    <a:pt x="80" y="135"/>
                  </a:cubicBezTo>
                  <a:cubicBezTo>
                    <a:pt x="80" y="140"/>
                    <a:pt x="80" y="140"/>
                    <a:pt x="80" y="140"/>
                  </a:cubicBezTo>
                  <a:cubicBezTo>
                    <a:pt x="80" y="140"/>
                    <a:pt x="79" y="140"/>
                    <a:pt x="79" y="140"/>
                  </a:cubicBezTo>
                  <a:cubicBezTo>
                    <a:pt x="75" y="138"/>
                    <a:pt x="71" y="136"/>
                    <a:pt x="69" y="132"/>
                  </a:cubicBezTo>
                  <a:cubicBezTo>
                    <a:pt x="68" y="131"/>
                    <a:pt x="67" y="130"/>
                    <a:pt x="66" y="129"/>
                  </a:cubicBezTo>
                  <a:cubicBezTo>
                    <a:pt x="66" y="116"/>
                    <a:pt x="66" y="116"/>
                    <a:pt x="66" y="116"/>
                  </a:cubicBezTo>
                  <a:cubicBezTo>
                    <a:pt x="67" y="117"/>
                    <a:pt x="67" y="117"/>
                    <a:pt x="67" y="117"/>
                  </a:cubicBezTo>
                  <a:cubicBezTo>
                    <a:pt x="67" y="116"/>
                    <a:pt x="67" y="115"/>
                    <a:pt x="66" y="115"/>
                  </a:cubicBezTo>
                  <a:cubicBezTo>
                    <a:pt x="66" y="115"/>
                    <a:pt x="66" y="115"/>
                    <a:pt x="66" y="115"/>
                  </a:cubicBezTo>
                  <a:lnTo>
                    <a:pt x="80" y="115"/>
                  </a:lnTo>
                  <a:close/>
                  <a:moveTo>
                    <a:pt x="17" y="143"/>
                  </a:moveTo>
                  <a:cubicBezTo>
                    <a:pt x="20" y="147"/>
                    <a:pt x="20" y="147"/>
                    <a:pt x="20" y="147"/>
                  </a:cubicBezTo>
                  <a:cubicBezTo>
                    <a:pt x="47" y="121"/>
                    <a:pt x="47" y="121"/>
                    <a:pt x="47" y="121"/>
                  </a:cubicBezTo>
                  <a:cubicBezTo>
                    <a:pt x="48" y="120"/>
                    <a:pt x="49" y="120"/>
                    <a:pt x="50" y="121"/>
                  </a:cubicBezTo>
                  <a:cubicBezTo>
                    <a:pt x="50" y="121"/>
                    <a:pt x="51" y="121"/>
                    <a:pt x="51" y="122"/>
                  </a:cubicBezTo>
                  <a:cubicBezTo>
                    <a:pt x="51" y="125"/>
                    <a:pt x="52" y="128"/>
                    <a:pt x="54" y="130"/>
                  </a:cubicBezTo>
                  <a:cubicBezTo>
                    <a:pt x="57" y="137"/>
                    <a:pt x="61" y="142"/>
                    <a:pt x="66" y="146"/>
                  </a:cubicBezTo>
                  <a:cubicBezTo>
                    <a:pt x="66" y="152"/>
                    <a:pt x="66" y="152"/>
                    <a:pt x="66" y="152"/>
                  </a:cubicBezTo>
                  <a:cubicBezTo>
                    <a:pt x="59" y="147"/>
                    <a:pt x="53" y="141"/>
                    <a:pt x="49" y="133"/>
                  </a:cubicBezTo>
                  <a:cubicBezTo>
                    <a:pt x="48" y="131"/>
                    <a:pt x="48" y="129"/>
                    <a:pt x="47" y="127"/>
                  </a:cubicBezTo>
                  <a:cubicBezTo>
                    <a:pt x="22" y="152"/>
                    <a:pt x="22" y="152"/>
                    <a:pt x="22" y="152"/>
                  </a:cubicBezTo>
                  <a:cubicBezTo>
                    <a:pt x="22" y="152"/>
                    <a:pt x="22" y="152"/>
                    <a:pt x="22" y="152"/>
                  </a:cubicBezTo>
                  <a:cubicBezTo>
                    <a:pt x="21" y="153"/>
                    <a:pt x="20" y="153"/>
                    <a:pt x="19" y="152"/>
                  </a:cubicBezTo>
                  <a:cubicBezTo>
                    <a:pt x="14" y="146"/>
                    <a:pt x="14" y="146"/>
                    <a:pt x="14" y="146"/>
                  </a:cubicBezTo>
                  <a:cubicBezTo>
                    <a:pt x="14" y="146"/>
                    <a:pt x="14" y="146"/>
                    <a:pt x="14" y="146"/>
                  </a:cubicBezTo>
                  <a:cubicBezTo>
                    <a:pt x="8" y="141"/>
                    <a:pt x="8" y="141"/>
                    <a:pt x="8" y="141"/>
                  </a:cubicBezTo>
                  <a:cubicBezTo>
                    <a:pt x="8" y="141"/>
                    <a:pt x="8" y="141"/>
                    <a:pt x="8" y="141"/>
                  </a:cubicBezTo>
                  <a:cubicBezTo>
                    <a:pt x="7" y="140"/>
                    <a:pt x="7" y="139"/>
                    <a:pt x="8" y="138"/>
                  </a:cubicBezTo>
                  <a:cubicBezTo>
                    <a:pt x="33" y="113"/>
                    <a:pt x="33" y="113"/>
                    <a:pt x="33" y="113"/>
                  </a:cubicBezTo>
                  <a:cubicBezTo>
                    <a:pt x="31" y="112"/>
                    <a:pt x="29" y="112"/>
                    <a:pt x="27" y="111"/>
                  </a:cubicBezTo>
                  <a:cubicBezTo>
                    <a:pt x="18" y="106"/>
                    <a:pt x="11" y="99"/>
                    <a:pt x="6" y="90"/>
                  </a:cubicBezTo>
                  <a:cubicBezTo>
                    <a:pt x="1" y="82"/>
                    <a:pt x="0" y="71"/>
                    <a:pt x="2" y="61"/>
                  </a:cubicBezTo>
                  <a:cubicBezTo>
                    <a:pt x="3" y="58"/>
                    <a:pt x="4" y="55"/>
                    <a:pt x="5" y="52"/>
                  </a:cubicBezTo>
                  <a:cubicBezTo>
                    <a:pt x="9" y="43"/>
                    <a:pt x="16" y="37"/>
                    <a:pt x="24" y="33"/>
                  </a:cubicBezTo>
                  <a:cubicBezTo>
                    <a:pt x="32" y="29"/>
                    <a:pt x="41" y="26"/>
                    <a:pt x="50" y="24"/>
                  </a:cubicBezTo>
                  <a:cubicBezTo>
                    <a:pt x="55" y="22"/>
                    <a:pt x="61" y="21"/>
                    <a:pt x="66" y="20"/>
                  </a:cubicBezTo>
                  <a:cubicBezTo>
                    <a:pt x="66" y="25"/>
                    <a:pt x="66" y="25"/>
                    <a:pt x="66" y="25"/>
                  </a:cubicBezTo>
                  <a:cubicBezTo>
                    <a:pt x="61" y="26"/>
                    <a:pt x="56" y="27"/>
                    <a:pt x="51" y="29"/>
                  </a:cubicBezTo>
                  <a:cubicBezTo>
                    <a:pt x="42" y="31"/>
                    <a:pt x="34" y="33"/>
                    <a:pt x="26" y="37"/>
                  </a:cubicBezTo>
                  <a:cubicBezTo>
                    <a:pt x="19" y="41"/>
                    <a:pt x="13" y="46"/>
                    <a:pt x="9" y="54"/>
                  </a:cubicBezTo>
                  <a:cubicBezTo>
                    <a:pt x="8" y="57"/>
                    <a:pt x="7" y="59"/>
                    <a:pt x="7" y="62"/>
                  </a:cubicBezTo>
                  <a:cubicBezTo>
                    <a:pt x="5" y="71"/>
                    <a:pt x="6" y="80"/>
                    <a:pt x="10" y="88"/>
                  </a:cubicBezTo>
                  <a:cubicBezTo>
                    <a:pt x="14" y="96"/>
                    <a:pt x="21" y="102"/>
                    <a:pt x="30" y="106"/>
                  </a:cubicBezTo>
                  <a:cubicBezTo>
                    <a:pt x="32" y="108"/>
                    <a:pt x="35" y="109"/>
                    <a:pt x="38" y="109"/>
                  </a:cubicBezTo>
                  <a:cubicBezTo>
                    <a:pt x="40" y="110"/>
                    <a:pt x="40" y="111"/>
                    <a:pt x="40" y="112"/>
                  </a:cubicBezTo>
                  <a:cubicBezTo>
                    <a:pt x="40" y="113"/>
                    <a:pt x="40" y="113"/>
                    <a:pt x="39" y="113"/>
                  </a:cubicBezTo>
                  <a:cubicBezTo>
                    <a:pt x="39" y="113"/>
                    <a:pt x="39" y="113"/>
                    <a:pt x="39" y="113"/>
                  </a:cubicBezTo>
                  <a:cubicBezTo>
                    <a:pt x="13" y="140"/>
                    <a:pt x="13" y="140"/>
                    <a:pt x="13" y="140"/>
                  </a:cubicBezTo>
                  <a:cubicBezTo>
                    <a:pt x="17" y="143"/>
                    <a:pt x="17" y="143"/>
                    <a:pt x="17" y="143"/>
                  </a:cubicBezTo>
                  <a:close/>
                  <a:moveTo>
                    <a:pt x="66" y="36"/>
                  </a:moveTo>
                  <a:cubicBezTo>
                    <a:pt x="63" y="37"/>
                    <a:pt x="63" y="37"/>
                    <a:pt x="63" y="37"/>
                  </a:cubicBezTo>
                  <a:cubicBezTo>
                    <a:pt x="57" y="39"/>
                    <a:pt x="57" y="39"/>
                    <a:pt x="57" y="39"/>
                  </a:cubicBezTo>
                  <a:cubicBezTo>
                    <a:pt x="55" y="39"/>
                    <a:pt x="54" y="39"/>
                    <a:pt x="52" y="40"/>
                  </a:cubicBezTo>
                  <a:cubicBezTo>
                    <a:pt x="42" y="42"/>
                    <a:pt x="31" y="45"/>
                    <a:pt x="24" y="54"/>
                  </a:cubicBezTo>
                  <a:cubicBezTo>
                    <a:pt x="20" y="58"/>
                    <a:pt x="18" y="63"/>
                    <a:pt x="18" y="68"/>
                  </a:cubicBezTo>
                  <a:cubicBezTo>
                    <a:pt x="18" y="73"/>
                    <a:pt x="18" y="77"/>
                    <a:pt x="20" y="81"/>
                  </a:cubicBezTo>
                  <a:cubicBezTo>
                    <a:pt x="22" y="85"/>
                    <a:pt x="24" y="89"/>
                    <a:pt x="28" y="91"/>
                  </a:cubicBezTo>
                  <a:cubicBezTo>
                    <a:pt x="32" y="95"/>
                    <a:pt x="37" y="97"/>
                    <a:pt x="43" y="97"/>
                  </a:cubicBezTo>
                  <a:cubicBezTo>
                    <a:pt x="43" y="97"/>
                    <a:pt x="43" y="97"/>
                    <a:pt x="43" y="97"/>
                  </a:cubicBezTo>
                  <a:cubicBezTo>
                    <a:pt x="43" y="97"/>
                    <a:pt x="43" y="97"/>
                    <a:pt x="43" y="97"/>
                  </a:cubicBezTo>
                  <a:cubicBezTo>
                    <a:pt x="44" y="97"/>
                    <a:pt x="45" y="96"/>
                    <a:pt x="45" y="95"/>
                  </a:cubicBezTo>
                  <a:cubicBezTo>
                    <a:pt x="45" y="65"/>
                    <a:pt x="45" y="65"/>
                    <a:pt x="45" y="65"/>
                  </a:cubicBezTo>
                  <a:cubicBezTo>
                    <a:pt x="45" y="65"/>
                    <a:pt x="45" y="65"/>
                    <a:pt x="45" y="65"/>
                  </a:cubicBezTo>
                  <a:cubicBezTo>
                    <a:pt x="45" y="64"/>
                    <a:pt x="45" y="63"/>
                    <a:pt x="45" y="62"/>
                  </a:cubicBezTo>
                  <a:cubicBezTo>
                    <a:pt x="45" y="61"/>
                    <a:pt x="45" y="59"/>
                    <a:pt x="45" y="59"/>
                  </a:cubicBezTo>
                  <a:cubicBezTo>
                    <a:pt x="56" y="56"/>
                    <a:pt x="56" y="56"/>
                    <a:pt x="56" y="56"/>
                  </a:cubicBezTo>
                  <a:cubicBezTo>
                    <a:pt x="56" y="91"/>
                    <a:pt x="56" y="91"/>
                    <a:pt x="56" y="91"/>
                  </a:cubicBezTo>
                  <a:cubicBezTo>
                    <a:pt x="56" y="92"/>
                    <a:pt x="56" y="92"/>
                    <a:pt x="57" y="93"/>
                  </a:cubicBezTo>
                  <a:cubicBezTo>
                    <a:pt x="58" y="94"/>
                    <a:pt x="59" y="94"/>
                    <a:pt x="60" y="93"/>
                  </a:cubicBezTo>
                  <a:cubicBezTo>
                    <a:pt x="66" y="87"/>
                    <a:pt x="66" y="87"/>
                    <a:pt x="66" y="87"/>
                  </a:cubicBezTo>
                  <a:cubicBezTo>
                    <a:pt x="66" y="80"/>
                    <a:pt x="66" y="80"/>
                    <a:pt x="66" y="80"/>
                  </a:cubicBezTo>
                  <a:cubicBezTo>
                    <a:pt x="61" y="85"/>
                    <a:pt x="61" y="85"/>
                    <a:pt x="61" y="85"/>
                  </a:cubicBezTo>
                  <a:cubicBezTo>
                    <a:pt x="61" y="53"/>
                    <a:pt x="61" y="53"/>
                    <a:pt x="61" y="53"/>
                  </a:cubicBezTo>
                  <a:cubicBezTo>
                    <a:pt x="61" y="52"/>
                    <a:pt x="60" y="50"/>
                    <a:pt x="58" y="50"/>
                  </a:cubicBezTo>
                  <a:cubicBezTo>
                    <a:pt x="58" y="50"/>
                    <a:pt x="58" y="51"/>
                    <a:pt x="58" y="51"/>
                  </a:cubicBezTo>
                  <a:cubicBezTo>
                    <a:pt x="58" y="51"/>
                    <a:pt x="58" y="51"/>
                    <a:pt x="58" y="51"/>
                  </a:cubicBezTo>
                  <a:cubicBezTo>
                    <a:pt x="44" y="55"/>
                    <a:pt x="44" y="55"/>
                    <a:pt x="44" y="55"/>
                  </a:cubicBezTo>
                  <a:cubicBezTo>
                    <a:pt x="40" y="56"/>
                    <a:pt x="40" y="59"/>
                    <a:pt x="40" y="63"/>
                  </a:cubicBezTo>
                  <a:cubicBezTo>
                    <a:pt x="40" y="63"/>
                    <a:pt x="41" y="64"/>
                    <a:pt x="41" y="65"/>
                  </a:cubicBezTo>
                  <a:cubicBezTo>
                    <a:pt x="41" y="65"/>
                    <a:pt x="41" y="65"/>
                    <a:pt x="41" y="65"/>
                  </a:cubicBezTo>
                  <a:cubicBezTo>
                    <a:pt x="41" y="65"/>
                    <a:pt x="41" y="65"/>
                    <a:pt x="41" y="65"/>
                  </a:cubicBezTo>
                  <a:cubicBezTo>
                    <a:pt x="41" y="92"/>
                    <a:pt x="41" y="92"/>
                    <a:pt x="41" y="92"/>
                  </a:cubicBezTo>
                  <a:cubicBezTo>
                    <a:pt x="37" y="91"/>
                    <a:pt x="34" y="90"/>
                    <a:pt x="31" y="88"/>
                  </a:cubicBezTo>
                  <a:cubicBezTo>
                    <a:pt x="28" y="85"/>
                    <a:pt x="26" y="82"/>
                    <a:pt x="24" y="79"/>
                  </a:cubicBezTo>
                  <a:cubicBezTo>
                    <a:pt x="23" y="76"/>
                    <a:pt x="22" y="72"/>
                    <a:pt x="23" y="69"/>
                  </a:cubicBezTo>
                  <a:cubicBezTo>
                    <a:pt x="23" y="64"/>
                    <a:pt x="25" y="60"/>
                    <a:pt x="28" y="57"/>
                  </a:cubicBezTo>
                  <a:cubicBezTo>
                    <a:pt x="34" y="49"/>
                    <a:pt x="44" y="47"/>
                    <a:pt x="53" y="44"/>
                  </a:cubicBezTo>
                  <a:cubicBezTo>
                    <a:pt x="55" y="44"/>
                    <a:pt x="56" y="44"/>
                    <a:pt x="58" y="43"/>
                  </a:cubicBezTo>
                  <a:cubicBezTo>
                    <a:pt x="65" y="41"/>
                    <a:pt x="65" y="41"/>
                    <a:pt x="65" y="41"/>
                  </a:cubicBezTo>
                  <a:cubicBezTo>
                    <a:pt x="66" y="41"/>
                    <a:pt x="66" y="41"/>
                    <a:pt x="66" y="41"/>
                  </a:cubicBezTo>
                  <a:cubicBezTo>
                    <a:pt x="66" y="36"/>
                    <a:pt x="66" y="36"/>
                    <a:pt x="66" y="36"/>
                  </a:cubicBezTo>
                  <a:close/>
                  <a:moveTo>
                    <a:pt x="66" y="115"/>
                  </a:moveTo>
                  <a:cubicBezTo>
                    <a:pt x="65" y="115"/>
                    <a:pt x="65" y="115"/>
                    <a:pt x="65" y="115"/>
                  </a:cubicBezTo>
                  <a:cubicBezTo>
                    <a:pt x="65" y="115"/>
                    <a:pt x="65" y="115"/>
                    <a:pt x="65" y="115"/>
                  </a:cubicBezTo>
                  <a:cubicBezTo>
                    <a:pt x="64" y="115"/>
                    <a:pt x="63" y="116"/>
                    <a:pt x="63" y="117"/>
                  </a:cubicBezTo>
                  <a:cubicBezTo>
                    <a:pt x="63" y="122"/>
                    <a:pt x="64" y="126"/>
                    <a:pt x="66" y="129"/>
                  </a:cubicBezTo>
                  <a:cubicBezTo>
                    <a:pt x="66" y="116"/>
                    <a:pt x="66" y="116"/>
                    <a:pt x="66" y="116"/>
                  </a:cubicBezTo>
                  <a:cubicBezTo>
                    <a:pt x="65" y="115"/>
                    <a:pt x="65" y="115"/>
                    <a:pt x="65" y="115"/>
                  </a:cubicBezTo>
                  <a:cubicBezTo>
                    <a:pt x="66" y="115"/>
                    <a:pt x="66" y="115"/>
                    <a:pt x="66" y="1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3" name="Freeform 226"/>
            <p:cNvSpPr>
              <a:spLocks noEditPoints="1"/>
            </p:cNvSpPr>
            <p:nvPr/>
          </p:nvSpPr>
          <p:spPr bwMode="auto">
            <a:xfrm>
              <a:off x="254197" y="238431"/>
              <a:ext cx="292045" cy="220673"/>
            </a:xfrm>
            <a:custGeom>
              <a:avLst/>
              <a:gdLst>
                <a:gd name="T0" fmla="*/ 154 w 159"/>
                <a:gd name="T1" fmla="*/ 41 h 120"/>
                <a:gd name="T2" fmla="*/ 151 w 159"/>
                <a:gd name="T3" fmla="*/ 22 h 120"/>
                <a:gd name="T4" fmla="*/ 145 w 159"/>
                <a:gd name="T5" fmla="*/ 6 h 120"/>
                <a:gd name="T6" fmla="*/ 114 w 159"/>
                <a:gd name="T7" fmla="*/ 23 h 120"/>
                <a:gd name="T8" fmla="*/ 112 w 159"/>
                <a:gd name="T9" fmla="*/ 23 h 120"/>
                <a:gd name="T10" fmla="*/ 80 w 159"/>
                <a:gd name="T11" fmla="*/ 6 h 120"/>
                <a:gd name="T12" fmla="*/ 80 w 159"/>
                <a:gd name="T13" fmla="*/ 6 h 120"/>
                <a:gd name="T14" fmla="*/ 80 w 159"/>
                <a:gd name="T15" fmla="*/ 0 h 120"/>
                <a:gd name="T16" fmla="*/ 81 w 159"/>
                <a:gd name="T17" fmla="*/ 1 h 120"/>
                <a:gd name="T18" fmla="*/ 113 w 159"/>
                <a:gd name="T19" fmla="*/ 19 h 120"/>
                <a:gd name="T20" fmla="*/ 145 w 159"/>
                <a:gd name="T21" fmla="*/ 1 h 120"/>
                <a:gd name="T22" fmla="*/ 145 w 159"/>
                <a:gd name="T23" fmla="*/ 1 h 120"/>
                <a:gd name="T24" fmla="*/ 148 w 159"/>
                <a:gd name="T25" fmla="*/ 2 h 120"/>
                <a:gd name="T26" fmla="*/ 156 w 159"/>
                <a:gd name="T27" fmla="*/ 21 h 120"/>
                <a:gd name="T28" fmla="*/ 159 w 159"/>
                <a:gd name="T29" fmla="*/ 41 h 120"/>
                <a:gd name="T30" fmla="*/ 138 w 159"/>
                <a:gd name="T31" fmla="*/ 94 h 120"/>
                <a:gd name="T32" fmla="*/ 88 w 159"/>
                <a:gd name="T33" fmla="*/ 120 h 120"/>
                <a:gd name="T34" fmla="*/ 84 w 159"/>
                <a:gd name="T35" fmla="*/ 120 h 120"/>
                <a:gd name="T36" fmla="*/ 80 w 159"/>
                <a:gd name="T37" fmla="*/ 120 h 120"/>
                <a:gd name="T38" fmla="*/ 80 w 159"/>
                <a:gd name="T39" fmla="*/ 120 h 120"/>
                <a:gd name="T40" fmla="*/ 80 w 159"/>
                <a:gd name="T41" fmla="*/ 115 h 120"/>
                <a:gd name="T42" fmla="*/ 80 w 159"/>
                <a:gd name="T43" fmla="*/ 115 h 120"/>
                <a:gd name="T44" fmla="*/ 83 w 159"/>
                <a:gd name="T45" fmla="*/ 115 h 120"/>
                <a:gd name="T46" fmla="*/ 87 w 159"/>
                <a:gd name="T47" fmla="*/ 115 h 120"/>
                <a:gd name="T48" fmla="*/ 135 w 159"/>
                <a:gd name="T49" fmla="*/ 91 h 120"/>
                <a:gd name="T50" fmla="*/ 154 w 159"/>
                <a:gd name="T51" fmla="*/ 41 h 120"/>
                <a:gd name="T52" fmla="*/ 80 w 159"/>
                <a:gd name="T53" fmla="*/ 6 h 120"/>
                <a:gd name="T54" fmla="*/ 47 w 159"/>
                <a:gd name="T55" fmla="*/ 23 h 120"/>
                <a:gd name="T56" fmla="*/ 45 w 159"/>
                <a:gd name="T57" fmla="*/ 23 h 120"/>
                <a:gd name="T58" fmla="*/ 45 w 159"/>
                <a:gd name="T59" fmla="*/ 23 h 120"/>
                <a:gd name="T60" fmla="*/ 14 w 159"/>
                <a:gd name="T61" fmla="*/ 6 h 120"/>
                <a:gd name="T62" fmla="*/ 8 w 159"/>
                <a:gd name="T63" fmla="*/ 22 h 120"/>
                <a:gd name="T64" fmla="*/ 5 w 159"/>
                <a:gd name="T65" fmla="*/ 41 h 120"/>
                <a:gd name="T66" fmla="*/ 24 w 159"/>
                <a:gd name="T67" fmla="*/ 91 h 120"/>
                <a:gd name="T68" fmla="*/ 72 w 159"/>
                <a:gd name="T69" fmla="*/ 115 h 120"/>
                <a:gd name="T70" fmla="*/ 76 w 159"/>
                <a:gd name="T71" fmla="*/ 115 h 120"/>
                <a:gd name="T72" fmla="*/ 80 w 159"/>
                <a:gd name="T73" fmla="*/ 115 h 120"/>
                <a:gd name="T74" fmla="*/ 80 w 159"/>
                <a:gd name="T75" fmla="*/ 115 h 120"/>
                <a:gd name="T76" fmla="*/ 80 w 159"/>
                <a:gd name="T77" fmla="*/ 120 h 120"/>
                <a:gd name="T78" fmla="*/ 80 w 159"/>
                <a:gd name="T79" fmla="*/ 120 h 120"/>
                <a:gd name="T80" fmla="*/ 75 w 159"/>
                <a:gd name="T81" fmla="*/ 120 h 120"/>
                <a:gd name="T82" fmla="*/ 71 w 159"/>
                <a:gd name="T83" fmla="*/ 120 h 120"/>
                <a:gd name="T84" fmla="*/ 21 w 159"/>
                <a:gd name="T85" fmla="*/ 94 h 120"/>
                <a:gd name="T86" fmla="*/ 0 w 159"/>
                <a:gd name="T87" fmla="*/ 41 h 120"/>
                <a:gd name="T88" fmla="*/ 3 w 159"/>
                <a:gd name="T89" fmla="*/ 21 h 120"/>
                <a:gd name="T90" fmla="*/ 11 w 159"/>
                <a:gd name="T91" fmla="*/ 2 h 120"/>
                <a:gd name="T92" fmla="*/ 11 w 159"/>
                <a:gd name="T93" fmla="*/ 2 h 120"/>
                <a:gd name="T94" fmla="*/ 14 w 159"/>
                <a:gd name="T95" fmla="*/ 1 h 120"/>
                <a:gd name="T96" fmla="*/ 46 w 159"/>
                <a:gd name="T97" fmla="*/ 19 h 120"/>
                <a:gd name="T98" fmla="*/ 78 w 159"/>
                <a:gd name="T99" fmla="*/ 1 h 120"/>
                <a:gd name="T100" fmla="*/ 78 w 159"/>
                <a:gd name="T101" fmla="*/ 1 h 120"/>
                <a:gd name="T102" fmla="*/ 78 w 159"/>
                <a:gd name="T103" fmla="*/ 1 h 120"/>
                <a:gd name="T104" fmla="*/ 80 w 159"/>
                <a:gd name="T105" fmla="*/ 0 h 120"/>
                <a:gd name="T106" fmla="*/ 80 w 159"/>
                <a:gd name="T107"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120">
                  <a:moveTo>
                    <a:pt x="154" y="41"/>
                  </a:moveTo>
                  <a:cubicBezTo>
                    <a:pt x="154" y="34"/>
                    <a:pt x="153" y="28"/>
                    <a:pt x="151" y="22"/>
                  </a:cubicBezTo>
                  <a:cubicBezTo>
                    <a:pt x="150" y="16"/>
                    <a:pt x="148" y="11"/>
                    <a:pt x="145" y="6"/>
                  </a:cubicBezTo>
                  <a:cubicBezTo>
                    <a:pt x="114" y="23"/>
                    <a:pt x="114" y="23"/>
                    <a:pt x="114" y="23"/>
                  </a:cubicBezTo>
                  <a:cubicBezTo>
                    <a:pt x="113" y="24"/>
                    <a:pt x="112" y="24"/>
                    <a:pt x="112" y="23"/>
                  </a:cubicBezTo>
                  <a:cubicBezTo>
                    <a:pt x="80" y="6"/>
                    <a:pt x="80" y="6"/>
                    <a:pt x="80" y="6"/>
                  </a:cubicBezTo>
                  <a:cubicBezTo>
                    <a:pt x="80" y="6"/>
                    <a:pt x="80" y="6"/>
                    <a:pt x="80" y="6"/>
                  </a:cubicBezTo>
                  <a:cubicBezTo>
                    <a:pt x="80" y="0"/>
                    <a:pt x="80" y="0"/>
                    <a:pt x="80" y="0"/>
                  </a:cubicBezTo>
                  <a:cubicBezTo>
                    <a:pt x="80" y="0"/>
                    <a:pt x="80" y="0"/>
                    <a:pt x="81" y="1"/>
                  </a:cubicBezTo>
                  <a:cubicBezTo>
                    <a:pt x="113" y="19"/>
                    <a:pt x="113" y="19"/>
                    <a:pt x="113" y="19"/>
                  </a:cubicBezTo>
                  <a:cubicBezTo>
                    <a:pt x="145" y="1"/>
                    <a:pt x="145" y="1"/>
                    <a:pt x="145" y="1"/>
                  </a:cubicBezTo>
                  <a:cubicBezTo>
                    <a:pt x="145" y="1"/>
                    <a:pt x="145" y="1"/>
                    <a:pt x="145" y="1"/>
                  </a:cubicBezTo>
                  <a:cubicBezTo>
                    <a:pt x="146" y="0"/>
                    <a:pt x="148" y="0"/>
                    <a:pt x="148" y="2"/>
                  </a:cubicBezTo>
                  <a:cubicBezTo>
                    <a:pt x="152" y="7"/>
                    <a:pt x="154" y="14"/>
                    <a:pt x="156" y="21"/>
                  </a:cubicBezTo>
                  <a:cubicBezTo>
                    <a:pt x="158" y="27"/>
                    <a:pt x="159" y="34"/>
                    <a:pt x="159" y="41"/>
                  </a:cubicBezTo>
                  <a:cubicBezTo>
                    <a:pt x="159" y="61"/>
                    <a:pt x="151" y="80"/>
                    <a:pt x="138" y="94"/>
                  </a:cubicBezTo>
                  <a:cubicBezTo>
                    <a:pt x="126" y="108"/>
                    <a:pt x="108" y="118"/>
                    <a:pt x="88" y="120"/>
                  </a:cubicBezTo>
                  <a:cubicBezTo>
                    <a:pt x="87" y="120"/>
                    <a:pt x="85" y="120"/>
                    <a:pt x="84" y="120"/>
                  </a:cubicBezTo>
                  <a:cubicBezTo>
                    <a:pt x="82" y="120"/>
                    <a:pt x="81" y="120"/>
                    <a:pt x="80" y="120"/>
                  </a:cubicBezTo>
                  <a:cubicBezTo>
                    <a:pt x="80" y="120"/>
                    <a:pt x="80" y="120"/>
                    <a:pt x="80" y="120"/>
                  </a:cubicBezTo>
                  <a:cubicBezTo>
                    <a:pt x="80" y="115"/>
                    <a:pt x="80" y="115"/>
                    <a:pt x="80" y="115"/>
                  </a:cubicBezTo>
                  <a:cubicBezTo>
                    <a:pt x="80" y="115"/>
                    <a:pt x="80" y="115"/>
                    <a:pt x="80" y="115"/>
                  </a:cubicBezTo>
                  <a:cubicBezTo>
                    <a:pt x="81" y="115"/>
                    <a:pt x="82" y="115"/>
                    <a:pt x="83" y="115"/>
                  </a:cubicBezTo>
                  <a:cubicBezTo>
                    <a:pt x="85" y="115"/>
                    <a:pt x="86" y="115"/>
                    <a:pt x="87" y="115"/>
                  </a:cubicBezTo>
                  <a:cubicBezTo>
                    <a:pt x="106" y="113"/>
                    <a:pt x="123" y="104"/>
                    <a:pt x="135" y="91"/>
                  </a:cubicBezTo>
                  <a:cubicBezTo>
                    <a:pt x="147" y="77"/>
                    <a:pt x="154" y="60"/>
                    <a:pt x="154" y="41"/>
                  </a:cubicBezTo>
                  <a:close/>
                  <a:moveTo>
                    <a:pt x="80" y="6"/>
                  </a:moveTo>
                  <a:cubicBezTo>
                    <a:pt x="47" y="23"/>
                    <a:pt x="47" y="23"/>
                    <a:pt x="47" y="23"/>
                  </a:cubicBezTo>
                  <a:cubicBezTo>
                    <a:pt x="47" y="24"/>
                    <a:pt x="46" y="24"/>
                    <a:pt x="45" y="23"/>
                  </a:cubicBezTo>
                  <a:cubicBezTo>
                    <a:pt x="45" y="23"/>
                    <a:pt x="45" y="23"/>
                    <a:pt x="45" y="23"/>
                  </a:cubicBezTo>
                  <a:cubicBezTo>
                    <a:pt x="14" y="6"/>
                    <a:pt x="14" y="6"/>
                    <a:pt x="14" y="6"/>
                  </a:cubicBezTo>
                  <a:cubicBezTo>
                    <a:pt x="11" y="11"/>
                    <a:pt x="9" y="16"/>
                    <a:pt x="8" y="22"/>
                  </a:cubicBezTo>
                  <a:cubicBezTo>
                    <a:pt x="6" y="28"/>
                    <a:pt x="5" y="34"/>
                    <a:pt x="5" y="41"/>
                  </a:cubicBezTo>
                  <a:cubicBezTo>
                    <a:pt x="5" y="60"/>
                    <a:pt x="12" y="77"/>
                    <a:pt x="24" y="91"/>
                  </a:cubicBezTo>
                  <a:cubicBezTo>
                    <a:pt x="36" y="104"/>
                    <a:pt x="53" y="113"/>
                    <a:pt x="72" y="115"/>
                  </a:cubicBezTo>
                  <a:cubicBezTo>
                    <a:pt x="73" y="115"/>
                    <a:pt x="74" y="115"/>
                    <a:pt x="76" y="115"/>
                  </a:cubicBezTo>
                  <a:cubicBezTo>
                    <a:pt x="77" y="115"/>
                    <a:pt x="78" y="115"/>
                    <a:pt x="80" y="115"/>
                  </a:cubicBezTo>
                  <a:cubicBezTo>
                    <a:pt x="80" y="115"/>
                    <a:pt x="80" y="115"/>
                    <a:pt x="80" y="115"/>
                  </a:cubicBezTo>
                  <a:cubicBezTo>
                    <a:pt x="80" y="120"/>
                    <a:pt x="80" y="120"/>
                    <a:pt x="80" y="120"/>
                  </a:cubicBezTo>
                  <a:cubicBezTo>
                    <a:pt x="80" y="120"/>
                    <a:pt x="80" y="120"/>
                    <a:pt x="80" y="120"/>
                  </a:cubicBezTo>
                  <a:cubicBezTo>
                    <a:pt x="78" y="120"/>
                    <a:pt x="77" y="120"/>
                    <a:pt x="75" y="120"/>
                  </a:cubicBezTo>
                  <a:cubicBezTo>
                    <a:pt x="74" y="120"/>
                    <a:pt x="72" y="120"/>
                    <a:pt x="71" y="120"/>
                  </a:cubicBezTo>
                  <a:cubicBezTo>
                    <a:pt x="51" y="118"/>
                    <a:pt x="33" y="108"/>
                    <a:pt x="21" y="94"/>
                  </a:cubicBezTo>
                  <a:cubicBezTo>
                    <a:pt x="8" y="80"/>
                    <a:pt x="0" y="61"/>
                    <a:pt x="0" y="41"/>
                  </a:cubicBezTo>
                  <a:cubicBezTo>
                    <a:pt x="0" y="34"/>
                    <a:pt x="1" y="27"/>
                    <a:pt x="3" y="21"/>
                  </a:cubicBezTo>
                  <a:cubicBezTo>
                    <a:pt x="5" y="14"/>
                    <a:pt x="7" y="8"/>
                    <a:pt x="11" y="2"/>
                  </a:cubicBezTo>
                  <a:cubicBezTo>
                    <a:pt x="11" y="2"/>
                    <a:pt x="11" y="2"/>
                    <a:pt x="11" y="2"/>
                  </a:cubicBezTo>
                  <a:cubicBezTo>
                    <a:pt x="11" y="0"/>
                    <a:pt x="13" y="0"/>
                    <a:pt x="14" y="1"/>
                  </a:cubicBezTo>
                  <a:cubicBezTo>
                    <a:pt x="46" y="19"/>
                    <a:pt x="46" y="19"/>
                    <a:pt x="46" y="19"/>
                  </a:cubicBezTo>
                  <a:cubicBezTo>
                    <a:pt x="78" y="1"/>
                    <a:pt x="78" y="1"/>
                    <a:pt x="78" y="1"/>
                  </a:cubicBezTo>
                  <a:cubicBezTo>
                    <a:pt x="78" y="1"/>
                    <a:pt x="78" y="1"/>
                    <a:pt x="78" y="1"/>
                  </a:cubicBezTo>
                  <a:cubicBezTo>
                    <a:pt x="78" y="1"/>
                    <a:pt x="78" y="1"/>
                    <a:pt x="78" y="1"/>
                  </a:cubicBezTo>
                  <a:cubicBezTo>
                    <a:pt x="79" y="1"/>
                    <a:pt x="79" y="0"/>
                    <a:pt x="80" y="0"/>
                  </a:cubicBezTo>
                  <a:lnTo>
                    <a:pt x="80"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4" name="Freeform 267"/>
            <p:cNvSpPr>
              <a:spLocks noEditPoints="1"/>
            </p:cNvSpPr>
            <p:nvPr/>
          </p:nvSpPr>
          <p:spPr bwMode="auto">
            <a:xfrm>
              <a:off x="2952443" y="3078595"/>
              <a:ext cx="42855" cy="98429"/>
            </a:xfrm>
            <a:custGeom>
              <a:avLst/>
              <a:gdLst>
                <a:gd name="T0" fmla="*/ 17 w 24"/>
                <a:gd name="T1" fmla="*/ 42 h 53"/>
                <a:gd name="T2" fmla="*/ 14 w 24"/>
                <a:gd name="T3" fmla="*/ 24 h 53"/>
                <a:gd name="T4" fmla="*/ 12 w 24"/>
                <a:gd name="T5" fmla="*/ 19 h 53"/>
                <a:gd name="T6" fmla="*/ 13 w 24"/>
                <a:gd name="T7" fmla="*/ 10 h 53"/>
                <a:gd name="T8" fmla="*/ 14 w 24"/>
                <a:gd name="T9" fmla="*/ 6 h 53"/>
                <a:gd name="T10" fmla="*/ 13 w 24"/>
                <a:gd name="T11" fmla="*/ 5 h 53"/>
                <a:gd name="T12" fmla="*/ 12 w 24"/>
                <a:gd name="T13" fmla="*/ 0 h 53"/>
                <a:gd name="T14" fmla="*/ 18 w 24"/>
                <a:gd name="T15" fmla="*/ 3 h 53"/>
                <a:gd name="T16" fmla="*/ 20 w 24"/>
                <a:gd name="T17" fmla="*/ 6 h 53"/>
                <a:gd name="T18" fmla="*/ 16 w 24"/>
                <a:gd name="T19" fmla="*/ 16 h 53"/>
                <a:gd name="T20" fmla="*/ 18 w 24"/>
                <a:gd name="T21" fmla="*/ 22 h 53"/>
                <a:gd name="T22" fmla="*/ 21 w 24"/>
                <a:gd name="T23" fmla="*/ 44 h 53"/>
                <a:gd name="T24" fmla="*/ 12 w 24"/>
                <a:gd name="T25" fmla="*/ 52 h 53"/>
                <a:gd name="T26" fmla="*/ 12 w 24"/>
                <a:gd name="T27" fmla="*/ 40 h 53"/>
                <a:gd name="T28" fmla="*/ 12 w 24"/>
                <a:gd name="T29" fmla="*/ 32 h 53"/>
                <a:gd name="T30" fmla="*/ 9 w 24"/>
                <a:gd name="T31" fmla="*/ 41 h 53"/>
                <a:gd name="T32" fmla="*/ 8 w 24"/>
                <a:gd name="T33" fmla="*/ 45 h 53"/>
                <a:gd name="T34" fmla="*/ 8 w 24"/>
                <a:gd name="T35" fmla="*/ 47 h 53"/>
                <a:gd name="T36" fmla="*/ 12 w 24"/>
                <a:gd name="T37" fmla="*/ 47 h 53"/>
                <a:gd name="T38" fmla="*/ 5 w 24"/>
                <a:gd name="T39" fmla="*/ 50 h 53"/>
                <a:gd name="T40" fmla="*/ 3 w 24"/>
                <a:gd name="T41" fmla="*/ 47 h 53"/>
                <a:gd name="T42" fmla="*/ 8 w 24"/>
                <a:gd name="T43" fmla="*/ 37 h 53"/>
                <a:gd name="T44" fmla="*/ 3 w 24"/>
                <a:gd name="T45" fmla="*/ 26 h 53"/>
                <a:gd name="T46" fmla="*/ 1 w 24"/>
                <a:gd name="T47" fmla="*/ 22 h 53"/>
                <a:gd name="T48" fmla="*/ 8 w 24"/>
                <a:gd name="T49" fmla="*/ 1 h 53"/>
                <a:gd name="T50" fmla="*/ 12 w 24"/>
                <a:gd name="T51" fmla="*/ 5 h 53"/>
                <a:gd name="T52" fmla="*/ 6 w 24"/>
                <a:gd name="T53" fmla="*/ 11 h 53"/>
                <a:gd name="T54" fmla="*/ 6 w 24"/>
                <a:gd name="T55" fmla="*/ 21 h 53"/>
                <a:gd name="T56" fmla="*/ 12 w 24"/>
                <a:gd name="T57" fmla="*/ 19 h 53"/>
                <a:gd name="T58" fmla="*/ 11 w 24"/>
                <a:gd name="T59" fmla="*/ 17 h 53"/>
                <a:gd name="T60" fmla="*/ 12 w 24"/>
                <a:gd name="T61" fmla="*/ 32 h 53"/>
                <a:gd name="T62" fmla="*/ 9 w 24"/>
                <a:gd name="T63" fmla="*/ 41 h 53"/>
                <a:gd name="T64" fmla="*/ 12 w 24"/>
                <a:gd name="T6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53">
                  <a:moveTo>
                    <a:pt x="12" y="47"/>
                  </a:moveTo>
                  <a:cubicBezTo>
                    <a:pt x="14" y="46"/>
                    <a:pt x="16" y="44"/>
                    <a:pt x="17" y="42"/>
                  </a:cubicBezTo>
                  <a:cubicBezTo>
                    <a:pt x="18" y="39"/>
                    <a:pt x="19" y="35"/>
                    <a:pt x="18" y="32"/>
                  </a:cubicBezTo>
                  <a:cubicBezTo>
                    <a:pt x="17" y="29"/>
                    <a:pt x="16" y="27"/>
                    <a:pt x="14" y="24"/>
                  </a:cubicBezTo>
                  <a:cubicBezTo>
                    <a:pt x="14" y="23"/>
                    <a:pt x="13" y="22"/>
                    <a:pt x="13" y="22"/>
                  </a:cubicBezTo>
                  <a:cubicBezTo>
                    <a:pt x="13" y="21"/>
                    <a:pt x="12" y="20"/>
                    <a:pt x="12" y="19"/>
                  </a:cubicBezTo>
                  <a:cubicBezTo>
                    <a:pt x="12" y="12"/>
                    <a:pt x="12" y="12"/>
                    <a:pt x="12" y="12"/>
                  </a:cubicBezTo>
                  <a:cubicBezTo>
                    <a:pt x="12" y="11"/>
                    <a:pt x="13" y="11"/>
                    <a:pt x="13" y="10"/>
                  </a:cubicBezTo>
                  <a:cubicBezTo>
                    <a:pt x="15" y="10"/>
                    <a:pt x="15" y="8"/>
                    <a:pt x="15" y="7"/>
                  </a:cubicBezTo>
                  <a:cubicBezTo>
                    <a:pt x="15" y="7"/>
                    <a:pt x="15" y="6"/>
                    <a:pt x="14" y="6"/>
                  </a:cubicBezTo>
                  <a:cubicBezTo>
                    <a:pt x="14" y="6"/>
                    <a:pt x="14" y="6"/>
                    <a:pt x="14" y="6"/>
                  </a:cubicBezTo>
                  <a:cubicBezTo>
                    <a:pt x="14" y="6"/>
                    <a:pt x="14" y="5"/>
                    <a:pt x="13" y="5"/>
                  </a:cubicBezTo>
                  <a:cubicBezTo>
                    <a:pt x="13" y="5"/>
                    <a:pt x="12" y="4"/>
                    <a:pt x="12" y="5"/>
                  </a:cubicBezTo>
                  <a:cubicBezTo>
                    <a:pt x="12" y="0"/>
                    <a:pt x="12" y="0"/>
                    <a:pt x="12" y="0"/>
                  </a:cubicBezTo>
                  <a:cubicBezTo>
                    <a:pt x="13" y="0"/>
                    <a:pt x="15" y="0"/>
                    <a:pt x="16" y="1"/>
                  </a:cubicBezTo>
                  <a:cubicBezTo>
                    <a:pt x="17" y="2"/>
                    <a:pt x="18" y="3"/>
                    <a:pt x="18" y="3"/>
                  </a:cubicBezTo>
                  <a:cubicBezTo>
                    <a:pt x="18" y="4"/>
                    <a:pt x="18" y="4"/>
                    <a:pt x="18" y="4"/>
                  </a:cubicBezTo>
                  <a:cubicBezTo>
                    <a:pt x="19" y="4"/>
                    <a:pt x="19" y="5"/>
                    <a:pt x="20" y="6"/>
                  </a:cubicBezTo>
                  <a:cubicBezTo>
                    <a:pt x="20" y="9"/>
                    <a:pt x="19" y="12"/>
                    <a:pt x="16" y="14"/>
                  </a:cubicBezTo>
                  <a:cubicBezTo>
                    <a:pt x="16" y="15"/>
                    <a:pt x="16" y="15"/>
                    <a:pt x="16" y="16"/>
                  </a:cubicBezTo>
                  <a:cubicBezTo>
                    <a:pt x="16" y="17"/>
                    <a:pt x="17" y="18"/>
                    <a:pt x="17" y="19"/>
                  </a:cubicBezTo>
                  <a:cubicBezTo>
                    <a:pt x="18" y="20"/>
                    <a:pt x="18" y="21"/>
                    <a:pt x="18" y="22"/>
                  </a:cubicBezTo>
                  <a:cubicBezTo>
                    <a:pt x="20" y="24"/>
                    <a:pt x="22" y="27"/>
                    <a:pt x="22" y="31"/>
                  </a:cubicBezTo>
                  <a:cubicBezTo>
                    <a:pt x="24" y="35"/>
                    <a:pt x="23" y="40"/>
                    <a:pt x="21" y="44"/>
                  </a:cubicBezTo>
                  <a:cubicBezTo>
                    <a:pt x="20" y="47"/>
                    <a:pt x="17" y="50"/>
                    <a:pt x="12" y="52"/>
                  </a:cubicBezTo>
                  <a:cubicBezTo>
                    <a:pt x="12" y="52"/>
                    <a:pt x="12" y="52"/>
                    <a:pt x="12" y="52"/>
                  </a:cubicBezTo>
                  <a:cubicBezTo>
                    <a:pt x="12" y="47"/>
                    <a:pt x="12" y="47"/>
                    <a:pt x="12" y="47"/>
                  </a:cubicBezTo>
                  <a:close/>
                  <a:moveTo>
                    <a:pt x="12" y="40"/>
                  </a:moveTo>
                  <a:cubicBezTo>
                    <a:pt x="13" y="38"/>
                    <a:pt x="13" y="35"/>
                    <a:pt x="12" y="32"/>
                  </a:cubicBezTo>
                  <a:cubicBezTo>
                    <a:pt x="12" y="32"/>
                    <a:pt x="12" y="32"/>
                    <a:pt x="12" y="32"/>
                  </a:cubicBezTo>
                  <a:lnTo>
                    <a:pt x="12" y="40"/>
                  </a:lnTo>
                  <a:close/>
                  <a:moveTo>
                    <a:pt x="9" y="41"/>
                  </a:moveTo>
                  <a:cubicBezTo>
                    <a:pt x="8" y="42"/>
                    <a:pt x="7" y="43"/>
                    <a:pt x="7" y="44"/>
                  </a:cubicBezTo>
                  <a:cubicBezTo>
                    <a:pt x="7" y="44"/>
                    <a:pt x="7" y="45"/>
                    <a:pt x="8" y="45"/>
                  </a:cubicBezTo>
                  <a:cubicBezTo>
                    <a:pt x="8" y="46"/>
                    <a:pt x="8" y="46"/>
                    <a:pt x="8" y="46"/>
                  </a:cubicBezTo>
                  <a:cubicBezTo>
                    <a:pt x="8" y="47"/>
                    <a:pt x="8" y="47"/>
                    <a:pt x="8" y="47"/>
                  </a:cubicBezTo>
                  <a:cubicBezTo>
                    <a:pt x="9" y="47"/>
                    <a:pt x="10" y="47"/>
                    <a:pt x="11" y="47"/>
                  </a:cubicBezTo>
                  <a:cubicBezTo>
                    <a:pt x="11" y="47"/>
                    <a:pt x="11" y="47"/>
                    <a:pt x="12" y="47"/>
                  </a:cubicBezTo>
                  <a:cubicBezTo>
                    <a:pt x="12" y="52"/>
                    <a:pt x="12" y="52"/>
                    <a:pt x="12" y="52"/>
                  </a:cubicBezTo>
                  <a:cubicBezTo>
                    <a:pt x="9" y="53"/>
                    <a:pt x="6" y="52"/>
                    <a:pt x="5" y="50"/>
                  </a:cubicBezTo>
                  <a:cubicBezTo>
                    <a:pt x="4" y="50"/>
                    <a:pt x="4" y="50"/>
                    <a:pt x="4" y="50"/>
                  </a:cubicBezTo>
                  <a:cubicBezTo>
                    <a:pt x="4" y="49"/>
                    <a:pt x="3" y="48"/>
                    <a:pt x="3" y="47"/>
                  </a:cubicBezTo>
                  <a:cubicBezTo>
                    <a:pt x="3" y="46"/>
                    <a:pt x="3" y="45"/>
                    <a:pt x="3" y="44"/>
                  </a:cubicBezTo>
                  <a:cubicBezTo>
                    <a:pt x="3" y="41"/>
                    <a:pt x="4" y="38"/>
                    <a:pt x="8" y="37"/>
                  </a:cubicBezTo>
                  <a:cubicBezTo>
                    <a:pt x="8" y="37"/>
                    <a:pt x="8" y="35"/>
                    <a:pt x="7" y="34"/>
                  </a:cubicBezTo>
                  <a:cubicBezTo>
                    <a:pt x="6" y="31"/>
                    <a:pt x="5" y="28"/>
                    <a:pt x="3" y="26"/>
                  </a:cubicBezTo>
                  <a:cubicBezTo>
                    <a:pt x="2" y="24"/>
                    <a:pt x="2" y="23"/>
                    <a:pt x="2" y="22"/>
                  </a:cubicBezTo>
                  <a:cubicBezTo>
                    <a:pt x="1" y="22"/>
                    <a:pt x="1" y="22"/>
                    <a:pt x="1" y="22"/>
                  </a:cubicBezTo>
                  <a:cubicBezTo>
                    <a:pt x="0" y="18"/>
                    <a:pt x="0" y="14"/>
                    <a:pt x="1" y="10"/>
                  </a:cubicBezTo>
                  <a:cubicBezTo>
                    <a:pt x="2" y="6"/>
                    <a:pt x="4" y="3"/>
                    <a:pt x="8" y="1"/>
                  </a:cubicBezTo>
                  <a:cubicBezTo>
                    <a:pt x="9" y="0"/>
                    <a:pt x="10" y="0"/>
                    <a:pt x="12" y="0"/>
                  </a:cubicBezTo>
                  <a:cubicBezTo>
                    <a:pt x="12" y="5"/>
                    <a:pt x="12" y="5"/>
                    <a:pt x="12" y="5"/>
                  </a:cubicBezTo>
                  <a:cubicBezTo>
                    <a:pt x="11" y="5"/>
                    <a:pt x="11" y="5"/>
                    <a:pt x="10" y="5"/>
                  </a:cubicBezTo>
                  <a:cubicBezTo>
                    <a:pt x="8" y="7"/>
                    <a:pt x="6" y="9"/>
                    <a:pt x="6" y="11"/>
                  </a:cubicBezTo>
                  <a:cubicBezTo>
                    <a:pt x="5" y="14"/>
                    <a:pt x="5" y="18"/>
                    <a:pt x="6" y="21"/>
                  </a:cubicBezTo>
                  <a:cubicBezTo>
                    <a:pt x="6" y="21"/>
                    <a:pt x="6" y="21"/>
                    <a:pt x="6" y="21"/>
                  </a:cubicBezTo>
                  <a:cubicBezTo>
                    <a:pt x="9" y="41"/>
                    <a:pt x="9" y="41"/>
                    <a:pt x="9" y="41"/>
                  </a:cubicBezTo>
                  <a:close/>
                  <a:moveTo>
                    <a:pt x="12" y="19"/>
                  </a:moveTo>
                  <a:cubicBezTo>
                    <a:pt x="12" y="12"/>
                    <a:pt x="12" y="12"/>
                    <a:pt x="12" y="12"/>
                  </a:cubicBezTo>
                  <a:cubicBezTo>
                    <a:pt x="11" y="13"/>
                    <a:pt x="11" y="15"/>
                    <a:pt x="11" y="17"/>
                  </a:cubicBezTo>
                  <a:cubicBezTo>
                    <a:pt x="11" y="17"/>
                    <a:pt x="11" y="18"/>
                    <a:pt x="12" y="19"/>
                  </a:cubicBezTo>
                  <a:close/>
                  <a:moveTo>
                    <a:pt x="12" y="32"/>
                  </a:moveTo>
                  <a:cubicBezTo>
                    <a:pt x="11" y="29"/>
                    <a:pt x="9" y="26"/>
                    <a:pt x="7" y="23"/>
                  </a:cubicBezTo>
                  <a:cubicBezTo>
                    <a:pt x="9" y="41"/>
                    <a:pt x="9" y="41"/>
                    <a:pt x="9" y="41"/>
                  </a:cubicBezTo>
                  <a:cubicBezTo>
                    <a:pt x="10" y="41"/>
                    <a:pt x="11" y="40"/>
                    <a:pt x="12" y="40"/>
                  </a:cubicBezTo>
                  <a:lnTo>
                    <a:pt x="12"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5" name="Freeform 285"/>
            <p:cNvSpPr>
              <a:spLocks noEditPoints="1"/>
            </p:cNvSpPr>
            <p:nvPr/>
          </p:nvSpPr>
          <p:spPr bwMode="auto">
            <a:xfrm>
              <a:off x="2079481" y="3432623"/>
              <a:ext cx="69837" cy="179396"/>
            </a:xfrm>
            <a:custGeom>
              <a:avLst/>
              <a:gdLst>
                <a:gd name="T0" fmla="*/ 21 w 38"/>
                <a:gd name="T1" fmla="*/ 92 h 97"/>
                <a:gd name="T2" fmla="*/ 21 w 38"/>
                <a:gd name="T3" fmla="*/ 47 h 97"/>
                <a:gd name="T4" fmla="*/ 23 w 38"/>
                <a:gd name="T5" fmla="*/ 44 h 97"/>
                <a:gd name="T6" fmla="*/ 30 w 38"/>
                <a:gd name="T7" fmla="*/ 38 h 97"/>
                <a:gd name="T8" fmla="*/ 33 w 38"/>
                <a:gd name="T9" fmla="*/ 27 h 97"/>
                <a:gd name="T10" fmla="*/ 28 w 38"/>
                <a:gd name="T11" fmla="*/ 11 h 97"/>
                <a:gd name="T12" fmla="*/ 19 w 38"/>
                <a:gd name="T13" fmla="*/ 5 h 97"/>
                <a:gd name="T14" fmla="*/ 19 w 38"/>
                <a:gd name="T15" fmla="*/ 0 h 97"/>
                <a:gd name="T16" fmla="*/ 32 w 38"/>
                <a:gd name="T17" fmla="*/ 9 h 97"/>
                <a:gd name="T18" fmla="*/ 38 w 38"/>
                <a:gd name="T19" fmla="*/ 27 h 97"/>
                <a:gd name="T20" fmla="*/ 34 w 38"/>
                <a:gd name="T21" fmla="*/ 41 h 97"/>
                <a:gd name="T22" fmla="*/ 26 w 38"/>
                <a:gd name="T23" fmla="*/ 48 h 97"/>
                <a:gd name="T24" fmla="*/ 26 w 38"/>
                <a:gd name="T25" fmla="*/ 95 h 97"/>
                <a:gd name="T26" fmla="*/ 23 w 38"/>
                <a:gd name="T27" fmla="*/ 97 h 97"/>
                <a:gd name="T28" fmla="*/ 19 w 38"/>
                <a:gd name="T29" fmla="*/ 97 h 97"/>
                <a:gd name="T30" fmla="*/ 19 w 38"/>
                <a:gd name="T31" fmla="*/ 92 h 97"/>
                <a:gd name="T32" fmla="*/ 21 w 38"/>
                <a:gd name="T33" fmla="*/ 92 h 97"/>
                <a:gd name="T34" fmla="*/ 19 w 38"/>
                <a:gd name="T35" fmla="*/ 5 h 97"/>
                <a:gd name="T36" fmla="*/ 10 w 38"/>
                <a:gd name="T37" fmla="*/ 11 h 97"/>
                <a:gd name="T38" fmla="*/ 5 w 38"/>
                <a:gd name="T39" fmla="*/ 27 h 97"/>
                <a:gd name="T40" fmla="*/ 8 w 38"/>
                <a:gd name="T41" fmla="*/ 38 h 97"/>
                <a:gd name="T42" fmla="*/ 16 w 38"/>
                <a:gd name="T43" fmla="*/ 44 h 97"/>
                <a:gd name="T44" fmla="*/ 17 w 38"/>
                <a:gd name="T45" fmla="*/ 47 h 97"/>
                <a:gd name="T46" fmla="*/ 17 w 38"/>
                <a:gd name="T47" fmla="*/ 47 h 97"/>
                <a:gd name="T48" fmla="*/ 17 w 38"/>
                <a:gd name="T49" fmla="*/ 92 h 97"/>
                <a:gd name="T50" fmla="*/ 19 w 38"/>
                <a:gd name="T51" fmla="*/ 92 h 97"/>
                <a:gd name="T52" fmla="*/ 19 w 38"/>
                <a:gd name="T53" fmla="*/ 97 h 97"/>
                <a:gd name="T54" fmla="*/ 15 w 38"/>
                <a:gd name="T55" fmla="*/ 97 h 97"/>
                <a:gd name="T56" fmla="*/ 12 w 38"/>
                <a:gd name="T57" fmla="*/ 95 h 97"/>
                <a:gd name="T58" fmla="*/ 12 w 38"/>
                <a:gd name="T59" fmla="*/ 48 h 97"/>
                <a:gd name="T60" fmla="*/ 4 w 38"/>
                <a:gd name="T61" fmla="*/ 41 h 97"/>
                <a:gd name="T62" fmla="*/ 0 w 38"/>
                <a:gd name="T63" fmla="*/ 27 h 97"/>
                <a:gd name="T64" fmla="*/ 6 w 38"/>
                <a:gd name="T65" fmla="*/ 9 h 97"/>
                <a:gd name="T66" fmla="*/ 19 w 38"/>
                <a:gd name="T67" fmla="*/ 0 h 97"/>
                <a:gd name="T68" fmla="*/ 19 w 38"/>
                <a:gd name="T69"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97">
                  <a:moveTo>
                    <a:pt x="21" y="92"/>
                  </a:moveTo>
                  <a:cubicBezTo>
                    <a:pt x="21" y="47"/>
                    <a:pt x="21" y="47"/>
                    <a:pt x="21" y="47"/>
                  </a:cubicBezTo>
                  <a:cubicBezTo>
                    <a:pt x="21" y="45"/>
                    <a:pt x="22" y="44"/>
                    <a:pt x="23" y="44"/>
                  </a:cubicBezTo>
                  <a:cubicBezTo>
                    <a:pt x="26" y="43"/>
                    <a:pt x="28" y="41"/>
                    <a:pt x="30" y="38"/>
                  </a:cubicBezTo>
                  <a:cubicBezTo>
                    <a:pt x="32" y="35"/>
                    <a:pt x="33" y="31"/>
                    <a:pt x="33" y="27"/>
                  </a:cubicBezTo>
                  <a:cubicBezTo>
                    <a:pt x="33" y="22"/>
                    <a:pt x="31" y="16"/>
                    <a:pt x="28" y="11"/>
                  </a:cubicBezTo>
                  <a:cubicBezTo>
                    <a:pt x="26" y="8"/>
                    <a:pt x="23" y="5"/>
                    <a:pt x="19" y="5"/>
                  </a:cubicBezTo>
                  <a:cubicBezTo>
                    <a:pt x="19" y="0"/>
                    <a:pt x="19" y="0"/>
                    <a:pt x="19" y="0"/>
                  </a:cubicBezTo>
                  <a:cubicBezTo>
                    <a:pt x="24" y="0"/>
                    <a:pt x="29" y="4"/>
                    <a:pt x="32" y="9"/>
                  </a:cubicBezTo>
                  <a:cubicBezTo>
                    <a:pt x="36" y="14"/>
                    <a:pt x="38" y="21"/>
                    <a:pt x="38" y="27"/>
                  </a:cubicBezTo>
                  <a:cubicBezTo>
                    <a:pt x="38" y="32"/>
                    <a:pt x="37" y="37"/>
                    <a:pt x="34" y="41"/>
                  </a:cubicBezTo>
                  <a:cubicBezTo>
                    <a:pt x="32" y="44"/>
                    <a:pt x="29" y="47"/>
                    <a:pt x="26" y="48"/>
                  </a:cubicBezTo>
                  <a:cubicBezTo>
                    <a:pt x="26" y="95"/>
                    <a:pt x="26" y="95"/>
                    <a:pt x="26" y="95"/>
                  </a:cubicBezTo>
                  <a:cubicBezTo>
                    <a:pt x="26" y="96"/>
                    <a:pt x="25" y="97"/>
                    <a:pt x="23" y="97"/>
                  </a:cubicBezTo>
                  <a:cubicBezTo>
                    <a:pt x="19" y="97"/>
                    <a:pt x="19" y="97"/>
                    <a:pt x="19" y="97"/>
                  </a:cubicBezTo>
                  <a:cubicBezTo>
                    <a:pt x="19" y="92"/>
                    <a:pt x="19" y="92"/>
                    <a:pt x="19" y="92"/>
                  </a:cubicBezTo>
                  <a:lnTo>
                    <a:pt x="21" y="92"/>
                  </a:lnTo>
                  <a:close/>
                  <a:moveTo>
                    <a:pt x="19" y="5"/>
                  </a:moveTo>
                  <a:cubicBezTo>
                    <a:pt x="16" y="5"/>
                    <a:pt x="12" y="8"/>
                    <a:pt x="10" y="11"/>
                  </a:cubicBezTo>
                  <a:cubicBezTo>
                    <a:pt x="7" y="16"/>
                    <a:pt x="5" y="22"/>
                    <a:pt x="5" y="27"/>
                  </a:cubicBezTo>
                  <a:cubicBezTo>
                    <a:pt x="5" y="31"/>
                    <a:pt x="6" y="35"/>
                    <a:pt x="8" y="38"/>
                  </a:cubicBezTo>
                  <a:cubicBezTo>
                    <a:pt x="10" y="41"/>
                    <a:pt x="13" y="43"/>
                    <a:pt x="16" y="44"/>
                  </a:cubicBezTo>
                  <a:cubicBezTo>
                    <a:pt x="17" y="45"/>
                    <a:pt x="17" y="46"/>
                    <a:pt x="17" y="47"/>
                  </a:cubicBezTo>
                  <a:cubicBezTo>
                    <a:pt x="17" y="47"/>
                    <a:pt x="17" y="47"/>
                    <a:pt x="17" y="47"/>
                  </a:cubicBezTo>
                  <a:cubicBezTo>
                    <a:pt x="17" y="92"/>
                    <a:pt x="17" y="92"/>
                    <a:pt x="17" y="92"/>
                  </a:cubicBezTo>
                  <a:cubicBezTo>
                    <a:pt x="19" y="92"/>
                    <a:pt x="19" y="92"/>
                    <a:pt x="19" y="92"/>
                  </a:cubicBezTo>
                  <a:cubicBezTo>
                    <a:pt x="19" y="97"/>
                    <a:pt x="19" y="97"/>
                    <a:pt x="19" y="97"/>
                  </a:cubicBezTo>
                  <a:cubicBezTo>
                    <a:pt x="15" y="97"/>
                    <a:pt x="15" y="97"/>
                    <a:pt x="15" y="97"/>
                  </a:cubicBezTo>
                  <a:cubicBezTo>
                    <a:pt x="14" y="97"/>
                    <a:pt x="12" y="96"/>
                    <a:pt x="12" y="95"/>
                  </a:cubicBezTo>
                  <a:cubicBezTo>
                    <a:pt x="12" y="48"/>
                    <a:pt x="12" y="48"/>
                    <a:pt x="12" y="48"/>
                  </a:cubicBezTo>
                  <a:cubicBezTo>
                    <a:pt x="9" y="47"/>
                    <a:pt x="6" y="44"/>
                    <a:pt x="4" y="41"/>
                  </a:cubicBezTo>
                  <a:cubicBezTo>
                    <a:pt x="2" y="37"/>
                    <a:pt x="0" y="32"/>
                    <a:pt x="0" y="27"/>
                  </a:cubicBezTo>
                  <a:cubicBezTo>
                    <a:pt x="0" y="21"/>
                    <a:pt x="2" y="14"/>
                    <a:pt x="6" y="9"/>
                  </a:cubicBezTo>
                  <a:cubicBezTo>
                    <a:pt x="9" y="4"/>
                    <a:pt x="14" y="0"/>
                    <a:pt x="19" y="0"/>
                  </a:cubicBezTo>
                  <a:lnTo>
                    <a:pt x="19"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6" name="Freeform 288"/>
            <p:cNvSpPr>
              <a:spLocks noEditPoints="1"/>
            </p:cNvSpPr>
            <p:nvPr/>
          </p:nvSpPr>
          <p:spPr bwMode="auto">
            <a:xfrm>
              <a:off x="4863435" y="63798"/>
              <a:ext cx="296808" cy="293701"/>
            </a:xfrm>
            <a:custGeom>
              <a:avLst/>
              <a:gdLst>
                <a:gd name="T0" fmla="*/ 145 w 161"/>
                <a:gd name="T1" fmla="*/ 55 h 159"/>
                <a:gd name="T2" fmla="*/ 105 w 161"/>
                <a:gd name="T3" fmla="*/ 11 h 159"/>
                <a:gd name="T4" fmla="*/ 137 w 161"/>
                <a:gd name="T5" fmla="*/ 110 h 159"/>
                <a:gd name="T6" fmla="*/ 99 w 161"/>
                <a:gd name="T7" fmla="*/ 153 h 159"/>
                <a:gd name="T8" fmla="*/ 124 w 161"/>
                <a:gd name="T9" fmla="*/ 96 h 159"/>
                <a:gd name="T10" fmla="*/ 99 w 161"/>
                <a:gd name="T11" fmla="*/ 33 h 159"/>
                <a:gd name="T12" fmla="*/ 104 w 161"/>
                <a:gd name="T13" fmla="*/ 132 h 159"/>
                <a:gd name="T14" fmla="*/ 110 w 161"/>
                <a:gd name="T15" fmla="*/ 102 h 159"/>
                <a:gd name="T16" fmla="*/ 104 w 161"/>
                <a:gd name="T17" fmla="*/ 104 h 159"/>
                <a:gd name="T18" fmla="*/ 112 w 161"/>
                <a:gd name="T19" fmla="*/ 89 h 159"/>
                <a:gd name="T20" fmla="*/ 118 w 161"/>
                <a:gd name="T21" fmla="*/ 56 h 159"/>
                <a:gd name="T22" fmla="*/ 122 w 161"/>
                <a:gd name="T23" fmla="*/ 36 h 159"/>
                <a:gd name="T24" fmla="*/ 99 w 161"/>
                <a:gd name="T25" fmla="*/ 47 h 159"/>
                <a:gd name="T26" fmla="*/ 115 w 161"/>
                <a:gd name="T27" fmla="*/ 53 h 159"/>
                <a:gd name="T28" fmla="*/ 108 w 161"/>
                <a:gd name="T29" fmla="*/ 88 h 159"/>
                <a:gd name="T30" fmla="*/ 99 w 161"/>
                <a:gd name="T31" fmla="*/ 92 h 159"/>
                <a:gd name="T32" fmla="*/ 81 w 161"/>
                <a:gd name="T33" fmla="*/ 158 h 159"/>
                <a:gd name="T34" fmla="*/ 99 w 161"/>
                <a:gd name="T35" fmla="*/ 12 h 159"/>
                <a:gd name="T36" fmla="*/ 81 w 161"/>
                <a:gd name="T37" fmla="*/ 32 h 159"/>
                <a:gd name="T38" fmla="*/ 86 w 161"/>
                <a:gd name="T39" fmla="*/ 64 h 159"/>
                <a:gd name="T40" fmla="*/ 87 w 161"/>
                <a:gd name="T41" fmla="*/ 44 h 159"/>
                <a:gd name="T42" fmla="*/ 99 w 161"/>
                <a:gd name="T43" fmla="*/ 47 h 159"/>
                <a:gd name="T44" fmla="*/ 96 w 161"/>
                <a:gd name="T45" fmla="*/ 71 h 159"/>
                <a:gd name="T46" fmla="*/ 98 w 161"/>
                <a:gd name="T47" fmla="*/ 87 h 159"/>
                <a:gd name="T48" fmla="*/ 96 w 161"/>
                <a:gd name="T49" fmla="*/ 92 h 159"/>
                <a:gd name="T50" fmla="*/ 93 w 161"/>
                <a:gd name="T51" fmla="*/ 87 h 159"/>
                <a:gd name="T52" fmla="*/ 99 w 161"/>
                <a:gd name="T53" fmla="*/ 99 h 159"/>
                <a:gd name="T54" fmla="*/ 99 w 161"/>
                <a:gd name="T55" fmla="*/ 115 h 159"/>
                <a:gd name="T56" fmla="*/ 81 w 161"/>
                <a:gd name="T57" fmla="*/ 119 h 159"/>
                <a:gd name="T58" fmla="*/ 99 w 161"/>
                <a:gd name="T59" fmla="*/ 115 h 159"/>
                <a:gd name="T60" fmla="*/ 81 w 161"/>
                <a:gd name="T61" fmla="*/ 135 h 159"/>
                <a:gd name="T62" fmla="*/ 72 w 161"/>
                <a:gd name="T63" fmla="*/ 150 h 159"/>
                <a:gd name="T64" fmla="*/ 67 w 161"/>
                <a:gd name="T65" fmla="*/ 146 h 159"/>
                <a:gd name="T66" fmla="*/ 81 w 161"/>
                <a:gd name="T67" fmla="*/ 21 h 159"/>
                <a:gd name="T68" fmla="*/ 81 w 161"/>
                <a:gd name="T69" fmla="*/ 32 h 159"/>
                <a:gd name="T70" fmla="*/ 74 w 161"/>
                <a:gd name="T71" fmla="*/ 65 h 159"/>
                <a:gd name="T72" fmla="*/ 67 w 161"/>
                <a:gd name="T73" fmla="*/ 80 h 159"/>
                <a:gd name="T74" fmla="*/ 69 w 161"/>
                <a:gd name="T75" fmla="*/ 65 h 159"/>
                <a:gd name="T76" fmla="*/ 81 w 161"/>
                <a:gd name="T77" fmla="*/ 94 h 159"/>
                <a:gd name="T78" fmla="*/ 67 w 161"/>
                <a:gd name="T79" fmla="*/ 102 h 159"/>
                <a:gd name="T80" fmla="*/ 80 w 161"/>
                <a:gd name="T81" fmla="*/ 88 h 159"/>
                <a:gd name="T82" fmla="*/ 81 w 161"/>
                <a:gd name="T83" fmla="*/ 115 h 159"/>
                <a:gd name="T84" fmla="*/ 81 w 161"/>
                <a:gd name="T85" fmla="*/ 140 h 159"/>
                <a:gd name="T86" fmla="*/ 68 w 161"/>
                <a:gd name="T87" fmla="*/ 117 h 159"/>
                <a:gd name="T88" fmla="*/ 21 w 161"/>
                <a:gd name="T89" fmla="*/ 147 h 159"/>
                <a:gd name="T90" fmla="*/ 67 w 161"/>
                <a:gd name="T91" fmla="*/ 146 h 159"/>
                <a:gd name="T92" fmla="*/ 23 w 161"/>
                <a:gd name="T93" fmla="*/ 152 h 159"/>
                <a:gd name="T94" fmla="*/ 9 w 161"/>
                <a:gd name="T95" fmla="*/ 141 h 159"/>
                <a:gd name="T96" fmla="*/ 2 w 161"/>
                <a:gd name="T97" fmla="*/ 61 h 159"/>
                <a:gd name="T98" fmla="*/ 67 w 161"/>
                <a:gd name="T99" fmla="*/ 25 h 159"/>
                <a:gd name="T100" fmla="*/ 11 w 161"/>
                <a:gd name="T101" fmla="*/ 88 h 159"/>
                <a:gd name="T102" fmla="*/ 40 w 161"/>
                <a:gd name="T103" fmla="*/ 113 h 159"/>
                <a:gd name="T104" fmla="*/ 57 w 161"/>
                <a:gd name="T105" fmla="*/ 39 h 159"/>
                <a:gd name="T106" fmla="*/ 28 w 161"/>
                <a:gd name="T107" fmla="*/ 91 h 159"/>
                <a:gd name="T108" fmla="*/ 46 w 161"/>
                <a:gd name="T109" fmla="*/ 65 h 159"/>
                <a:gd name="T110" fmla="*/ 56 w 161"/>
                <a:gd name="T111" fmla="*/ 91 h 159"/>
                <a:gd name="T112" fmla="*/ 61 w 161"/>
                <a:gd name="T113" fmla="*/ 85 h 159"/>
                <a:gd name="T114" fmla="*/ 45 w 161"/>
                <a:gd name="T115" fmla="*/ 55 h 159"/>
                <a:gd name="T116" fmla="*/ 41 w 161"/>
                <a:gd name="T117" fmla="*/ 92 h 159"/>
                <a:gd name="T118" fmla="*/ 54 w 161"/>
                <a:gd name="T119" fmla="*/ 44 h 159"/>
                <a:gd name="T120" fmla="*/ 67 w 161"/>
                <a:gd name="T121" fmla="*/ 115 h 159"/>
                <a:gd name="T122" fmla="*/ 67 w 161"/>
                <a:gd name="T123" fmla="*/ 1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59">
                  <a:moveTo>
                    <a:pt x="99" y="153"/>
                  </a:moveTo>
                  <a:cubicBezTo>
                    <a:pt x="102" y="153"/>
                    <a:pt x="104" y="152"/>
                    <a:pt x="106" y="151"/>
                  </a:cubicBezTo>
                  <a:cubicBezTo>
                    <a:pt x="115" y="147"/>
                    <a:pt x="120" y="141"/>
                    <a:pt x="124" y="134"/>
                  </a:cubicBezTo>
                  <a:cubicBezTo>
                    <a:pt x="127" y="126"/>
                    <a:pt x="130" y="118"/>
                    <a:pt x="132" y="109"/>
                  </a:cubicBezTo>
                  <a:cubicBezTo>
                    <a:pt x="137" y="91"/>
                    <a:pt x="141" y="73"/>
                    <a:pt x="145" y="55"/>
                  </a:cubicBezTo>
                  <a:cubicBezTo>
                    <a:pt x="149" y="38"/>
                    <a:pt x="152" y="22"/>
                    <a:pt x="155" y="5"/>
                  </a:cubicBezTo>
                  <a:cubicBezTo>
                    <a:pt x="139" y="8"/>
                    <a:pt x="122" y="12"/>
                    <a:pt x="106" y="15"/>
                  </a:cubicBezTo>
                  <a:cubicBezTo>
                    <a:pt x="104" y="16"/>
                    <a:pt x="101" y="16"/>
                    <a:pt x="99" y="17"/>
                  </a:cubicBezTo>
                  <a:cubicBezTo>
                    <a:pt x="99" y="12"/>
                    <a:pt x="99" y="12"/>
                    <a:pt x="99" y="12"/>
                  </a:cubicBezTo>
                  <a:cubicBezTo>
                    <a:pt x="101" y="11"/>
                    <a:pt x="103" y="11"/>
                    <a:pt x="105" y="11"/>
                  </a:cubicBezTo>
                  <a:cubicBezTo>
                    <a:pt x="122" y="7"/>
                    <a:pt x="140" y="3"/>
                    <a:pt x="158" y="0"/>
                  </a:cubicBezTo>
                  <a:cubicBezTo>
                    <a:pt x="158" y="0"/>
                    <a:pt x="158" y="0"/>
                    <a:pt x="159" y="0"/>
                  </a:cubicBezTo>
                  <a:cubicBezTo>
                    <a:pt x="160" y="0"/>
                    <a:pt x="161" y="1"/>
                    <a:pt x="161" y="3"/>
                  </a:cubicBezTo>
                  <a:cubicBezTo>
                    <a:pt x="157" y="20"/>
                    <a:pt x="154" y="38"/>
                    <a:pt x="150" y="56"/>
                  </a:cubicBezTo>
                  <a:cubicBezTo>
                    <a:pt x="146" y="74"/>
                    <a:pt x="141" y="92"/>
                    <a:pt x="137" y="110"/>
                  </a:cubicBezTo>
                  <a:cubicBezTo>
                    <a:pt x="134" y="119"/>
                    <a:pt x="132" y="128"/>
                    <a:pt x="128" y="136"/>
                  </a:cubicBezTo>
                  <a:cubicBezTo>
                    <a:pt x="124" y="144"/>
                    <a:pt x="118" y="151"/>
                    <a:pt x="108" y="155"/>
                  </a:cubicBezTo>
                  <a:cubicBezTo>
                    <a:pt x="105" y="156"/>
                    <a:pt x="102" y="157"/>
                    <a:pt x="99" y="158"/>
                  </a:cubicBezTo>
                  <a:cubicBezTo>
                    <a:pt x="99" y="158"/>
                    <a:pt x="99" y="158"/>
                    <a:pt x="99" y="158"/>
                  </a:cubicBezTo>
                  <a:cubicBezTo>
                    <a:pt x="99" y="153"/>
                    <a:pt x="99" y="153"/>
                    <a:pt x="99" y="153"/>
                  </a:cubicBezTo>
                  <a:close/>
                  <a:moveTo>
                    <a:pt x="99" y="140"/>
                  </a:moveTo>
                  <a:cubicBezTo>
                    <a:pt x="102" y="139"/>
                    <a:pt x="104" y="138"/>
                    <a:pt x="107" y="136"/>
                  </a:cubicBezTo>
                  <a:cubicBezTo>
                    <a:pt x="116" y="129"/>
                    <a:pt x="118" y="118"/>
                    <a:pt x="121" y="108"/>
                  </a:cubicBezTo>
                  <a:cubicBezTo>
                    <a:pt x="121" y="106"/>
                    <a:pt x="122" y="105"/>
                    <a:pt x="122" y="103"/>
                  </a:cubicBezTo>
                  <a:cubicBezTo>
                    <a:pt x="124" y="96"/>
                    <a:pt x="124" y="96"/>
                    <a:pt x="124" y="96"/>
                  </a:cubicBezTo>
                  <a:cubicBezTo>
                    <a:pt x="130" y="72"/>
                    <a:pt x="136" y="47"/>
                    <a:pt x="141" y="23"/>
                  </a:cubicBezTo>
                  <a:cubicBezTo>
                    <a:pt x="141" y="22"/>
                    <a:pt x="141" y="22"/>
                    <a:pt x="141" y="22"/>
                  </a:cubicBezTo>
                  <a:cubicBezTo>
                    <a:pt x="140" y="20"/>
                    <a:pt x="139" y="20"/>
                    <a:pt x="138" y="20"/>
                  </a:cubicBezTo>
                  <a:cubicBezTo>
                    <a:pt x="125" y="22"/>
                    <a:pt x="112" y="25"/>
                    <a:pt x="99" y="28"/>
                  </a:cubicBezTo>
                  <a:cubicBezTo>
                    <a:pt x="99" y="33"/>
                    <a:pt x="99" y="33"/>
                    <a:pt x="99" y="33"/>
                  </a:cubicBezTo>
                  <a:cubicBezTo>
                    <a:pt x="111" y="30"/>
                    <a:pt x="123" y="27"/>
                    <a:pt x="135" y="25"/>
                  </a:cubicBezTo>
                  <a:cubicBezTo>
                    <a:pt x="131" y="49"/>
                    <a:pt x="125" y="72"/>
                    <a:pt x="119" y="95"/>
                  </a:cubicBezTo>
                  <a:cubicBezTo>
                    <a:pt x="117" y="102"/>
                    <a:pt x="117" y="102"/>
                    <a:pt x="117" y="102"/>
                  </a:cubicBezTo>
                  <a:cubicBezTo>
                    <a:pt x="117" y="104"/>
                    <a:pt x="117" y="105"/>
                    <a:pt x="116" y="107"/>
                  </a:cubicBezTo>
                  <a:cubicBezTo>
                    <a:pt x="114" y="116"/>
                    <a:pt x="111" y="126"/>
                    <a:pt x="104" y="132"/>
                  </a:cubicBezTo>
                  <a:cubicBezTo>
                    <a:pt x="102" y="133"/>
                    <a:pt x="101" y="134"/>
                    <a:pt x="99" y="135"/>
                  </a:cubicBezTo>
                  <a:cubicBezTo>
                    <a:pt x="99" y="140"/>
                    <a:pt x="99" y="140"/>
                    <a:pt x="99" y="140"/>
                  </a:cubicBezTo>
                  <a:close/>
                  <a:moveTo>
                    <a:pt x="99" y="120"/>
                  </a:moveTo>
                  <a:cubicBezTo>
                    <a:pt x="102" y="120"/>
                    <a:pt x="105" y="120"/>
                    <a:pt x="106" y="116"/>
                  </a:cubicBezTo>
                  <a:cubicBezTo>
                    <a:pt x="110" y="102"/>
                    <a:pt x="110" y="102"/>
                    <a:pt x="110" y="102"/>
                  </a:cubicBezTo>
                  <a:cubicBezTo>
                    <a:pt x="110" y="101"/>
                    <a:pt x="110" y="100"/>
                    <a:pt x="108" y="99"/>
                  </a:cubicBezTo>
                  <a:cubicBezTo>
                    <a:pt x="108" y="99"/>
                    <a:pt x="108" y="99"/>
                    <a:pt x="107" y="99"/>
                  </a:cubicBezTo>
                  <a:cubicBezTo>
                    <a:pt x="99" y="99"/>
                    <a:pt x="99" y="99"/>
                    <a:pt x="99" y="99"/>
                  </a:cubicBezTo>
                  <a:cubicBezTo>
                    <a:pt x="99" y="104"/>
                    <a:pt x="99" y="104"/>
                    <a:pt x="99" y="104"/>
                  </a:cubicBezTo>
                  <a:cubicBezTo>
                    <a:pt x="104" y="104"/>
                    <a:pt x="104" y="104"/>
                    <a:pt x="104" y="104"/>
                  </a:cubicBezTo>
                  <a:cubicBezTo>
                    <a:pt x="101" y="115"/>
                    <a:pt x="101" y="115"/>
                    <a:pt x="101" y="115"/>
                  </a:cubicBezTo>
                  <a:cubicBezTo>
                    <a:pt x="101" y="115"/>
                    <a:pt x="100" y="115"/>
                    <a:pt x="99" y="115"/>
                  </a:cubicBezTo>
                  <a:cubicBezTo>
                    <a:pt x="99" y="120"/>
                    <a:pt x="99" y="120"/>
                    <a:pt x="99" y="120"/>
                  </a:cubicBezTo>
                  <a:close/>
                  <a:moveTo>
                    <a:pt x="99" y="92"/>
                  </a:moveTo>
                  <a:cubicBezTo>
                    <a:pt x="104" y="92"/>
                    <a:pt x="111" y="92"/>
                    <a:pt x="112" y="89"/>
                  </a:cubicBezTo>
                  <a:cubicBezTo>
                    <a:pt x="117" y="73"/>
                    <a:pt x="117" y="73"/>
                    <a:pt x="117" y="73"/>
                  </a:cubicBezTo>
                  <a:cubicBezTo>
                    <a:pt x="117" y="72"/>
                    <a:pt x="116" y="71"/>
                    <a:pt x="115" y="70"/>
                  </a:cubicBezTo>
                  <a:cubicBezTo>
                    <a:pt x="115" y="70"/>
                    <a:pt x="114" y="70"/>
                    <a:pt x="114" y="70"/>
                  </a:cubicBezTo>
                  <a:cubicBezTo>
                    <a:pt x="104" y="70"/>
                    <a:pt x="104" y="70"/>
                    <a:pt x="104" y="70"/>
                  </a:cubicBezTo>
                  <a:cubicBezTo>
                    <a:pt x="118" y="56"/>
                    <a:pt x="118" y="56"/>
                    <a:pt x="118" y="56"/>
                  </a:cubicBezTo>
                  <a:cubicBezTo>
                    <a:pt x="118" y="56"/>
                    <a:pt x="118" y="56"/>
                    <a:pt x="118" y="56"/>
                  </a:cubicBezTo>
                  <a:cubicBezTo>
                    <a:pt x="122" y="52"/>
                    <a:pt x="123" y="47"/>
                    <a:pt x="124" y="42"/>
                  </a:cubicBezTo>
                  <a:cubicBezTo>
                    <a:pt x="124" y="41"/>
                    <a:pt x="124" y="40"/>
                    <a:pt x="124" y="39"/>
                  </a:cubicBezTo>
                  <a:cubicBezTo>
                    <a:pt x="125" y="37"/>
                    <a:pt x="124" y="36"/>
                    <a:pt x="123" y="36"/>
                  </a:cubicBezTo>
                  <a:cubicBezTo>
                    <a:pt x="122" y="36"/>
                    <a:pt x="122" y="36"/>
                    <a:pt x="122" y="36"/>
                  </a:cubicBezTo>
                  <a:cubicBezTo>
                    <a:pt x="120" y="36"/>
                    <a:pt x="119" y="36"/>
                    <a:pt x="118" y="37"/>
                  </a:cubicBezTo>
                  <a:cubicBezTo>
                    <a:pt x="113" y="37"/>
                    <a:pt x="108" y="38"/>
                    <a:pt x="104" y="42"/>
                  </a:cubicBezTo>
                  <a:cubicBezTo>
                    <a:pt x="104" y="42"/>
                    <a:pt x="104" y="42"/>
                    <a:pt x="104" y="42"/>
                  </a:cubicBezTo>
                  <a:cubicBezTo>
                    <a:pt x="104" y="42"/>
                    <a:pt x="104" y="42"/>
                    <a:pt x="104" y="42"/>
                  </a:cubicBezTo>
                  <a:cubicBezTo>
                    <a:pt x="99" y="47"/>
                    <a:pt x="99" y="47"/>
                    <a:pt x="99" y="47"/>
                  </a:cubicBezTo>
                  <a:cubicBezTo>
                    <a:pt x="99" y="54"/>
                    <a:pt x="99" y="54"/>
                    <a:pt x="99" y="54"/>
                  </a:cubicBezTo>
                  <a:cubicBezTo>
                    <a:pt x="108" y="46"/>
                    <a:pt x="108" y="46"/>
                    <a:pt x="108" y="46"/>
                  </a:cubicBezTo>
                  <a:cubicBezTo>
                    <a:pt x="108" y="46"/>
                    <a:pt x="108" y="46"/>
                    <a:pt x="108" y="46"/>
                  </a:cubicBezTo>
                  <a:cubicBezTo>
                    <a:pt x="111" y="43"/>
                    <a:pt x="115" y="42"/>
                    <a:pt x="119" y="41"/>
                  </a:cubicBezTo>
                  <a:cubicBezTo>
                    <a:pt x="118" y="46"/>
                    <a:pt x="118" y="50"/>
                    <a:pt x="115" y="53"/>
                  </a:cubicBezTo>
                  <a:cubicBezTo>
                    <a:pt x="115" y="53"/>
                    <a:pt x="115" y="53"/>
                    <a:pt x="115" y="53"/>
                  </a:cubicBezTo>
                  <a:cubicBezTo>
                    <a:pt x="99" y="68"/>
                    <a:pt x="99" y="68"/>
                    <a:pt x="99" y="68"/>
                  </a:cubicBezTo>
                  <a:cubicBezTo>
                    <a:pt x="99" y="75"/>
                    <a:pt x="99" y="75"/>
                    <a:pt x="99" y="75"/>
                  </a:cubicBezTo>
                  <a:cubicBezTo>
                    <a:pt x="111" y="75"/>
                    <a:pt x="111" y="75"/>
                    <a:pt x="111" y="75"/>
                  </a:cubicBezTo>
                  <a:cubicBezTo>
                    <a:pt x="108" y="88"/>
                    <a:pt x="108" y="88"/>
                    <a:pt x="108" y="88"/>
                  </a:cubicBezTo>
                  <a:cubicBezTo>
                    <a:pt x="107" y="88"/>
                    <a:pt x="103" y="87"/>
                    <a:pt x="99" y="87"/>
                  </a:cubicBezTo>
                  <a:cubicBezTo>
                    <a:pt x="99" y="87"/>
                    <a:pt x="99" y="87"/>
                    <a:pt x="99" y="87"/>
                  </a:cubicBezTo>
                  <a:cubicBezTo>
                    <a:pt x="100" y="88"/>
                    <a:pt x="100" y="88"/>
                    <a:pt x="100" y="89"/>
                  </a:cubicBezTo>
                  <a:cubicBezTo>
                    <a:pt x="99" y="88"/>
                    <a:pt x="99" y="88"/>
                    <a:pt x="99" y="88"/>
                  </a:cubicBezTo>
                  <a:lnTo>
                    <a:pt x="99" y="92"/>
                  </a:lnTo>
                  <a:close/>
                  <a:moveTo>
                    <a:pt x="81" y="153"/>
                  </a:moveTo>
                  <a:cubicBezTo>
                    <a:pt x="86" y="154"/>
                    <a:pt x="92" y="155"/>
                    <a:pt x="98" y="153"/>
                  </a:cubicBezTo>
                  <a:cubicBezTo>
                    <a:pt x="99" y="153"/>
                    <a:pt x="99" y="153"/>
                    <a:pt x="99" y="153"/>
                  </a:cubicBezTo>
                  <a:cubicBezTo>
                    <a:pt x="99" y="158"/>
                    <a:pt x="99" y="158"/>
                    <a:pt x="99" y="158"/>
                  </a:cubicBezTo>
                  <a:cubicBezTo>
                    <a:pt x="93" y="159"/>
                    <a:pt x="87" y="159"/>
                    <a:pt x="81" y="158"/>
                  </a:cubicBezTo>
                  <a:cubicBezTo>
                    <a:pt x="81" y="153"/>
                    <a:pt x="81" y="153"/>
                    <a:pt x="81" y="153"/>
                  </a:cubicBezTo>
                  <a:close/>
                  <a:moveTo>
                    <a:pt x="99" y="17"/>
                  </a:moveTo>
                  <a:cubicBezTo>
                    <a:pt x="93" y="18"/>
                    <a:pt x="87" y="20"/>
                    <a:pt x="81" y="21"/>
                  </a:cubicBezTo>
                  <a:cubicBezTo>
                    <a:pt x="81" y="16"/>
                    <a:pt x="81" y="16"/>
                    <a:pt x="81" y="16"/>
                  </a:cubicBezTo>
                  <a:cubicBezTo>
                    <a:pt x="87" y="15"/>
                    <a:pt x="93" y="13"/>
                    <a:pt x="99" y="12"/>
                  </a:cubicBezTo>
                  <a:cubicBezTo>
                    <a:pt x="99" y="17"/>
                    <a:pt x="99" y="17"/>
                    <a:pt x="99" y="17"/>
                  </a:cubicBezTo>
                  <a:close/>
                  <a:moveTo>
                    <a:pt x="99" y="28"/>
                  </a:moveTo>
                  <a:cubicBezTo>
                    <a:pt x="99" y="33"/>
                    <a:pt x="99" y="33"/>
                    <a:pt x="99" y="33"/>
                  </a:cubicBezTo>
                  <a:cubicBezTo>
                    <a:pt x="93" y="34"/>
                    <a:pt x="87" y="36"/>
                    <a:pt x="81" y="37"/>
                  </a:cubicBezTo>
                  <a:cubicBezTo>
                    <a:pt x="81" y="32"/>
                    <a:pt x="81" y="32"/>
                    <a:pt x="81" y="32"/>
                  </a:cubicBezTo>
                  <a:cubicBezTo>
                    <a:pt x="87" y="31"/>
                    <a:pt x="93" y="29"/>
                    <a:pt x="99" y="28"/>
                  </a:cubicBezTo>
                  <a:close/>
                  <a:moveTo>
                    <a:pt x="99" y="47"/>
                  </a:moveTo>
                  <a:cubicBezTo>
                    <a:pt x="99" y="54"/>
                    <a:pt x="99" y="54"/>
                    <a:pt x="99" y="54"/>
                  </a:cubicBezTo>
                  <a:cubicBezTo>
                    <a:pt x="89" y="64"/>
                    <a:pt x="89" y="64"/>
                    <a:pt x="89" y="64"/>
                  </a:cubicBezTo>
                  <a:cubicBezTo>
                    <a:pt x="88" y="65"/>
                    <a:pt x="87" y="65"/>
                    <a:pt x="86" y="64"/>
                  </a:cubicBezTo>
                  <a:cubicBezTo>
                    <a:pt x="85" y="63"/>
                    <a:pt x="85" y="63"/>
                    <a:pt x="85" y="62"/>
                  </a:cubicBezTo>
                  <a:cubicBezTo>
                    <a:pt x="85" y="49"/>
                    <a:pt x="85" y="49"/>
                    <a:pt x="85" y="49"/>
                  </a:cubicBezTo>
                  <a:cubicBezTo>
                    <a:pt x="81" y="51"/>
                    <a:pt x="81" y="51"/>
                    <a:pt x="81" y="51"/>
                  </a:cubicBezTo>
                  <a:cubicBezTo>
                    <a:pt x="81" y="46"/>
                    <a:pt x="81" y="46"/>
                    <a:pt x="81" y="46"/>
                  </a:cubicBezTo>
                  <a:cubicBezTo>
                    <a:pt x="87" y="44"/>
                    <a:pt x="87" y="44"/>
                    <a:pt x="87" y="44"/>
                  </a:cubicBezTo>
                  <a:cubicBezTo>
                    <a:pt x="87" y="44"/>
                    <a:pt x="87" y="44"/>
                    <a:pt x="87" y="44"/>
                  </a:cubicBezTo>
                  <a:cubicBezTo>
                    <a:pt x="87" y="44"/>
                    <a:pt x="88" y="44"/>
                    <a:pt x="88" y="44"/>
                  </a:cubicBezTo>
                  <a:cubicBezTo>
                    <a:pt x="89" y="44"/>
                    <a:pt x="90" y="45"/>
                    <a:pt x="90" y="46"/>
                  </a:cubicBezTo>
                  <a:cubicBezTo>
                    <a:pt x="90" y="56"/>
                    <a:pt x="90" y="56"/>
                    <a:pt x="90" y="56"/>
                  </a:cubicBezTo>
                  <a:cubicBezTo>
                    <a:pt x="99" y="47"/>
                    <a:pt x="99" y="47"/>
                    <a:pt x="99" y="47"/>
                  </a:cubicBezTo>
                  <a:close/>
                  <a:moveTo>
                    <a:pt x="99" y="68"/>
                  </a:moveTo>
                  <a:cubicBezTo>
                    <a:pt x="99" y="75"/>
                    <a:pt x="99" y="75"/>
                    <a:pt x="99" y="75"/>
                  </a:cubicBezTo>
                  <a:cubicBezTo>
                    <a:pt x="98" y="75"/>
                    <a:pt x="98" y="75"/>
                    <a:pt x="98" y="75"/>
                  </a:cubicBezTo>
                  <a:cubicBezTo>
                    <a:pt x="97" y="75"/>
                    <a:pt x="96" y="74"/>
                    <a:pt x="96" y="73"/>
                  </a:cubicBezTo>
                  <a:cubicBezTo>
                    <a:pt x="96" y="72"/>
                    <a:pt x="96" y="72"/>
                    <a:pt x="96" y="71"/>
                  </a:cubicBezTo>
                  <a:cubicBezTo>
                    <a:pt x="96" y="71"/>
                    <a:pt x="96" y="71"/>
                    <a:pt x="96" y="71"/>
                  </a:cubicBezTo>
                  <a:cubicBezTo>
                    <a:pt x="99" y="68"/>
                    <a:pt x="99" y="68"/>
                    <a:pt x="99" y="68"/>
                  </a:cubicBezTo>
                  <a:close/>
                  <a:moveTo>
                    <a:pt x="99" y="87"/>
                  </a:moveTo>
                  <a:cubicBezTo>
                    <a:pt x="99" y="87"/>
                    <a:pt x="99" y="87"/>
                    <a:pt x="99" y="87"/>
                  </a:cubicBezTo>
                  <a:cubicBezTo>
                    <a:pt x="99" y="87"/>
                    <a:pt x="99" y="87"/>
                    <a:pt x="98" y="87"/>
                  </a:cubicBezTo>
                  <a:cubicBezTo>
                    <a:pt x="99" y="88"/>
                    <a:pt x="99" y="88"/>
                    <a:pt x="99" y="88"/>
                  </a:cubicBezTo>
                  <a:cubicBezTo>
                    <a:pt x="99" y="92"/>
                    <a:pt x="99" y="92"/>
                    <a:pt x="99" y="92"/>
                  </a:cubicBezTo>
                  <a:cubicBezTo>
                    <a:pt x="98" y="92"/>
                    <a:pt x="98" y="92"/>
                    <a:pt x="98" y="92"/>
                  </a:cubicBezTo>
                  <a:cubicBezTo>
                    <a:pt x="98" y="92"/>
                    <a:pt x="98" y="92"/>
                    <a:pt x="98" y="92"/>
                  </a:cubicBezTo>
                  <a:cubicBezTo>
                    <a:pt x="97" y="92"/>
                    <a:pt x="96" y="92"/>
                    <a:pt x="96" y="92"/>
                  </a:cubicBezTo>
                  <a:cubicBezTo>
                    <a:pt x="95" y="92"/>
                    <a:pt x="94" y="91"/>
                    <a:pt x="92" y="91"/>
                  </a:cubicBezTo>
                  <a:cubicBezTo>
                    <a:pt x="89" y="91"/>
                    <a:pt x="84" y="91"/>
                    <a:pt x="83" y="91"/>
                  </a:cubicBezTo>
                  <a:cubicBezTo>
                    <a:pt x="81" y="94"/>
                    <a:pt x="81" y="94"/>
                    <a:pt x="81" y="94"/>
                  </a:cubicBezTo>
                  <a:cubicBezTo>
                    <a:pt x="81" y="87"/>
                    <a:pt x="81" y="87"/>
                    <a:pt x="81" y="87"/>
                  </a:cubicBezTo>
                  <a:cubicBezTo>
                    <a:pt x="83" y="86"/>
                    <a:pt x="89" y="86"/>
                    <a:pt x="93" y="87"/>
                  </a:cubicBezTo>
                  <a:cubicBezTo>
                    <a:pt x="94" y="87"/>
                    <a:pt x="95" y="87"/>
                    <a:pt x="96" y="87"/>
                  </a:cubicBezTo>
                  <a:cubicBezTo>
                    <a:pt x="96" y="87"/>
                    <a:pt x="97" y="87"/>
                    <a:pt x="98" y="87"/>
                  </a:cubicBezTo>
                  <a:cubicBezTo>
                    <a:pt x="98" y="87"/>
                    <a:pt x="98" y="87"/>
                    <a:pt x="98" y="87"/>
                  </a:cubicBezTo>
                  <a:cubicBezTo>
                    <a:pt x="99" y="87"/>
                    <a:pt x="99" y="87"/>
                    <a:pt x="99" y="87"/>
                  </a:cubicBezTo>
                  <a:close/>
                  <a:moveTo>
                    <a:pt x="99" y="99"/>
                  </a:moveTo>
                  <a:cubicBezTo>
                    <a:pt x="99" y="104"/>
                    <a:pt x="99" y="104"/>
                    <a:pt x="99" y="104"/>
                  </a:cubicBezTo>
                  <a:cubicBezTo>
                    <a:pt x="81" y="104"/>
                    <a:pt x="81" y="104"/>
                    <a:pt x="81" y="104"/>
                  </a:cubicBezTo>
                  <a:cubicBezTo>
                    <a:pt x="81" y="99"/>
                    <a:pt x="81" y="99"/>
                    <a:pt x="81" y="99"/>
                  </a:cubicBezTo>
                  <a:cubicBezTo>
                    <a:pt x="99" y="99"/>
                    <a:pt x="99" y="99"/>
                    <a:pt x="99" y="99"/>
                  </a:cubicBezTo>
                  <a:close/>
                  <a:moveTo>
                    <a:pt x="99" y="115"/>
                  </a:moveTo>
                  <a:cubicBezTo>
                    <a:pt x="99" y="120"/>
                    <a:pt x="99" y="120"/>
                    <a:pt x="99" y="120"/>
                  </a:cubicBezTo>
                  <a:cubicBezTo>
                    <a:pt x="99" y="120"/>
                    <a:pt x="98" y="120"/>
                    <a:pt x="98" y="120"/>
                  </a:cubicBezTo>
                  <a:cubicBezTo>
                    <a:pt x="97" y="120"/>
                    <a:pt x="96" y="119"/>
                    <a:pt x="96" y="119"/>
                  </a:cubicBezTo>
                  <a:cubicBezTo>
                    <a:pt x="96" y="119"/>
                    <a:pt x="96" y="119"/>
                    <a:pt x="96" y="119"/>
                  </a:cubicBezTo>
                  <a:cubicBezTo>
                    <a:pt x="81" y="119"/>
                    <a:pt x="81" y="119"/>
                    <a:pt x="81" y="119"/>
                  </a:cubicBezTo>
                  <a:cubicBezTo>
                    <a:pt x="81" y="115"/>
                    <a:pt x="81" y="115"/>
                    <a:pt x="81" y="115"/>
                  </a:cubicBezTo>
                  <a:cubicBezTo>
                    <a:pt x="96" y="115"/>
                    <a:pt x="96" y="115"/>
                    <a:pt x="96" y="115"/>
                  </a:cubicBezTo>
                  <a:cubicBezTo>
                    <a:pt x="96" y="115"/>
                    <a:pt x="96" y="115"/>
                    <a:pt x="96" y="115"/>
                  </a:cubicBezTo>
                  <a:cubicBezTo>
                    <a:pt x="97" y="115"/>
                    <a:pt x="98" y="115"/>
                    <a:pt x="98" y="115"/>
                  </a:cubicBezTo>
                  <a:cubicBezTo>
                    <a:pt x="99" y="115"/>
                    <a:pt x="99" y="115"/>
                    <a:pt x="99" y="115"/>
                  </a:cubicBezTo>
                  <a:close/>
                  <a:moveTo>
                    <a:pt x="99" y="135"/>
                  </a:moveTo>
                  <a:cubicBezTo>
                    <a:pt x="99" y="140"/>
                    <a:pt x="99" y="140"/>
                    <a:pt x="99" y="140"/>
                  </a:cubicBezTo>
                  <a:cubicBezTo>
                    <a:pt x="97" y="141"/>
                    <a:pt x="95" y="142"/>
                    <a:pt x="92" y="142"/>
                  </a:cubicBezTo>
                  <a:cubicBezTo>
                    <a:pt x="88" y="142"/>
                    <a:pt x="84" y="142"/>
                    <a:pt x="81" y="140"/>
                  </a:cubicBezTo>
                  <a:cubicBezTo>
                    <a:pt x="81" y="135"/>
                    <a:pt x="81" y="135"/>
                    <a:pt x="81" y="135"/>
                  </a:cubicBezTo>
                  <a:cubicBezTo>
                    <a:pt x="81" y="135"/>
                    <a:pt x="81" y="135"/>
                    <a:pt x="81" y="135"/>
                  </a:cubicBezTo>
                  <a:cubicBezTo>
                    <a:pt x="85" y="137"/>
                    <a:pt x="88" y="137"/>
                    <a:pt x="92" y="137"/>
                  </a:cubicBezTo>
                  <a:cubicBezTo>
                    <a:pt x="94" y="137"/>
                    <a:pt x="97" y="136"/>
                    <a:pt x="99" y="135"/>
                  </a:cubicBezTo>
                  <a:close/>
                  <a:moveTo>
                    <a:pt x="67" y="146"/>
                  </a:moveTo>
                  <a:cubicBezTo>
                    <a:pt x="69" y="148"/>
                    <a:pt x="71" y="149"/>
                    <a:pt x="72" y="150"/>
                  </a:cubicBezTo>
                  <a:cubicBezTo>
                    <a:pt x="75" y="151"/>
                    <a:pt x="78" y="152"/>
                    <a:pt x="81" y="153"/>
                  </a:cubicBezTo>
                  <a:cubicBezTo>
                    <a:pt x="81" y="158"/>
                    <a:pt x="81" y="158"/>
                    <a:pt x="81" y="158"/>
                  </a:cubicBezTo>
                  <a:cubicBezTo>
                    <a:pt x="77" y="157"/>
                    <a:pt x="74" y="156"/>
                    <a:pt x="70" y="154"/>
                  </a:cubicBezTo>
                  <a:cubicBezTo>
                    <a:pt x="69" y="153"/>
                    <a:pt x="68" y="153"/>
                    <a:pt x="67" y="152"/>
                  </a:cubicBezTo>
                  <a:cubicBezTo>
                    <a:pt x="67" y="146"/>
                    <a:pt x="67" y="146"/>
                    <a:pt x="67" y="146"/>
                  </a:cubicBezTo>
                  <a:close/>
                  <a:moveTo>
                    <a:pt x="81" y="21"/>
                  </a:moveTo>
                  <a:cubicBezTo>
                    <a:pt x="76" y="22"/>
                    <a:pt x="71" y="23"/>
                    <a:pt x="67" y="25"/>
                  </a:cubicBezTo>
                  <a:cubicBezTo>
                    <a:pt x="67" y="20"/>
                    <a:pt x="67" y="20"/>
                    <a:pt x="67" y="20"/>
                  </a:cubicBezTo>
                  <a:cubicBezTo>
                    <a:pt x="71" y="18"/>
                    <a:pt x="76" y="17"/>
                    <a:pt x="81" y="16"/>
                  </a:cubicBezTo>
                  <a:cubicBezTo>
                    <a:pt x="81" y="21"/>
                    <a:pt x="81" y="21"/>
                    <a:pt x="81" y="21"/>
                  </a:cubicBezTo>
                  <a:close/>
                  <a:moveTo>
                    <a:pt x="81" y="32"/>
                  </a:moveTo>
                  <a:cubicBezTo>
                    <a:pt x="81" y="37"/>
                    <a:pt x="81" y="37"/>
                    <a:pt x="81" y="37"/>
                  </a:cubicBezTo>
                  <a:cubicBezTo>
                    <a:pt x="76" y="39"/>
                    <a:pt x="71" y="40"/>
                    <a:pt x="67" y="41"/>
                  </a:cubicBezTo>
                  <a:cubicBezTo>
                    <a:pt x="67" y="36"/>
                    <a:pt x="67" y="36"/>
                    <a:pt x="67" y="36"/>
                  </a:cubicBezTo>
                  <a:cubicBezTo>
                    <a:pt x="71" y="35"/>
                    <a:pt x="76" y="34"/>
                    <a:pt x="81" y="32"/>
                  </a:cubicBezTo>
                  <a:close/>
                  <a:moveTo>
                    <a:pt x="81" y="46"/>
                  </a:moveTo>
                  <a:cubicBezTo>
                    <a:pt x="81" y="51"/>
                    <a:pt x="81" y="51"/>
                    <a:pt x="81" y="51"/>
                  </a:cubicBezTo>
                  <a:cubicBezTo>
                    <a:pt x="73" y="53"/>
                    <a:pt x="73" y="53"/>
                    <a:pt x="73" y="53"/>
                  </a:cubicBezTo>
                  <a:cubicBezTo>
                    <a:pt x="73" y="53"/>
                    <a:pt x="73" y="59"/>
                    <a:pt x="74" y="62"/>
                  </a:cubicBezTo>
                  <a:cubicBezTo>
                    <a:pt x="74" y="63"/>
                    <a:pt x="74" y="64"/>
                    <a:pt x="74" y="65"/>
                  </a:cubicBezTo>
                  <a:cubicBezTo>
                    <a:pt x="74" y="65"/>
                    <a:pt x="74" y="65"/>
                    <a:pt x="74" y="65"/>
                  </a:cubicBezTo>
                  <a:cubicBezTo>
                    <a:pt x="74" y="65"/>
                    <a:pt x="74" y="66"/>
                    <a:pt x="74" y="68"/>
                  </a:cubicBezTo>
                  <a:cubicBezTo>
                    <a:pt x="74" y="72"/>
                    <a:pt x="75" y="78"/>
                    <a:pt x="73" y="81"/>
                  </a:cubicBezTo>
                  <a:cubicBezTo>
                    <a:pt x="67" y="86"/>
                    <a:pt x="67" y="86"/>
                    <a:pt x="67" y="86"/>
                  </a:cubicBezTo>
                  <a:cubicBezTo>
                    <a:pt x="67" y="80"/>
                    <a:pt x="67" y="80"/>
                    <a:pt x="67" y="80"/>
                  </a:cubicBezTo>
                  <a:cubicBezTo>
                    <a:pt x="69" y="77"/>
                    <a:pt x="69" y="77"/>
                    <a:pt x="69" y="77"/>
                  </a:cubicBezTo>
                  <a:cubicBezTo>
                    <a:pt x="69" y="77"/>
                    <a:pt x="69" y="77"/>
                    <a:pt x="69" y="77"/>
                  </a:cubicBezTo>
                  <a:cubicBezTo>
                    <a:pt x="70" y="77"/>
                    <a:pt x="69" y="71"/>
                    <a:pt x="69" y="68"/>
                  </a:cubicBezTo>
                  <a:cubicBezTo>
                    <a:pt x="69" y="67"/>
                    <a:pt x="69" y="66"/>
                    <a:pt x="69" y="65"/>
                  </a:cubicBezTo>
                  <a:cubicBezTo>
                    <a:pt x="69" y="65"/>
                    <a:pt x="69" y="65"/>
                    <a:pt x="69" y="65"/>
                  </a:cubicBezTo>
                  <a:cubicBezTo>
                    <a:pt x="69" y="64"/>
                    <a:pt x="69" y="64"/>
                    <a:pt x="69" y="63"/>
                  </a:cubicBezTo>
                  <a:cubicBezTo>
                    <a:pt x="69" y="58"/>
                    <a:pt x="68" y="49"/>
                    <a:pt x="72" y="48"/>
                  </a:cubicBezTo>
                  <a:cubicBezTo>
                    <a:pt x="81" y="46"/>
                    <a:pt x="81" y="46"/>
                    <a:pt x="81" y="46"/>
                  </a:cubicBezTo>
                  <a:close/>
                  <a:moveTo>
                    <a:pt x="81" y="87"/>
                  </a:moveTo>
                  <a:cubicBezTo>
                    <a:pt x="81" y="94"/>
                    <a:pt x="81" y="94"/>
                    <a:pt x="81" y="94"/>
                  </a:cubicBezTo>
                  <a:cubicBezTo>
                    <a:pt x="75" y="99"/>
                    <a:pt x="75" y="99"/>
                    <a:pt x="75" y="99"/>
                  </a:cubicBezTo>
                  <a:cubicBezTo>
                    <a:pt x="81" y="99"/>
                    <a:pt x="81" y="99"/>
                    <a:pt x="81" y="99"/>
                  </a:cubicBezTo>
                  <a:cubicBezTo>
                    <a:pt x="81" y="104"/>
                    <a:pt x="81" y="104"/>
                    <a:pt x="81" y="104"/>
                  </a:cubicBezTo>
                  <a:cubicBezTo>
                    <a:pt x="69" y="104"/>
                    <a:pt x="69" y="104"/>
                    <a:pt x="69" y="104"/>
                  </a:cubicBezTo>
                  <a:cubicBezTo>
                    <a:pt x="68" y="104"/>
                    <a:pt x="67" y="103"/>
                    <a:pt x="67" y="102"/>
                  </a:cubicBezTo>
                  <a:cubicBezTo>
                    <a:pt x="67" y="101"/>
                    <a:pt x="67" y="100"/>
                    <a:pt x="68" y="100"/>
                  </a:cubicBezTo>
                  <a:cubicBezTo>
                    <a:pt x="68" y="100"/>
                    <a:pt x="68" y="100"/>
                    <a:pt x="68" y="100"/>
                  </a:cubicBezTo>
                  <a:cubicBezTo>
                    <a:pt x="80" y="88"/>
                    <a:pt x="80" y="88"/>
                    <a:pt x="80" y="88"/>
                  </a:cubicBezTo>
                  <a:cubicBezTo>
                    <a:pt x="80" y="88"/>
                    <a:pt x="80" y="88"/>
                    <a:pt x="80" y="88"/>
                  </a:cubicBezTo>
                  <a:cubicBezTo>
                    <a:pt x="80" y="88"/>
                    <a:pt x="80" y="88"/>
                    <a:pt x="80" y="88"/>
                  </a:cubicBezTo>
                  <a:cubicBezTo>
                    <a:pt x="80" y="88"/>
                    <a:pt x="80" y="88"/>
                    <a:pt x="80" y="88"/>
                  </a:cubicBezTo>
                  <a:cubicBezTo>
                    <a:pt x="80" y="88"/>
                    <a:pt x="80" y="88"/>
                    <a:pt x="80" y="88"/>
                  </a:cubicBezTo>
                  <a:cubicBezTo>
                    <a:pt x="80" y="88"/>
                    <a:pt x="80" y="88"/>
                    <a:pt x="80" y="88"/>
                  </a:cubicBezTo>
                  <a:cubicBezTo>
                    <a:pt x="80" y="87"/>
                    <a:pt x="81" y="87"/>
                    <a:pt x="81" y="87"/>
                  </a:cubicBezTo>
                  <a:close/>
                  <a:moveTo>
                    <a:pt x="81" y="115"/>
                  </a:moveTo>
                  <a:cubicBezTo>
                    <a:pt x="81" y="119"/>
                    <a:pt x="81" y="119"/>
                    <a:pt x="81" y="119"/>
                  </a:cubicBezTo>
                  <a:cubicBezTo>
                    <a:pt x="68" y="119"/>
                    <a:pt x="68" y="119"/>
                    <a:pt x="68" y="119"/>
                  </a:cubicBezTo>
                  <a:cubicBezTo>
                    <a:pt x="69" y="123"/>
                    <a:pt x="71" y="126"/>
                    <a:pt x="73" y="129"/>
                  </a:cubicBezTo>
                  <a:cubicBezTo>
                    <a:pt x="75" y="132"/>
                    <a:pt x="78" y="134"/>
                    <a:pt x="81" y="135"/>
                  </a:cubicBezTo>
                  <a:cubicBezTo>
                    <a:pt x="81" y="140"/>
                    <a:pt x="81" y="140"/>
                    <a:pt x="81" y="140"/>
                  </a:cubicBezTo>
                  <a:cubicBezTo>
                    <a:pt x="80" y="140"/>
                    <a:pt x="80" y="140"/>
                    <a:pt x="80" y="140"/>
                  </a:cubicBezTo>
                  <a:cubicBezTo>
                    <a:pt x="76" y="138"/>
                    <a:pt x="72" y="136"/>
                    <a:pt x="69" y="132"/>
                  </a:cubicBezTo>
                  <a:cubicBezTo>
                    <a:pt x="68" y="131"/>
                    <a:pt x="68" y="130"/>
                    <a:pt x="67" y="129"/>
                  </a:cubicBezTo>
                  <a:cubicBezTo>
                    <a:pt x="67" y="116"/>
                    <a:pt x="67" y="116"/>
                    <a:pt x="67" y="116"/>
                  </a:cubicBezTo>
                  <a:cubicBezTo>
                    <a:pt x="68" y="117"/>
                    <a:pt x="68" y="117"/>
                    <a:pt x="68" y="117"/>
                  </a:cubicBezTo>
                  <a:cubicBezTo>
                    <a:pt x="68" y="116"/>
                    <a:pt x="67" y="115"/>
                    <a:pt x="67" y="115"/>
                  </a:cubicBezTo>
                  <a:cubicBezTo>
                    <a:pt x="67" y="115"/>
                    <a:pt x="67" y="115"/>
                    <a:pt x="67" y="115"/>
                  </a:cubicBezTo>
                  <a:lnTo>
                    <a:pt x="81" y="115"/>
                  </a:lnTo>
                  <a:close/>
                  <a:moveTo>
                    <a:pt x="17" y="143"/>
                  </a:moveTo>
                  <a:cubicBezTo>
                    <a:pt x="21" y="147"/>
                    <a:pt x="21" y="147"/>
                    <a:pt x="21" y="147"/>
                  </a:cubicBezTo>
                  <a:cubicBezTo>
                    <a:pt x="47" y="120"/>
                    <a:pt x="47" y="120"/>
                    <a:pt x="47" y="120"/>
                  </a:cubicBezTo>
                  <a:cubicBezTo>
                    <a:pt x="48" y="120"/>
                    <a:pt x="50" y="120"/>
                    <a:pt x="50" y="120"/>
                  </a:cubicBezTo>
                  <a:cubicBezTo>
                    <a:pt x="51" y="121"/>
                    <a:pt x="51" y="121"/>
                    <a:pt x="51" y="122"/>
                  </a:cubicBezTo>
                  <a:cubicBezTo>
                    <a:pt x="52" y="125"/>
                    <a:pt x="53" y="128"/>
                    <a:pt x="54" y="130"/>
                  </a:cubicBezTo>
                  <a:cubicBezTo>
                    <a:pt x="57" y="137"/>
                    <a:pt x="62" y="142"/>
                    <a:pt x="67" y="146"/>
                  </a:cubicBezTo>
                  <a:cubicBezTo>
                    <a:pt x="67" y="152"/>
                    <a:pt x="67" y="152"/>
                    <a:pt x="67" y="152"/>
                  </a:cubicBezTo>
                  <a:cubicBezTo>
                    <a:pt x="60" y="147"/>
                    <a:pt x="54" y="141"/>
                    <a:pt x="50" y="132"/>
                  </a:cubicBezTo>
                  <a:cubicBezTo>
                    <a:pt x="49" y="131"/>
                    <a:pt x="48" y="129"/>
                    <a:pt x="48" y="127"/>
                  </a:cubicBezTo>
                  <a:cubicBezTo>
                    <a:pt x="23" y="152"/>
                    <a:pt x="23" y="152"/>
                    <a:pt x="23" y="152"/>
                  </a:cubicBezTo>
                  <a:cubicBezTo>
                    <a:pt x="23" y="152"/>
                    <a:pt x="23" y="152"/>
                    <a:pt x="23" y="152"/>
                  </a:cubicBezTo>
                  <a:cubicBezTo>
                    <a:pt x="22" y="153"/>
                    <a:pt x="20" y="153"/>
                    <a:pt x="19" y="152"/>
                  </a:cubicBezTo>
                  <a:cubicBezTo>
                    <a:pt x="14" y="146"/>
                    <a:pt x="14" y="146"/>
                    <a:pt x="14" y="146"/>
                  </a:cubicBezTo>
                  <a:cubicBezTo>
                    <a:pt x="14" y="146"/>
                    <a:pt x="14" y="146"/>
                    <a:pt x="14" y="146"/>
                  </a:cubicBezTo>
                  <a:cubicBezTo>
                    <a:pt x="9" y="141"/>
                    <a:pt x="9" y="141"/>
                    <a:pt x="9" y="141"/>
                  </a:cubicBezTo>
                  <a:cubicBezTo>
                    <a:pt x="9" y="141"/>
                    <a:pt x="9" y="141"/>
                    <a:pt x="9" y="141"/>
                  </a:cubicBezTo>
                  <a:cubicBezTo>
                    <a:pt x="8" y="140"/>
                    <a:pt x="8" y="139"/>
                    <a:pt x="9" y="138"/>
                  </a:cubicBezTo>
                  <a:cubicBezTo>
                    <a:pt x="34" y="113"/>
                    <a:pt x="34" y="113"/>
                    <a:pt x="34" y="113"/>
                  </a:cubicBezTo>
                  <a:cubicBezTo>
                    <a:pt x="32" y="112"/>
                    <a:pt x="30" y="112"/>
                    <a:pt x="28" y="111"/>
                  </a:cubicBezTo>
                  <a:cubicBezTo>
                    <a:pt x="19" y="106"/>
                    <a:pt x="11" y="99"/>
                    <a:pt x="6" y="90"/>
                  </a:cubicBezTo>
                  <a:cubicBezTo>
                    <a:pt x="2" y="81"/>
                    <a:pt x="0" y="71"/>
                    <a:pt x="2" y="61"/>
                  </a:cubicBezTo>
                  <a:cubicBezTo>
                    <a:pt x="3" y="58"/>
                    <a:pt x="4" y="55"/>
                    <a:pt x="5" y="52"/>
                  </a:cubicBezTo>
                  <a:cubicBezTo>
                    <a:pt x="10" y="43"/>
                    <a:pt x="17" y="37"/>
                    <a:pt x="25" y="33"/>
                  </a:cubicBezTo>
                  <a:cubicBezTo>
                    <a:pt x="32" y="29"/>
                    <a:pt x="41" y="26"/>
                    <a:pt x="50" y="24"/>
                  </a:cubicBezTo>
                  <a:cubicBezTo>
                    <a:pt x="56" y="22"/>
                    <a:pt x="61" y="21"/>
                    <a:pt x="67" y="20"/>
                  </a:cubicBezTo>
                  <a:cubicBezTo>
                    <a:pt x="67" y="25"/>
                    <a:pt x="67" y="25"/>
                    <a:pt x="67" y="25"/>
                  </a:cubicBezTo>
                  <a:cubicBezTo>
                    <a:pt x="62" y="26"/>
                    <a:pt x="56" y="27"/>
                    <a:pt x="51" y="29"/>
                  </a:cubicBezTo>
                  <a:cubicBezTo>
                    <a:pt x="43" y="31"/>
                    <a:pt x="34" y="33"/>
                    <a:pt x="27" y="37"/>
                  </a:cubicBezTo>
                  <a:cubicBezTo>
                    <a:pt x="20" y="41"/>
                    <a:pt x="14" y="46"/>
                    <a:pt x="10" y="54"/>
                  </a:cubicBezTo>
                  <a:cubicBezTo>
                    <a:pt x="9" y="57"/>
                    <a:pt x="8" y="59"/>
                    <a:pt x="7" y="62"/>
                  </a:cubicBezTo>
                  <a:cubicBezTo>
                    <a:pt x="5" y="71"/>
                    <a:pt x="7" y="80"/>
                    <a:pt x="11" y="88"/>
                  </a:cubicBezTo>
                  <a:cubicBezTo>
                    <a:pt x="15" y="96"/>
                    <a:pt x="22" y="102"/>
                    <a:pt x="30" y="106"/>
                  </a:cubicBezTo>
                  <a:cubicBezTo>
                    <a:pt x="33" y="108"/>
                    <a:pt x="36" y="109"/>
                    <a:pt x="39" y="109"/>
                  </a:cubicBezTo>
                  <a:cubicBezTo>
                    <a:pt x="40" y="110"/>
                    <a:pt x="41" y="111"/>
                    <a:pt x="41" y="112"/>
                  </a:cubicBezTo>
                  <a:cubicBezTo>
                    <a:pt x="40" y="113"/>
                    <a:pt x="40" y="113"/>
                    <a:pt x="40" y="113"/>
                  </a:cubicBezTo>
                  <a:cubicBezTo>
                    <a:pt x="40" y="113"/>
                    <a:pt x="40" y="113"/>
                    <a:pt x="40" y="113"/>
                  </a:cubicBezTo>
                  <a:cubicBezTo>
                    <a:pt x="14" y="139"/>
                    <a:pt x="14" y="139"/>
                    <a:pt x="14" y="139"/>
                  </a:cubicBezTo>
                  <a:cubicBezTo>
                    <a:pt x="17" y="143"/>
                    <a:pt x="17" y="143"/>
                    <a:pt x="17" y="143"/>
                  </a:cubicBezTo>
                  <a:close/>
                  <a:moveTo>
                    <a:pt x="67" y="36"/>
                  </a:moveTo>
                  <a:cubicBezTo>
                    <a:pt x="64" y="37"/>
                    <a:pt x="64" y="37"/>
                    <a:pt x="64" y="37"/>
                  </a:cubicBezTo>
                  <a:cubicBezTo>
                    <a:pt x="57" y="39"/>
                    <a:pt x="57" y="39"/>
                    <a:pt x="57" y="39"/>
                  </a:cubicBezTo>
                  <a:cubicBezTo>
                    <a:pt x="56" y="39"/>
                    <a:pt x="54" y="39"/>
                    <a:pt x="53" y="40"/>
                  </a:cubicBezTo>
                  <a:cubicBezTo>
                    <a:pt x="42" y="42"/>
                    <a:pt x="32" y="45"/>
                    <a:pt x="25" y="54"/>
                  </a:cubicBezTo>
                  <a:cubicBezTo>
                    <a:pt x="21" y="58"/>
                    <a:pt x="19" y="63"/>
                    <a:pt x="19" y="68"/>
                  </a:cubicBezTo>
                  <a:cubicBezTo>
                    <a:pt x="18" y="73"/>
                    <a:pt x="19" y="77"/>
                    <a:pt x="21" y="81"/>
                  </a:cubicBezTo>
                  <a:cubicBezTo>
                    <a:pt x="22" y="85"/>
                    <a:pt x="25" y="89"/>
                    <a:pt x="28" y="91"/>
                  </a:cubicBezTo>
                  <a:cubicBezTo>
                    <a:pt x="32" y="95"/>
                    <a:pt x="37" y="97"/>
                    <a:pt x="43" y="97"/>
                  </a:cubicBezTo>
                  <a:cubicBezTo>
                    <a:pt x="43" y="97"/>
                    <a:pt x="43" y="97"/>
                    <a:pt x="43" y="97"/>
                  </a:cubicBezTo>
                  <a:cubicBezTo>
                    <a:pt x="43" y="97"/>
                    <a:pt x="43" y="97"/>
                    <a:pt x="43" y="97"/>
                  </a:cubicBezTo>
                  <a:cubicBezTo>
                    <a:pt x="45" y="97"/>
                    <a:pt x="46" y="96"/>
                    <a:pt x="46" y="95"/>
                  </a:cubicBezTo>
                  <a:cubicBezTo>
                    <a:pt x="46" y="65"/>
                    <a:pt x="46" y="65"/>
                    <a:pt x="46" y="65"/>
                  </a:cubicBezTo>
                  <a:cubicBezTo>
                    <a:pt x="46" y="65"/>
                    <a:pt x="46" y="65"/>
                    <a:pt x="46" y="65"/>
                  </a:cubicBezTo>
                  <a:cubicBezTo>
                    <a:pt x="46" y="64"/>
                    <a:pt x="46" y="63"/>
                    <a:pt x="46" y="62"/>
                  </a:cubicBezTo>
                  <a:cubicBezTo>
                    <a:pt x="45" y="61"/>
                    <a:pt x="45" y="59"/>
                    <a:pt x="46" y="59"/>
                  </a:cubicBezTo>
                  <a:cubicBezTo>
                    <a:pt x="57" y="56"/>
                    <a:pt x="57" y="56"/>
                    <a:pt x="57" y="56"/>
                  </a:cubicBezTo>
                  <a:cubicBezTo>
                    <a:pt x="56" y="91"/>
                    <a:pt x="56" y="91"/>
                    <a:pt x="56" y="91"/>
                  </a:cubicBezTo>
                  <a:cubicBezTo>
                    <a:pt x="56" y="92"/>
                    <a:pt x="57" y="92"/>
                    <a:pt x="57" y="93"/>
                  </a:cubicBezTo>
                  <a:cubicBezTo>
                    <a:pt x="58" y="94"/>
                    <a:pt x="60" y="94"/>
                    <a:pt x="60" y="93"/>
                  </a:cubicBezTo>
                  <a:cubicBezTo>
                    <a:pt x="67" y="86"/>
                    <a:pt x="67" y="86"/>
                    <a:pt x="67" y="86"/>
                  </a:cubicBezTo>
                  <a:cubicBezTo>
                    <a:pt x="67" y="80"/>
                    <a:pt x="67" y="80"/>
                    <a:pt x="67" y="80"/>
                  </a:cubicBezTo>
                  <a:cubicBezTo>
                    <a:pt x="61" y="85"/>
                    <a:pt x="61" y="85"/>
                    <a:pt x="61" y="85"/>
                  </a:cubicBezTo>
                  <a:cubicBezTo>
                    <a:pt x="61" y="53"/>
                    <a:pt x="61" y="53"/>
                    <a:pt x="61" y="53"/>
                  </a:cubicBezTo>
                  <a:cubicBezTo>
                    <a:pt x="61" y="52"/>
                    <a:pt x="60" y="50"/>
                    <a:pt x="59" y="50"/>
                  </a:cubicBezTo>
                  <a:cubicBezTo>
                    <a:pt x="59" y="50"/>
                    <a:pt x="58" y="50"/>
                    <a:pt x="58" y="51"/>
                  </a:cubicBezTo>
                  <a:cubicBezTo>
                    <a:pt x="58" y="51"/>
                    <a:pt x="58" y="51"/>
                    <a:pt x="58" y="51"/>
                  </a:cubicBezTo>
                  <a:cubicBezTo>
                    <a:pt x="45" y="55"/>
                    <a:pt x="45" y="55"/>
                    <a:pt x="45" y="55"/>
                  </a:cubicBezTo>
                  <a:cubicBezTo>
                    <a:pt x="40" y="56"/>
                    <a:pt x="40" y="59"/>
                    <a:pt x="41" y="63"/>
                  </a:cubicBezTo>
                  <a:cubicBezTo>
                    <a:pt x="41" y="63"/>
                    <a:pt x="41" y="64"/>
                    <a:pt x="41" y="65"/>
                  </a:cubicBezTo>
                  <a:cubicBezTo>
                    <a:pt x="41" y="65"/>
                    <a:pt x="41" y="65"/>
                    <a:pt x="41" y="65"/>
                  </a:cubicBezTo>
                  <a:cubicBezTo>
                    <a:pt x="41" y="65"/>
                    <a:pt x="41" y="65"/>
                    <a:pt x="41" y="65"/>
                  </a:cubicBezTo>
                  <a:cubicBezTo>
                    <a:pt x="41" y="92"/>
                    <a:pt x="41" y="92"/>
                    <a:pt x="41" y="92"/>
                  </a:cubicBezTo>
                  <a:cubicBezTo>
                    <a:pt x="37" y="91"/>
                    <a:pt x="34" y="90"/>
                    <a:pt x="31" y="88"/>
                  </a:cubicBezTo>
                  <a:cubicBezTo>
                    <a:pt x="29" y="85"/>
                    <a:pt x="26" y="82"/>
                    <a:pt x="25" y="79"/>
                  </a:cubicBezTo>
                  <a:cubicBezTo>
                    <a:pt x="24" y="76"/>
                    <a:pt x="23" y="72"/>
                    <a:pt x="23" y="69"/>
                  </a:cubicBezTo>
                  <a:cubicBezTo>
                    <a:pt x="24" y="64"/>
                    <a:pt x="25" y="60"/>
                    <a:pt x="28" y="57"/>
                  </a:cubicBezTo>
                  <a:cubicBezTo>
                    <a:pt x="34" y="49"/>
                    <a:pt x="44" y="47"/>
                    <a:pt x="54" y="44"/>
                  </a:cubicBezTo>
                  <a:cubicBezTo>
                    <a:pt x="55" y="44"/>
                    <a:pt x="57" y="44"/>
                    <a:pt x="58" y="43"/>
                  </a:cubicBezTo>
                  <a:cubicBezTo>
                    <a:pt x="65" y="41"/>
                    <a:pt x="65" y="41"/>
                    <a:pt x="65" y="41"/>
                  </a:cubicBezTo>
                  <a:cubicBezTo>
                    <a:pt x="67" y="41"/>
                    <a:pt x="67" y="41"/>
                    <a:pt x="67" y="41"/>
                  </a:cubicBezTo>
                  <a:cubicBezTo>
                    <a:pt x="67" y="36"/>
                    <a:pt x="67" y="36"/>
                    <a:pt x="67" y="36"/>
                  </a:cubicBezTo>
                  <a:close/>
                  <a:moveTo>
                    <a:pt x="67" y="115"/>
                  </a:moveTo>
                  <a:cubicBezTo>
                    <a:pt x="66" y="115"/>
                    <a:pt x="66" y="115"/>
                    <a:pt x="66" y="115"/>
                  </a:cubicBezTo>
                  <a:cubicBezTo>
                    <a:pt x="66" y="115"/>
                    <a:pt x="66" y="115"/>
                    <a:pt x="65" y="115"/>
                  </a:cubicBezTo>
                  <a:cubicBezTo>
                    <a:pt x="64" y="115"/>
                    <a:pt x="63" y="116"/>
                    <a:pt x="63" y="117"/>
                  </a:cubicBezTo>
                  <a:cubicBezTo>
                    <a:pt x="64" y="122"/>
                    <a:pt x="65" y="125"/>
                    <a:pt x="67" y="129"/>
                  </a:cubicBezTo>
                  <a:cubicBezTo>
                    <a:pt x="67" y="116"/>
                    <a:pt x="67" y="116"/>
                    <a:pt x="67" y="116"/>
                  </a:cubicBezTo>
                  <a:cubicBezTo>
                    <a:pt x="66" y="115"/>
                    <a:pt x="66" y="115"/>
                    <a:pt x="66" y="115"/>
                  </a:cubicBezTo>
                  <a:cubicBezTo>
                    <a:pt x="66" y="115"/>
                    <a:pt x="67" y="115"/>
                    <a:pt x="67" y="1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7" name="Freeform 289"/>
            <p:cNvSpPr>
              <a:spLocks noEditPoints="1"/>
            </p:cNvSpPr>
            <p:nvPr/>
          </p:nvSpPr>
          <p:spPr bwMode="auto">
            <a:xfrm>
              <a:off x="3712714" y="1970471"/>
              <a:ext cx="212685" cy="212734"/>
            </a:xfrm>
            <a:custGeom>
              <a:avLst/>
              <a:gdLst>
                <a:gd name="T0" fmla="*/ 58 w 115"/>
                <a:gd name="T1" fmla="*/ 110 h 115"/>
                <a:gd name="T2" fmla="*/ 95 w 115"/>
                <a:gd name="T3" fmla="*/ 95 h 115"/>
                <a:gd name="T4" fmla="*/ 111 w 115"/>
                <a:gd name="T5" fmla="*/ 57 h 115"/>
                <a:gd name="T6" fmla="*/ 95 w 115"/>
                <a:gd name="T7" fmla="*/ 20 h 115"/>
                <a:gd name="T8" fmla="*/ 58 w 115"/>
                <a:gd name="T9" fmla="*/ 4 h 115"/>
                <a:gd name="T10" fmla="*/ 58 w 115"/>
                <a:gd name="T11" fmla="*/ 4 h 115"/>
                <a:gd name="T12" fmla="*/ 58 w 115"/>
                <a:gd name="T13" fmla="*/ 0 h 115"/>
                <a:gd name="T14" fmla="*/ 58 w 115"/>
                <a:gd name="T15" fmla="*/ 0 h 115"/>
                <a:gd name="T16" fmla="*/ 98 w 115"/>
                <a:gd name="T17" fmla="*/ 17 h 115"/>
                <a:gd name="T18" fmla="*/ 115 w 115"/>
                <a:gd name="T19" fmla="*/ 57 h 115"/>
                <a:gd name="T20" fmla="*/ 98 w 115"/>
                <a:gd name="T21" fmla="*/ 98 h 115"/>
                <a:gd name="T22" fmla="*/ 58 w 115"/>
                <a:gd name="T23" fmla="*/ 115 h 115"/>
                <a:gd name="T24" fmla="*/ 58 w 115"/>
                <a:gd name="T25" fmla="*/ 115 h 115"/>
                <a:gd name="T26" fmla="*/ 58 w 115"/>
                <a:gd name="T27" fmla="*/ 110 h 115"/>
                <a:gd name="T28" fmla="*/ 58 w 115"/>
                <a:gd name="T29" fmla="*/ 110 h 115"/>
                <a:gd name="T30" fmla="*/ 58 w 115"/>
                <a:gd name="T31" fmla="*/ 76 h 115"/>
                <a:gd name="T32" fmla="*/ 70 w 115"/>
                <a:gd name="T33" fmla="*/ 71 h 115"/>
                <a:gd name="T34" fmla="*/ 71 w 115"/>
                <a:gd name="T35" fmla="*/ 69 h 115"/>
                <a:gd name="T36" fmla="*/ 88 w 115"/>
                <a:gd name="T37" fmla="*/ 30 h 115"/>
                <a:gd name="T38" fmla="*/ 88 w 115"/>
                <a:gd name="T39" fmla="*/ 30 h 115"/>
                <a:gd name="T40" fmla="*/ 88 w 115"/>
                <a:gd name="T41" fmla="*/ 30 h 115"/>
                <a:gd name="T42" fmla="*/ 88 w 115"/>
                <a:gd name="T43" fmla="*/ 28 h 115"/>
                <a:gd name="T44" fmla="*/ 85 w 115"/>
                <a:gd name="T45" fmla="*/ 27 h 115"/>
                <a:gd name="T46" fmla="*/ 58 w 115"/>
                <a:gd name="T47" fmla="*/ 39 h 115"/>
                <a:gd name="T48" fmla="*/ 58 w 115"/>
                <a:gd name="T49" fmla="*/ 44 h 115"/>
                <a:gd name="T50" fmla="*/ 81 w 115"/>
                <a:gd name="T51" fmla="*/ 34 h 115"/>
                <a:gd name="T52" fmla="*/ 67 w 115"/>
                <a:gd name="T53" fmla="*/ 67 h 115"/>
                <a:gd name="T54" fmla="*/ 58 w 115"/>
                <a:gd name="T55" fmla="*/ 71 h 115"/>
                <a:gd name="T56" fmla="*/ 58 w 115"/>
                <a:gd name="T57" fmla="*/ 76 h 115"/>
                <a:gd name="T58" fmla="*/ 58 w 115"/>
                <a:gd name="T59" fmla="*/ 4 h 115"/>
                <a:gd name="T60" fmla="*/ 20 w 115"/>
                <a:gd name="T61" fmla="*/ 20 h 115"/>
                <a:gd name="T62" fmla="*/ 5 w 115"/>
                <a:gd name="T63" fmla="*/ 57 h 115"/>
                <a:gd name="T64" fmla="*/ 20 w 115"/>
                <a:gd name="T65" fmla="*/ 95 h 115"/>
                <a:gd name="T66" fmla="*/ 58 w 115"/>
                <a:gd name="T67" fmla="*/ 110 h 115"/>
                <a:gd name="T68" fmla="*/ 58 w 115"/>
                <a:gd name="T69" fmla="*/ 115 h 115"/>
                <a:gd name="T70" fmla="*/ 17 w 115"/>
                <a:gd name="T71" fmla="*/ 98 h 115"/>
                <a:gd name="T72" fmla="*/ 0 w 115"/>
                <a:gd name="T73" fmla="*/ 57 h 115"/>
                <a:gd name="T74" fmla="*/ 17 w 115"/>
                <a:gd name="T75" fmla="*/ 17 h 115"/>
                <a:gd name="T76" fmla="*/ 58 w 115"/>
                <a:gd name="T77" fmla="*/ 0 h 115"/>
                <a:gd name="T78" fmla="*/ 58 w 115"/>
                <a:gd name="T79" fmla="*/ 4 h 115"/>
                <a:gd name="T80" fmla="*/ 58 w 115"/>
                <a:gd name="T81" fmla="*/ 39 h 115"/>
                <a:gd name="T82" fmla="*/ 46 w 115"/>
                <a:gd name="T83" fmla="*/ 44 h 115"/>
                <a:gd name="T84" fmla="*/ 44 w 115"/>
                <a:gd name="T85" fmla="*/ 45 h 115"/>
                <a:gd name="T86" fmla="*/ 27 w 115"/>
                <a:gd name="T87" fmla="*/ 85 h 115"/>
                <a:gd name="T88" fmla="*/ 27 w 115"/>
                <a:gd name="T89" fmla="*/ 85 h 115"/>
                <a:gd name="T90" fmla="*/ 27 w 115"/>
                <a:gd name="T91" fmla="*/ 85 h 115"/>
                <a:gd name="T92" fmla="*/ 27 w 115"/>
                <a:gd name="T93" fmla="*/ 87 h 115"/>
                <a:gd name="T94" fmla="*/ 30 w 115"/>
                <a:gd name="T95" fmla="*/ 88 h 115"/>
                <a:gd name="T96" fmla="*/ 58 w 115"/>
                <a:gd name="T97" fmla="*/ 76 h 115"/>
                <a:gd name="T98" fmla="*/ 58 w 115"/>
                <a:gd name="T99" fmla="*/ 71 h 115"/>
                <a:gd name="T100" fmla="*/ 34 w 115"/>
                <a:gd name="T101" fmla="*/ 81 h 115"/>
                <a:gd name="T102" fmla="*/ 48 w 115"/>
                <a:gd name="T103" fmla="*/ 48 h 115"/>
                <a:gd name="T104" fmla="*/ 58 w 115"/>
                <a:gd name="T105" fmla="*/ 44 h 115"/>
                <a:gd name="T106" fmla="*/ 58 w 115"/>
                <a:gd name="T107"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5">
                  <a:moveTo>
                    <a:pt x="58" y="110"/>
                  </a:moveTo>
                  <a:cubicBezTo>
                    <a:pt x="72" y="110"/>
                    <a:pt x="85" y="104"/>
                    <a:pt x="95" y="95"/>
                  </a:cubicBezTo>
                  <a:cubicBezTo>
                    <a:pt x="105" y="85"/>
                    <a:pt x="111" y="72"/>
                    <a:pt x="111" y="57"/>
                  </a:cubicBezTo>
                  <a:cubicBezTo>
                    <a:pt x="111" y="43"/>
                    <a:pt x="105" y="30"/>
                    <a:pt x="95" y="20"/>
                  </a:cubicBezTo>
                  <a:cubicBezTo>
                    <a:pt x="85" y="10"/>
                    <a:pt x="72" y="4"/>
                    <a:pt x="58" y="4"/>
                  </a:cubicBezTo>
                  <a:cubicBezTo>
                    <a:pt x="58" y="4"/>
                    <a:pt x="58" y="4"/>
                    <a:pt x="58" y="4"/>
                  </a:cubicBezTo>
                  <a:cubicBezTo>
                    <a:pt x="58" y="0"/>
                    <a:pt x="58" y="0"/>
                    <a:pt x="58" y="0"/>
                  </a:cubicBezTo>
                  <a:cubicBezTo>
                    <a:pt x="58" y="0"/>
                    <a:pt x="58" y="0"/>
                    <a:pt x="58" y="0"/>
                  </a:cubicBezTo>
                  <a:cubicBezTo>
                    <a:pt x="74" y="0"/>
                    <a:pt x="88" y="6"/>
                    <a:pt x="98" y="17"/>
                  </a:cubicBezTo>
                  <a:cubicBezTo>
                    <a:pt x="109" y="27"/>
                    <a:pt x="115" y="41"/>
                    <a:pt x="115" y="57"/>
                  </a:cubicBezTo>
                  <a:cubicBezTo>
                    <a:pt x="115" y="73"/>
                    <a:pt x="109" y="88"/>
                    <a:pt x="98" y="98"/>
                  </a:cubicBezTo>
                  <a:cubicBezTo>
                    <a:pt x="88" y="109"/>
                    <a:pt x="74" y="115"/>
                    <a:pt x="58" y="115"/>
                  </a:cubicBezTo>
                  <a:cubicBezTo>
                    <a:pt x="58" y="115"/>
                    <a:pt x="58" y="115"/>
                    <a:pt x="58" y="115"/>
                  </a:cubicBezTo>
                  <a:cubicBezTo>
                    <a:pt x="58" y="110"/>
                    <a:pt x="58" y="110"/>
                    <a:pt x="58" y="110"/>
                  </a:cubicBezTo>
                  <a:cubicBezTo>
                    <a:pt x="58" y="110"/>
                    <a:pt x="58" y="110"/>
                    <a:pt x="58" y="110"/>
                  </a:cubicBezTo>
                  <a:close/>
                  <a:moveTo>
                    <a:pt x="58" y="76"/>
                  </a:moveTo>
                  <a:cubicBezTo>
                    <a:pt x="70" y="71"/>
                    <a:pt x="70" y="71"/>
                    <a:pt x="70" y="71"/>
                  </a:cubicBezTo>
                  <a:cubicBezTo>
                    <a:pt x="70" y="70"/>
                    <a:pt x="71" y="70"/>
                    <a:pt x="71" y="69"/>
                  </a:cubicBezTo>
                  <a:cubicBezTo>
                    <a:pt x="88" y="30"/>
                    <a:pt x="88" y="30"/>
                    <a:pt x="88" y="30"/>
                  </a:cubicBezTo>
                  <a:cubicBezTo>
                    <a:pt x="88" y="30"/>
                    <a:pt x="88" y="30"/>
                    <a:pt x="88" y="30"/>
                  </a:cubicBezTo>
                  <a:cubicBezTo>
                    <a:pt x="88" y="30"/>
                    <a:pt x="88" y="30"/>
                    <a:pt x="88" y="30"/>
                  </a:cubicBezTo>
                  <a:cubicBezTo>
                    <a:pt x="88" y="29"/>
                    <a:pt x="88" y="29"/>
                    <a:pt x="88" y="28"/>
                  </a:cubicBezTo>
                  <a:cubicBezTo>
                    <a:pt x="88" y="27"/>
                    <a:pt x="86" y="26"/>
                    <a:pt x="85" y="27"/>
                  </a:cubicBezTo>
                  <a:cubicBezTo>
                    <a:pt x="58" y="39"/>
                    <a:pt x="58" y="39"/>
                    <a:pt x="58" y="39"/>
                  </a:cubicBezTo>
                  <a:cubicBezTo>
                    <a:pt x="58" y="44"/>
                    <a:pt x="58" y="44"/>
                    <a:pt x="58" y="44"/>
                  </a:cubicBezTo>
                  <a:cubicBezTo>
                    <a:pt x="81" y="34"/>
                    <a:pt x="81" y="34"/>
                    <a:pt x="81" y="34"/>
                  </a:cubicBezTo>
                  <a:cubicBezTo>
                    <a:pt x="67" y="67"/>
                    <a:pt x="67" y="67"/>
                    <a:pt x="67" y="67"/>
                  </a:cubicBezTo>
                  <a:cubicBezTo>
                    <a:pt x="58" y="71"/>
                    <a:pt x="58" y="71"/>
                    <a:pt x="58" y="71"/>
                  </a:cubicBezTo>
                  <a:lnTo>
                    <a:pt x="58" y="76"/>
                  </a:lnTo>
                  <a:close/>
                  <a:moveTo>
                    <a:pt x="58" y="4"/>
                  </a:moveTo>
                  <a:cubicBezTo>
                    <a:pt x="43" y="4"/>
                    <a:pt x="30" y="10"/>
                    <a:pt x="20" y="20"/>
                  </a:cubicBezTo>
                  <a:cubicBezTo>
                    <a:pt x="11" y="30"/>
                    <a:pt x="5" y="43"/>
                    <a:pt x="5" y="57"/>
                  </a:cubicBezTo>
                  <a:cubicBezTo>
                    <a:pt x="5" y="72"/>
                    <a:pt x="11" y="85"/>
                    <a:pt x="20" y="95"/>
                  </a:cubicBezTo>
                  <a:cubicBezTo>
                    <a:pt x="30" y="104"/>
                    <a:pt x="43" y="110"/>
                    <a:pt x="58" y="110"/>
                  </a:cubicBezTo>
                  <a:cubicBezTo>
                    <a:pt x="58" y="115"/>
                    <a:pt x="58" y="115"/>
                    <a:pt x="58" y="115"/>
                  </a:cubicBezTo>
                  <a:cubicBezTo>
                    <a:pt x="42" y="115"/>
                    <a:pt x="27" y="109"/>
                    <a:pt x="17" y="98"/>
                  </a:cubicBezTo>
                  <a:cubicBezTo>
                    <a:pt x="6" y="88"/>
                    <a:pt x="0" y="73"/>
                    <a:pt x="0" y="57"/>
                  </a:cubicBezTo>
                  <a:cubicBezTo>
                    <a:pt x="0" y="41"/>
                    <a:pt x="6" y="27"/>
                    <a:pt x="17" y="17"/>
                  </a:cubicBezTo>
                  <a:cubicBezTo>
                    <a:pt x="27" y="6"/>
                    <a:pt x="42" y="0"/>
                    <a:pt x="58" y="0"/>
                  </a:cubicBezTo>
                  <a:cubicBezTo>
                    <a:pt x="58" y="4"/>
                    <a:pt x="58" y="4"/>
                    <a:pt x="58" y="4"/>
                  </a:cubicBezTo>
                  <a:close/>
                  <a:moveTo>
                    <a:pt x="58" y="39"/>
                  </a:moveTo>
                  <a:cubicBezTo>
                    <a:pt x="46" y="44"/>
                    <a:pt x="46" y="44"/>
                    <a:pt x="46" y="44"/>
                  </a:cubicBezTo>
                  <a:cubicBezTo>
                    <a:pt x="45" y="44"/>
                    <a:pt x="45" y="45"/>
                    <a:pt x="44" y="45"/>
                  </a:cubicBezTo>
                  <a:cubicBezTo>
                    <a:pt x="27" y="85"/>
                    <a:pt x="27" y="85"/>
                    <a:pt x="27" y="85"/>
                  </a:cubicBezTo>
                  <a:cubicBezTo>
                    <a:pt x="27" y="85"/>
                    <a:pt x="27" y="85"/>
                    <a:pt x="27" y="85"/>
                  </a:cubicBezTo>
                  <a:cubicBezTo>
                    <a:pt x="27" y="85"/>
                    <a:pt x="27" y="85"/>
                    <a:pt x="27" y="85"/>
                  </a:cubicBezTo>
                  <a:cubicBezTo>
                    <a:pt x="27" y="85"/>
                    <a:pt x="27" y="86"/>
                    <a:pt x="27" y="87"/>
                  </a:cubicBezTo>
                  <a:cubicBezTo>
                    <a:pt x="28" y="88"/>
                    <a:pt x="29" y="88"/>
                    <a:pt x="30" y="88"/>
                  </a:cubicBezTo>
                  <a:cubicBezTo>
                    <a:pt x="58" y="76"/>
                    <a:pt x="58" y="76"/>
                    <a:pt x="58" y="76"/>
                  </a:cubicBezTo>
                  <a:cubicBezTo>
                    <a:pt x="58" y="71"/>
                    <a:pt x="58" y="71"/>
                    <a:pt x="58" y="71"/>
                  </a:cubicBezTo>
                  <a:cubicBezTo>
                    <a:pt x="34" y="81"/>
                    <a:pt x="34" y="81"/>
                    <a:pt x="34" y="81"/>
                  </a:cubicBezTo>
                  <a:cubicBezTo>
                    <a:pt x="48" y="48"/>
                    <a:pt x="48" y="48"/>
                    <a:pt x="48" y="48"/>
                  </a:cubicBezTo>
                  <a:cubicBezTo>
                    <a:pt x="58" y="44"/>
                    <a:pt x="58" y="44"/>
                    <a:pt x="58" y="44"/>
                  </a:cubicBezTo>
                  <a:lnTo>
                    <a:pt x="58"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8" name="Freeform 291"/>
            <p:cNvSpPr>
              <a:spLocks noEditPoints="1"/>
            </p:cNvSpPr>
            <p:nvPr/>
          </p:nvSpPr>
          <p:spPr bwMode="auto">
            <a:xfrm>
              <a:off x="173250" y="1044917"/>
              <a:ext cx="255539" cy="254011"/>
            </a:xfrm>
            <a:custGeom>
              <a:avLst/>
              <a:gdLst>
                <a:gd name="T0" fmla="*/ 98 w 138"/>
                <a:gd name="T1" fmla="*/ 66 h 137"/>
                <a:gd name="T2" fmla="*/ 102 w 138"/>
                <a:gd name="T3" fmla="*/ 39 h 137"/>
                <a:gd name="T4" fmla="*/ 99 w 138"/>
                <a:gd name="T5" fmla="*/ 36 h 137"/>
                <a:gd name="T6" fmla="*/ 115 w 138"/>
                <a:gd name="T7" fmla="*/ 31 h 137"/>
                <a:gd name="T8" fmla="*/ 135 w 138"/>
                <a:gd name="T9" fmla="*/ 51 h 137"/>
                <a:gd name="T10" fmla="*/ 113 w 138"/>
                <a:gd name="T11" fmla="*/ 78 h 137"/>
                <a:gd name="T12" fmla="*/ 115 w 138"/>
                <a:gd name="T13" fmla="*/ 120 h 137"/>
                <a:gd name="T14" fmla="*/ 106 w 138"/>
                <a:gd name="T15" fmla="*/ 107 h 137"/>
                <a:gd name="T16" fmla="*/ 98 w 138"/>
                <a:gd name="T17" fmla="*/ 90 h 137"/>
                <a:gd name="T18" fmla="*/ 107 w 138"/>
                <a:gd name="T19" fmla="*/ 70 h 137"/>
                <a:gd name="T20" fmla="*/ 86 w 138"/>
                <a:gd name="T21" fmla="*/ 62 h 137"/>
                <a:gd name="T22" fmla="*/ 96 w 138"/>
                <a:gd name="T23" fmla="*/ 46 h 137"/>
                <a:gd name="T24" fmla="*/ 84 w 138"/>
                <a:gd name="T25" fmla="*/ 46 h 137"/>
                <a:gd name="T26" fmla="*/ 79 w 138"/>
                <a:gd name="T27" fmla="*/ 16 h 137"/>
                <a:gd name="T28" fmla="*/ 86 w 138"/>
                <a:gd name="T29" fmla="*/ 127 h 137"/>
                <a:gd name="T30" fmla="*/ 84 w 138"/>
                <a:gd name="T31" fmla="*/ 91 h 137"/>
                <a:gd name="T32" fmla="*/ 91 w 138"/>
                <a:gd name="T33" fmla="*/ 101 h 137"/>
                <a:gd name="T34" fmla="*/ 84 w 138"/>
                <a:gd name="T35" fmla="*/ 82 h 137"/>
                <a:gd name="T36" fmla="*/ 96 w 138"/>
                <a:gd name="T37" fmla="*/ 88 h 137"/>
                <a:gd name="T38" fmla="*/ 79 w 138"/>
                <a:gd name="T39" fmla="*/ 25 h 137"/>
                <a:gd name="T40" fmla="*/ 79 w 138"/>
                <a:gd name="T41" fmla="*/ 121 h 137"/>
                <a:gd name="T42" fmla="*/ 79 w 138"/>
                <a:gd name="T43" fmla="*/ 89 h 137"/>
                <a:gd name="T44" fmla="*/ 75 w 138"/>
                <a:gd name="T45" fmla="*/ 46 h 137"/>
                <a:gd name="T46" fmla="*/ 75 w 138"/>
                <a:gd name="T47" fmla="*/ 17 h 137"/>
                <a:gd name="T48" fmla="*/ 78 w 138"/>
                <a:gd name="T49" fmla="*/ 104 h 137"/>
                <a:gd name="T50" fmla="*/ 75 w 138"/>
                <a:gd name="T51" fmla="*/ 52 h 137"/>
                <a:gd name="T52" fmla="*/ 75 w 138"/>
                <a:gd name="T53" fmla="*/ 32 h 137"/>
                <a:gd name="T54" fmla="*/ 69 w 138"/>
                <a:gd name="T55" fmla="*/ 5 h 137"/>
                <a:gd name="T56" fmla="*/ 75 w 138"/>
                <a:gd name="T57" fmla="*/ 135 h 137"/>
                <a:gd name="T58" fmla="*/ 70 w 138"/>
                <a:gd name="T59" fmla="*/ 96 h 137"/>
                <a:gd name="T60" fmla="*/ 63 w 138"/>
                <a:gd name="T61" fmla="*/ 17 h 137"/>
                <a:gd name="T62" fmla="*/ 63 w 138"/>
                <a:gd name="T63" fmla="*/ 20 h 137"/>
                <a:gd name="T64" fmla="*/ 68 w 138"/>
                <a:gd name="T65" fmla="*/ 89 h 137"/>
                <a:gd name="T66" fmla="*/ 67 w 138"/>
                <a:gd name="T67" fmla="*/ 104 h 137"/>
                <a:gd name="T68" fmla="*/ 66 w 138"/>
                <a:gd name="T69" fmla="*/ 137 h 137"/>
                <a:gd name="T70" fmla="*/ 61 w 138"/>
                <a:gd name="T71" fmla="*/ 18 h 137"/>
                <a:gd name="T72" fmla="*/ 63 w 138"/>
                <a:gd name="T73" fmla="*/ 52 h 137"/>
                <a:gd name="T74" fmla="*/ 63 w 138"/>
                <a:gd name="T75" fmla="*/ 102 h 137"/>
                <a:gd name="T76" fmla="*/ 61 w 138"/>
                <a:gd name="T77" fmla="*/ 8 h 137"/>
                <a:gd name="T78" fmla="*/ 59 w 138"/>
                <a:gd name="T79" fmla="*/ 54 h 137"/>
                <a:gd name="T80" fmla="*/ 59 w 138"/>
                <a:gd name="T81" fmla="*/ 83 h 137"/>
                <a:gd name="T82" fmla="*/ 61 w 138"/>
                <a:gd name="T83" fmla="*/ 129 h 137"/>
                <a:gd name="T84" fmla="*/ 59 w 138"/>
                <a:gd name="T85" fmla="*/ 6 h 137"/>
                <a:gd name="T86" fmla="*/ 42 w 138"/>
                <a:gd name="T87" fmla="*/ 10 h 137"/>
                <a:gd name="T88" fmla="*/ 42 w 138"/>
                <a:gd name="T89" fmla="*/ 43 h 137"/>
                <a:gd name="T90" fmla="*/ 49 w 138"/>
                <a:gd name="T91" fmla="*/ 57 h 137"/>
                <a:gd name="T92" fmla="*/ 46 w 138"/>
                <a:gd name="T93" fmla="*/ 83 h 137"/>
                <a:gd name="T94" fmla="*/ 45 w 138"/>
                <a:gd name="T95" fmla="*/ 106 h 137"/>
                <a:gd name="T96" fmla="*/ 50 w 138"/>
                <a:gd name="T97" fmla="*/ 90 h 137"/>
                <a:gd name="T98" fmla="*/ 52 w 138"/>
                <a:gd name="T99" fmla="*/ 134 h 137"/>
                <a:gd name="T100" fmla="*/ 25 w 138"/>
                <a:gd name="T101" fmla="*/ 22 h 137"/>
                <a:gd name="T102" fmla="*/ 40 w 138"/>
                <a:gd name="T103" fmla="*/ 47 h 137"/>
                <a:gd name="T104" fmla="*/ 32 w 138"/>
                <a:gd name="T105" fmla="*/ 67 h 137"/>
                <a:gd name="T106" fmla="*/ 10 w 138"/>
                <a:gd name="T107" fmla="*/ 85 h 137"/>
                <a:gd name="T108" fmla="*/ 42 w 138"/>
                <a:gd name="T109" fmla="*/ 83 h 137"/>
                <a:gd name="T110" fmla="*/ 31 w 138"/>
                <a:gd name="T111" fmla="*/ 105 h 137"/>
                <a:gd name="T112" fmla="*/ 32 w 138"/>
                <a:gd name="T113" fmla="*/ 125 h 137"/>
                <a:gd name="T114" fmla="*/ 32 w 138"/>
                <a:gd name="T115" fmla="*/ 84 h 137"/>
                <a:gd name="T116" fmla="*/ 11 w 138"/>
                <a:gd name="T117" fmla="*/ 62 h 137"/>
                <a:gd name="T118" fmla="*/ 13 w 138"/>
                <a:gd name="T119" fmla="*/ 44 h 137"/>
                <a:gd name="T120" fmla="*/ 42 w 138"/>
                <a:gd name="T121" fmla="*/ 3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 h="137">
                  <a:moveTo>
                    <a:pt x="133" y="67"/>
                  </a:moveTo>
                  <a:cubicBezTo>
                    <a:pt x="122" y="67"/>
                    <a:pt x="122" y="67"/>
                    <a:pt x="122" y="67"/>
                  </a:cubicBezTo>
                  <a:cubicBezTo>
                    <a:pt x="121" y="67"/>
                    <a:pt x="119" y="66"/>
                    <a:pt x="119" y="65"/>
                  </a:cubicBezTo>
                  <a:cubicBezTo>
                    <a:pt x="119" y="64"/>
                    <a:pt x="120" y="63"/>
                    <a:pt x="120" y="63"/>
                  </a:cubicBezTo>
                  <a:cubicBezTo>
                    <a:pt x="130" y="53"/>
                    <a:pt x="130" y="53"/>
                    <a:pt x="130" y="53"/>
                  </a:cubicBezTo>
                  <a:cubicBezTo>
                    <a:pt x="128" y="51"/>
                    <a:pt x="128" y="51"/>
                    <a:pt x="128" y="51"/>
                  </a:cubicBezTo>
                  <a:cubicBezTo>
                    <a:pt x="113" y="66"/>
                    <a:pt x="113" y="66"/>
                    <a:pt x="113" y="66"/>
                  </a:cubicBezTo>
                  <a:cubicBezTo>
                    <a:pt x="113" y="67"/>
                    <a:pt x="112" y="67"/>
                    <a:pt x="112" y="67"/>
                  </a:cubicBezTo>
                  <a:cubicBezTo>
                    <a:pt x="112" y="67"/>
                    <a:pt x="112" y="67"/>
                    <a:pt x="112" y="67"/>
                  </a:cubicBezTo>
                  <a:cubicBezTo>
                    <a:pt x="107" y="67"/>
                    <a:pt x="107" y="67"/>
                    <a:pt x="107" y="67"/>
                  </a:cubicBezTo>
                  <a:cubicBezTo>
                    <a:pt x="106" y="67"/>
                    <a:pt x="105" y="66"/>
                    <a:pt x="105" y="65"/>
                  </a:cubicBezTo>
                  <a:cubicBezTo>
                    <a:pt x="105" y="64"/>
                    <a:pt x="105" y="63"/>
                    <a:pt x="105" y="63"/>
                  </a:cubicBezTo>
                  <a:cubicBezTo>
                    <a:pt x="108" y="60"/>
                    <a:pt x="108" y="60"/>
                    <a:pt x="108" y="60"/>
                  </a:cubicBezTo>
                  <a:cubicBezTo>
                    <a:pt x="106" y="59"/>
                    <a:pt x="106" y="59"/>
                    <a:pt x="106" y="59"/>
                  </a:cubicBezTo>
                  <a:cubicBezTo>
                    <a:pt x="98" y="66"/>
                    <a:pt x="98" y="66"/>
                    <a:pt x="98" y="66"/>
                  </a:cubicBezTo>
                  <a:cubicBezTo>
                    <a:pt x="98" y="67"/>
                    <a:pt x="97" y="67"/>
                    <a:pt x="97" y="67"/>
                  </a:cubicBezTo>
                  <a:cubicBezTo>
                    <a:pt x="97" y="67"/>
                    <a:pt x="97" y="67"/>
                    <a:pt x="97" y="67"/>
                  </a:cubicBezTo>
                  <a:cubicBezTo>
                    <a:pt x="96" y="67"/>
                    <a:pt x="96" y="67"/>
                    <a:pt x="96" y="67"/>
                  </a:cubicBezTo>
                  <a:cubicBezTo>
                    <a:pt x="96" y="62"/>
                    <a:pt x="96" y="62"/>
                    <a:pt x="96" y="62"/>
                  </a:cubicBezTo>
                  <a:cubicBezTo>
                    <a:pt x="104" y="54"/>
                    <a:pt x="104" y="54"/>
                    <a:pt x="104" y="54"/>
                  </a:cubicBezTo>
                  <a:cubicBezTo>
                    <a:pt x="96" y="54"/>
                    <a:pt x="96" y="54"/>
                    <a:pt x="96" y="54"/>
                  </a:cubicBezTo>
                  <a:cubicBezTo>
                    <a:pt x="96" y="49"/>
                    <a:pt x="96" y="49"/>
                    <a:pt x="96" y="49"/>
                  </a:cubicBezTo>
                  <a:cubicBezTo>
                    <a:pt x="102" y="49"/>
                    <a:pt x="102" y="49"/>
                    <a:pt x="102" y="49"/>
                  </a:cubicBezTo>
                  <a:cubicBezTo>
                    <a:pt x="102" y="47"/>
                    <a:pt x="102" y="47"/>
                    <a:pt x="102" y="47"/>
                  </a:cubicBezTo>
                  <a:cubicBezTo>
                    <a:pt x="98" y="47"/>
                    <a:pt x="98" y="47"/>
                    <a:pt x="98" y="47"/>
                  </a:cubicBezTo>
                  <a:cubicBezTo>
                    <a:pt x="98" y="47"/>
                    <a:pt x="97" y="46"/>
                    <a:pt x="96" y="46"/>
                  </a:cubicBezTo>
                  <a:cubicBezTo>
                    <a:pt x="96" y="43"/>
                    <a:pt x="96" y="43"/>
                    <a:pt x="96" y="43"/>
                  </a:cubicBezTo>
                  <a:cubicBezTo>
                    <a:pt x="97" y="43"/>
                    <a:pt x="97" y="43"/>
                    <a:pt x="97" y="43"/>
                  </a:cubicBezTo>
                  <a:cubicBezTo>
                    <a:pt x="100" y="39"/>
                    <a:pt x="100" y="39"/>
                    <a:pt x="100" y="39"/>
                  </a:cubicBezTo>
                  <a:cubicBezTo>
                    <a:pt x="100" y="39"/>
                    <a:pt x="101" y="39"/>
                    <a:pt x="102" y="39"/>
                  </a:cubicBezTo>
                  <a:cubicBezTo>
                    <a:pt x="102" y="39"/>
                    <a:pt x="102" y="39"/>
                    <a:pt x="102" y="39"/>
                  </a:cubicBezTo>
                  <a:cubicBezTo>
                    <a:pt x="123" y="39"/>
                    <a:pt x="123" y="39"/>
                    <a:pt x="123" y="39"/>
                  </a:cubicBezTo>
                  <a:cubicBezTo>
                    <a:pt x="123" y="36"/>
                    <a:pt x="123" y="36"/>
                    <a:pt x="123" y="36"/>
                  </a:cubicBezTo>
                  <a:cubicBezTo>
                    <a:pt x="109" y="36"/>
                    <a:pt x="109" y="36"/>
                    <a:pt x="109" y="36"/>
                  </a:cubicBezTo>
                  <a:cubicBezTo>
                    <a:pt x="108" y="36"/>
                    <a:pt x="107" y="35"/>
                    <a:pt x="107" y="34"/>
                  </a:cubicBezTo>
                  <a:cubicBezTo>
                    <a:pt x="107" y="33"/>
                    <a:pt x="107" y="33"/>
                    <a:pt x="107" y="32"/>
                  </a:cubicBezTo>
                  <a:cubicBezTo>
                    <a:pt x="115" y="24"/>
                    <a:pt x="115" y="24"/>
                    <a:pt x="115" y="24"/>
                  </a:cubicBezTo>
                  <a:cubicBezTo>
                    <a:pt x="114" y="22"/>
                    <a:pt x="114" y="22"/>
                    <a:pt x="114" y="22"/>
                  </a:cubicBezTo>
                  <a:cubicBezTo>
                    <a:pt x="106" y="30"/>
                    <a:pt x="106" y="30"/>
                    <a:pt x="106" y="30"/>
                  </a:cubicBezTo>
                  <a:cubicBezTo>
                    <a:pt x="105" y="31"/>
                    <a:pt x="103" y="31"/>
                    <a:pt x="102" y="30"/>
                  </a:cubicBezTo>
                  <a:cubicBezTo>
                    <a:pt x="102" y="30"/>
                    <a:pt x="101" y="29"/>
                    <a:pt x="101" y="29"/>
                  </a:cubicBezTo>
                  <a:cubicBezTo>
                    <a:pt x="101" y="29"/>
                    <a:pt x="101" y="29"/>
                    <a:pt x="101" y="29"/>
                  </a:cubicBezTo>
                  <a:cubicBezTo>
                    <a:pt x="101" y="15"/>
                    <a:pt x="101" y="15"/>
                    <a:pt x="101" y="15"/>
                  </a:cubicBezTo>
                  <a:cubicBezTo>
                    <a:pt x="99" y="15"/>
                    <a:pt x="99" y="15"/>
                    <a:pt x="99" y="15"/>
                  </a:cubicBezTo>
                  <a:cubicBezTo>
                    <a:pt x="99" y="36"/>
                    <a:pt x="99" y="36"/>
                    <a:pt x="99" y="36"/>
                  </a:cubicBezTo>
                  <a:cubicBezTo>
                    <a:pt x="99" y="37"/>
                    <a:pt x="99" y="37"/>
                    <a:pt x="98" y="38"/>
                  </a:cubicBezTo>
                  <a:cubicBezTo>
                    <a:pt x="96" y="39"/>
                    <a:pt x="96" y="39"/>
                    <a:pt x="96" y="39"/>
                  </a:cubicBezTo>
                  <a:cubicBezTo>
                    <a:pt x="96" y="10"/>
                    <a:pt x="96" y="10"/>
                    <a:pt x="96" y="10"/>
                  </a:cubicBezTo>
                  <a:cubicBezTo>
                    <a:pt x="97" y="10"/>
                    <a:pt x="97" y="10"/>
                    <a:pt x="97" y="10"/>
                  </a:cubicBezTo>
                  <a:cubicBezTo>
                    <a:pt x="104" y="10"/>
                    <a:pt x="104" y="10"/>
                    <a:pt x="104" y="10"/>
                  </a:cubicBezTo>
                  <a:cubicBezTo>
                    <a:pt x="105" y="10"/>
                    <a:pt x="106" y="11"/>
                    <a:pt x="106" y="12"/>
                  </a:cubicBezTo>
                  <a:cubicBezTo>
                    <a:pt x="106" y="23"/>
                    <a:pt x="106" y="23"/>
                    <a:pt x="106" y="23"/>
                  </a:cubicBezTo>
                  <a:cubicBezTo>
                    <a:pt x="112" y="17"/>
                    <a:pt x="112" y="17"/>
                    <a:pt x="112" y="17"/>
                  </a:cubicBezTo>
                  <a:cubicBezTo>
                    <a:pt x="112" y="17"/>
                    <a:pt x="112" y="17"/>
                    <a:pt x="112" y="17"/>
                  </a:cubicBezTo>
                  <a:cubicBezTo>
                    <a:pt x="112" y="17"/>
                    <a:pt x="112" y="17"/>
                    <a:pt x="112" y="17"/>
                  </a:cubicBezTo>
                  <a:cubicBezTo>
                    <a:pt x="113" y="16"/>
                    <a:pt x="114" y="16"/>
                    <a:pt x="115" y="17"/>
                  </a:cubicBezTo>
                  <a:cubicBezTo>
                    <a:pt x="120" y="22"/>
                    <a:pt x="120" y="22"/>
                    <a:pt x="120" y="22"/>
                  </a:cubicBezTo>
                  <a:cubicBezTo>
                    <a:pt x="120" y="22"/>
                    <a:pt x="120" y="22"/>
                    <a:pt x="120" y="22"/>
                  </a:cubicBezTo>
                  <a:cubicBezTo>
                    <a:pt x="121" y="23"/>
                    <a:pt x="121" y="25"/>
                    <a:pt x="120" y="26"/>
                  </a:cubicBezTo>
                  <a:cubicBezTo>
                    <a:pt x="115" y="31"/>
                    <a:pt x="115" y="31"/>
                    <a:pt x="115" y="31"/>
                  </a:cubicBezTo>
                  <a:cubicBezTo>
                    <a:pt x="125" y="31"/>
                    <a:pt x="125" y="31"/>
                    <a:pt x="125" y="31"/>
                  </a:cubicBezTo>
                  <a:cubicBezTo>
                    <a:pt x="127" y="31"/>
                    <a:pt x="128" y="32"/>
                    <a:pt x="128" y="34"/>
                  </a:cubicBezTo>
                  <a:cubicBezTo>
                    <a:pt x="128" y="41"/>
                    <a:pt x="128" y="41"/>
                    <a:pt x="128" y="41"/>
                  </a:cubicBezTo>
                  <a:cubicBezTo>
                    <a:pt x="128" y="42"/>
                    <a:pt x="127" y="44"/>
                    <a:pt x="125" y="44"/>
                  </a:cubicBezTo>
                  <a:cubicBezTo>
                    <a:pt x="107" y="44"/>
                    <a:pt x="107" y="44"/>
                    <a:pt x="107" y="44"/>
                  </a:cubicBezTo>
                  <a:cubicBezTo>
                    <a:pt x="107" y="44"/>
                    <a:pt x="107" y="44"/>
                    <a:pt x="107" y="44"/>
                  </a:cubicBezTo>
                  <a:cubicBezTo>
                    <a:pt x="107" y="52"/>
                    <a:pt x="107" y="52"/>
                    <a:pt x="107" y="52"/>
                  </a:cubicBezTo>
                  <a:cubicBezTo>
                    <a:pt x="107" y="52"/>
                    <a:pt x="107" y="53"/>
                    <a:pt x="107" y="53"/>
                  </a:cubicBezTo>
                  <a:cubicBezTo>
                    <a:pt x="107" y="53"/>
                    <a:pt x="107" y="53"/>
                    <a:pt x="108" y="54"/>
                  </a:cubicBezTo>
                  <a:cubicBezTo>
                    <a:pt x="113" y="59"/>
                    <a:pt x="113" y="59"/>
                    <a:pt x="113" y="59"/>
                  </a:cubicBezTo>
                  <a:cubicBezTo>
                    <a:pt x="113" y="59"/>
                    <a:pt x="113" y="59"/>
                    <a:pt x="113" y="59"/>
                  </a:cubicBezTo>
                  <a:cubicBezTo>
                    <a:pt x="127" y="46"/>
                    <a:pt x="127" y="46"/>
                    <a:pt x="127" y="46"/>
                  </a:cubicBezTo>
                  <a:cubicBezTo>
                    <a:pt x="127" y="46"/>
                    <a:pt x="127" y="46"/>
                    <a:pt x="127" y="46"/>
                  </a:cubicBezTo>
                  <a:cubicBezTo>
                    <a:pt x="127" y="45"/>
                    <a:pt x="129" y="45"/>
                    <a:pt x="130" y="46"/>
                  </a:cubicBezTo>
                  <a:cubicBezTo>
                    <a:pt x="135" y="51"/>
                    <a:pt x="135" y="51"/>
                    <a:pt x="135" y="51"/>
                  </a:cubicBezTo>
                  <a:cubicBezTo>
                    <a:pt x="135" y="52"/>
                    <a:pt x="135" y="52"/>
                    <a:pt x="135" y="52"/>
                  </a:cubicBezTo>
                  <a:cubicBezTo>
                    <a:pt x="136" y="52"/>
                    <a:pt x="136" y="54"/>
                    <a:pt x="135" y="55"/>
                  </a:cubicBezTo>
                  <a:cubicBezTo>
                    <a:pt x="128" y="62"/>
                    <a:pt x="128" y="62"/>
                    <a:pt x="128" y="62"/>
                  </a:cubicBezTo>
                  <a:cubicBezTo>
                    <a:pt x="136" y="62"/>
                    <a:pt x="136" y="62"/>
                    <a:pt x="136" y="62"/>
                  </a:cubicBezTo>
                  <a:cubicBezTo>
                    <a:pt x="137" y="62"/>
                    <a:pt x="138" y="63"/>
                    <a:pt x="138" y="65"/>
                  </a:cubicBezTo>
                  <a:cubicBezTo>
                    <a:pt x="138" y="72"/>
                    <a:pt x="138" y="72"/>
                    <a:pt x="138" y="72"/>
                  </a:cubicBezTo>
                  <a:cubicBezTo>
                    <a:pt x="138" y="73"/>
                    <a:pt x="137" y="75"/>
                    <a:pt x="136" y="75"/>
                  </a:cubicBezTo>
                  <a:cubicBezTo>
                    <a:pt x="128" y="75"/>
                    <a:pt x="128" y="75"/>
                    <a:pt x="128" y="75"/>
                  </a:cubicBezTo>
                  <a:cubicBezTo>
                    <a:pt x="135" y="82"/>
                    <a:pt x="135" y="82"/>
                    <a:pt x="135" y="82"/>
                  </a:cubicBezTo>
                  <a:cubicBezTo>
                    <a:pt x="136" y="83"/>
                    <a:pt x="136" y="84"/>
                    <a:pt x="135" y="85"/>
                  </a:cubicBezTo>
                  <a:cubicBezTo>
                    <a:pt x="130" y="90"/>
                    <a:pt x="130" y="90"/>
                    <a:pt x="130" y="90"/>
                  </a:cubicBezTo>
                  <a:cubicBezTo>
                    <a:pt x="130" y="91"/>
                    <a:pt x="130" y="91"/>
                    <a:pt x="130" y="91"/>
                  </a:cubicBezTo>
                  <a:cubicBezTo>
                    <a:pt x="129" y="92"/>
                    <a:pt x="128" y="92"/>
                    <a:pt x="127" y="91"/>
                  </a:cubicBezTo>
                  <a:cubicBezTo>
                    <a:pt x="113" y="77"/>
                    <a:pt x="113" y="77"/>
                    <a:pt x="113" y="77"/>
                  </a:cubicBezTo>
                  <a:cubicBezTo>
                    <a:pt x="113" y="78"/>
                    <a:pt x="113" y="78"/>
                    <a:pt x="113" y="78"/>
                  </a:cubicBezTo>
                  <a:cubicBezTo>
                    <a:pt x="108" y="83"/>
                    <a:pt x="108" y="83"/>
                    <a:pt x="108" y="83"/>
                  </a:cubicBezTo>
                  <a:cubicBezTo>
                    <a:pt x="107" y="84"/>
                    <a:pt x="107" y="84"/>
                    <a:pt x="107" y="84"/>
                  </a:cubicBezTo>
                  <a:cubicBezTo>
                    <a:pt x="107" y="84"/>
                    <a:pt x="107" y="85"/>
                    <a:pt x="107" y="85"/>
                  </a:cubicBezTo>
                  <a:cubicBezTo>
                    <a:pt x="107" y="93"/>
                    <a:pt x="107" y="93"/>
                    <a:pt x="107" y="93"/>
                  </a:cubicBezTo>
                  <a:cubicBezTo>
                    <a:pt x="107" y="93"/>
                    <a:pt x="107" y="93"/>
                    <a:pt x="107" y="93"/>
                  </a:cubicBezTo>
                  <a:cubicBezTo>
                    <a:pt x="125" y="93"/>
                    <a:pt x="125" y="93"/>
                    <a:pt x="125" y="93"/>
                  </a:cubicBezTo>
                  <a:cubicBezTo>
                    <a:pt x="127" y="93"/>
                    <a:pt x="128" y="94"/>
                    <a:pt x="128" y="96"/>
                  </a:cubicBezTo>
                  <a:cubicBezTo>
                    <a:pt x="128" y="103"/>
                    <a:pt x="128" y="103"/>
                    <a:pt x="128" y="103"/>
                  </a:cubicBezTo>
                  <a:cubicBezTo>
                    <a:pt x="128" y="104"/>
                    <a:pt x="127" y="105"/>
                    <a:pt x="125" y="105"/>
                  </a:cubicBezTo>
                  <a:cubicBezTo>
                    <a:pt x="115" y="105"/>
                    <a:pt x="115" y="105"/>
                    <a:pt x="115" y="105"/>
                  </a:cubicBezTo>
                  <a:cubicBezTo>
                    <a:pt x="120" y="111"/>
                    <a:pt x="120" y="111"/>
                    <a:pt x="120" y="111"/>
                  </a:cubicBezTo>
                  <a:cubicBezTo>
                    <a:pt x="120" y="111"/>
                    <a:pt x="120" y="111"/>
                    <a:pt x="120" y="111"/>
                  </a:cubicBezTo>
                  <a:cubicBezTo>
                    <a:pt x="121" y="112"/>
                    <a:pt x="121" y="114"/>
                    <a:pt x="120" y="114"/>
                  </a:cubicBezTo>
                  <a:cubicBezTo>
                    <a:pt x="115" y="120"/>
                    <a:pt x="115" y="120"/>
                    <a:pt x="115" y="120"/>
                  </a:cubicBezTo>
                  <a:cubicBezTo>
                    <a:pt x="115" y="120"/>
                    <a:pt x="115" y="120"/>
                    <a:pt x="115" y="120"/>
                  </a:cubicBezTo>
                  <a:cubicBezTo>
                    <a:pt x="114" y="121"/>
                    <a:pt x="113" y="121"/>
                    <a:pt x="112" y="120"/>
                  </a:cubicBezTo>
                  <a:cubicBezTo>
                    <a:pt x="106" y="114"/>
                    <a:pt x="106" y="114"/>
                    <a:pt x="106" y="114"/>
                  </a:cubicBezTo>
                  <a:cubicBezTo>
                    <a:pt x="106" y="125"/>
                    <a:pt x="106" y="125"/>
                    <a:pt x="106" y="125"/>
                  </a:cubicBezTo>
                  <a:cubicBezTo>
                    <a:pt x="106" y="126"/>
                    <a:pt x="105" y="127"/>
                    <a:pt x="104" y="127"/>
                  </a:cubicBezTo>
                  <a:cubicBezTo>
                    <a:pt x="97" y="127"/>
                    <a:pt x="97" y="127"/>
                    <a:pt x="97" y="127"/>
                  </a:cubicBezTo>
                  <a:cubicBezTo>
                    <a:pt x="96" y="127"/>
                    <a:pt x="96" y="127"/>
                    <a:pt x="96" y="127"/>
                  </a:cubicBezTo>
                  <a:cubicBezTo>
                    <a:pt x="96" y="97"/>
                    <a:pt x="96" y="97"/>
                    <a:pt x="96" y="97"/>
                  </a:cubicBezTo>
                  <a:cubicBezTo>
                    <a:pt x="98" y="99"/>
                    <a:pt x="98" y="99"/>
                    <a:pt x="98" y="99"/>
                  </a:cubicBezTo>
                  <a:cubicBezTo>
                    <a:pt x="99" y="100"/>
                    <a:pt x="99" y="100"/>
                    <a:pt x="99" y="101"/>
                  </a:cubicBezTo>
                  <a:cubicBezTo>
                    <a:pt x="99" y="101"/>
                    <a:pt x="99" y="101"/>
                    <a:pt x="99" y="101"/>
                  </a:cubicBezTo>
                  <a:cubicBezTo>
                    <a:pt x="99" y="122"/>
                    <a:pt x="99" y="122"/>
                    <a:pt x="99" y="122"/>
                  </a:cubicBezTo>
                  <a:cubicBezTo>
                    <a:pt x="101" y="122"/>
                    <a:pt x="101" y="122"/>
                    <a:pt x="101" y="122"/>
                  </a:cubicBezTo>
                  <a:cubicBezTo>
                    <a:pt x="101" y="108"/>
                    <a:pt x="101" y="108"/>
                    <a:pt x="101" y="108"/>
                  </a:cubicBezTo>
                  <a:cubicBezTo>
                    <a:pt x="101" y="107"/>
                    <a:pt x="103" y="106"/>
                    <a:pt x="104" y="106"/>
                  </a:cubicBezTo>
                  <a:cubicBezTo>
                    <a:pt x="105" y="106"/>
                    <a:pt x="105" y="106"/>
                    <a:pt x="106" y="107"/>
                  </a:cubicBezTo>
                  <a:cubicBezTo>
                    <a:pt x="114" y="115"/>
                    <a:pt x="114" y="115"/>
                    <a:pt x="114" y="115"/>
                  </a:cubicBezTo>
                  <a:cubicBezTo>
                    <a:pt x="115" y="113"/>
                    <a:pt x="115" y="113"/>
                    <a:pt x="115" y="113"/>
                  </a:cubicBezTo>
                  <a:cubicBezTo>
                    <a:pt x="107" y="105"/>
                    <a:pt x="107" y="105"/>
                    <a:pt x="107" y="105"/>
                  </a:cubicBezTo>
                  <a:cubicBezTo>
                    <a:pt x="106" y="104"/>
                    <a:pt x="106" y="102"/>
                    <a:pt x="107" y="101"/>
                  </a:cubicBezTo>
                  <a:cubicBezTo>
                    <a:pt x="108" y="101"/>
                    <a:pt x="108" y="101"/>
                    <a:pt x="109" y="101"/>
                  </a:cubicBezTo>
                  <a:cubicBezTo>
                    <a:pt x="109" y="101"/>
                    <a:pt x="109" y="101"/>
                    <a:pt x="109" y="101"/>
                  </a:cubicBezTo>
                  <a:cubicBezTo>
                    <a:pt x="123" y="101"/>
                    <a:pt x="123" y="101"/>
                    <a:pt x="123" y="101"/>
                  </a:cubicBezTo>
                  <a:cubicBezTo>
                    <a:pt x="123" y="98"/>
                    <a:pt x="123" y="98"/>
                    <a:pt x="123" y="98"/>
                  </a:cubicBezTo>
                  <a:cubicBezTo>
                    <a:pt x="102" y="98"/>
                    <a:pt x="102" y="98"/>
                    <a:pt x="102" y="98"/>
                  </a:cubicBezTo>
                  <a:cubicBezTo>
                    <a:pt x="101" y="98"/>
                    <a:pt x="100" y="98"/>
                    <a:pt x="100" y="97"/>
                  </a:cubicBezTo>
                  <a:cubicBezTo>
                    <a:pt x="97" y="94"/>
                    <a:pt x="97" y="94"/>
                    <a:pt x="97" y="94"/>
                  </a:cubicBezTo>
                  <a:cubicBezTo>
                    <a:pt x="97" y="94"/>
                    <a:pt x="97" y="94"/>
                    <a:pt x="96" y="94"/>
                  </a:cubicBezTo>
                  <a:cubicBezTo>
                    <a:pt x="96" y="91"/>
                    <a:pt x="96" y="91"/>
                    <a:pt x="96" y="91"/>
                  </a:cubicBezTo>
                  <a:cubicBezTo>
                    <a:pt x="97" y="91"/>
                    <a:pt x="97" y="91"/>
                    <a:pt x="97" y="91"/>
                  </a:cubicBezTo>
                  <a:cubicBezTo>
                    <a:pt x="97" y="90"/>
                    <a:pt x="98" y="90"/>
                    <a:pt x="98" y="90"/>
                  </a:cubicBezTo>
                  <a:cubicBezTo>
                    <a:pt x="98" y="90"/>
                    <a:pt x="98" y="90"/>
                    <a:pt x="98" y="90"/>
                  </a:cubicBezTo>
                  <a:cubicBezTo>
                    <a:pt x="102" y="90"/>
                    <a:pt x="102" y="90"/>
                    <a:pt x="102" y="90"/>
                  </a:cubicBezTo>
                  <a:cubicBezTo>
                    <a:pt x="102" y="88"/>
                    <a:pt x="102" y="88"/>
                    <a:pt x="102" y="88"/>
                  </a:cubicBezTo>
                  <a:cubicBezTo>
                    <a:pt x="96" y="88"/>
                    <a:pt x="96" y="88"/>
                    <a:pt x="96" y="88"/>
                  </a:cubicBezTo>
                  <a:cubicBezTo>
                    <a:pt x="96" y="83"/>
                    <a:pt x="96" y="83"/>
                    <a:pt x="96" y="83"/>
                  </a:cubicBezTo>
                  <a:cubicBezTo>
                    <a:pt x="104" y="83"/>
                    <a:pt x="104" y="83"/>
                    <a:pt x="104" y="83"/>
                  </a:cubicBezTo>
                  <a:cubicBezTo>
                    <a:pt x="96" y="75"/>
                    <a:pt x="96" y="75"/>
                    <a:pt x="96" y="75"/>
                  </a:cubicBezTo>
                  <a:cubicBezTo>
                    <a:pt x="96" y="70"/>
                    <a:pt x="96" y="70"/>
                    <a:pt x="96" y="70"/>
                  </a:cubicBezTo>
                  <a:cubicBezTo>
                    <a:pt x="97" y="70"/>
                    <a:pt x="97" y="70"/>
                    <a:pt x="97" y="70"/>
                  </a:cubicBezTo>
                  <a:cubicBezTo>
                    <a:pt x="97" y="70"/>
                    <a:pt x="98" y="70"/>
                    <a:pt x="98" y="70"/>
                  </a:cubicBezTo>
                  <a:cubicBezTo>
                    <a:pt x="106" y="78"/>
                    <a:pt x="106" y="78"/>
                    <a:pt x="106" y="78"/>
                  </a:cubicBezTo>
                  <a:cubicBezTo>
                    <a:pt x="108" y="76"/>
                    <a:pt x="108" y="76"/>
                    <a:pt x="108" y="76"/>
                  </a:cubicBezTo>
                  <a:cubicBezTo>
                    <a:pt x="105" y="74"/>
                    <a:pt x="105" y="74"/>
                    <a:pt x="105" y="74"/>
                  </a:cubicBezTo>
                  <a:cubicBezTo>
                    <a:pt x="104" y="73"/>
                    <a:pt x="104" y="71"/>
                    <a:pt x="105" y="70"/>
                  </a:cubicBezTo>
                  <a:cubicBezTo>
                    <a:pt x="106" y="70"/>
                    <a:pt x="106" y="70"/>
                    <a:pt x="107" y="70"/>
                  </a:cubicBezTo>
                  <a:cubicBezTo>
                    <a:pt x="107" y="70"/>
                    <a:pt x="107" y="70"/>
                    <a:pt x="107" y="70"/>
                  </a:cubicBezTo>
                  <a:cubicBezTo>
                    <a:pt x="112" y="70"/>
                    <a:pt x="112" y="70"/>
                    <a:pt x="112" y="70"/>
                  </a:cubicBezTo>
                  <a:cubicBezTo>
                    <a:pt x="112" y="70"/>
                    <a:pt x="113" y="70"/>
                    <a:pt x="113" y="70"/>
                  </a:cubicBezTo>
                  <a:cubicBezTo>
                    <a:pt x="128" y="85"/>
                    <a:pt x="128" y="85"/>
                    <a:pt x="128" y="85"/>
                  </a:cubicBezTo>
                  <a:cubicBezTo>
                    <a:pt x="130" y="84"/>
                    <a:pt x="130" y="84"/>
                    <a:pt x="130" y="84"/>
                  </a:cubicBezTo>
                  <a:cubicBezTo>
                    <a:pt x="120" y="74"/>
                    <a:pt x="120" y="74"/>
                    <a:pt x="120" y="74"/>
                  </a:cubicBezTo>
                  <a:cubicBezTo>
                    <a:pt x="119" y="73"/>
                    <a:pt x="119" y="71"/>
                    <a:pt x="120" y="70"/>
                  </a:cubicBezTo>
                  <a:cubicBezTo>
                    <a:pt x="121" y="70"/>
                    <a:pt x="121" y="70"/>
                    <a:pt x="122" y="70"/>
                  </a:cubicBezTo>
                  <a:cubicBezTo>
                    <a:pt x="122" y="70"/>
                    <a:pt x="122" y="70"/>
                    <a:pt x="122" y="70"/>
                  </a:cubicBezTo>
                  <a:cubicBezTo>
                    <a:pt x="133" y="70"/>
                    <a:pt x="133" y="70"/>
                    <a:pt x="133" y="70"/>
                  </a:cubicBezTo>
                  <a:lnTo>
                    <a:pt x="133" y="67"/>
                  </a:lnTo>
                  <a:close/>
                  <a:moveTo>
                    <a:pt x="96" y="67"/>
                  </a:moveTo>
                  <a:cubicBezTo>
                    <a:pt x="89" y="67"/>
                    <a:pt x="89" y="67"/>
                    <a:pt x="89" y="67"/>
                  </a:cubicBezTo>
                  <a:cubicBezTo>
                    <a:pt x="88" y="67"/>
                    <a:pt x="87" y="66"/>
                    <a:pt x="87" y="65"/>
                  </a:cubicBezTo>
                  <a:cubicBezTo>
                    <a:pt x="87" y="64"/>
                    <a:pt x="86" y="63"/>
                    <a:pt x="86" y="62"/>
                  </a:cubicBezTo>
                  <a:cubicBezTo>
                    <a:pt x="85" y="60"/>
                    <a:pt x="85" y="59"/>
                    <a:pt x="84" y="58"/>
                  </a:cubicBezTo>
                  <a:cubicBezTo>
                    <a:pt x="83" y="57"/>
                    <a:pt x="84" y="56"/>
                    <a:pt x="84" y="55"/>
                  </a:cubicBezTo>
                  <a:cubicBezTo>
                    <a:pt x="89" y="50"/>
                    <a:pt x="89" y="50"/>
                    <a:pt x="89" y="50"/>
                  </a:cubicBezTo>
                  <a:cubicBezTo>
                    <a:pt x="90" y="50"/>
                    <a:pt x="91" y="49"/>
                    <a:pt x="91" y="49"/>
                  </a:cubicBezTo>
                  <a:cubicBezTo>
                    <a:pt x="91" y="49"/>
                    <a:pt x="91" y="49"/>
                    <a:pt x="91" y="49"/>
                  </a:cubicBezTo>
                  <a:cubicBezTo>
                    <a:pt x="96" y="49"/>
                    <a:pt x="96" y="49"/>
                    <a:pt x="96" y="49"/>
                  </a:cubicBezTo>
                  <a:cubicBezTo>
                    <a:pt x="96" y="54"/>
                    <a:pt x="96" y="54"/>
                    <a:pt x="96" y="54"/>
                  </a:cubicBezTo>
                  <a:cubicBezTo>
                    <a:pt x="92" y="54"/>
                    <a:pt x="92" y="54"/>
                    <a:pt x="92" y="54"/>
                  </a:cubicBezTo>
                  <a:cubicBezTo>
                    <a:pt x="89" y="57"/>
                    <a:pt x="89" y="57"/>
                    <a:pt x="89" y="57"/>
                  </a:cubicBezTo>
                  <a:cubicBezTo>
                    <a:pt x="90" y="58"/>
                    <a:pt x="90" y="59"/>
                    <a:pt x="90" y="60"/>
                  </a:cubicBezTo>
                  <a:cubicBezTo>
                    <a:pt x="91" y="61"/>
                    <a:pt x="91" y="61"/>
                    <a:pt x="91" y="62"/>
                  </a:cubicBezTo>
                  <a:cubicBezTo>
                    <a:pt x="96" y="62"/>
                    <a:pt x="96" y="62"/>
                    <a:pt x="96" y="62"/>
                  </a:cubicBezTo>
                  <a:cubicBezTo>
                    <a:pt x="96" y="62"/>
                    <a:pt x="96" y="62"/>
                    <a:pt x="96" y="62"/>
                  </a:cubicBezTo>
                  <a:cubicBezTo>
                    <a:pt x="96" y="67"/>
                    <a:pt x="96" y="67"/>
                    <a:pt x="96" y="67"/>
                  </a:cubicBezTo>
                  <a:close/>
                  <a:moveTo>
                    <a:pt x="96" y="46"/>
                  </a:moveTo>
                  <a:cubicBezTo>
                    <a:pt x="96" y="45"/>
                    <a:pt x="96" y="45"/>
                    <a:pt x="96" y="44"/>
                  </a:cubicBezTo>
                  <a:cubicBezTo>
                    <a:pt x="96" y="44"/>
                    <a:pt x="96" y="43"/>
                    <a:pt x="96" y="43"/>
                  </a:cubicBezTo>
                  <a:cubicBezTo>
                    <a:pt x="96" y="46"/>
                    <a:pt x="96" y="46"/>
                    <a:pt x="96" y="46"/>
                  </a:cubicBezTo>
                  <a:close/>
                  <a:moveTo>
                    <a:pt x="96" y="39"/>
                  </a:moveTo>
                  <a:cubicBezTo>
                    <a:pt x="96" y="10"/>
                    <a:pt x="96" y="10"/>
                    <a:pt x="96" y="10"/>
                  </a:cubicBezTo>
                  <a:cubicBezTo>
                    <a:pt x="95" y="10"/>
                    <a:pt x="94" y="11"/>
                    <a:pt x="94" y="12"/>
                  </a:cubicBezTo>
                  <a:cubicBezTo>
                    <a:pt x="94" y="31"/>
                    <a:pt x="94" y="31"/>
                    <a:pt x="94" y="31"/>
                  </a:cubicBezTo>
                  <a:cubicBezTo>
                    <a:pt x="94" y="31"/>
                    <a:pt x="94" y="31"/>
                    <a:pt x="93" y="31"/>
                  </a:cubicBezTo>
                  <a:cubicBezTo>
                    <a:pt x="86" y="31"/>
                    <a:pt x="86" y="31"/>
                    <a:pt x="86" y="31"/>
                  </a:cubicBezTo>
                  <a:cubicBezTo>
                    <a:pt x="85" y="31"/>
                    <a:pt x="85" y="31"/>
                    <a:pt x="85" y="31"/>
                  </a:cubicBezTo>
                  <a:cubicBezTo>
                    <a:pt x="85" y="31"/>
                    <a:pt x="84" y="30"/>
                    <a:pt x="84" y="30"/>
                  </a:cubicBezTo>
                  <a:cubicBezTo>
                    <a:pt x="79" y="25"/>
                    <a:pt x="79" y="25"/>
                    <a:pt x="79" y="25"/>
                  </a:cubicBezTo>
                  <a:cubicBezTo>
                    <a:pt x="79" y="38"/>
                    <a:pt x="79" y="38"/>
                    <a:pt x="79" y="38"/>
                  </a:cubicBezTo>
                  <a:cubicBezTo>
                    <a:pt x="84" y="34"/>
                    <a:pt x="84" y="34"/>
                    <a:pt x="84" y="34"/>
                  </a:cubicBezTo>
                  <a:cubicBezTo>
                    <a:pt x="84" y="46"/>
                    <a:pt x="84" y="46"/>
                    <a:pt x="84" y="46"/>
                  </a:cubicBezTo>
                  <a:cubicBezTo>
                    <a:pt x="80" y="49"/>
                    <a:pt x="80" y="49"/>
                    <a:pt x="80" y="49"/>
                  </a:cubicBezTo>
                  <a:cubicBezTo>
                    <a:pt x="80" y="48"/>
                    <a:pt x="80" y="48"/>
                    <a:pt x="79" y="48"/>
                  </a:cubicBezTo>
                  <a:cubicBezTo>
                    <a:pt x="79" y="54"/>
                    <a:pt x="79" y="54"/>
                    <a:pt x="79" y="54"/>
                  </a:cubicBezTo>
                  <a:cubicBezTo>
                    <a:pt x="79" y="54"/>
                    <a:pt x="79" y="54"/>
                    <a:pt x="79" y="54"/>
                  </a:cubicBezTo>
                  <a:cubicBezTo>
                    <a:pt x="80" y="54"/>
                    <a:pt x="82" y="54"/>
                    <a:pt x="83" y="53"/>
                  </a:cubicBezTo>
                  <a:cubicBezTo>
                    <a:pt x="87" y="48"/>
                    <a:pt x="87" y="48"/>
                    <a:pt x="87" y="48"/>
                  </a:cubicBezTo>
                  <a:cubicBezTo>
                    <a:pt x="88" y="48"/>
                    <a:pt x="88" y="47"/>
                    <a:pt x="88" y="47"/>
                  </a:cubicBezTo>
                  <a:cubicBezTo>
                    <a:pt x="88" y="36"/>
                    <a:pt x="88" y="36"/>
                    <a:pt x="88" y="36"/>
                  </a:cubicBezTo>
                  <a:cubicBezTo>
                    <a:pt x="91" y="36"/>
                    <a:pt x="91" y="36"/>
                    <a:pt x="91" y="36"/>
                  </a:cubicBezTo>
                  <a:cubicBezTo>
                    <a:pt x="91" y="39"/>
                    <a:pt x="91" y="39"/>
                    <a:pt x="91" y="39"/>
                  </a:cubicBezTo>
                  <a:cubicBezTo>
                    <a:pt x="91" y="39"/>
                    <a:pt x="91" y="39"/>
                    <a:pt x="91" y="39"/>
                  </a:cubicBezTo>
                  <a:cubicBezTo>
                    <a:pt x="91" y="40"/>
                    <a:pt x="91" y="40"/>
                    <a:pt x="92" y="41"/>
                  </a:cubicBezTo>
                  <a:cubicBezTo>
                    <a:pt x="93" y="42"/>
                    <a:pt x="94" y="42"/>
                    <a:pt x="95" y="41"/>
                  </a:cubicBezTo>
                  <a:cubicBezTo>
                    <a:pt x="96" y="39"/>
                    <a:pt x="96" y="39"/>
                    <a:pt x="96" y="39"/>
                  </a:cubicBezTo>
                  <a:close/>
                  <a:moveTo>
                    <a:pt x="79" y="16"/>
                  </a:moveTo>
                  <a:cubicBezTo>
                    <a:pt x="86" y="9"/>
                    <a:pt x="86" y="9"/>
                    <a:pt x="86" y="9"/>
                  </a:cubicBezTo>
                  <a:cubicBezTo>
                    <a:pt x="84" y="8"/>
                    <a:pt x="84" y="8"/>
                    <a:pt x="84" y="8"/>
                  </a:cubicBezTo>
                  <a:cubicBezTo>
                    <a:pt x="79" y="13"/>
                    <a:pt x="79" y="13"/>
                    <a:pt x="79" y="13"/>
                  </a:cubicBezTo>
                  <a:cubicBezTo>
                    <a:pt x="79" y="6"/>
                    <a:pt x="79" y="6"/>
                    <a:pt x="79" y="6"/>
                  </a:cubicBezTo>
                  <a:cubicBezTo>
                    <a:pt x="83" y="3"/>
                    <a:pt x="83" y="3"/>
                    <a:pt x="83" y="3"/>
                  </a:cubicBezTo>
                  <a:cubicBezTo>
                    <a:pt x="83" y="3"/>
                    <a:pt x="83" y="3"/>
                    <a:pt x="83" y="3"/>
                  </a:cubicBezTo>
                  <a:cubicBezTo>
                    <a:pt x="84" y="2"/>
                    <a:pt x="85" y="2"/>
                    <a:pt x="86" y="3"/>
                  </a:cubicBezTo>
                  <a:cubicBezTo>
                    <a:pt x="91" y="8"/>
                    <a:pt x="91" y="8"/>
                    <a:pt x="91" y="8"/>
                  </a:cubicBezTo>
                  <a:cubicBezTo>
                    <a:pt x="91" y="8"/>
                    <a:pt x="91" y="8"/>
                    <a:pt x="91" y="8"/>
                  </a:cubicBezTo>
                  <a:cubicBezTo>
                    <a:pt x="92" y="9"/>
                    <a:pt x="92" y="10"/>
                    <a:pt x="91" y="11"/>
                  </a:cubicBezTo>
                  <a:cubicBezTo>
                    <a:pt x="79" y="23"/>
                    <a:pt x="79" y="23"/>
                    <a:pt x="79" y="23"/>
                  </a:cubicBezTo>
                  <a:cubicBezTo>
                    <a:pt x="79" y="16"/>
                    <a:pt x="79" y="16"/>
                    <a:pt x="79" y="16"/>
                  </a:cubicBezTo>
                  <a:close/>
                  <a:moveTo>
                    <a:pt x="79" y="124"/>
                  </a:moveTo>
                  <a:cubicBezTo>
                    <a:pt x="84" y="129"/>
                    <a:pt x="84" y="129"/>
                    <a:pt x="84" y="129"/>
                  </a:cubicBezTo>
                  <a:cubicBezTo>
                    <a:pt x="86" y="127"/>
                    <a:pt x="86" y="127"/>
                    <a:pt x="86" y="127"/>
                  </a:cubicBezTo>
                  <a:cubicBezTo>
                    <a:pt x="79" y="121"/>
                    <a:pt x="79" y="121"/>
                    <a:pt x="79" y="121"/>
                  </a:cubicBezTo>
                  <a:cubicBezTo>
                    <a:pt x="79" y="114"/>
                    <a:pt x="79" y="114"/>
                    <a:pt x="79" y="114"/>
                  </a:cubicBezTo>
                  <a:cubicBezTo>
                    <a:pt x="91" y="126"/>
                    <a:pt x="91" y="126"/>
                    <a:pt x="91" y="126"/>
                  </a:cubicBezTo>
                  <a:cubicBezTo>
                    <a:pt x="91" y="126"/>
                    <a:pt x="91" y="126"/>
                    <a:pt x="91" y="126"/>
                  </a:cubicBezTo>
                  <a:cubicBezTo>
                    <a:pt x="91" y="126"/>
                    <a:pt x="91" y="126"/>
                    <a:pt x="91" y="126"/>
                  </a:cubicBezTo>
                  <a:cubicBezTo>
                    <a:pt x="92" y="127"/>
                    <a:pt x="92" y="128"/>
                    <a:pt x="91" y="129"/>
                  </a:cubicBezTo>
                  <a:cubicBezTo>
                    <a:pt x="86" y="134"/>
                    <a:pt x="86" y="134"/>
                    <a:pt x="86" y="134"/>
                  </a:cubicBezTo>
                  <a:cubicBezTo>
                    <a:pt x="86" y="134"/>
                    <a:pt x="86" y="134"/>
                    <a:pt x="86" y="134"/>
                  </a:cubicBezTo>
                  <a:cubicBezTo>
                    <a:pt x="85" y="135"/>
                    <a:pt x="84" y="135"/>
                    <a:pt x="83" y="134"/>
                  </a:cubicBezTo>
                  <a:cubicBezTo>
                    <a:pt x="79" y="131"/>
                    <a:pt x="79" y="131"/>
                    <a:pt x="79" y="131"/>
                  </a:cubicBezTo>
                  <a:cubicBezTo>
                    <a:pt x="79" y="124"/>
                    <a:pt x="79" y="124"/>
                    <a:pt x="79" y="124"/>
                  </a:cubicBezTo>
                  <a:close/>
                  <a:moveTo>
                    <a:pt x="79" y="83"/>
                  </a:moveTo>
                  <a:cubicBezTo>
                    <a:pt x="79" y="89"/>
                    <a:pt x="79" y="89"/>
                    <a:pt x="79" y="89"/>
                  </a:cubicBezTo>
                  <a:cubicBezTo>
                    <a:pt x="80" y="89"/>
                    <a:pt x="80" y="88"/>
                    <a:pt x="80" y="88"/>
                  </a:cubicBezTo>
                  <a:cubicBezTo>
                    <a:pt x="84" y="91"/>
                    <a:pt x="84" y="91"/>
                    <a:pt x="84" y="91"/>
                  </a:cubicBezTo>
                  <a:cubicBezTo>
                    <a:pt x="84" y="103"/>
                    <a:pt x="84" y="103"/>
                    <a:pt x="84" y="103"/>
                  </a:cubicBezTo>
                  <a:cubicBezTo>
                    <a:pt x="79" y="99"/>
                    <a:pt x="79" y="99"/>
                    <a:pt x="79" y="99"/>
                  </a:cubicBezTo>
                  <a:cubicBezTo>
                    <a:pt x="79" y="112"/>
                    <a:pt x="79" y="112"/>
                    <a:pt x="79" y="112"/>
                  </a:cubicBezTo>
                  <a:cubicBezTo>
                    <a:pt x="84" y="107"/>
                    <a:pt x="84" y="107"/>
                    <a:pt x="84" y="107"/>
                  </a:cubicBezTo>
                  <a:cubicBezTo>
                    <a:pt x="84" y="107"/>
                    <a:pt x="85" y="106"/>
                    <a:pt x="85" y="106"/>
                  </a:cubicBezTo>
                  <a:cubicBezTo>
                    <a:pt x="85" y="106"/>
                    <a:pt x="85" y="106"/>
                    <a:pt x="86" y="106"/>
                  </a:cubicBezTo>
                  <a:cubicBezTo>
                    <a:pt x="93" y="106"/>
                    <a:pt x="93" y="106"/>
                    <a:pt x="93" y="106"/>
                  </a:cubicBezTo>
                  <a:cubicBezTo>
                    <a:pt x="94" y="106"/>
                    <a:pt x="94" y="106"/>
                    <a:pt x="94" y="106"/>
                  </a:cubicBezTo>
                  <a:cubicBezTo>
                    <a:pt x="94" y="125"/>
                    <a:pt x="94" y="125"/>
                    <a:pt x="94" y="125"/>
                  </a:cubicBezTo>
                  <a:cubicBezTo>
                    <a:pt x="94" y="126"/>
                    <a:pt x="95" y="127"/>
                    <a:pt x="96" y="127"/>
                  </a:cubicBezTo>
                  <a:cubicBezTo>
                    <a:pt x="96" y="97"/>
                    <a:pt x="96" y="97"/>
                    <a:pt x="96" y="97"/>
                  </a:cubicBezTo>
                  <a:cubicBezTo>
                    <a:pt x="95" y="96"/>
                    <a:pt x="95" y="96"/>
                    <a:pt x="95" y="96"/>
                  </a:cubicBezTo>
                  <a:cubicBezTo>
                    <a:pt x="95" y="96"/>
                    <a:pt x="94" y="95"/>
                    <a:pt x="93" y="95"/>
                  </a:cubicBezTo>
                  <a:cubicBezTo>
                    <a:pt x="92" y="95"/>
                    <a:pt x="91" y="96"/>
                    <a:pt x="91" y="98"/>
                  </a:cubicBezTo>
                  <a:cubicBezTo>
                    <a:pt x="91" y="101"/>
                    <a:pt x="91" y="101"/>
                    <a:pt x="91" y="101"/>
                  </a:cubicBezTo>
                  <a:cubicBezTo>
                    <a:pt x="88" y="101"/>
                    <a:pt x="88" y="101"/>
                    <a:pt x="88" y="101"/>
                  </a:cubicBezTo>
                  <a:cubicBezTo>
                    <a:pt x="88" y="90"/>
                    <a:pt x="88" y="90"/>
                    <a:pt x="88" y="90"/>
                  </a:cubicBezTo>
                  <a:cubicBezTo>
                    <a:pt x="88" y="90"/>
                    <a:pt x="88" y="90"/>
                    <a:pt x="88" y="90"/>
                  </a:cubicBezTo>
                  <a:cubicBezTo>
                    <a:pt x="88" y="90"/>
                    <a:pt x="88" y="89"/>
                    <a:pt x="88" y="89"/>
                  </a:cubicBezTo>
                  <a:cubicBezTo>
                    <a:pt x="83" y="84"/>
                    <a:pt x="83" y="84"/>
                    <a:pt x="83" y="84"/>
                  </a:cubicBezTo>
                  <a:cubicBezTo>
                    <a:pt x="83" y="84"/>
                    <a:pt x="83" y="84"/>
                    <a:pt x="83" y="84"/>
                  </a:cubicBezTo>
                  <a:cubicBezTo>
                    <a:pt x="82" y="83"/>
                    <a:pt x="80" y="83"/>
                    <a:pt x="79" y="83"/>
                  </a:cubicBezTo>
                  <a:cubicBezTo>
                    <a:pt x="79" y="83"/>
                    <a:pt x="79" y="83"/>
                    <a:pt x="79" y="83"/>
                  </a:cubicBezTo>
                  <a:close/>
                  <a:moveTo>
                    <a:pt x="96" y="94"/>
                  </a:moveTo>
                  <a:cubicBezTo>
                    <a:pt x="96" y="93"/>
                    <a:pt x="96" y="92"/>
                    <a:pt x="96" y="91"/>
                  </a:cubicBezTo>
                  <a:cubicBezTo>
                    <a:pt x="96" y="94"/>
                    <a:pt x="96" y="94"/>
                    <a:pt x="96" y="94"/>
                  </a:cubicBezTo>
                  <a:close/>
                  <a:moveTo>
                    <a:pt x="96" y="88"/>
                  </a:moveTo>
                  <a:cubicBezTo>
                    <a:pt x="91" y="88"/>
                    <a:pt x="91" y="88"/>
                    <a:pt x="91" y="88"/>
                  </a:cubicBezTo>
                  <a:cubicBezTo>
                    <a:pt x="90" y="88"/>
                    <a:pt x="90" y="87"/>
                    <a:pt x="89" y="87"/>
                  </a:cubicBezTo>
                  <a:cubicBezTo>
                    <a:pt x="84" y="82"/>
                    <a:pt x="84" y="82"/>
                    <a:pt x="84" y="82"/>
                  </a:cubicBezTo>
                  <a:cubicBezTo>
                    <a:pt x="83" y="81"/>
                    <a:pt x="83" y="80"/>
                    <a:pt x="84" y="79"/>
                  </a:cubicBezTo>
                  <a:cubicBezTo>
                    <a:pt x="84" y="79"/>
                    <a:pt x="84" y="79"/>
                    <a:pt x="84" y="79"/>
                  </a:cubicBezTo>
                  <a:cubicBezTo>
                    <a:pt x="85" y="78"/>
                    <a:pt x="85" y="77"/>
                    <a:pt x="86" y="75"/>
                  </a:cubicBezTo>
                  <a:cubicBezTo>
                    <a:pt x="86" y="74"/>
                    <a:pt x="87" y="73"/>
                    <a:pt x="87" y="72"/>
                  </a:cubicBezTo>
                  <a:cubicBezTo>
                    <a:pt x="87" y="71"/>
                    <a:pt x="88" y="70"/>
                    <a:pt x="89" y="70"/>
                  </a:cubicBezTo>
                  <a:cubicBezTo>
                    <a:pt x="89" y="70"/>
                    <a:pt x="89" y="70"/>
                    <a:pt x="89" y="70"/>
                  </a:cubicBezTo>
                  <a:cubicBezTo>
                    <a:pt x="96" y="70"/>
                    <a:pt x="96" y="70"/>
                    <a:pt x="96" y="70"/>
                  </a:cubicBezTo>
                  <a:cubicBezTo>
                    <a:pt x="96" y="75"/>
                    <a:pt x="96" y="75"/>
                    <a:pt x="96" y="75"/>
                  </a:cubicBezTo>
                  <a:cubicBezTo>
                    <a:pt x="96" y="75"/>
                    <a:pt x="96" y="75"/>
                    <a:pt x="96" y="75"/>
                  </a:cubicBezTo>
                  <a:cubicBezTo>
                    <a:pt x="91" y="75"/>
                    <a:pt x="91" y="75"/>
                    <a:pt x="91" y="75"/>
                  </a:cubicBezTo>
                  <a:cubicBezTo>
                    <a:pt x="91" y="75"/>
                    <a:pt x="91" y="76"/>
                    <a:pt x="90" y="77"/>
                  </a:cubicBezTo>
                  <a:cubicBezTo>
                    <a:pt x="90" y="78"/>
                    <a:pt x="90" y="79"/>
                    <a:pt x="89" y="80"/>
                  </a:cubicBezTo>
                  <a:cubicBezTo>
                    <a:pt x="92" y="83"/>
                    <a:pt x="92" y="83"/>
                    <a:pt x="92" y="83"/>
                  </a:cubicBezTo>
                  <a:cubicBezTo>
                    <a:pt x="96" y="83"/>
                    <a:pt x="96" y="83"/>
                    <a:pt x="96" y="83"/>
                  </a:cubicBezTo>
                  <a:lnTo>
                    <a:pt x="96" y="88"/>
                  </a:lnTo>
                  <a:close/>
                  <a:moveTo>
                    <a:pt x="79" y="54"/>
                  </a:moveTo>
                  <a:cubicBezTo>
                    <a:pt x="79" y="53"/>
                    <a:pt x="78" y="53"/>
                    <a:pt x="78" y="53"/>
                  </a:cubicBezTo>
                  <a:cubicBezTo>
                    <a:pt x="78" y="47"/>
                    <a:pt x="78" y="47"/>
                    <a:pt x="78" y="47"/>
                  </a:cubicBezTo>
                  <a:cubicBezTo>
                    <a:pt x="78" y="47"/>
                    <a:pt x="78" y="47"/>
                    <a:pt x="78" y="47"/>
                  </a:cubicBezTo>
                  <a:cubicBezTo>
                    <a:pt x="78" y="47"/>
                    <a:pt x="78" y="47"/>
                    <a:pt x="78" y="47"/>
                  </a:cubicBezTo>
                  <a:cubicBezTo>
                    <a:pt x="78" y="48"/>
                    <a:pt x="79" y="48"/>
                    <a:pt x="79" y="48"/>
                  </a:cubicBezTo>
                  <a:cubicBezTo>
                    <a:pt x="79" y="54"/>
                    <a:pt x="79" y="54"/>
                    <a:pt x="79" y="54"/>
                  </a:cubicBezTo>
                  <a:close/>
                  <a:moveTo>
                    <a:pt x="78" y="33"/>
                  </a:moveTo>
                  <a:cubicBezTo>
                    <a:pt x="79" y="32"/>
                    <a:pt x="79" y="32"/>
                    <a:pt x="79" y="32"/>
                  </a:cubicBezTo>
                  <a:cubicBezTo>
                    <a:pt x="78" y="30"/>
                    <a:pt x="78" y="30"/>
                    <a:pt x="78" y="30"/>
                  </a:cubicBezTo>
                  <a:cubicBezTo>
                    <a:pt x="78" y="18"/>
                    <a:pt x="78" y="18"/>
                    <a:pt x="78" y="18"/>
                  </a:cubicBezTo>
                  <a:cubicBezTo>
                    <a:pt x="79" y="16"/>
                    <a:pt x="79" y="16"/>
                    <a:pt x="79" y="16"/>
                  </a:cubicBezTo>
                  <a:cubicBezTo>
                    <a:pt x="79" y="23"/>
                    <a:pt x="79" y="23"/>
                    <a:pt x="79" y="23"/>
                  </a:cubicBezTo>
                  <a:cubicBezTo>
                    <a:pt x="78" y="24"/>
                    <a:pt x="78" y="24"/>
                    <a:pt x="78" y="24"/>
                  </a:cubicBezTo>
                  <a:cubicBezTo>
                    <a:pt x="78" y="24"/>
                    <a:pt x="79" y="25"/>
                    <a:pt x="79" y="25"/>
                  </a:cubicBezTo>
                  <a:cubicBezTo>
                    <a:pt x="79" y="25"/>
                    <a:pt x="79" y="25"/>
                    <a:pt x="79" y="25"/>
                  </a:cubicBezTo>
                  <a:cubicBezTo>
                    <a:pt x="79" y="38"/>
                    <a:pt x="79" y="38"/>
                    <a:pt x="79" y="38"/>
                  </a:cubicBezTo>
                  <a:cubicBezTo>
                    <a:pt x="78" y="40"/>
                    <a:pt x="78" y="40"/>
                    <a:pt x="78" y="40"/>
                  </a:cubicBezTo>
                  <a:cubicBezTo>
                    <a:pt x="78" y="33"/>
                    <a:pt x="78" y="33"/>
                    <a:pt x="78" y="33"/>
                  </a:cubicBezTo>
                  <a:close/>
                  <a:moveTo>
                    <a:pt x="79" y="13"/>
                  </a:moveTo>
                  <a:cubicBezTo>
                    <a:pt x="78" y="14"/>
                    <a:pt x="78" y="14"/>
                    <a:pt x="78" y="14"/>
                  </a:cubicBezTo>
                  <a:cubicBezTo>
                    <a:pt x="78" y="8"/>
                    <a:pt x="78" y="8"/>
                    <a:pt x="78" y="8"/>
                  </a:cubicBezTo>
                  <a:cubicBezTo>
                    <a:pt x="79" y="6"/>
                    <a:pt x="79" y="6"/>
                    <a:pt x="79" y="6"/>
                  </a:cubicBezTo>
                  <a:cubicBezTo>
                    <a:pt x="79" y="13"/>
                    <a:pt x="79" y="13"/>
                    <a:pt x="79" y="13"/>
                  </a:cubicBezTo>
                  <a:close/>
                  <a:moveTo>
                    <a:pt x="78" y="123"/>
                  </a:moveTo>
                  <a:cubicBezTo>
                    <a:pt x="79" y="124"/>
                    <a:pt x="79" y="124"/>
                    <a:pt x="79" y="124"/>
                  </a:cubicBezTo>
                  <a:cubicBezTo>
                    <a:pt x="79" y="131"/>
                    <a:pt x="79" y="131"/>
                    <a:pt x="79" y="131"/>
                  </a:cubicBezTo>
                  <a:cubicBezTo>
                    <a:pt x="78" y="129"/>
                    <a:pt x="78" y="129"/>
                    <a:pt x="78" y="129"/>
                  </a:cubicBezTo>
                  <a:cubicBezTo>
                    <a:pt x="78" y="123"/>
                    <a:pt x="78" y="123"/>
                    <a:pt x="78" y="123"/>
                  </a:cubicBezTo>
                  <a:close/>
                  <a:moveTo>
                    <a:pt x="79" y="121"/>
                  </a:moveTo>
                  <a:cubicBezTo>
                    <a:pt x="78" y="119"/>
                    <a:pt x="78" y="119"/>
                    <a:pt x="78" y="119"/>
                  </a:cubicBezTo>
                  <a:cubicBezTo>
                    <a:pt x="78" y="107"/>
                    <a:pt x="78" y="107"/>
                    <a:pt x="78" y="107"/>
                  </a:cubicBezTo>
                  <a:cubicBezTo>
                    <a:pt x="79" y="105"/>
                    <a:pt x="79" y="105"/>
                    <a:pt x="79" y="105"/>
                  </a:cubicBezTo>
                  <a:cubicBezTo>
                    <a:pt x="78" y="104"/>
                    <a:pt x="78" y="104"/>
                    <a:pt x="78" y="104"/>
                  </a:cubicBezTo>
                  <a:cubicBezTo>
                    <a:pt x="78" y="97"/>
                    <a:pt x="78" y="97"/>
                    <a:pt x="78" y="97"/>
                  </a:cubicBezTo>
                  <a:cubicBezTo>
                    <a:pt x="79" y="99"/>
                    <a:pt x="79" y="99"/>
                    <a:pt x="79" y="99"/>
                  </a:cubicBezTo>
                  <a:cubicBezTo>
                    <a:pt x="79" y="112"/>
                    <a:pt x="79" y="112"/>
                    <a:pt x="79" y="112"/>
                  </a:cubicBezTo>
                  <a:cubicBezTo>
                    <a:pt x="79" y="112"/>
                    <a:pt x="79" y="112"/>
                    <a:pt x="79" y="112"/>
                  </a:cubicBezTo>
                  <a:cubicBezTo>
                    <a:pt x="79" y="112"/>
                    <a:pt x="79" y="112"/>
                    <a:pt x="79" y="112"/>
                  </a:cubicBezTo>
                  <a:cubicBezTo>
                    <a:pt x="79" y="112"/>
                    <a:pt x="78" y="113"/>
                    <a:pt x="78" y="113"/>
                  </a:cubicBezTo>
                  <a:cubicBezTo>
                    <a:pt x="79" y="114"/>
                    <a:pt x="79" y="114"/>
                    <a:pt x="79" y="114"/>
                  </a:cubicBezTo>
                  <a:cubicBezTo>
                    <a:pt x="79" y="121"/>
                    <a:pt x="79" y="121"/>
                    <a:pt x="79" y="121"/>
                  </a:cubicBezTo>
                  <a:close/>
                  <a:moveTo>
                    <a:pt x="78" y="84"/>
                  </a:moveTo>
                  <a:cubicBezTo>
                    <a:pt x="78" y="84"/>
                    <a:pt x="79" y="84"/>
                    <a:pt x="79" y="83"/>
                  </a:cubicBezTo>
                  <a:cubicBezTo>
                    <a:pt x="79" y="89"/>
                    <a:pt x="79" y="89"/>
                    <a:pt x="79" y="89"/>
                  </a:cubicBezTo>
                  <a:cubicBezTo>
                    <a:pt x="79" y="89"/>
                    <a:pt x="79" y="89"/>
                    <a:pt x="78" y="89"/>
                  </a:cubicBezTo>
                  <a:cubicBezTo>
                    <a:pt x="78" y="90"/>
                    <a:pt x="78" y="90"/>
                    <a:pt x="78" y="90"/>
                  </a:cubicBezTo>
                  <a:cubicBezTo>
                    <a:pt x="78" y="90"/>
                    <a:pt x="78" y="90"/>
                    <a:pt x="78" y="90"/>
                  </a:cubicBezTo>
                  <a:cubicBezTo>
                    <a:pt x="78" y="86"/>
                    <a:pt x="78" y="86"/>
                    <a:pt x="78" y="86"/>
                  </a:cubicBezTo>
                  <a:cubicBezTo>
                    <a:pt x="79" y="86"/>
                    <a:pt x="79" y="86"/>
                    <a:pt x="79" y="86"/>
                  </a:cubicBezTo>
                  <a:cubicBezTo>
                    <a:pt x="79" y="86"/>
                    <a:pt x="78" y="85"/>
                    <a:pt x="78" y="85"/>
                  </a:cubicBezTo>
                  <a:lnTo>
                    <a:pt x="78" y="84"/>
                  </a:lnTo>
                  <a:close/>
                  <a:moveTo>
                    <a:pt x="78" y="53"/>
                  </a:moveTo>
                  <a:cubicBezTo>
                    <a:pt x="77" y="52"/>
                    <a:pt x="77" y="52"/>
                    <a:pt x="76" y="52"/>
                  </a:cubicBezTo>
                  <a:cubicBezTo>
                    <a:pt x="76" y="52"/>
                    <a:pt x="76" y="52"/>
                    <a:pt x="76" y="52"/>
                  </a:cubicBezTo>
                  <a:cubicBezTo>
                    <a:pt x="76" y="52"/>
                    <a:pt x="76" y="52"/>
                    <a:pt x="75" y="52"/>
                  </a:cubicBezTo>
                  <a:cubicBezTo>
                    <a:pt x="75" y="51"/>
                    <a:pt x="75" y="51"/>
                    <a:pt x="75" y="51"/>
                  </a:cubicBezTo>
                  <a:cubicBezTo>
                    <a:pt x="76" y="51"/>
                    <a:pt x="76" y="52"/>
                    <a:pt x="76" y="52"/>
                  </a:cubicBezTo>
                  <a:cubicBezTo>
                    <a:pt x="75" y="50"/>
                    <a:pt x="75" y="50"/>
                    <a:pt x="75" y="50"/>
                  </a:cubicBezTo>
                  <a:cubicBezTo>
                    <a:pt x="75" y="46"/>
                    <a:pt x="75" y="46"/>
                    <a:pt x="75" y="46"/>
                  </a:cubicBezTo>
                  <a:cubicBezTo>
                    <a:pt x="76" y="47"/>
                    <a:pt x="77" y="47"/>
                    <a:pt x="78" y="47"/>
                  </a:cubicBezTo>
                  <a:cubicBezTo>
                    <a:pt x="78" y="53"/>
                    <a:pt x="78" y="53"/>
                    <a:pt x="78" y="53"/>
                  </a:cubicBezTo>
                  <a:close/>
                  <a:moveTo>
                    <a:pt x="75" y="35"/>
                  </a:moveTo>
                  <a:cubicBezTo>
                    <a:pt x="78" y="33"/>
                    <a:pt x="78" y="33"/>
                    <a:pt x="78" y="33"/>
                  </a:cubicBezTo>
                  <a:cubicBezTo>
                    <a:pt x="78" y="40"/>
                    <a:pt x="78" y="40"/>
                    <a:pt x="78" y="40"/>
                  </a:cubicBezTo>
                  <a:cubicBezTo>
                    <a:pt x="75" y="42"/>
                    <a:pt x="75" y="42"/>
                    <a:pt x="75" y="42"/>
                  </a:cubicBezTo>
                  <a:cubicBezTo>
                    <a:pt x="75" y="35"/>
                    <a:pt x="75" y="35"/>
                    <a:pt x="75" y="35"/>
                  </a:cubicBezTo>
                  <a:close/>
                  <a:moveTo>
                    <a:pt x="78" y="30"/>
                  </a:moveTo>
                  <a:cubicBezTo>
                    <a:pt x="77" y="30"/>
                    <a:pt x="77" y="30"/>
                    <a:pt x="77" y="30"/>
                  </a:cubicBezTo>
                  <a:cubicBezTo>
                    <a:pt x="75" y="32"/>
                    <a:pt x="75" y="32"/>
                    <a:pt x="75" y="32"/>
                  </a:cubicBezTo>
                  <a:cubicBezTo>
                    <a:pt x="75" y="20"/>
                    <a:pt x="75" y="20"/>
                    <a:pt x="75" y="20"/>
                  </a:cubicBezTo>
                  <a:cubicBezTo>
                    <a:pt x="78" y="18"/>
                    <a:pt x="78" y="18"/>
                    <a:pt x="78" y="18"/>
                  </a:cubicBezTo>
                  <a:cubicBezTo>
                    <a:pt x="78" y="30"/>
                    <a:pt x="78" y="30"/>
                    <a:pt x="78" y="30"/>
                  </a:cubicBezTo>
                  <a:close/>
                  <a:moveTo>
                    <a:pt x="78" y="14"/>
                  </a:moveTo>
                  <a:cubicBezTo>
                    <a:pt x="75" y="17"/>
                    <a:pt x="75" y="17"/>
                    <a:pt x="75" y="17"/>
                  </a:cubicBezTo>
                  <a:cubicBezTo>
                    <a:pt x="75" y="10"/>
                    <a:pt x="75" y="10"/>
                    <a:pt x="75" y="10"/>
                  </a:cubicBezTo>
                  <a:cubicBezTo>
                    <a:pt x="78" y="8"/>
                    <a:pt x="78" y="8"/>
                    <a:pt x="78" y="8"/>
                  </a:cubicBezTo>
                  <a:cubicBezTo>
                    <a:pt x="78" y="14"/>
                    <a:pt x="78" y="14"/>
                    <a:pt x="78" y="14"/>
                  </a:cubicBezTo>
                  <a:close/>
                  <a:moveTo>
                    <a:pt x="75" y="120"/>
                  </a:moveTo>
                  <a:cubicBezTo>
                    <a:pt x="78" y="123"/>
                    <a:pt x="78" y="123"/>
                    <a:pt x="78" y="123"/>
                  </a:cubicBezTo>
                  <a:cubicBezTo>
                    <a:pt x="78" y="129"/>
                    <a:pt x="78" y="129"/>
                    <a:pt x="78" y="129"/>
                  </a:cubicBezTo>
                  <a:cubicBezTo>
                    <a:pt x="75" y="127"/>
                    <a:pt x="75" y="127"/>
                    <a:pt x="75" y="127"/>
                  </a:cubicBezTo>
                  <a:cubicBezTo>
                    <a:pt x="75" y="120"/>
                    <a:pt x="75" y="120"/>
                    <a:pt x="75" y="120"/>
                  </a:cubicBezTo>
                  <a:close/>
                  <a:moveTo>
                    <a:pt x="78" y="119"/>
                  </a:moveTo>
                  <a:cubicBezTo>
                    <a:pt x="75" y="117"/>
                    <a:pt x="75" y="117"/>
                    <a:pt x="75" y="117"/>
                  </a:cubicBezTo>
                  <a:cubicBezTo>
                    <a:pt x="75" y="105"/>
                    <a:pt x="75" y="105"/>
                    <a:pt x="75" y="105"/>
                  </a:cubicBezTo>
                  <a:cubicBezTo>
                    <a:pt x="77" y="107"/>
                    <a:pt x="77" y="107"/>
                    <a:pt x="77" y="107"/>
                  </a:cubicBezTo>
                  <a:cubicBezTo>
                    <a:pt x="78" y="107"/>
                    <a:pt x="78" y="107"/>
                    <a:pt x="78" y="107"/>
                  </a:cubicBezTo>
                  <a:cubicBezTo>
                    <a:pt x="78" y="119"/>
                    <a:pt x="78" y="119"/>
                    <a:pt x="78" y="119"/>
                  </a:cubicBezTo>
                  <a:close/>
                  <a:moveTo>
                    <a:pt x="78" y="104"/>
                  </a:moveTo>
                  <a:cubicBezTo>
                    <a:pt x="75" y="102"/>
                    <a:pt x="75" y="102"/>
                    <a:pt x="75" y="102"/>
                  </a:cubicBezTo>
                  <a:cubicBezTo>
                    <a:pt x="75" y="95"/>
                    <a:pt x="75" y="95"/>
                    <a:pt x="75" y="95"/>
                  </a:cubicBezTo>
                  <a:cubicBezTo>
                    <a:pt x="78" y="97"/>
                    <a:pt x="78" y="97"/>
                    <a:pt x="78" y="97"/>
                  </a:cubicBezTo>
                  <a:cubicBezTo>
                    <a:pt x="78" y="104"/>
                    <a:pt x="78" y="104"/>
                    <a:pt x="78" y="104"/>
                  </a:cubicBezTo>
                  <a:close/>
                  <a:moveTo>
                    <a:pt x="75" y="85"/>
                  </a:moveTo>
                  <a:cubicBezTo>
                    <a:pt x="76" y="85"/>
                    <a:pt x="76" y="85"/>
                    <a:pt x="76" y="85"/>
                  </a:cubicBezTo>
                  <a:cubicBezTo>
                    <a:pt x="76" y="85"/>
                    <a:pt x="76" y="85"/>
                    <a:pt x="76" y="85"/>
                  </a:cubicBezTo>
                  <a:cubicBezTo>
                    <a:pt x="77" y="85"/>
                    <a:pt x="77" y="85"/>
                    <a:pt x="78" y="84"/>
                  </a:cubicBezTo>
                  <a:cubicBezTo>
                    <a:pt x="78" y="85"/>
                    <a:pt x="78" y="85"/>
                    <a:pt x="78" y="85"/>
                  </a:cubicBezTo>
                  <a:cubicBezTo>
                    <a:pt x="77" y="85"/>
                    <a:pt x="77" y="85"/>
                    <a:pt x="76" y="85"/>
                  </a:cubicBezTo>
                  <a:cubicBezTo>
                    <a:pt x="78" y="86"/>
                    <a:pt x="78" y="86"/>
                    <a:pt x="78" y="86"/>
                  </a:cubicBezTo>
                  <a:cubicBezTo>
                    <a:pt x="78" y="90"/>
                    <a:pt x="78" y="90"/>
                    <a:pt x="78" y="90"/>
                  </a:cubicBezTo>
                  <a:cubicBezTo>
                    <a:pt x="77" y="90"/>
                    <a:pt x="76" y="90"/>
                    <a:pt x="75" y="90"/>
                  </a:cubicBezTo>
                  <a:lnTo>
                    <a:pt x="75" y="85"/>
                  </a:lnTo>
                  <a:close/>
                  <a:moveTo>
                    <a:pt x="75" y="52"/>
                  </a:moveTo>
                  <a:cubicBezTo>
                    <a:pt x="74" y="51"/>
                    <a:pt x="73" y="51"/>
                    <a:pt x="72" y="51"/>
                  </a:cubicBezTo>
                  <a:cubicBezTo>
                    <a:pt x="71" y="51"/>
                    <a:pt x="70" y="50"/>
                    <a:pt x="70" y="48"/>
                  </a:cubicBezTo>
                  <a:cubicBezTo>
                    <a:pt x="70" y="48"/>
                    <a:pt x="70" y="48"/>
                    <a:pt x="70" y="48"/>
                  </a:cubicBezTo>
                  <a:cubicBezTo>
                    <a:pt x="70" y="41"/>
                    <a:pt x="70" y="41"/>
                    <a:pt x="70" y="41"/>
                  </a:cubicBezTo>
                  <a:cubicBezTo>
                    <a:pt x="70" y="40"/>
                    <a:pt x="71" y="40"/>
                    <a:pt x="71" y="39"/>
                  </a:cubicBezTo>
                  <a:cubicBezTo>
                    <a:pt x="75" y="35"/>
                    <a:pt x="75" y="35"/>
                    <a:pt x="75" y="35"/>
                  </a:cubicBezTo>
                  <a:cubicBezTo>
                    <a:pt x="75" y="42"/>
                    <a:pt x="75" y="42"/>
                    <a:pt x="75" y="42"/>
                  </a:cubicBezTo>
                  <a:cubicBezTo>
                    <a:pt x="75" y="42"/>
                    <a:pt x="75" y="42"/>
                    <a:pt x="75" y="42"/>
                  </a:cubicBezTo>
                  <a:cubicBezTo>
                    <a:pt x="75" y="46"/>
                    <a:pt x="75" y="46"/>
                    <a:pt x="75" y="46"/>
                  </a:cubicBezTo>
                  <a:cubicBezTo>
                    <a:pt x="75" y="46"/>
                    <a:pt x="75" y="46"/>
                    <a:pt x="75" y="46"/>
                  </a:cubicBezTo>
                  <a:cubicBezTo>
                    <a:pt x="75" y="50"/>
                    <a:pt x="75" y="50"/>
                    <a:pt x="75" y="50"/>
                  </a:cubicBezTo>
                  <a:cubicBezTo>
                    <a:pt x="75" y="49"/>
                    <a:pt x="75" y="49"/>
                    <a:pt x="75" y="49"/>
                  </a:cubicBezTo>
                  <a:cubicBezTo>
                    <a:pt x="74" y="50"/>
                    <a:pt x="75" y="51"/>
                    <a:pt x="75" y="51"/>
                  </a:cubicBezTo>
                  <a:cubicBezTo>
                    <a:pt x="75" y="52"/>
                    <a:pt x="75" y="52"/>
                    <a:pt x="75" y="52"/>
                  </a:cubicBezTo>
                  <a:close/>
                  <a:moveTo>
                    <a:pt x="75" y="32"/>
                  </a:moveTo>
                  <a:cubicBezTo>
                    <a:pt x="75" y="32"/>
                    <a:pt x="75" y="32"/>
                    <a:pt x="75" y="32"/>
                  </a:cubicBezTo>
                  <a:cubicBezTo>
                    <a:pt x="74" y="33"/>
                    <a:pt x="72" y="33"/>
                    <a:pt x="71" y="32"/>
                  </a:cubicBezTo>
                  <a:cubicBezTo>
                    <a:pt x="71" y="32"/>
                    <a:pt x="70" y="31"/>
                    <a:pt x="70" y="31"/>
                  </a:cubicBezTo>
                  <a:cubicBezTo>
                    <a:pt x="70" y="31"/>
                    <a:pt x="70" y="31"/>
                    <a:pt x="70" y="31"/>
                  </a:cubicBezTo>
                  <a:cubicBezTo>
                    <a:pt x="70" y="26"/>
                    <a:pt x="70" y="26"/>
                    <a:pt x="70" y="26"/>
                  </a:cubicBezTo>
                  <a:cubicBezTo>
                    <a:pt x="70" y="25"/>
                    <a:pt x="71" y="25"/>
                    <a:pt x="71" y="24"/>
                  </a:cubicBezTo>
                  <a:cubicBezTo>
                    <a:pt x="75" y="20"/>
                    <a:pt x="75" y="20"/>
                    <a:pt x="75" y="20"/>
                  </a:cubicBezTo>
                  <a:cubicBezTo>
                    <a:pt x="75" y="32"/>
                    <a:pt x="75" y="32"/>
                    <a:pt x="75" y="32"/>
                  </a:cubicBezTo>
                  <a:close/>
                  <a:moveTo>
                    <a:pt x="75" y="17"/>
                  </a:moveTo>
                  <a:cubicBezTo>
                    <a:pt x="75" y="18"/>
                    <a:pt x="75" y="18"/>
                    <a:pt x="75" y="18"/>
                  </a:cubicBezTo>
                  <a:cubicBezTo>
                    <a:pt x="74" y="18"/>
                    <a:pt x="72" y="18"/>
                    <a:pt x="71" y="18"/>
                  </a:cubicBezTo>
                  <a:cubicBezTo>
                    <a:pt x="71" y="17"/>
                    <a:pt x="70" y="16"/>
                    <a:pt x="70" y="16"/>
                  </a:cubicBezTo>
                  <a:cubicBezTo>
                    <a:pt x="70" y="16"/>
                    <a:pt x="70" y="16"/>
                    <a:pt x="70" y="16"/>
                  </a:cubicBezTo>
                  <a:cubicBezTo>
                    <a:pt x="70" y="5"/>
                    <a:pt x="70" y="5"/>
                    <a:pt x="70" y="5"/>
                  </a:cubicBezTo>
                  <a:cubicBezTo>
                    <a:pt x="69" y="5"/>
                    <a:pt x="69" y="5"/>
                    <a:pt x="69" y="5"/>
                  </a:cubicBezTo>
                  <a:cubicBezTo>
                    <a:pt x="69" y="0"/>
                    <a:pt x="69" y="0"/>
                    <a:pt x="69" y="0"/>
                  </a:cubicBezTo>
                  <a:cubicBezTo>
                    <a:pt x="73" y="0"/>
                    <a:pt x="73" y="0"/>
                    <a:pt x="73" y="0"/>
                  </a:cubicBezTo>
                  <a:cubicBezTo>
                    <a:pt x="74" y="0"/>
                    <a:pt x="75" y="1"/>
                    <a:pt x="75" y="2"/>
                  </a:cubicBezTo>
                  <a:cubicBezTo>
                    <a:pt x="75" y="10"/>
                    <a:pt x="75" y="10"/>
                    <a:pt x="75" y="10"/>
                  </a:cubicBezTo>
                  <a:cubicBezTo>
                    <a:pt x="75" y="10"/>
                    <a:pt x="75" y="10"/>
                    <a:pt x="75" y="10"/>
                  </a:cubicBezTo>
                  <a:cubicBezTo>
                    <a:pt x="75" y="17"/>
                    <a:pt x="75" y="17"/>
                    <a:pt x="75" y="17"/>
                  </a:cubicBezTo>
                  <a:close/>
                  <a:moveTo>
                    <a:pt x="69" y="132"/>
                  </a:moveTo>
                  <a:cubicBezTo>
                    <a:pt x="70" y="132"/>
                    <a:pt x="70" y="132"/>
                    <a:pt x="70" y="132"/>
                  </a:cubicBezTo>
                  <a:cubicBezTo>
                    <a:pt x="70" y="121"/>
                    <a:pt x="70" y="121"/>
                    <a:pt x="70" y="121"/>
                  </a:cubicBezTo>
                  <a:cubicBezTo>
                    <a:pt x="70" y="120"/>
                    <a:pt x="72" y="119"/>
                    <a:pt x="73" y="119"/>
                  </a:cubicBezTo>
                  <a:cubicBezTo>
                    <a:pt x="74" y="119"/>
                    <a:pt x="74" y="119"/>
                    <a:pt x="75" y="119"/>
                  </a:cubicBezTo>
                  <a:cubicBezTo>
                    <a:pt x="75" y="120"/>
                    <a:pt x="75" y="120"/>
                    <a:pt x="75" y="120"/>
                  </a:cubicBezTo>
                  <a:cubicBezTo>
                    <a:pt x="75" y="127"/>
                    <a:pt x="75" y="127"/>
                    <a:pt x="75" y="127"/>
                  </a:cubicBezTo>
                  <a:cubicBezTo>
                    <a:pt x="75" y="127"/>
                    <a:pt x="75" y="127"/>
                    <a:pt x="75" y="127"/>
                  </a:cubicBezTo>
                  <a:cubicBezTo>
                    <a:pt x="75" y="135"/>
                    <a:pt x="75" y="135"/>
                    <a:pt x="75" y="135"/>
                  </a:cubicBezTo>
                  <a:cubicBezTo>
                    <a:pt x="75" y="136"/>
                    <a:pt x="74" y="137"/>
                    <a:pt x="73" y="137"/>
                  </a:cubicBezTo>
                  <a:cubicBezTo>
                    <a:pt x="69" y="137"/>
                    <a:pt x="69" y="137"/>
                    <a:pt x="69" y="137"/>
                  </a:cubicBezTo>
                  <a:cubicBezTo>
                    <a:pt x="69" y="132"/>
                    <a:pt x="69" y="132"/>
                    <a:pt x="69" y="132"/>
                  </a:cubicBezTo>
                  <a:close/>
                  <a:moveTo>
                    <a:pt x="75" y="117"/>
                  </a:moveTo>
                  <a:cubicBezTo>
                    <a:pt x="71" y="112"/>
                    <a:pt x="71" y="112"/>
                    <a:pt x="71" y="112"/>
                  </a:cubicBezTo>
                  <a:cubicBezTo>
                    <a:pt x="71" y="112"/>
                    <a:pt x="70" y="111"/>
                    <a:pt x="70" y="111"/>
                  </a:cubicBezTo>
                  <a:cubicBezTo>
                    <a:pt x="70" y="111"/>
                    <a:pt x="70" y="111"/>
                    <a:pt x="70" y="111"/>
                  </a:cubicBezTo>
                  <a:cubicBezTo>
                    <a:pt x="70" y="106"/>
                    <a:pt x="70" y="106"/>
                    <a:pt x="70" y="106"/>
                  </a:cubicBezTo>
                  <a:cubicBezTo>
                    <a:pt x="70" y="105"/>
                    <a:pt x="72" y="104"/>
                    <a:pt x="73" y="104"/>
                  </a:cubicBezTo>
                  <a:cubicBezTo>
                    <a:pt x="74" y="104"/>
                    <a:pt x="74" y="104"/>
                    <a:pt x="75" y="104"/>
                  </a:cubicBezTo>
                  <a:cubicBezTo>
                    <a:pt x="75" y="105"/>
                    <a:pt x="75" y="105"/>
                    <a:pt x="75" y="105"/>
                  </a:cubicBezTo>
                  <a:cubicBezTo>
                    <a:pt x="75" y="117"/>
                    <a:pt x="75" y="117"/>
                    <a:pt x="75" y="117"/>
                  </a:cubicBezTo>
                  <a:close/>
                  <a:moveTo>
                    <a:pt x="75" y="102"/>
                  </a:moveTo>
                  <a:cubicBezTo>
                    <a:pt x="71" y="97"/>
                    <a:pt x="71" y="97"/>
                    <a:pt x="71" y="97"/>
                  </a:cubicBezTo>
                  <a:cubicBezTo>
                    <a:pt x="71" y="97"/>
                    <a:pt x="70" y="96"/>
                    <a:pt x="70" y="96"/>
                  </a:cubicBezTo>
                  <a:cubicBezTo>
                    <a:pt x="70" y="96"/>
                    <a:pt x="70" y="96"/>
                    <a:pt x="70" y="96"/>
                  </a:cubicBezTo>
                  <a:cubicBezTo>
                    <a:pt x="70" y="89"/>
                    <a:pt x="70" y="89"/>
                    <a:pt x="70" y="89"/>
                  </a:cubicBezTo>
                  <a:cubicBezTo>
                    <a:pt x="70" y="87"/>
                    <a:pt x="71" y="86"/>
                    <a:pt x="73" y="86"/>
                  </a:cubicBezTo>
                  <a:cubicBezTo>
                    <a:pt x="74" y="86"/>
                    <a:pt x="74" y="86"/>
                    <a:pt x="75" y="85"/>
                  </a:cubicBezTo>
                  <a:cubicBezTo>
                    <a:pt x="75" y="90"/>
                    <a:pt x="75" y="90"/>
                    <a:pt x="75" y="90"/>
                  </a:cubicBezTo>
                  <a:cubicBezTo>
                    <a:pt x="75" y="90"/>
                    <a:pt x="75" y="90"/>
                    <a:pt x="75" y="90"/>
                  </a:cubicBezTo>
                  <a:cubicBezTo>
                    <a:pt x="75" y="95"/>
                    <a:pt x="75" y="95"/>
                    <a:pt x="75" y="95"/>
                  </a:cubicBezTo>
                  <a:cubicBezTo>
                    <a:pt x="75" y="95"/>
                    <a:pt x="75" y="95"/>
                    <a:pt x="75" y="95"/>
                  </a:cubicBezTo>
                  <a:lnTo>
                    <a:pt x="75" y="102"/>
                  </a:lnTo>
                  <a:close/>
                  <a:moveTo>
                    <a:pt x="69" y="5"/>
                  </a:moveTo>
                  <a:cubicBezTo>
                    <a:pt x="68" y="5"/>
                    <a:pt x="68" y="5"/>
                    <a:pt x="68" y="5"/>
                  </a:cubicBezTo>
                  <a:cubicBezTo>
                    <a:pt x="68" y="16"/>
                    <a:pt x="68" y="16"/>
                    <a:pt x="68" y="16"/>
                  </a:cubicBezTo>
                  <a:cubicBezTo>
                    <a:pt x="68" y="17"/>
                    <a:pt x="67" y="18"/>
                    <a:pt x="66" y="18"/>
                  </a:cubicBezTo>
                  <a:cubicBezTo>
                    <a:pt x="65" y="18"/>
                    <a:pt x="64" y="18"/>
                    <a:pt x="64" y="17"/>
                  </a:cubicBezTo>
                  <a:cubicBezTo>
                    <a:pt x="63" y="17"/>
                    <a:pt x="63" y="17"/>
                    <a:pt x="63" y="17"/>
                  </a:cubicBezTo>
                  <a:cubicBezTo>
                    <a:pt x="63" y="10"/>
                    <a:pt x="63" y="10"/>
                    <a:pt x="63" y="10"/>
                  </a:cubicBezTo>
                  <a:cubicBezTo>
                    <a:pt x="63" y="10"/>
                    <a:pt x="63" y="10"/>
                    <a:pt x="63" y="10"/>
                  </a:cubicBezTo>
                  <a:cubicBezTo>
                    <a:pt x="63" y="2"/>
                    <a:pt x="63" y="2"/>
                    <a:pt x="63" y="2"/>
                  </a:cubicBezTo>
                  <a:cubicBezTo>
                    <a:pt x="63" y="1"/>
                    <a:pt x="64" y="0"/>
                    <a:pt x="66" y="0"/>
                  </a:cubicBezTo>
                  <a:cubicBezTo>
                    <a:pt x="69" y="0"/>
                    <a:pt x="69" y="0"/>
                    <a:pt x="69" y="0"/>
                  </a:cubicBezTo>
                  <a:cubicBezTo>
                    <a:pt x="69" y="5"/>
                    <a:pt x="69" y="5"/>
                    <a:pt x="69" y="5"/>
                  </a:cubicBezTo>
                  <a:close/>
                  <a:moveTo>
                    <a:pt x="63" y="20"/>
                  </a:moveTo>
                  <a:cubicBezTo>
                    <a:pt x="67" y="24"/>
                    <a:pt x="67" y="24"/>
                    <a:pt x="67" y="24"/>
                  </a:cubicBezTo>
                  <a:cubicBezTo>
                    <a:pt x="68" y="25"/>
                    <a:pt x="68" y="26"/>
                    <a:pt x="68" y="26"/>
                  </a:cubicBezTo>
                  <a:cubicBezTo>
                    <a:pt x="68" y="26"/>
                    <a:pt x="68" y="26"/>
                    <a:pt x="68" y="26"/>
                  </a:cubicBezTo>
                  <a:cubicBezTo>
                    <a:pt x="68" y="31"/>
                    <a:pt x="68" y="31"/>
                    <a:pt x="68" y="31"/>
                  </a:cubicBezTo>
                  <a:cubicBezTo>
                    <a:pt x="68" y="32"/>
                    <a:pt x="67" y="33"/>
                    <a:pt x="66" y="33"/>
                  </a:cubicBezTo>
                  <a:cubicBezTo>
                    <a:pt x="65" y="33"/>
                    <a:pt x="64" y="33"/>
                    <a:pt x="64" y="32"/>
                  </a:cubicBezTo>
                  <a:cubicBezTo>
                    <a:pt x="63" y="32"/>
                    <a:pt x="63" y="32"/>
                    <a:pt x="63" y="32"/>
                  </a:cubicBezTo>
                  <a:cubicBezTo>
                    <a:pt x="63" y="20"/>
                    <a:pt x="63" y="20"/>
                    <a:pt x="63" y="20"/>
                  </a:cubicBezTo>
                  <a:close/>
                  <a:moveTo>
                    <a:pt x="63" y="35"/>
                  </a:moveTo>
                  <a:cubicBezTo>
                    <a:pt x="67" y="39"/>
                    <a:pt x="67" y="39"/>
                    <a:pt x="67" y="39"/>
                  </a:cubicBezTo>
                  <a:cubicBezTo>
                    <a:pt x="68" y="40"/>
                    <a:pt x="68" y="41"/>
                    <a:pt x="68" y="41"/>
                  </a:cubicBezTo>
                  <a:cubicBezTo>
                    <a:pt x="68" y="41"/>
                    <a:pt x="68" y="41"/>
                    <a:pt x="68" y="41"/>
                  </a:cubicBezTo>
                  <a:cubicBezTo>
                    <a:pt x="68" y="48"/>
                    <a:pt x="68" y="48"/>
                    <a:pt x="68" y="48"/>
                  </a:cubicBezTo>
                  <a:cubicBezTo>
                    <a:pt x="68" y="50"/>
                    <a:pt x="67" y="51"/>
                    <a:pt x="66" y="51"/>
                  </a:cubicBezTo>
                  <a:cubicBezTo>
                    <a:pt x="65" y="51"/>
                    <a:pt x="64" y="51"/>
                    <a:pt x="63" y="52"/>
                  </a:cubicBezTo>
                  <a:cubicBezTo>
                    <a:pt x="63" y="46"/>
                    <a:pt x="63" y="46"/>
                    <a:pt x="63" y="46"/>
                  </a:cubicBezTo>
                  <a:cubicBezTo>
                    <a:pt x="63" y="46"/>
                    <a:pt x="63" y="46"/>
                    <a:pt x="63" y="46"/>
                  </a:cubicBezTo>
                  <a:cubicBezTo>
                    <a:pt x="63" y="42"/>
                    <a:pt x="63" y="42"/>
                    <a:pt x="63" y="42"/>
                  </a:cubicBezTo>
                  <a:cubicBezTo>
                    <a:pt x="63" y="42"/>
                    <a:pt x="63" y="42"/>
                    <a:pt x="63" y="42"/>
                  </a:cubicBezTo>
                  <a:cubicBezTo>
                    <a:pt x="63" y="35"/>
                    <a:pt x="63" y="35"/>
                    <a:pt x="63" y="35"/>
                  </a:cubicBezTo>
                  <a:close/>
                  <a:moveTo>
                    <a:pt x="63" y="85"/>
                  </a:moveTo>
                  <a:cubicBezTo>
                    <a:pt x="64" y="86"/>
                    <a:pt x="65" y="86"/>
                    <a:pt x="66" y="86"/>
                  </a:cubicBezTo>
                  <a:cubicBezTo>
                    <a:pt x="67" y="86"/>
                    <a:pt x="68" y="87"/>
                    <a:pt x="68" y="89"/>
                  </a:cubicBezTo>
                  <a:cubicBezTo>
                    <a:pt x="68" y="89"/>
                    <a:pt x="68" y="89"/>
                    <a:pt x="68" y="89"/>
                  </a:cubicBezTo>
                  <a:cubicBezTo>
                    <a:pt x="68" y="96"/>
                    <a:pt x="68" y="96"/>
                    <a:pt x="68" y="96"/>
                  </a:cubicBezTo>
                  <a:cubicBezTo>
                    <a:pt x="68" y="96"/>
                    <a:pt x="68" y="97"/>
                    <a:pt x="67" y="98"/>
                  </a:cubicBezTo>
                  <a:cubicBezTo>
                    <a:pt x="63" y="102"/>
                    <a:pt x="63" y="102"/>
                    <a:pt x="63" y="102"/>
                  </a:cubicBezTo>
                  <a:cubicBezTo>
                    <a:pt x="63" y="95"/>
                    <a:pt x="63" y="95"/>
                    <a:pt x="63" y="95"/>
                  </a:cubicBezTo>
                  <a:cubicBezTo>
                    <a:pt x="63" y="95"/>
                    <a:pt x="63" y="95"/>
                    <a:pt x="63" y="95"/>
                  </a:cubicBezTo>
                  <a:cubicBezTo>
                    <a:pt x="63" y="90"/>
                    <a:pt x="63" y="90"/>
                    <a:pt x="63" y="90"/>
                  </a:cubicBezTo>
                  <a:cubicBezTo>
                    <a:pt x="63" y="90"/>
                    <a:pt x="63" y="90"/>
                    <a:pt x="63" y="90"/>
                  </a:cubicBezTo>
                  <a:cubicBezTo>
                    <a:pt x="63" y="87"/>
                    <a:pt x="63" y="87"/>
                    <a:pt x="63" y="87"/>
                  </a:cubicBezTo>
                  <a:cubicBezTo>
                    <a:pt x="64" y="88"/>
                    <a:pt x="64" y="88"/>
                    <a:pt x="64" y="88"/>
                  </a:cubicBezTo>
                  <a:cubicBezTo>
                    <a:pt x="64" y="87"/>
                    <a:pt x="64" y="86"/>
                    <a:pt x="63" y="86"/>
                  </a:cubicBezTo>
                  <a:cubicBezTo>
                    <a:pt x="63" y="85"/>
                    <a:pt x="63" y="85"/>
                    <a:pt x="63" y="85"/>
                  </a:cubicBezTo>
                  <a:close/>
                  <a:moveTo>
                    <a:pt x="63" y="105"/>
                  </a:moveTo>
                  <a:cubicBezTo>
                    <a:pt x="64" y="104"/>
                    <a:pt x="64" y="104"/>
                    <a:pt x="64" y="104"/>
                  </a:cubicBezTo>
                  <a:cubicBezTo>
                    <a:pt x="65" y="104"/>
                    <a:pt x="66" y="104"/>
                    <a:pt x="67" y="104"/>
                  </a:cubicBezTo>
                  <a:cubicBezTo>
                    <a:pt x="68" y="105"/>
                    <a:pt x="68" y="106"/>
                    <a:pt x="68" y="106"/>
                  </a:cubicBezTo>
                  <a:cubicBezTo>
                    <a:pt x="68" y="106"/>
                    <a:pt x="68" y="106"/>
                    <a:pt x="68" y="106"/>
                  </a:cubicBezTo>
                  <a:cubicBezTo>
                    <a:pt x="68" y="111"/>
                    <a:pt x="68" y="111"/>
                    <a:pt x="68" y="111"/>
                  </a:cubicBezTo>
                  <a:cubicBezTo>
                    <a:pt x="68" y="111"/>
                    <a:pt x="68" y="112"/>
                    <a:pt x="67" y="112"/>
                  </a:cubicBezTo>
                  <a:cubicBezTo>
                    <a:pt x="63" y="117"/>
                    <a:pt x="63" y="117"/>
                    <a:pt x="63" y="117"/>
                  </a:cubicBezTo>
                  <a:cubicBezTo>
                    <a:pt x="63" y="105"/>
                    <a:pt x="63" y="105"/>
                    <a:pt x="63" y="105"/>
                  </a:cubicBezTo>
                  <a:close/>
                  <a:moveTo>
                    <a:pt x="63" y="120"/>
                  </a:moveTo>
                  <a:cubicBezTo>
                    <a:pt x="64" y="119"/>
                    <a:pt x="64" y="119"/>
                    <a:pt x="64" y="119"/>
                  </a:cubicBezTo>
                  <a:cubicBezTo>
                    <a:pt x="65" y="118"/>
                    <a:pt x="66" y="118"/>
                    <a:pt x="67" y="119"/>
                  </a:cubicBezTo>
                  <a:cubicBezTo>
                    <a:pt x="68" y="120"/>
                    <a:pt x="68" y="120"/>
                    <a:pt x="68" y="121"/>
                  </a:cubicBezTo>
                  <a:cubicBezTo>
                    <a:pt x="68" y="121"/>
                    <a:pt x="68" y="121"/>
                    <a:pt x="68" y="121"/>
                  </a:cubicBezTo>
                  <a:cubicBezTo>
                    <a:pt x="68" y="132"/>
                    <a:pt x="68" y="132"/>
                    <a:pt x="68" y="132"/>
                  </a:cubicBezTo>
                  <a:cubicBezTo>
                    <a:pt x="69" y="132"/>
                    <a:pt x="69" y="132"/>
                    <a:pt x="69" y="132"/>
                  </a:cubicBezTo>
                  <a:cubicBezTo>
                    <a:pt x="69" y="137"/>
                    <a:pt x="69" y="137"/>
                    <a:pt x="69" y="137"/>
                  </a:cubicBezTo>
                  <a:cubicBezTo>
                    <a:pt x="66" y="137"/>
                    <a:pt x="66" y="137"/>
                    <a:pt x="66" y="137"/>
                  </a:cubicBezTo>
                  <a:cubicBezTo>
                    <a:pt x="64" y="137"/>
                    <a:pt x="63" y="136"/>
                    <a:pt x="63" y="135"/>
                  </a:cubicBezTo>
                  <a:cubicBezTo>
                    <a:pt x="63" y="127"/>
                    <a:pt x="63" y="127"/>
                    <a:pt x="63" y="127"/>
                  </a:cubicBezTo>
                  <a:cubicBezTo>
                    <a:pt x="63" y="127"/>
                    <a:pt x="63" y="127"/>
                    <a:pt x="63" y="127"/>
                  </a:cubicBezTo>
                  <a:lnTo>
                    <a:pt x="63" y="120"/>
                  </a:lnTo>
                  <a:close/>
                  <a:moveTo>
                    <a:pt x="63" y="17"/>
                  </a:moveTo>
                  <a:cubicBezTo>
                    <a:pt x="61" y="14"/>
                    <a:pt x="61" y="14"/>
                    <a:pt x="61" y="14"/>
                  </a:cubicBezTo>
                  <a:cubicBezTo>
                    <a:pt x="61" y="8"/>
                    <a:pt x="61" y="8"/>
                    <a:pt x="61" y="8"/>
                  </a:cubicBezTo>
                  <a:cubicBezTo>
                    <a:pt x="63" y="10"/>
                    <a:pt x="63" y="10"/>
                    <a:pt x="63" y="10"/>
                  </a:cubicBezTo>
                  <a:cubicBezTo>
                    <a:pt x="63" y="17"/>
                    <a:pt x="63" y="17"/>
                    <a:pt x="63" y="17"/>
                  </a:cubicBezTo>
                  <a:close/>
                  <a:moveTo>
                    <a:pt x="61" y="18"/>
                  </a:moveTo>
                  <a:cubicBezTo>
                    <a:pt x="63" y="20"/>
                    <a:pt x="63" y="20"/>
                    <a:pt x="63" y="20"/>
                  </a:cubicBezTo>
                  <a:cubicBezTo>
                    <a:pt x="63" y="32"/>
                    <a:pt x="63" y="32"/>
                    <a:pt x="63" y="32"/>
                  </a:cubicBezTo>
                  <a:cubicBezTo>
                    <a:pt x="61" y="30"/>
                    <a:pt x="61" y="30"/>
                    <a:pt x="61" y="30"/>
                  </a:cubicBezTo>
                  <a:cubicBezTo>
                    <a:pt x="61" y="30"/>
                    <a:pt x="61" y="30"/>
                    <a:pt x="61" y="30"/>
                  </a:cubicBezTo>
                  <a:cubicBezTo>
                    <a:pt x="61" y="18"/>
                    <a:pt x="61" y="18"/>
                    <a:pt x="61" y="18"/>
                  </a:cubicBezTo>
                  <a:close/>
                  <a:moveTo>
                    <a:pt x="61" y="33"/>
                  </a:moveTo>
                  <a:cubicBezTo>
                    <a:pt x="63" y="35"/>
                    <a:pt x="63" y="35"/>
                    <a:pt x="63" y="35"/>
                  </a:cubicBezTo>
                  <a:cubicBezTo>
                    <a:pt x="63" y="42"/>
                    <a:pt x="63" y="42"/>
                    <a:pt x="63" y="42"/>
                  </a:cubicBezTo>
                  <a:cubicBezTo>
                    <a:pt x="61" y="40"/>
                    <a:pt x="61" y="40"/>
                    <a:pt x="61" y="40"/>
                  </a:cubicBezTo>
                  <a:cubicBezTo>
                    <a:pt x="61" y="33"/>
                    <a:pt x="61" y="33"/>
                    <a:pt x="61" y="33"/>
                  </a:cubicBezTo>
                  <a:close/>
                  <a:moveTo>
                    <a:pt x="63" y="52"/>
                  </a:moveTo>
                  <a:cubicBezTo>
                    <a:pt x="63" y="52"/>
                    <a:pt x="63" y="52"/>
                    <a:pt x="62" y="52"/>
                  </a:cubicBezTo>
                  <a:cubicBezTo>
                    <a:pt x="62" y="52"/>
                    <a:pt x="62" y="52"/>
                    <a:pt x="62" y="52"/>
                  </a:cubicBezTo>
                  <a:cubicBezTo>
                    <a:pt x="62" y="52"/>
                    <a:pt x="61" y="52"/>
                    <a:pt x="61" y="53"/>
                  </a:cubicBezTo>
                  <a:cubicBezTo>
                    <a:pt x="61" y="52"/>
                    <a:pt x="61" y="52"/>
                    <a:pt x="61" y="52"/>
                  </a:cubicBezTo>
                  <a:cubicBezTo>
                    <a:pt x="61" y="52"/>
                    <a:pt x="62" y="52"/>
                    <a:pt x="62" y="52"/>
                  </a:cubicBezTo>
                  <a:cubicBezTo>
                    <a:pt x="61" y="51"/>
                    <a:pt x="61" y="51"/>
                    <a:pt x="61" y="51"/>
                  </a:cubicBezTo>
                  <a:cubicBezTo>
                    <a:pt x="61" y="47"/>
                    <a:pt x="61" y="47"/>
                    <a:pt x="61" y="47"/>
                  </a:cubicBezTo>
                  <a:cubicBezTo>
                    <a:pt x="61" y="47"/>
                    <a:pt x="62" y="47"/>
                    <a:pt x="63" y="46"/>
                  </a:cubicBezTo>
                  <a:cubicBezTo>
                    <a:pt x="63" y="52"/>
                    <a:pt x="63" y="52"/>
                    <a:pt x="63" y="52"/>
                  </a:cubicBezTo>
                  <a:close/>
                  <a:moveTo>
                    <a:pt x="61" y="84"/>
                  </a:moveTo>
                  <a:cubicBezTo>
                    <a:pt x="61" y="85"/>
                    <a:pt x="62" y="85"/>
                    <a:pt x="62" y="85"/>
                  </a:cubicBezTo>
                  <a:cubicBezTo>
                    <a:pt x="62" y="85"/>
                    <a:pt x="62" y="85"/>
                    <a:pt x="62" y="85"/>
                  </a:cubicBezTo>
                  <a:cubicBezTo>
                    <a:pt x="63" y="85"/>
                    <a:pt x="63" y="85"/>
                    <a:pt x="63" y="85"/>
                  </a:cubicBezTo>
                  <a:cubicBezTo>
                    <a:pt x="63" y="86"/>
                    <a:pt x="63" y="86"/>
                    <a:pt x="63" y="86"/>
                  </a:cubicBezTo>
                  <a:cubicBezTo>
                    <a:pt x="63" y="85"/>
                    <a:pt x="63" y="85"/>
                    <a:pt x="62" y="85"/>
                  </a:cubicBezTo>
                  <a:cubicBezTo>
                    <a:pt x="63" y="87"/>
                    <a:pt x="63" y="87"/>
                    <a:pt x="63" y="87"/>
                  </a:cubicBezTo>
                  <a:cubicBezTo>
                    <a:pt x="63" y="90"/>
                    <a:pt x="63" y="90"/>
                    <a:pt x="63" y="90"/>
                  </a:cubicBezTo>
                  <a:cubicBezTo>
                    <a:pt x="62" y="90"/>
                    <a:pt x="61" y="90"/>
                    <a:pt x="61" y="90"/>
                  </a:cubicBezTo>
                  <a:cubicBezTo>
                    <a:pt x="61" y="84"/>
                    <a:pt x="61" y="84"/>
                    <a:pt x="61" y="84"/>
                  </a:cubicBezTo>
                  <a:close/>
                  <a:moveTo>
                    <a:pt x="63" y="102"/>
                  </a:moveTo>
                  <a:cubicBezTo>
                    <a:pt x="61" y="104"/>
                    <a:pt x="61" y="104"/>
                    <a:pt x="61" y="104"/>
                  </a:cubicBezTo>
                  <a:cubicBezTo>
                    <a:pt x="61" y="97"/>
                    <a:pt x="61" y="97"/>
                    <a:pt x="61" y="97"/>
                  </a:cubicBezTo>
                  <a:cubicBezTo>
                    <a:pt x="63" y="95"/>
                    <a:pt x="63" y="95"/>
                    <a:pt x="63" y="95"/>
                  </a:cubicBezTo>
                  <a:cubicBezTo>
                    <a:pt x="63" y="102"/>
                    <a:pt x="63" y="102"/>
                    <a:pt x="63" y="102"/>
                  </a:cubicBezTo>
                  <a:close/>
                  <a:moveTo>
                    <a:pt x="61" y="107"/>
                  </a:moveTo>
                  <a:cubicBezTo>
                    <a:pt x="61" y="107"/>
                    <a:pt x="61" y="107"/>
                    <a:pt x="61" y="107"/>
                  </a:cubicBezTo>
                  <a:cubicBezTo>
                    <a:pt x="63" y="105"/>
                    <a:pt x="63" y="105"/>
                    <a:pt x="63" y="105"/>
                  </a:cubicBezTo>
                  <a:cubicBezTo>
                    <a:pt x="63" y="117"/>
                    <a:pt x="63" y="117"/>
                    <a:pt x="63" y="117"/>
                  </a:cubicBezTo>
                  <a:cubicBezTo>
                    <a:pt x="61" y="119"/>
                    <a:pt x="61" y="119"/>
                    <a:pt x="61" y="119"/>
                  </a:cubicBezTo>
                  <a:cubicBezTo>
                    <a:pt x="61" y="107"/>
                    <a:pt x="61" y="107"/>
                    <a:pt x="61" y="107"/>
                  </a:cubicBezTo>
                  <a:close/>
                  <a:moveTo>
                    <a:pt x="61" y="123"/>
                  </a:moveTo>
                  <a:cubicBezTo>
                    <a:pt x="63" y="120"/>
                    <a:pt x="63" y="120"/>
                    <a:pt x="63" y="120"/>
                  </a:cubicBezTo>
                  <a:cubicBezTo>
                    <a:pt x="63" y="127"/>
                    <a:pt x="63" y="127"/>
                    <a:pt x="63" y="127"/>
                  </a:cubicBezTo>
                  <a:cubicBezTo>
                    <a:pt x="61" y="129"/>
                    <a:pt x="61" y="129"/>
                    <a:pt x="61" y="129"/>
                  </a:cubicBezTo>
                  <a:lnTo>
                    <a:pt x="61" y="123"/>
                  </a:lnTo>
                  <a:close/>
                  <a:moveTo>
                    <a:pt x="61" y="14"/>
                  </a:moveTo>
                  <a:cubicBezTo>
                    <a:pt x="59" y="13"/>
                    <a:pt x="59" y="13"/>
                    <a:pt x="59" y="13"/>
                  </a:cubicBezTo>
                  <a:cubicBezTo>
                    <a:pt x="59" y="6"/>
                    <a:pt x="59" y="6"/>
                    <a:pt x="59" y="6"/>
                  </a:cubicBezTo>
                  <a:cubicBezTo>
                    <a:pt x="61" y="8"/>
                    <a:pt x="61" y="8"/>
                    <a:pt x="61" y="8"/>
                  </a:cubicBezTo>
                  <a:cubicBezTo>
                    <a:pt x="61" y="14"/>
                    <a:pt x="61" y="14"/>
                    <a:pt x="61" y="14"/>
                  </a:cubicBezTo>
                  <a:close/>
                  <a:moveTo>
                    <a:pt x="59" y="16"/>
                  </a:moveTo>
                  <a:cubicBezTo>
                    <a:pt x="61" y="18"/>
                    <a:pt x="61" y="18"/>
                    <a:pt x="61" y="18"/>
                  </a:cubicBezTo>
                  <a:cubicBezTo>
                    <a:pt x="61" y="30"/>
                    <a:pt x="61" y="30"/>
                    <a:pt x="61" y="30"/>
                  </a:cubicBezTo>
                  <a:cubicBezTo>
                    <a:pt x="59" y="32"/>
                    <a:pt x="59" y="32"/>
                    <a:pt x="59" y="32"/>
                  </a:cubicBezTo>
                  <a:cubicBezTo>
                    <a:pt x="61" y="33"/>
                    <a:pt x="61" y="33"/>
                    <a:pt x="61" y="33"/>
                  </a:cubicBezTo>
                  <a:cubicBezTo>
                    <a:pt x="61" y="40"/>
                    <a:pt x="61" y="40"/>
                    <a:pt x="61" y="40"/>
                  </a:cubicBezTo>
                  <a:cubicBezTo>
                    <a:pt x="59" y="38"/>
                    <a:pt x="59" y="38"/>
                    <a:pt x="59" y="38"/>
                  </a:cubicBezTo>
                  <a:cubicBezTo>
                    <a:pt x="59" y="25"/>
                    <a:pt x="59" y="25"/>
                    <a:pt x="59" y="25"/>
                  </a:cubicBezTo>
                  <a:cubicBezTo>
                    <a:pt x="60" y="25"/>
                    <a:pt x="60" y="25"/>
                    <a:pt x="60" y="25"/>
                  </a:cubicBezTo>
                  <a:cubicBezTo>
                    <a:pt x="60" y="25"/>
                    <a:pt x="60" y="24"/>
                    <a:pt x="60" y="24"/>
                  </a:cubicBezTo>
                  <a:cubicBezTo>
                    <a:pt x="59" y="23"/>
                    <a:pt x="59" y="23"/>
                    <a:pt x="59" y="23"/>
                  </a:cubicBezTo>
                  <a:cubicBezTo>
                    <a:pt x="59" y="16"/>
                    <a:pt x="59" y="16"/>
                    <a:pt x="59" y="16"/>
                  </a:cubicBezTo>
                  <a:close/>
                  <a:moveTo>
                    <a:pt x="61" y="53"/>
                  </a:moveTo>
                  <a:cubicBezTo>
                    <a:pt x="60" y="53"/>
                    <a:pt x="60" y="53"/>
                    <a:pt x="59" y="54"/>
                  </a:cubicBezTo>
                  <a:cubicBezTo>
                    <a:pt x="59" y="48"/>
                    <a:pt x="59" y="48"/>
                    <a:pt x="59" y="48"/>
                  </a:cubicBezTo>
                  <a:cubicBezTo>
                    <a:pt x="59" y="48"/>
                    <a:pt x="60" y="48"/>
                    <a:pt x="60" y="47"/>
                  </a:cubicBezTo>
                  <a:cubicBezTo>
                    <a:pt x="60" y="47"/>
                    <a:pt x="60" y="47"/>
                    <a:pt x="60" y="47"/>
                  </a:cubicBezTo>
                  <a:cubicBezTo>
                    <a:pt x="61" y="47"/>
                    <a:pt x="61" y="47"/>
                    <a:pt x="61" y="47"/>
                  </a:cubicBezTo>
                  <a:cubicBezTo>
                    <a:pt x="61" y="51"/>
                    <a:pt x="61" y="51"/>
                    <a:pt x="61" y="51"/>
                  </a:cubicBezTo>
                  <a:cubicBezTo>
                    <a:pt x="59" y="51"/>
                    <a:pt x="59" y="51"/>
                    <a:pt x="59" y="51"/>
                  </a:cubicBezTo>
                  <a:cubicBezTo>
                    <a:pt x="59" y="51"/>
                    <a:pt x="60" y="52"/>
                    <a:pt x="61" y="52"/>
                  </a:cubicBezTo>
                  <a:cubicBezTo>
                    <a:pt x="61" y="53"/>
                    <a:pt x="61" y="53"/>
                    <a:pt x="61" y="53"/>
                  </a:cubicBezTo>
                  <a:close/>
                  <a:moveTo>
                    <a:pt x="59" y="83"/>
                  </a:moveTo>
                  <a:cubicBezTo>
                    <a:pt x="60" y="84"/>
                    <a:pt x="60" y="84"/>
                    <a:pt x="61" y="84"/>
                  </a:cubicBezTo>
                  <a:cubicBezTo>
                    <a:pt x="61" y="90"/>
                    <a:pt x="61" y="90"/>
                    <a:pt x="61" y="90"/>
                  </a:cubicBezTo>
                  <a:cubicBezTo>
                    <a:pt x="61" y="90"/>
                    <a:pt x="61" y="90"/>
                    <a:pt x="61" y="90"/>
                  </a:cubicBezTo>
                  <a:cubicBezTo>
                    <a:pt x="60" y="90"/>
                    <a:pt x="60" y="90"/>
                    <a:pt x="60" y="90"/>
                  </a:cubicBezTo>
                  <a:cubicBezTo>
                    <a:pt x="60" y="89"/>
                    <a:pt x="60" y="89"/>
                    <a:pt x="59" y="89"/>
                  </a:cubicBezTo>
                  <a:cubicBezTo>
                    <a:pt x="59" y="83"/>
                    <a:pt x="59" y="83"/>
                    <a:pt x="59" y="83"/>
                  </a:cubicBezTo>
                  <a:close/>
                  <a:moveTo>
                    <a:pt x="61" y="104"/>
                  </a:moveTo>
                  <a:cubicBezTo>
                    <a:pt x="59" y="105"/>
                    <a:pt x="59" y="105"/>
                    <a:pt x="59" y="105"/>
                  </a:cubicBezTo>
                  <a:cubicBezTo>
                    <a:pt x="61" y="107"/>
                    <a:pt x="61" y="107"/>
                    <a:pt x="61" y="107"/>
                  </a:cubicBezTo>
                  <a:cubicBezTo>
                    <a:pt x="61" y="119"/>
                    <a:pt x="61" y="119"/>
                    <a:pt x="61" y="119"/>
                  </a:cubicBezTo>
                  <a:cubicBezTo>
                    <a:pt x="59" y="121"/>
                    <a:pt x="59" y="121"/>
                    <a:pt x="59" y="121"/>
                  </a:cubicBezTo>
                  <a:cubicBezTo>
                    <a:pt x="59" y="114"/>
                    <a:pt x="59" y="114"/>
                    <a:pt x="59" y="114"/>
                  </a:cubicBezTo>
                  <a:cubicBezTo>
                    <a:pt x="60" y="113"/>
                    <a:pt x="60" y="113"/>
                    <a:pt x="60" y="113"/>
                  </a:cubicBezTo>
                  <a:cubicBezTo>
                    <a:pt x="60" y="113"/>
                    <a:pt x="60" y="112"/>
                    <a:pt x="60" y="112"/>
                  </a:cubicBezTo>
                  <a:cubicBezTo>
                    <a:pt x="59" y="112"/>
                    <a:pt x="59" y="112"/>
                    <a:pt x="59" y="112"/>
                  </a:cubicBezTo>
                  <a:cubicBezTo>
                    <a:pt x="59" y="99"/>
                    <a:pt x="59" y="99"/>
                    <a:pt x="59" y="99"/>
                  </a:cubicBezTo>
                  <a:cubicBezTo>
                    <a:pt x="61" y="97"/>
                    <a:pt x="61" y="97"/>
                    <a:pt x="61" y="97"/>
                  </a:cubicBezTo>
                  <a:cubicBezTo>
                    <a:pt x="61" y="104"/>
                    <a:pt x="61" y="104"/>
                    <a:pt x="61" y="104"/>
                  </a:cubicBezTo>
                  <a:close/>
                  <a:moveTo>
                    <a:pt x="59" y="124"/>
                  </a:moveTo>
                  <a:cubicBezTo>
                    <a:pt x="61" y="123"/>
                    <a:pt x="61" y="123"/>
                    <a:pt x="61" y="123"/>
                  </a:cubicBezTo>
                  <a:cubicBezTo>
                    <a:pt x="61" y="129"/>
                    <a:pt x="61" y="129"/>
                    <a:pt x="61" y="129"/>
                  </a:cubicBezTo>
                  <a:cubicBezTo>
                    <a:pt x="59" y="131"/>
                    <a:pt x="59" y="131"/>
                    <a:pt x="59" y="131"/>
                  </a:cubicBezTo>
                  <a:lnTo>
                    <a:pt x="59" y="124"/>
                  </a:lnTo>
                  <a:close/>
                  <a:moveTo>
                    <a:pt x="59" y="13"/>
                  </a:moveTo>
                  <a:cubicBezTo>
                    <a:pt x="54" y="8"/>
                    <a:pt x="54" y="8"/>
                    <a:pt x="54" y="8"/>
                  </a:cubicBezTo>
                  <a:cubicBezTo>
                    <a:pt x="52" y="9"/>
                    <a:pt x="52" y="9"/>
                    <a:pt x="52" y="9"/>
                  </a:cubicBezTo>
                  <a:cubicBezTo>
                    <a:pt x="59" y="16"/>
                    <a:pt x="59" y="16"/>
                    <a:pt x="59" y="16"/>
                  </a:cubicBezTo>
                  <a:cubicBezTo>
                    <a:pt x="59" y="23"/>
                    <a:pt x="59" y="23"/>
                    <a:pt x="59" y="23"/>
                  </a:cubicBezTo>
                  <a:cubicBezTo>
                    <a:pt x="47" y="11"/>
                    <a:pt x="47" y="11"/>
                    <a:pt x="47" y="11"/>
                  </a:cubicBezTo>
                  <a:cubicBezTo>
                    <a:pt x="47" y="11"/>
                    <a:pt x="47" y="11"/>
                    <a:pt x="47" y="11"/>
                  </a:cubicBezTo>
                  <a:cubicBezTo>
                    <a:pt x="47" y="11"/>
                    <a:pt x="47" y="11"/>
                    <a:pt x="47" y="11"/>
                  </a:cubicBezTo>
                  <a:cubicBezTo>
                    <a:pt x="46" y="10"/>
                    <a:pt x="46" y="9"/>
                    <a:pt x="47" y="8"/>
                  </a:cubicBezTo>
                  <a:cubicBezTo>
                    <a:pt x="52" y="3"/>
                    <a:pt x="52" y="3"/>
                    <a:pt x="52" y="3"/>
                  </a:cubicBezTo>
                  <a:cubicBezTo>
                    <a:pt x="52" y="3"/>
                    <a:pt x="52" y="3"/>
                    <a:pt x="52" y="3"/>
                  </a:cubicBezTo>
                  <a:cubicBezTo>
                    <a:pt x="53" y="2"/>
                    <a:pt x="55" y="2"/>
                    <a:pt x="56" y="3"/>
                  </a:cubicBezTo>
                  <a:cubicBezTo>
                    <a:pt x="59" y="6"/>
                    <a:pt x="59" y="6"/>
                    <a:pt x="59" y="6"/>
                  </a:cubicBezTo>
                  <a:cubicBezTo>
                    <a:pt x="59" y="13"/>
                    <a:pt x="59" y="13"/>
                    <a:pt x="59" y="13"/>
                  </a:cubicBezTo>
                  <a:close/>
                  <a:moveTo>
                    <a:pt x="59" y="54"/>
                  </a:moveTo>
                  <a:cubicBezTo>
                    <a:pt x="59" y="48"/>
                    <a:pt x="59" y="48"/>
                    <a:pt x="59" y="48"/>
                  </a:cubicBezTo>
                  <a:cubicBezTo>
                    <a:pt x="59" y="48"/>
                    <a:pt x="58" y="48"/>
                    <a:pt x="58" y="49"/>
                  </a:cubicBezTo>
                  <a:cubicBezTo>
                    <a:pt x="55" y="46"/>
                    <a:pt x="55" y="46"/>
                    <a:pt x="55" y="46"/>
                  </a:cubicBezTo>
                  <a:cubicBezTo>
                    <a:pt x="55" y="34"/>
                    <a:pt x="55" y="34"/>
                    <a:pt x="55" y="34"/>
                  </a:cubicBezTo>
                  <a:cubicBezTo>
                    <a:pt x="59" y="38"/>
                    <a:pt x="59" y="38"/>
                    <a:pt x="59" y="38"/>
                  </a:cubicBezTo>
                  <a:cubicBezTo>
                    <a:pt x="59" y="25"/>
                    <a:pt x="59" y="25"/>
                    <a:pt x="59" y="25"/>
                  </a:cubicBezTo>
                  <a:cubicBezTo>
                    <a:pt x="54" y="30"/>
                    <a:pt x="54" y="30"/>
                    <a:pt x="54" y="30"/>
                  </a:cubicBezTo>
                  <a:cubicBezTo>
                    <a:pt x="54" y="30"/>
                    <a:pt x="54" y="31"/>
                    <a:pt x="54" y="31"/>
                  </a:cubicBezTo>
                  <a:cubicBezTo>
                    <a:pt x="53" y="31"/>
                    <a:pt x="53" y="31"/>
                    <a:pt x="53" y="31"/>
                  </a:cubicBezTo>
                  <a:cubicBezTo>
                    <a:pt x="45" y="31"/>
                    <a:pt x="45" y="31"/>
                    <a:pt x="45" y="31"/>
                  </a:cubicBezTo>
                  <a:cubicBezTo>
                    <a:pt x="45" y="31"/>
                    <a:pt x="45" y="31"/>
                    <a:pt x="44" y="31"/>
                  </a:cubicBezTo>
                  <a:cubicBezTo>
                    <a:pt x="44" y="12"/>
                    <a:pt x="44" y="12"/>
                    <a:pt x="44" y="12"/>
                  </a:cubicBezTo>
                  <a:cubicBezTo>
                    <a:pt x="44" y="11"/>
                    <a:pt x="43" y="10"/>
                    <a:pt x="42" y="10"/>
                  </a:cubicBezTo>
                  <a:cubicBezTo>
                    <a:pt x="42" y="39"/>
                    <a:pt x="42" y="39"/>
                    <a:pt x="42" y="39"/>
                  </a:cubicBezTo>
                  <a:cubicBezTo>
                    <a:pt x="43" y="41"/>
                    <a:pt x="43" y="41"/>
                    <a:pt x="43" y="41"/>
                  </a:cubicBezTo>
                  <a:cubicBezTo>
                    <a:pt x="44" y="41"/>
                    <a:pt x="44" y="42"/>
                    <a:pt x="45" y="42"/>
                  </a:cubicBezTo>
                  <a:cubicBezTo>
                    <a:pt x="46" y="42"/>
                    <a:pt x="48" y="41"/>
                    <a:pt x="48" y="39"/>
                  </a:cubicBezTo>
                  <a:cubicBezTo>
                    <a:pt x="48" y="36"/>
                    <a:pt x="48" y="36"/>
                    <a:pt x="48" y="36"/>
                  </a:cubicBezTo>
                  <a:cubicBezTo>
                    <a:pt x="50" y="36"/>
                    <a:pt x="50" y="36"/>
                    <a:pt x="50" y="36"/>
                  </a:cubicBezTo>
                  <a:cubicBezTo>
                    <a:pt x="50" y="47"/>
                    <a:pt x="50" y="47"/>
                    <a:pt x="50" y="47"/>
                  </a:cubicBezTo>
                  <a:cubicBezTo>
                    <a:pt x="50" y="47"/>
                    <a:pt x="50" y="47"/>
                    <a:pt x="50" y="47"/>
                  </a:cubicBezTo>
                  <a:cubicBezTo>
                    <a:pt x="50" y="47"/>
                    <a:pt x="50" y="48"/>
                    <a:pt x="51" y="48"/>
                  </a:cubicBezTo>
                  <a:cubicBezTo>
                    <a:pt x="56" y="53"/>
                    <a:pt x="56" y="53"/>
                    <a:pt x="56" y="53"/>
                  </a:cubicBezTo>
                  <a:cubicBezTo>
                    <a:pt x="57" y="54"/>
                    <a:pt x="58" y="54"/>
                    <a:pt x="59" y="54"/>
                  </a:cubicBezTo>
                  <a:cubicBezTo>
                    <a:pt x="59" y="54"/>
                    <a:pt x="59" y="54"/>
                    <a:pt x="59" y="54"/>
                  </a:cubicBezTo>
                  <a:close/>
                  <a:moveTo>
                    <a:pt x="42" y="43"/>
                  </a:moveTo>
                  <a:cubicBezTo>
                    <a:pt x="43" y="44"/>
                    <a:pt x="43" y="45"/>
                    <a:pt x="42" y="46"/>
                  </a:cubicBezTo>
                  <a:cubicBezTo>
                    <a:pt x="42" y="43"/>
                    <a:pt x="42" y="43"/>
                    <a:pt x="42" y="43"/>
                  </a:cubicBezTo>
                  <a:close/>
                  <a:moveTo>
                    <a:pt x="42" y="49"/>
                  </a:moveTo>
                  <a:cubicBezTo>
                    <a:pt x="47" y="49"/>
                    <a:pt x="47" y="49"/>
                    <a:pt x="47" y="49"/>
                  </a:cubicBezTo>
                  <a:cubicBezTo>
                    <a:pt x="48" y="49"/>
                    <a:pt x="49" y="50"/>
                    <a:pt x="49" y="50"/>
                  </a:cubicBezTo>
                  <a:cubicBezTo>
                    <a:pt x="54" y="55"/>
                    <a:pt x="54" y="55"/>
                    <a:pt x="54" y="55"/>
                  </a:cubicBezTo>
                  <a:cubicBezTo>
                    <a:pt x="55" y="56"/>
                    <a:pt x="55" y="57"/>
                    <a:pt x="54" y="58"/>
                  </a:cubicBezTo>
                  <a:cubicBezTo>
                    <a:pt x="54" y="59"/>
                    <a:pt x="53" y="60"/>
                    <a:pt x="53" y="62"/>
                  </a:cubicBezTo>
                  <a:cubicBezTo>
                    <a:pt x="52" y="63"/>
                    <a:pt x="52" y="64"/>
                    <a:pt x="52" y="65"/>
                  </a:cubicBezTo>
                  <a:cubicBezTo>
                    <a:pt x="51" y="66"/>
                    <a:pt x="50" y="67"/>
                    <a:pt x="49" y="67"/>
                  </a:cubicBezTo>
                  <a:cubicBezTo>
                    <a:pt x="49" y="67"/>
                    <a:pt x="49" y="67"/>
                    <a:pt x="49" y="67"/>
                  </a:cubicBezTo>
                  <a:cubicBezTo>
                    <a:pt x="42" y="67"/>
                    <a:pt x="42" y="67"/>
                    <a:pt x="42" y="67"/>
                  </a:cubicBezTo>
                  <a:cubicBezTo>
                    <a:pt x="42" y="62"/>
                    <a:pt x="42" y="62"/>
                    <a:pt x="42" y="62"/>
                  </a:cubicBezTo>
                  <a:cubicBezTo>
                    <a:pt x="43" y="62"/>
                    <a:pt x="43" y="62"/>
                    <a:pt x="43" y="62"/>
                  </a:cubicBezTo>
                  <a:cubicBezTo>
                    <a:pt x="47" y="62"/>
                    <a:pt x="47" y="62"/>
                    <a:pt x="47" y="62"/>
                  </a:cubicBezTo>
                  <a:cubicBezTo>
                    <a:pt x="48" y="61"/>
                    <a:pt x="48" y="61"/>
                    <a:pt x="48" y="60"/>
                  </a:cubicBezTo>
                  <a:cubicBezTo>
                    <a:pt x="49" y="59"/>
                    <a:pt x="49" y="58"/>
                    <a:pt x="49" y="57"/>
                  </a:cubicBezTo>
                  <a:cubicBezTo>
                    <a:pt x="46" y="54"/>
                    <a:pt x="46" y="54"/>
                    <a:pt x="46" y="54"/>
                  </a:cubicBezTo>
                  <a:cubicBezTo>
                    <a:pt x="42" y="54"/>
                    <a:pt x="42" y="54"/>
                    <a:pt x="42" y="54"/>
                  </a:cubicBezTo>
                  <a:cubicBezTo>
                    <a:pt x="42" y="49"/>
                    <a:pt x="42" y="49"/>
                    <a:pt x="42" y="49"/>
                  </a:cubicBezTo>
                  <a:close/>
                  <a:moveTo>
                    <a:pt x="42" y="70"/>
                  </a:moveTo>
                  <a:cubicBezTo>
                    <a:pt x="49" y="70"/>
                    <a:pt x="49" y="70"/>
                    <a:pt x="49" y="70"/>
                  </a:cubicBezTo>
                  <a:cubicBezTo>
                    <a:pt x="50" y="70"/>
                    <a:pt x="51" y="71"/>
                    <a:pt x="52" y="72"/>
                  </a:cubicBezTo>
                  <a:cubicBezTo>
                    <a:pt x="52" y="73"/>
                    <a:pt x="52" y="74"/>
                    <a:pt x="53" y="75"/>
                  </a:cubicBezTo>
                  <a:cubicBezTo>
                    <a:pt x="53" y="77"/>
                    <a:pt x="54" y="78"/>
                    <a:pt x="54" y="79"/>
                  </a:cubicBezTo>
                  <a:cubicBezTo>
                    <a:pt x="55" y="80"/>
                    <a:pt x="55" y="81"/>
                    <a:pt x="54" y="82"/>
                  </a:cubicBezTo>
                  <a:cubicBezTo>
                    <a:pt x="49" y="87"/>
                    <a:pt x="49" y="87"/>
                    <a:pt x="49" y="87"/>
                  </a:cubicBezTo>
                  <a:cubicBezTo>
                    <a:pt x="49" y="87"/>
                    <a:pt x="48" y="88"/>
                    <a:pt x="47" y="88"/>
                  </a:cubicBezTo>
                  <a:cubicBezTo>
                    <a:pt x="47" y="88"/>
                    <a:pt x="47" y="88"/>
                    <a:pt x="47" y="88"/>
                  </a:cubicBezTo>
                  <a:cubicBezTo>
                    <a:pt x="42" y="88"/>
                    <a:pt x="42" y="88"/>
                    <a:pt x="42" y="88"/>
                  </a:cubicBezTo>
                  <a:cubicBezTo>
                    <a:pt x="42" y="83"/>
                    <a:pt x="42" y="83"/>
                    <a:pt x="42" y="83"/>
                  </a:cubicBezTo>
                  <a:cubicBezTo>
                    <a:pt x="46" y="83"/>
                    <a:pt x="46" y="83"/>
                    <a:pt x="46" y="83"/>
                  </a:cubicBezTo>
                  <a:cubicBezTo>
                    <a:pt x="49" y="80"/>
                    <a:pt x="49" y="80"/>
                    <a:pt x="49" y="80"/>
                  </a:cubicBezTo>
                  <a:cubicBezTo>
                    <a:pt x="49" y="79"/>
                    <a:pt x="49" y="78"/>
                    <a:pt x="48" y="77"/>
                  </a:cubicBezTo>
                  <a:cubicBezTo>
                    <a:pt x="48" y="76"/>
                    <a:pt x="48" y="75"/>
                    <a:pt x="47" y="75"/>
                  </a:cubicBezTo>
                  <a:cubicBezTo>
                    <a:pt x="43" y="75"/>
                    <a:pt x="43" y="75"/>
                    <a:pt x="43" y="75"/>
                  </a:cubicBezTo>
                  <a:cubicBezTo>
                    <a:pt x="42" y="75"/>
                    <a:pt x="42" y="75"/>
                    <a:pt x="42" y="75"/>
                  </a:cubicBezTo>
                  <a:cubicBezTo>
                    <a:pt x="42" y="70"/>
                    <a:pt x="42" y="70"/>
                    <a:pt x="42" y="70"/>
                  </a:cubicBezTo>
                  <a:close/>
                  <a:moveTo>
                    <a:pt x="42" y="91"/>
                  </a:moveTo>
                  <a:cubicBezTo>
                    <a:pt x="42" y="92"/>
                    <a:pt x="42" y="92"/>
                    <a:pt x="42" y="93"/>
                  </a:cubicBezTo>
                  <a:cubicBezTo>
                    <a:pt x="42" y="93"/>
                    <a:pt x="42" y="93"/>
                    <a:pt x="42" y="94"/>
                  </a:cubicBezTo>
                  <a:cubicBezTo>
                    <a:pt x="42" y="91"/>
                    <a:pt x="42" y="91"/>
                    <a:pt x="42" y="91"/>
                  </a:cubicBezTo>
                  <a:close/>
                  <a:moveTo>
                    <a:pt x="42" y="97"/>
                  </a:moveTo>
                  <a:cubicBezTo>
                    <a:pt x="42" y="127"/>
                    <a:pt x="42" y="127"/>
                    <a:pt x="42" y="127"/>
                  </a:cubicBezTo>
                  <a:cubicBezTo>
                    <a:pt x="43" y="127"/>
                    <a:pt x="44" y="126"/>
                    <a:pt x="44" y="125"/>
                  </a:cubicBezTo>
                  <a:cubicBezTo>
                    <a:pt x="44" y="106"/>
                    <a:pt x="44" y="106"/>
                    <a:pt x="44" y="106"/>
                  </a:cubicBezTo>
                  <a:cubicBezTo>
                    <a:pt x="45" y="106"/>
                    <a:pt x="45" y="106"/>
                    <a:pt x="45" y="106"/>
                  </a:cubicBezTo>
                  <a:cubicBezTo>
                    <a:pt x="53" y="106"/>
                    <a:pt x="53" y="106"/>
                    <a:pt x="53" y="106"/>
                  </a:cubicBezTo>
                  <a:cubicBezTo>
                    <a:pt x="53" y="106"/>
                    <a:pt x="53" y="106"/>
                    <a:pt x="54" y="106"/>
                  </a:cubicBezTo>
                  <a:cubicBezTo>
                    <a:pt x="54" y="106"/>
                    <a:pt x="54" y="107"/>
                    <a:pt x="54" y="107"/>
                  </a:cubicBezTo>
                  <a:cubicBezTo>
                    <a:pt x="59" y="112"/>
                    <a:pt x="59" y="112"/>
                    <a:pt x="59" y="112"/>
                  </a:cubicBezTo>
                  <a:cubicBezTo>
                    <a:pt x="59" y="99"/>
                    <a:pt x="59" y="99"/>
                    <a:pt x="59" y="99"/>
                  </a:cubicBezTo>
                  <a:cubicBezTo>
                    <a:pt x="55" y="103"/>
                    <a:pt x="55" y="103"/>
                    <a:pt x="55" y="103"/>
                  </a:cubicBezTo>
                  <a:cubicBezTo>
                    <a:pt x="55" y="91"/>
                    <a:pt x="55" y="91"/>
                    <a:pt x="55" y="91"/>
                  </a:cubicBezTo>
                  <a:cubicBezTo>
                    <a:pt x="58" y="88"/>
                    <a:pt x="58" y="88"/>
                    <a:pt x="58" y="88"/>
                  </a:cubicBezTo>
                  <a:cubicBezTo>
                    <a:pt x="58" y="88"/>
                    <a:pt x="59" y="89"/>
                    <a:pt x="59" y="89"/>
                  </a:cubicBezTo>
                  <a:cubicBezTo>
                    <a:pt x="59" y="83"/>
                    <a:pt x="59" y="83"/>
                    <a:pt x="59" y="83"/>
                  </a:cubicBezTo>
                  <a:cubicBezTo>
                    <a:pt x="59" y="83"/>
                    <a:pt x="59" y="83"/>
                    <a:pt x="59" y="83"/>
                  </a:cubicBezTo>
                  <a:cubicBezTo>
                    <a:pt x="59" y="83"/>
                    <a:pt x="59" y="83"/>
                    <a:pt x="59" y="83"/>
                  </a:cubicBezTo>
                  <a:cubicBezTo>
                    <a:pt x="58" y="83"/>
                    <a:pt x="57" y="83"/>
                    <a:pt x="56" y="84"/>
                  </a:cubicBezTo>
                  <a:cubicBezTo>
                    <a:pt x="51" y="89"/>
                    <a:pt x="51" y="89"/>
                    <a:pt x="51" y="89"/>
                  </a:cubicBezTo>
                  <a:cubicBezTo>
                    <a:pt x="50" y="89"/>
                    <a:pt x="50" y="90"/>
                    <a:pt x="50" y="90"/>
                  </a:cubicBezTo>
                  <a:cubicBezTo>
                    <a:pt x="50" y="101"/>
                    <a:pt x="50" y="101"/>
                    <a:pt x="50" y="101"/>
                  </a:cubicBezTo>
                  <a:cubicBezTo>
                    <a:pt x="48" y="101"/>
                    <a:pt x="48" y="101"/>
                    <a:pt x="48" y="101"/>
                  </a:cubicBezTo>
                  <a:cubicBezTo>
                    <a:pt x="48" y="98"/>
                    <a:pt x="48" y="98"/>
                    <a:pt x="48" y="98"/>
                  </a:cubicBezTo>
                  <a:cubicBezTo>
                    <a:pt x="48" y="98"/>
                    <a:pt x="48" y="98"/>
                    <a:pt x="48" y="98"/>
                  </a:cubicBezTo>
                  <a:cubicBezTo>
                    <a:pt x="48" y="97"/>
                    <a:pt x="47" y="96"/>
                    <a:pt x="47" y="96"/>
                  </a:cubicBezTo>
                  <a:cubicBezTo>
                    <a:pt x="46" y="95"/>
                    <a:pt x="44" y="95"/>
                    <a:pt x="43" y="96"/>
                  </a:cubicBezTo>
                  <a:cubicBezTo>
                    <a:pt x="42" y="97"/>
                    <a:pt x="42" y="97"/>
                    <a:pt x="42" y="97"/>
                  </a:cubicBezTo>
                  <a:close/>
                  <a:moveTo>
                    <a:pt x="59" y="121"/>
                  </a:moveTo>
                  <a:cubicBezTo>
                    <a:pt x="52" y="127"/>
                    <a:pt x="52" y="127"/>
                    <a:pt x="52" y="127"/>
                  </a:cubicBezTo>
                  <a:cubicBezTo>
                    <a:pt x="54" y="129"/>
                    <a:pt x="54" y="129"/>
                    <a:pt x="54" y="129"/>
                  </a:cubicBezTo>
                  <a:cubicBezTo>
                    <a:pt x="59" y="124"/>
                    <a:pt x="59" y="124"/>
                    <a:pt x="59" y="124"/>
                  </a:cubicBezTo>
                  <a:cubicBezTo>
                    <a:pt x="59" y="131"/>
                    <a:pt x="59" y="131"/>
                    <a:pt x="59" y="131"/>
                  </a:cubicBezTo>
                  <a:cubicBezTo>
                    <a:pt x="56" y="134"/>
                    <a:pt x="56" y="134"/>
                    <a:pt x="56" y="134"/>
                  </a:cubicBezTo>
                  <a:cubicBezTo>
                    <a:pt x="56" y="134"/>
                    <a:pt x="56" y="134"/>
                    <a:pt x="56" y="134"/>
                  </a:cubicBezTo>
                  <a:cubicBezTo>
                    <a:pt x="55" y="135"/>
                    <a:pt x="53" y="135"/>
                    <a:pt x="52" y="134"/>
                  </a:cubicBezTo>
                  <a:cubicBezTo>
                    <a:pt x="47" y="129"/>
                    <a:pt x="47" y="129"/>
                    <a:pt x="47" y="129"/>
                  </a:cubicBezTo>
                  <a:cubicBezTo>
                    <a:pt x="47" y="129"/>
                    <a:pt x="47" y="129"/>
                    <a:pt x="47" y="129"/>
                  </a:cubicBezTo>
                  <a:cubicBezTo>
                    <a:pt x="46" y="128"/>
                    <a:pt x="46" y="127"/>
                    <a:pt x="47" y="126"/>
                  </a:cubicBezTo>
                  <a:cubicBezTo>
                    <a:pt x="59" y="114"/>
                    <a:pt x="59" y="114"/>
                    <a:pt x="59" y="114"/>
                  </a:cubicBezTo>
                  <a:lnTo>
                    <a:pt x="59" y="121"/>
                  </a:lnTo>
                  <a:close/>
                  <a:moveTo>
                    <a:pt x="42" y="39"/>
                  </a:moveTo>
                  <a:cubicBezTo>
                    <a:pt x="40" y="38"/>
                    <a:pt x="40" y="38"/>
                    <a:pt x="40" y="38"/>
                  </a:cubicBezTo>
                  <a:cubicBezTo>
                    <a:pt x="40" y="37"/>
                    <a:pt x="40" y="37"/>
                    <a:pt x="40" y="36"/>
                  </a:cubicBezTo>
                  <a:cubicBezTo>
                    <a:pt x="40" y="36"/>
                    <a:pt x="40" y="36"/>
                    <a:pt x="40" y="36"/>
                  </a:cubicBezTo>
                  <a:cubicBezTo>
                    <a:pt x="40" y="15"/>
                    <a:pt x="40" y="15"/>
                    <a:pt x="40" y="15"/>
                  </a:cubicBezTo>
                  <a:cubicBezTo>
                    <a:pt x="37" y="15"/>
                    <a:pt x="37" y="15"/>
                    <a:pt x="37" y="15"/>
                  </a:cubicBezTo>
                  <a:cubicBezTo>
                    <a:pt x="37" y="29"/>
                    <a:pt x="37" y="29"/>
                    <a:pt x="37" y="29"/>
                  </a:cubicBezTo>
                  <a:cubicBezTo>
                    <a:pt x="37" y="30"/>
                    <a:pt x="36" y="31"/>
                    <a:pt x="35" y="31"/>
                  </a:cubicBezTo>
                  <a:cubicBezTo>
                    <a:pt x="34" y="31"/>
                    <a:pt x="33" y="31"/>
                    <a:pt x="33" y="30"/>
                  </a:cubicBezTo>
                  <a:cubicBezTo>
                    <a:pt x="25" y="22"/>
                    <a:pt x="25" y="22"/>
                    <a:pt x="25" y="22"/>
                  </a:cubicBezTo>
                  <a:cubicBezTo>
                    <a:pt x="23" y="24"/>
                    <a:pt x="23" y="24"/>
                    <a:pt x="23" y="24"/>
                  </a:cubicBezTo>
                  <a:cubicBezTo>
                    <a:pt x="31" y="32"/>
                    <a:pt x="31" y="32"/>
                    <a:pt x="31" y="32"/>
                  </a:cubicBezTo>
                  <a:cubicBezTo>
                    <a:pt x="32" y="33"/>
                    <a:pt x="32" y="35"/>
                    <a:pt x="31" y="36"/>
                  </a:cubicBezTo>
                  <a:cubicBezTo>
                    <a:pt x="31" y="36"/>
                    <a:pt x="30" y="36"/>
                    <a:pt x="29" y="36"/>
                  </a:cubicBezTo>
                  <a:cubicBezTo>
                    <a:pt x="29" y="36"/>
                    <a:pt x="29" y="36"/>
                    <a:pt x="29" y="36"/>
                  </a:cubicBezTo>
                  <a:cubicBezTo>
                    <a:pt x="15" y="36"/>
                    <a:pt x="15" y="36"/>
                    <a:pt x="15" y="36"/>
                  </a:cubicBezTo>
                  <a:cubicBezTo>
                    <a:pt x="15" y="39"/>
                    <a:pt x="15" y="39"/>
                    <a:pt x="15" y="39"/>
                  </a:cubicBezTo>
                  <a:cubicBezTo>
                    <a:pt x="37" y="39"/>
                    <a:pt x="37" y="39"/>
                    <a:pt x="37" y="39"/>
                  </a:cubicBezTo>
                  <a:cubicBezTo>
                    <a:pt x="37" y="39"/>
                    <a:pt x="38" y="39"/>
                    <a:pt x="39" y="40"/>
                  </a:cubicBezTo>
                  <a:cubicBezTo>
                    <a:pt x="42" y="43"/>
                    <a:pt x="42" y="43"/>
                    <a:pt x="42" y="43"/>
                  </a:cubicBezTo>
                  <a:cubicBezTo>
                    <a:pt x="42" y="43"/>
                    <a:pt x="42" y="43"/>
                    <a:pt x="42" y="43"/>
                  </a:cubicBezTo>
                  <a:cubicBezTo>
                    <a:pt x="42" y="46"/>
                    <a:pt x="42" y="46"/>
                    <a:pt x="42" y="46"/>
                  </a:cubicBezTo>
                  <a:cubicBezTo>
                    <a:pt x="42" y="46"/>
                    <a:pt x="42" y="46"/>
                    <a:pt x="42" y="46"/>
                  </a:cubicBezTo>
                  <a:cubicBezTo>
                    <a:pt x="41" y="47"/>
                    <a:pt x="41" y="47"/>
                    <a:pt x="40" y="47"/>
                  </a:cubicBezTo>
                  <a:cubicBezTo>
                    <a:pt x="40" y="47"/>
                    <a:pt x="40" y="47"/>
                    <a:pt x="40" y="47"/>
                  </a:cubicBezTo>
                  <a:cubicBezTo>
                    <a:pt x="36" y="47"/>
                    <a:pt x="36" y="47"/>
                    <a:pt x="36" y="47"/>
                  </a:cubicBezTo>
                  <a:cubicBezTo>
                    <a:pt x="36" y="49"/>
                    <a:pt x="36" y="49"/>
                    <a:pt x="36" y="49"/>
                  </a:cubicBezTo>
                  <a:cubicBezTo>
                    <a:pt x="42" y="49"/>
                    <a:pt x="42" y="49"/>
                    <a:pt x="42" y="49"/>
                  </a:cubicBezTo>
                  <a:cubicBezTo>
                    <a:pt x="42" y="54"/>
                    <a:pt x="42" y="54"/>
                    <a:pt x="42" y="54"/>
                  </a:cubicBezTo>
                  <a:cubicBezTo>
                    <a:pt x="35" y="54"/>
                    <a:pt x="35" y="54"/>
                    <a:pt x="35" y="54"/>
                  </a:cubicBezTo>
                  <a:cubicBezTo>
                    <a:pt x="42" y="62"/>
                    <a:pt x="42" y="62"/>
                    <a:pt x="42" y="62"/>
                  </a:cubicBezTo>
                  <a:cubicBezTo>
                    <a:pt x="42" y="67"/>
                    <a:pt x="42" y="67"/>
                    <a:pt x="42" y="67"/>
                  </a:cubicBezTo>
                  <a:cubicBezTo>
                    <a:pt x="42" y="67"/>
                    <a:pt x="42" y="67"/>
                    <a:pt x="42" y="67"/>
                  </a:cubicBezTo>
                  <a:cubicBezTo>
                    <a:pt x="41" y="67"/>
                    <a:pt x="41" y="67"/>
                    <a:pt x="40" y="66"/>
                  </a:cubicBezTo>
                  <a:cubicBezTo>
                    <a:pt x="32" y="59"/>
                    <a:pt x="32" y="59"/>
                    <a:pt x="32" y="59"/>
                  </a:cubicBezTo>
                  <a:cubicBezTo>
                    <a:pt x="31" y="60"/>
                    <a:pt x="31" y="60"/>
                    <a:pt x="31" y="60"/>
                  </a:cubicBezTo>
                  <a:cubicBezTo>
                    <a:pt x="33" y="63"/>
                    <a:pt x="33" y="63"/>
                    <a:pt x="33" y="63"/>
                  </a:cubicBezTo>
                  <a:cubicBezTo>
                    <a:pt x="34" y="64"/>
                    <a:pt x="34" y="66"/>
                    <a:pt x="33" y="66"/>
                  </a:cubicBezTo>
                  <a:cubicBezTo>
                    <a:pt x="33" y="67"/>
                    <a:pt x="32" y="67"/>
                    <a:pt x="32" y="67"/>
                  </a:cubicBezTo>
                  <a:cubicBezTo>
                    <a:pt x="32" y="67"/>
                    <a:pt x="32" y="67"/>
                    <a:pt x="32" y="67"/>
                  </a:cubicBezTo>
                  <a:cubicBezTo>
                    <a:pt x="27" y="67"/>
                    <a:pt x="27" y="67"/>
                    <a:pt x="27" y="67"/>
                  </a:cubicBezTo>
                  <a:cubicBezTo>
                    <a:pt x="26" y="67"/>
                    <a:pt x="26" y="67"/>
                    <a:pt x="25" y="66"/>
                  </a:cubicBezTo>
                  <a:cubicBezTo>
                    <a:pt x="10" y="51"/>
                    <a:pt x="10" y="51"/>
                    <a:pt x="10" y="51"/>
                  </a:cubicBezTo>
                  <a:cubicBezTo>
                    <a:pt x="8" y="53"/>
                    <a:pt x="8" y="53"/>
                    <a:pt x="8" y="53"/>
                  </a:cubicBezTo>
                  <a:cubicBezTo>
                    <a:pt x="18" y="63"/>
                    <a:pt x="18" y="63"/>
                    <a:pt x="18" y="63"/>
                  </a:cubicBezTo>
                  <a:cubicBezTo>
                    <a:pt x="19" y="64"/>
                    <a:pt x="19" y="66"/>
                    <a:pt x="18" y="66"/>
                  </a:cubicBezTo>
                  <a:cubicBezTo>
                    <a:pt x="18" y="67"/>
                    <a:pt x="17" y="67"/>
                    <a:pt x="17" y="67"/>
                  </a:cubicBezTo>
                  <a:cubicBezTo>
                    <a:pt x="17" y="67"/>
                    <a:pt x="17" y="67"/>
                    <a:pt x="17" y="67"/>
                  </a:cubicBezTo>
                  <a:cubicBezTo>
                    <a:pt x="5" y="67"/>
                    <a:pt x="5" y="67"/>
                    <a:pt x="5" y="67"/>
                  </a:cubicBezTo>
                  <a:cubicBezTo>
                    <a:pt x="5" y="70"/>
                    <a:pt x="5" y="70"/>
                    <a:pt x="5" y="70"/>
                  </a:cubicBezTo>
                  <a:cubicBezTo>
                    <a:pt x="17" y="70"/>
                    <a:pt x="17" y="70"/>
                    <a:pt x="17" y="70"/>
                  </a:cubicBezTo>
                  <a:cubicBezTo>
                    <a:pt x="18" y="70"/>
                    <a:pt x="19" y="71"/>
                    <a:pt x="19" y="72"/>
                  </a:cubicBezTo>
                  <a:cubicBezTo>
                    <a:pt x="19" y="73"/>
                    <a:pt x="19" y="73"/>
                    <a:pt x="18" y="74"/>
                  </a:cubicBezTo>
                  <a:cubicBezTo>
                    <a:pt x="8" y="84"/>
                    <a:pt x="8" y="84"/>
                    <a:pt x="8" y="84"/>
                  </a:cubicBezTo>
                  <a:cubicBezTo>
                    <a:pt x="10" y="85"/>
                    <a:pt x="10" y="85"/>
                    <a:pt x="10" y="85"/>
                  </a:cubicBezTo>
                  <a:cubicBezTo>
                    <a:pt x="25" y="70"/>
                    <a:pt x="25" y="70"/>
                    <a:pt x="25" y="70"/>
                  </a:cubicBezTo>
                  <a:cubicBezTo>
                    <a:pt x="26" y="70"/>
                    <a:pt x="26" y="70"/>
                    <a:pt x="27" y="70"/>
                  </a:cubicBezTo>
                  <a:cubicBezTo>
                    <a:pt x="27" y="70"/>
                    <a:pt x="27" y="70"/>
                    <a:pt x="27" y="70"/>
                  </a:cubicBezTo>
                  <a:cubicBezTo>
                    <a:pt x="32" y="70"/>
                    <a:pt x="32" y="70"/>
                    <a:pt x="32" y="70"/>
                  </a:cubicBezTo>
                  <a:cubicBezTo>
                    <a:pt x="33" y="70"/>
                    <a:pt x="34" y="71"/>
                    <a:pt x="34" y="72"/>
                  </a:cubicBezTo>
                  <a:cubicBezTo>
                    <a:pt x="34" y="73"/>
                    <a:pt x="34" y="74"/>
                    <a:pt x="33" y="74"/>
                  </a:cubicBezTo>
                  <a:cubicBezTo>
                    <a:pt x="31" y="76"/>
                    <a:pt x="31" y="76"/>
                    <a:pt x="31" y="76"/>
                  </a:cubicBezTo>
                  <a:cubicBezTo>
                    <a:pt x="32" y="78"/>
                    <a:pt x="32" y="78"/>
                    <a:pt x="32" y="78"/>
                  </a:cubicBezTo>
                  <a:cubicBezTo>
                    <a:pt x="40" y="70"/>
                    <a:pt x="40" y="70"/>
                    <a:pt x="40" y="70"/>
                  </a:cubicBezTo>
                  <a:cubicBezTo>
                    <a:pt x="41" y="70"/>
                    <a:pt x="41" y="70"/>
                    <a:pt x="42" y="70"/>
                  </a:cubicBezTo>
                  <a:cubicBezTo>
                    <a:pt x="42" y="70"/>
                    <a:pt x="42" y="70"/>
                    <a:pt x="42" y="70"/>
                  </a:cubicBezTo>
                  <a:cubicBezTo>
                    <a:pt x="42" y="70"/>
                    <a:pt x="42" y="70"/>
                    <a:pt x="42" y="70"/>
                  </a:cubicBezTo>
                  <a:cubicBezTo>
                    <a:pt x="42" y="75"/>
                    <a:pt x="42" y="75"/>
                    <a:pt x="42" y="75"/>
                  </a:cubicBezTo>
                  <a:cubicBezTo>
                    <a:pt x="35" y="83"/>
                    <a:pt x="35" y="83"/>
                    <a:pt x="35" y="83"/>
                  </a:cubicBezTo>
                  <a:cubicBezTo>
                    <a:pt x="42" y="83"/>
                    <a:pt x="42" y="83"/>
                    <a:pt x="42" y="83"/>
                  </a:cubicBezTo>
                  <a:cubicBezTo>
                    <a:pt x="42" y="88"/>
                    <a:pt x="42" y="88"/>
                    <a:pt x="42" y="88"/>
                  </a:cubicBezTo>
                  <a:cubicBezTo>
                    <a:pt x="36" y="88"/>
                    <a:pt x="36" y="88"/>
                    <a:pt x="36" y="88"/>
                  </a:cubicBezTo>
                  <a:cubicBezTo>
                    <a:pt x="36" y="90"/>
                    <a:pt x="36" y="90"/>
                    <a:pt x="36" y="90"/>
                  </a:cubicBezTo>
                  <a:cubicBezTo>
                    <a:pt x="40" y="90"/>
                    <a:pt x="40" y="90"/>
                    <a:pt x="40" y="90"/>
                  </a:cubicBezTo>
                  <a:cubicBezTo>
                    <a:pt x="41" y="90"/>
                    <a:pt x="42" y="91"/>
                    <a:pt x="42" y="91"/>
                  </a:cubicBezTo>
                  <a:cubicBezTo>
                    <a:pt x="42" y="94"/>
                    <a:pt x="42" y="94"/>
                    <a:pt x="42" y="94"/>
                  </a:cubicBezTo>
                  <a:cubicBezTo>
                    <a:pt x="42" y="94"/>
                    <a:pt x="42" y="94"/>
                    <a:pt x="42" y="94"/>
                  </a:cubicBezTo>
                  <a:cubicBezTo>
                    <a:pt x="38" y="97"/>
                    <a:pt x="38" y="97"/>
                    <a:pt x="38" y="97"/>
                  </a:cubicBezTo>
                  <a:cubicBezTo>
                    <a:pt x="38" y="98"/>
                    <a:pt x="37" y="98"/>
                    <a:pt x="37" y="98"/>
                  </a:cubicBezTo>
                  <a:cubicBezTo>
                    <a:pt x="37" y="98"/>
                    <a:pt x="37" y="98"/>
                    <a:pt x="37" y="98"/>
                  </a:cubicBezTo>
                  <a:cubicBezTo>
                    <a:pt x="15" y="98"/>
                    <a:pt x="15" y="98"/>
                    <a:pt x="15" y="98"/>
                  </a:cubicBezTo>
                  <a:cubicBezTo>
                    <a:pt x="15" y="101"/>
                    <a:pt x="15" y="101"/>
                    <a:pt x="15" y="101"/>
                  </a:cubicBezTo>
                  <a:cubicBezTo>
                    <a:pt x="29" y="101"/>
                    <a:pt x="29" y="101"/>
                    <a:pt x="29" y="101"/>
                  </a:cubicBezTo>
                  <a:cubicBezTo>
                    <a:pt x="31" y="101"/>
                    <a:pt x="32" y="102"/>
                    <a:pt x="32" y="103"/>
                  </a:cubicBezTo>
                  <a:cubicBezTo>
                    <a:pt x="32" y="104"/>
                    <a:pt x="31" y="104"/>
                    <a:pt x="31" y="105"/>
                  </a:cubicBezTo>
                  <a:cubicBezTo>
                    <a:pt x="23" y="113"/>
                    <a:pt x="23" y="113"/>
                    <a:pt x="23" y="113"/>
                  </a:cubicBezTo>
                  <a:cubicBezTo>
                    <a:pt x="25" y="115"/>
                    <a:pt x="25" y="115"/>
                    <a:pt x="25" y="115"/>
                  </a:cubicBezTo>
                  <a:cubicBezTo>
                    <a:pt x="33" y="107"/>
                    <a:pt x="33" y="107"/>
                    <a:pt x="33" y="107"/>
                  </a:cubicBezTo>
                  <a:cubicBezTo>
                    <a:pt x="34" y="106"/>
                    <a:pt x="35" y="106"/>
                    <a:pt x="36" y="107"/>
                  </a:cubicBezTo>
                  <a:cubicBezTo>
                    <a:pt x="37" y="107"/>
                    <a:pt x="37" y="108"/>
                    <a:pt x="37" y="108"/>
                  </a:cubicBezTo>
                  <a:cubicBezTo>
                    <a:pt x="37" y="108"/>
                    <a:pt x="37" y="108"/>
                    <a:pt x="37" y="108"/>
                  </a:cubicBezTo>
                  <a:cubicBezTo>
                    <a:pt x="37" y="122"/>
                    <a:pt x="37" y="122"/>
                    <a:pt x="37" y="122"/>
                  </a:cubicBezTo>
                  <a:cubicBezTo>
                    <a:pt x="40" y="122"/>
                    <a:pt x="40" y="122"/>
                    <a:pt x="40" y="122"/>
                  </a:cubicBezTo>
                  <a:cubicBezTo>
                    <a:pt x="40" y="101"/>
                    <a:pt x="40" y="101"/>
                    <a:pt x="40" y="101"/>
                  </a:cubicBezTo>
                  <a:cubicBezTo>
                    <a:pt x="40" y="100"/>
                    <a:pt x="40" y="100"/>
                    <a:pt x="40" y="99"/>
                  </a:cubicBezTo>
                  <a:cubicBezTo>
                    <a:pt x="42" y="97"/>
                    <a:pt x="42" y="97"/>
                    <a:pt x="42" y="97"/>
                  </a:cubicBezTo>
                  <a:cubicBezTo>
                    <a:pt x="42" y="127"/>
                    <a:pt x="42" y="127"/>
                    <a:pt x="42" y="127"/>
                  </a:cubicBezTo>
                  <a:cubicBezTo>
                    <a:pt x="42" y="127"/>
                    <a:pt x="42" y="127"/>
                    <a:pt x="42" y="127"/>
                  </a:cubicBezTo>
                  <a:cubicBezTo>
                    <a:pt x="35" y="127"/>
                    <a:pt x="35" y="127"/>
                    <a:pt x="35" y="127"/>
                  </a:cubicBezTo>
                  <a:cubicBezTo>
                    <a:pt x="33" y="127"/>
                    <a:pt x="32" y="126"/>
                    <a:pt x="32" y="125"/>
                  </a:cubicBezTo>
                  <a:cubicBezTo>
                    <a:pt x="32" y="114"/>
                    <a:pt x="32" y="114"/>
                    <a:pt x="32" y="114"/>
                  </a:cubicBezTo>
                  <a:cubicBezTo>
                    <a:pt x="27" y="120"/>
                    <a:pt x="27" y="120"/>
                    <a:pt x="27" y="120"/>
                  </a:cubicBezTo>
                  <a:cubicBezTo>
                    <a:pt x="27" y="120"/>
                    <a:pt x="27" y="120"/>
                    <a:pt x="27" y="120"/>
                  </a:cubicBezTo>
                  <a:cubicBezTo>
                    <a:pt x="26" y="121"/>
                    <a:pt x="24" y="121"/>
                    <a:pt x="23" y="120"/>
                  </a:cubicBezTo>
                  <a:cubicBezTo>
                    <a:pt x="18" y="114"/>
                    <a:pt x="18" y="114"/>
                    <a:pt x="18" y="114"/>
                  </a:cubicBezTo>
                  <a:cubicBezTo>
                    <a:pt x="17" y="114"/>
                    <a:pt x="17" y="112"/>
                    <a:pt x="18" y="111"/>
                  </a:cubicBezTo>
                  <a:cubicBezTo>
                    <a:pt x="24" y="105"/>
                    <a:pt x="24" y="105"/>
                    <a:pt x="24" y="105"/>
                  </a:cubicBezTo>
                  <a:cubicBezTo>
                    <a:pt x="13" y="105"/>
                    <a:pt x="13" y="105"/>
                    <a:pt x="13" y="105"/>
                  </a:cubicBezTo>
                  <a:cubicBezTo>
                    <a:pt x="12" y="105"/>
                    <a:pt x="11" y="104"/>
                    <a:pt x="11" y="103"/>
                  </a:cubicBezTo>
                  <a:cubicBezTo>
                    <a:pt x="11" y="96"/>
                    <a:pt x="11" y="96"/>
                    <a:pt x="11" y="96"/>
                  </a:cubicBezTo>
                  <a:cubicBezTo>
                    <a:pt x="11" y="94"/>
                    <a:pt x="12" y="93"/>
                    <a:pt x="13" y="93"/>
                  </a:cubicBezTo>
                  <a:cubicBezTo>
                    <a:pt x="32" y="93"/>
                    <a:pt x="32" y="93"/>
                    <a:pt x="32" y="93"/>
                  </a:cubicBezTo>
                  <a:cubicBezTo>
                    <a:pt x="32" y="93"/>
                    <a:pt x="31" y="93"/>
                    <a:pt x="31" y="93"/>
                  </a:cubicBezTo>
                  <a:cubicBezTo>
                    <a:pt x="31" y="85"/>
                    <a:pt x="31" y="85"/>
                    <a:pt x="31" y="85"/>
                  </a:cubicBezTo>
                  <a:cubicBezTo>
                    <a:pt x="31" y="85"/>
                    <a:pt x="32" y="84"/>
                    <a:pt x="32" y="84"/>
                  </a:cubicBezTo>
                  <a:cubicBezTo>
                    <a:pt x="31" y="84"/>
                    <a:pt x="31" y="84"/>
                    <a:pt x="31" y="83"/>
                  </a:cubicBezTo>
                  <a:cubicBezTo>
                    <a:pt x="26" y="78"/>
                    <a:pt x="26" y="78"/>
                    <a:pt x="26" y="78"/>
                  </a:cubicBezTo>
                  <a:cubicBezTo>
                    <a:pt x="25" y="78"/>
                    <a:pt x="25" y="78"/>
                    <a:pt x="25" y="77"/>
                  </a:cubicBezTo>
                  <a:cubicBezTo>
                    <a:pt x="12" y="91"/>
                    <a:pt x="12" y="91"/>
                    <a:pt x="12" y="91"/>
                  </a:cubicBezTo>
                  <a:cubicBezTo>
                    <a:pt x="12" y="91"/>
                    <a:pt x="12" y="91"/>
                    <a:pt x="12" y="91"/>
                  </a:cubicBezTo>
                  <a:cubicBezTo>
                    <a:pt x="11" y="92"/>
                    <a:pt x="9" y="92"/>
                    <a:pt x="8" y="91"/>
                  </a:cubicBezTo>
                  <a:cubicBezTo>
                    <a:pt x="3" y="86"/>
                    <a:pt x="3" y="86"/>
                    <a:pt x="3" y="86"/>
                  </a:cubicBezTo>
                  <a:cubicBezTo>
                    <a:pt x="3" y="85"/>
                    <a:pt x="3" y="85"/>
                    <a:pt x="3" y="85"/>
                  </a:cubicBezTo>
                  <a:cubicBezTo>
                    <a:pt x="2" y="84"/>
                    <a:pt x="2" y="83"/>
                    <a:pt x="3" y="82"/>
                  </a:cubicBezTo>
                  <a:cubicBezTo>
                    <a:pt x="11" y="75"/>
                    <a:pt x="11" y="75"/>
                    <a:pt x="11" y="75"/>
                  </a:cubicBezTo>
                  <a:cubicBezTo>
                    <a:pt x="3" y="75"/>
                    <a:pt x="3" y="75"/>
                    <a:pt x="3" y="75"/>
                  </a:cubicBezTo>
                  <a:cubicBezTo>
                    <a:pt x="2" y="75"/>
                    <a:pt x="0" y="73"/>
                    <a:pt x="0" y="72"/>
                  </a:cubicBezTo>
                  <a:cubicBezTo>
                    <a:pt x="0" y="65"/>
                    <a:pt x="0" y="65"/>
                    <a:pt x="0" y="65"/>
                  </a:cubicBezTo>
                  <a:cubicBezTo>
                    <a:pt x="0" y="63"/>
                    <a:pt x="2" y="62"/>
                    <a:pt x="3" y="62"/>
                  </a:cubicBezTo>
                  <a:cubicBezTo>
                    <a:pt x="11" y="62"/>
                    <a:pt x="11" y="62"/>
                    <a:pt x="11" y="62"/>
                  </a:cubicBezTo>
                  <a:cubicBezTo>
                    <a:pt x="3" y="55"/>
                    <a:pt x="3" y="55"/>
                    <a:pt x="3" y="55"/>
                  </a:cubicBezTo>
                  <a:cubicBezTo>
                    <a:pt x="3" y="55"/>
                    <a:pt x="3" y="55"/>
                    <a:pt x="3" y="55"/>
                  </a:cubicBezTo>
                  <a:cubicBezTo>
                    <a:pt x="2" y="54"/>
                    <a:pt x="2" y="52"/>
                    <a:pt x="3" y="52"/>
                  </a:cubicBezTo>
                  <a:cubicBezTo>
                    <a:pt x="8" y="46"/>
                    <a:pt x="8" y="46"/>
                    <a:pt x="8" y="46"/>
                  </a:cubicBezTo>
                  <a:cubicBezTo>
                    <a:pt x="8" y="46"/>
                    <a:pt x="8" y="46"/>
                    <a:pt x="8" y="46"/>
                  </a:cubicBezTo>
                  <a:cubicBezTo>
                    <a:pt x="9" y="45"/>
                    <a:pt x="11" y="45"/>
                    <a:pt x="12" y="46"/>
                  </a:cubicBezTo>
                  <a:cubicBezTo>
                    <a:pt x="25" y="60"/>
                    <a:pt x="25" y="60"/>
                    <a:pt x="25" y="60"/>
                  </a:cubicBezTo>
                  <a:cubicBezTo>
                    <a:pt x="25" y="59"/>
                    <a:pt x="25" y="59"/>
                    <a:pt x="26" y="59"/>
                  </a:cubicBezTo>
                  <a:cubicBezTo>
                    <a:pt x="31" y="54"/>
                    <a:pt x="31" y="54"/>
                    <a:pt x="31" y="54"/>
                  </a:cubicBezTo>
                  <a:cubicBezTo>
                    <a:pt x="31" y="54"/>
                    <a:pt x="31" y="54"/>
                    <a:pt x="31" y="54"/>
                  </a:cubicBezTo>
                  <a:cubicBezTo>
                    <a:pt x="31" y="53"/>
                    <a:pt x="31" y="53"/>
                    <a:pt x="32" y="53"/>
                  </a:cubicBezTo>
                  <a:cubicBezTo>
                    <a:pt x="32" y="53"/>
                    <a:pt x="31" y="52"/>
                    <a:pt x="31" y="52"/>
                  </a:cubicBezTo>
                  <a:cubicBezTo>
                    <a:pt x="31" y="44"/>
                    <a:pt x="31" y="44"/>
                    <a:pt x="31" y="44"/>
                  </a:cubicBezTo>
                  <a:cubicBezTo>
                    <a:pt x="31" y="44"/>
                    <a:pt x="32" y="44"/>
                    <a:pt x="32" y="44"/>
                  </a:cubicBezTo>
                  <a:cubicBezTo>
                    <a:pt x="13" y="44"/>
                    <a:pt x="13" y="44"/>
                    <a:pt x="13" y="44"/>
                  </a:cubicBezTo>
                  <a:cubicBezTo>
                    <a:pt x="12" y="44"/>
                    <a:pt x="11" y="42"/>
                    <a:pt x="11" y="41"/>
                  </a:cubicBezTo>
                  <a:cubicBezTo>
                    <a:pt x="11" y="34"/>
                    <a:pt x="11" y="34"/>
                    <a:pt x="11" y="34"/>
                  </a:cubicBezTo>
                  <a:cubicBezTo>
                    <a:pt x="11" y="32"/>
                    <a:pt x="12" y="31"/>
                    <a:pt x="13" y="31"/>
                  </a:cubicBezTo>
                  <a:cubicBezTo>
                    <a:pt x="24" y="31"/>
                    <a:pt x="24" y="31"/>
                    <a:pt x="24" y="31"/>
                  </a:cubicBezTo>
                  <a:cubicBezTo>
                    <a:pt x="18" y="26"/>
                    <a:pt x="18" y="26"/>
                    <a:pt x="18" y="26"/>
                  </a:cubicBezTo>
                  <a:cubicBezTo>
                    <a:pt x="17" y="25"/>
                    <a:pt x="17" y="23"/>
                    <a:pt x="18" y="22"/>
                  </a:cubicBezTo>
                  <a:cubicBezTo>
                    <a:pt x="23" y="17"/>
                    <a:pt x="23" y="17"/>
                    <a:pt x="23" y="17"/>
                  </a:cubicBezTo>
                  <a:cubicBezTo>
                    <a:pt x="23" y="17"/>
                    <a:pt x="23" y="17"/>
                    <a:pt x="23" y="17"/>
                  </a:cubicBezTo>
                  <a:cubicBezTo>
                    <a:pt x="24" y="16"/>
                    <a:pt x="26" y="16"/>
                    <a:pt x="27" y="17"/>
                  </a:cubicBezTo>
                  <a:cubicBezTo>
                    <a:pt x="32" y="23"/>
                    <a:pt x="32" y="23"/>
                    <a:pt x="32" y="23"/>
                  </a:cubicBezTo>
                  <a:cubicBezTo>
                    <a:pt x="32" y="12"/>
                    <a:pt x="32" y="12"/>
                    <a:pt x="32" y="12"/>
                  </a:cubicBezTo>
                  <a:cubicBezTo>
                    <a:pt x="32" y="11"/>
                    <a:pt x="33" y="10"/>
                    <a:pt x="35" y="10"/>
                  </a:cubicBezTo>
                  <a:cubicBezTo>
                    <a:pt x="42" y="10"/>
                    <a:pt x="42" y="10"/>
                    <a:pt x="42" y="10"/>
                  </a:cubicBezTo>
                  <a:cubicBezTo>
                    <a:pt x="42" y="10"/>
                    <a:pt x="42" y="10"/>
                    <a:pt x="42" y="10"/>
                  </a:cubicBezTo>
                  <a:lnTo>
                    <a:pt x="42"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9" name="Freeform 298"/>
            <p:cNvSpPr>
              <a:spLocks noEditPoints="1"/>
            </p:cNvSpPr>
            <p:nvPr/>
          </p:nvSpPr>
          <p:spPr bwMode="auto">
            <a:xfrm>
              <a:off x="1393809" y="116189"/>
              <a:ext cx="77773" cy="134943"/>
            </a:xfrm>
            <a:custGeom>
              <a:avLst/>
              <a:gdLst>
                <a:gd name="T0" fmla="*/ 21 w 42"/>
                <a:gd name="T1" fmla="*/ 67 h 73"/>
                <a:gd name="T2" fmla="*/ 29 w 42"/>
                <a:gd name="T3" fmla="*/ 68 h 73"/>
                <a:gd name="T4" fmla="*/ 38 w 42"/>
                <a:gd name="T5" fmla="*/ 68 h 73"/>
                <a:gd name="T6" fmla="*/ 38 w 42"/>
                <a:gd name="T7" fmla="*/ 5 h 73"/>
                <a:gd name="T8" fmla="*/ 29 w 42"/>
                <a:gd name="T9" fmla="*/ 5 h 73"/>
                <a:gd name="T10" fmla="*/ 21 w 42"/>
                <a:gd name="T11" fmla="*/ 6 h 73"/>
                <a:gd name="T12" fmla="*/ 21 w 42"/>
                <a:gd name="T13" fmla="*/ 1 h 73"/>
                <a:gd name="T14" fmla="*/ 29 w 42"/>
                <a:gd name="T15" fmla="*/ 0 h 73"/>
                <a:gd name="T16" fmla="*/ 40 w 42"/>
                <a:gd name="T17" fmla="*/ 0 h 73"/>
                <a:gd name="T18" fmla="*/ 42 w 42"/>
                <a:gd name="T19" fmla="*/ 2 h 73"/>
                <a:gd name="T20" fmla="*/ 42 w 42"/>
                <a:gd name="T21" fmla="*/ 71 h 73"/>
                <a:gd name="T22" fmla="*/ 40 w 42"/>
                <a:gd name="T23" fmla="*/ 73 h 73"/>
                <a:gd name="T24" fmla="*/ 29 w 42"/>
                <a:gd name="T25" fmla="*/ 73 h 73"/>
                <a:gd name="T26" fmla="*/ 21 w 42"/>
                <a:gd name="T27" fmla="*/ 72 h 73"/>
                <a:gd name="T28" fmla="*/ 21 w 42"/>
                <a:gd name="T29" fmla="*/ 67 h 73"/>
                <a:gd name="T30" fmla="*/ 5 w 42"/>
                <a:gd name="T31" fmla="*/ 17 h 73"/>
                <a:gd name="T32" fmla="*/ 5 w 42"/>
                <a:gd name="T33" fmla="*/ 19 h 73"/>
                <a:gd name="T34" fmla="*/ 5 w 42"/>
                <a:gd name="T35" fmla="*/ 19 h 73"/>
                <a:gd name="T36" fmla="*/ 5 w 42"/>
                <a:gd name="T37" fmla="*/ 19 h 73"/>
                <a:gd name="T38" fmla="*/ 5 w 42"/>
                <a:gd name="T39" fmla="*/ 20 h 73"/>
                <a:gd name="T40" fmla="*/ 5 w 42"/>
                <a:gd name="T41" fmla="*/ 42 h 73"/>
                <a:gd name="T42" fmla="*/ 5 w 42"/>
                <a:gd name="T43" fmla="*/ 53 h 73"/>
                <a:gd name="T44" fmla="*/ 11 w 42"/>
                <a:gd name="T45" fmla="*/ 63 h 73"/>
                <a:gd name="T46" fmla="*/ 21 w 42"/>
                <a:gd name="T47" fmla="*/ 67 h 73"/>
                <a:gd name="T48" fmla="*/ 21 w 42"/>
                <a:gd name="T49" fmla="*/ 72 h 73"/>
                <a:gd name="T50" fmla="*/ 9 w 42"/>
                <a:gd name="T51" fmla="*/ 67 h 73"/>
                <a:gd name="T52" fmla="*/ 0 w 42"/>
                <a:gd name="T53" fmla="*/ 53 h 73"/>
                <a:gd name="T54" fmla="*/ 0 w 42"/>
                <a:gd name="T55" fmla="*/ 42 h 73"/>
                <a:gd name="T56" fmla="*/ 0 w 42"/>
                <a:gd name="T57" fmla="*/ 20 h 73"/>
                <a:gd name="T58" fmla="*/ 0 w 42"/>
                <a:gd name="T59" fmla="*/ 18 h 73"/>
                <a:gd name="T60" fmla="*/ 0 w 42"/>
                <a:gd name="T61" fmla="*/ 18 h 73"/>
                <a:gd name="T62" fmla="*/ 1 w 42"/>
                <a:gd name="T63" fmla="*/ 16 h 73"/>
                <a:gd name="T64" fmla="*/ 11 w 42"/>
                <a:gd name="T65" fmla="*/ 4 h 73"/>
                <a:gd name="T66" fmla="*/ 21 w 42"/>
                <a:gd name="T67" fmla="*/ 1 h 73"/>
                <a:gd name="T68" fmla="*/ 21 w 42"/>
                <a:gd name="T69" fmla="*/ 6 h 73"/>
                <a:gd name="T70" fmla="*/ 13 w 42"/>
                <a:gd name="T71" fmla="*/ 8 h 73"/>
                <a:gd name="T72" fmla="*/ 5 w 42"/>
                <a:gd name="T73"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73">
                  <a:moveTo>
                    <a:pt x="21" y="67"/>
                  </a:moveTo>
                  <a:cubicBezTo>
                    <a:pt x="24" y="68"/>
                    <a:pt x="26" y="68"/>
                    <a:pt x="29" y="68"/>
                  </a:cubicBezTo>
                  <a:cubicBezTo>
                    <a:pt x="38" y="68"/>
                    <a:pt x="38" y="68"/>
                    <a:pt x="38" y="68"/>
                  </a:cubicBezTo>
                  <a:cubicBezTo>
                    <a:pt x="38" y="5"/>
                    <a:pt x="38" y="5"/>
                    <a:pt x="38" y="5"/>
                  </a:cubicBezTo>
                  <a:cubicBezTo>
                    <a:pt x="29" y="5"/>
                    <a:pt x="29" y="5"/>
                    <a:pt x="29" y="5"/>
                  </a:cubicBezTo>
                  <a:cubicBezTo>
                    <a:pt x="26" y="5"/>
                    <a:pt x="24" y="5"/>
                    <a:pt x="21" y="6"/>
                  </a:cubicBezTo>
                  <a:cubicBezTo>
                    <a:pt x="21" y="1"/>
                    <a:pt x="21" y="1"/>
                    <a:pt x="21" y="1"/>
                  </a:cubicBezTo>
                  <a:cubicBezTo>
                    <a:pt x="24" y="0"/>
                    <a:pt x="26" y="0"/>
                    <a:pt x="29" y="0"/>
                  </a:cubicBezTo>
                  <a:cubicBezTo>
                    <a:pt x="40" y="0"/>
                    <a:pt x="40" y="0"/>
                    <a:pt x="40" y="0"/>
                  </a:cubicBezTo>
                  <a:cubicBezTo>
                    <a:pt x="41" y="0"/>
                    <a:pt x="42" y="1"/>
                    <a:pt x="42" y="2"/>
                  </a:cubicBezTo>
                  <a:cubicBezTo>
                    <a:pt x="42" y="71"/>
                    <a:pt x="42" y="71"/>
                    <a:pt x="42" y="71"/>
                  </a:cubicBezTo>
                  <a:cubicBezTo>
                    <a:pt x="42" y="72"/>
                    <a:pt x="41" y="73"/>
                    <a:pt x="40" y="73"/>
                  </a:cubicBezTo>
                  <a:cubicBezTo>
                    <a:pt x="29" y="73"/>
                    <a:pt x="29" y="73"/>
                    <a:pt x="29" y="73"/>
                  </a:cubicBezTo>
                  <a:cubicBezTo>
                    <a:pt x="26" y="73"/>
                    <a:pt x="24" y="73"/>
                    <a:pt x="21" y="72"/>
                  </a:cubicBezTo>
                  <a:lnTo>
                    <a:pt x="21" y="67"/>
                  </a:lnTo>
                  <a:close/>
                  <a:moveTo>
                    <a:pt x="5" y="17"/>
                  </a:moveTo>
                  <a:cubicBezTo>
                    <a:pt x="5" y="18"/>
                    <a:pt x="5" y="18"/>
                    <a:pt x="5" y="19"/>
                  </a:cubicBezTo>
                  <a:cubicBezTo>
                    <a:pt x="5" y="19"/>
                    <a:pt x="5" y="19"/>
                    <a:pt x="5" y="19"/>
                  </a:cubicBezTo>
                  <a:cubicBezTo>
                    <a:pt x="5" y="19"/>
                    <a:pt x="5" y="19"/>
                    <a:pt x="5" y="19"/>
                  </a:cubicBezTo>
                  <a:cubicBezTo>
                    <a:pt x="5" y="19"/>
                    <a:pt x="5" y="20"/>
                    <a:pt x="5" y="20"/>
                  </a:cubicBezTo>
                  <a:cubicBezTo>
                    <a:pt x="5" y="42"/>
                    <a:pt x="5" y="42"/>
                    <a:pt x="5" y="42"/>
                  </a:cubicBezTo>
                  <a:cubicBezTo>
                    <a:pt x="5" y="53"/>
                    <a:pt x="5" y="53"/>
                    <a:pt x="5" y="53"/>
                  </a:cubicBezTo>
                  <a:cubicBezTo>
                    <a:pt x="5" y="57"/>
                    <a:pt x="7" y="61"/>
                    <a:pt x="11" y="63"/>
                  </a:cubicBezTo>
                  <a:cubicBezTo>
                    <a:pt x="14" y="65"/>
                    <a:pt x="17" y="67"/>
                    <a:pt x="21" y="67"/>
                  </a:cubicBezTo>
                  <a:cubicBezTo>
                    <a:pt x="21" y="72"/>
                    <a:pt x="21" y="72"/>
                    <a:pt x="21" y="72"/>
                  </a:cubicBezTo>
                  <a:cubicBezTo>
                    <a:pt x="16" y="71"/>
                    <a:pt x="12" y="70"/>
                    <a:pt x="9" y="67"/>
                  </a:cubicBezTo>
                  <a:cubicBezTo>
                    <a:pt x="3" y="64"/>
                    <a:pt x="0" y="58"/>
                    <a:pt x="0" y="53"/>
                  </a:cubicBezTo>
                  <a:cubicBezTo>
                    <a:pt x="0" y="42"/>
                    <a:pt x="0" y="42"/>
                    <a:pt x="0" y="42"/>
                  </a:cubicBezTo>
                  <a:cubicBezTo>
                    <a:pt x="0" y="20"/>
                    <a:pt x="0" y="20"/>
                    <a:pt x="0" y="20"/>
                  </a:cubicBezTo>
                  <a:cubicBezTo>
                    <a:pt x="0" y="20"/>
                    <a:pt x="0" y="19"/>
                    <a:pt x="0" y="18"/>
                  </a:cubicBezTo>
                  <a:cubicBezTo>
                    <a:pt x="0" y="18"/>
                    <a:pt x="0" y="18"/>
                    <a:pt x="0" y="18"/>
                  </a:cubicBezTo>
                  <a:cubicBezTo>
                    <a:pt x="0" y="17"/>
                    <a:pt x="0" y="17"/>
                    <a:pt x="1" y="16"/>
                  </a:cubicBezTo>
                  <a:cubicBezTo>
                    <a:pt x="2" y="11"/>
                    <a:pt x="6" y="7"/>
                    <a:pt x="11" y="4"/>
                  </a:cubicBezTo>
                  <a:cubicBezTo>
                    <a:pt x="14" y="3"/>
                    <a:pt x="17" y="1"/>
                    <a:pt x="21" y="1"/>
                  </a:cubicBezTo>
                  <a:cubicBezTo>
                    <a:pt x="21" y="6"/>
                    <a:pt x="21" y="6"/>
                    <a:pt x="21" y="6"/>
                  </a:cubicBezTo>
                  <a:cubicBezTo>
                    <a:pt x="18" y="6"/>
                    <a:pt x="16" y="7"/>
                    <a:pt x="13" y="8"/>
                  </a:cubicBezTo>
                  <a:cubicBezTo>
                    <a:pt x="9" y="11"/>
                    <a:pt x="6" y="14"/>
                    <a:pt x="5" y="1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0" name="Freeform 316"/>
            <p:cNvSpPr>
              <a:spLocks noEditPoints="1"/>
            </p:cNvSpPr>
            <p:nvPr/>
          </p:nvSpPr>
          <p:spPr bwMode="auto">
            <a:xfrm>
              <a:off x="430377" y="296"/>
              <a:ext cx="195226" cy="115893"/>
            </a:xfrm>
            <a:custGeom>
              <a:avLst/>
              <a:gdLst>
                <a:gd name="T0" fmla="*/ 101 w 106"/>
                <a:gd name="T1" fmla="*/ 0 h 63"/>
                <a:gd name="T2" fmla="*/ 104 w 106"/>
                <a:gd name="T3" fmla="*/ 63 h 63"/>
                <a:gd name="T4" fmla="*/ 83 w 106"/>
                <a:gd name="T5" fmla="*/ 52 h 63"/>
                <a:gd name="T6" fmla="*/ 95 w 106"/>
                <a:gd name="T7" fmla="*/ 37 h 63"/>
                <a:gd name="T8" fmla="*/ 83 w 106"/>
                <a:gd name="T9" fmla="*/ 39 h 63"/>
                <a:gd name="T10" fmla="*/ 83 w 106"/>
                <a:gd name="T11" fmla="*/ 47 h 63"/>
                <a:gd name="T12" fmla="*/ 93 w 106"/>
                <a:gd name="T13" fmla="*/ 30 h 63"/>
                <a:gd name="T14" fmla="*/ 93 w 106"/>
                <a:gd name="T15" fmla="*/ 12 h 63"/>
                <a:gd name="T16" fmla="*/ 91 w 106"/>
                <a:gd name="T17" fmla="*/ 17 h 63"/>
                <a:gd name="T18" fmla="*/ 83 w 106"/>
                <a:gd name="T19" fmla="*/ 30 h 63"/>
                <a:gd name="T20" fmla="*/ 95 w 106"/>
                <a:gd name="T21" fmla="*/ 3 h 63"/>
                <a:gd name="T22" fmla="*/ 83 w 106"/>
                <a:gd name="T23" fmla="*/ 0 h 63"/>
                <a:gd name="T24" fmla="*/ 83 w 106"/>
                <a:gd name="T25" fmla="*/ 58 h 63"/>
                <a:gd name="T26" fmla="*/ 53 w 106"/>
                <a:gd name="T27" fmla="*/ 58 h 63"/>
                <a:gd name="T28" fmla="*/ 53 w 106"/>
                <a:gd name="T29" fmla="*/ 5 h 63"/>
                <a:gd name="T30" fmla="*/ 83 w 106"/>
                <a:gd name="T31" fmla="*/ 12 h 63"/>
                <a:gd name="T32" fmla="*/ 76 w 106"/>
                <a:gd name="T33" fmla="*/ 25 h 63"/>
                <a:gd name="T34" fmla="*/ 73 w 106"/>
                <a:gd name="T35" fmla="*/ 30 h 63"/>
                <a:gd name="T36" fmla="*/ 73 w 106"/>
                <a:gd name="T37" fmla="*/ 12 h 63"/>
                <a:gd name="T38" fmla="*/ 83 w 106"/>
                <a:gd name="T39" fmla="*/ 39 h 63"/>
                <a:gd name="T40" fmla="*/ 83 w 106"/>
                <a:gd name="T41" fmla="*/ 47 h 63"/>
                <a:gd name="T42" fmla="*/ 71 w 106"/>
                <a:gd name="T43" fmla="*/ 50 h 63"/>
                <a:gd name="T44" fmla="*/ 83 w 106"/>
                <a:gd name="T45" fmla="*/ 34 h 63"/>
                <a:gd name="T46" fmla="*/ 60 w 106"/>
                <a:gd name="T47" fmla="*/ 47 h 63"/>
                <a:gd name="T48" fmla="*/ 53 w 106"/>
                <a:gd name="T49" fmla="*/ 34 h 63"/>
                <a:gd name="T50" fmla="*/ 65 w 106"/>
                <a:gd name="T51" fmla="*/ 50 h 63"/>
                <a:gd name="T52" fmla="*/ 53 w 106"/>
                <a:gd name="T53" fmla="*/ 30 h 63"/>
                <a:gd name="T54" fmla="*/ 60 w 106"/>
                <a:gd name="T55" fmla="*/ 17 h 63"/>
                <a:gd name="T56" fmla="*/ 63 w 106"/>
                <a:gd name="T57" fmla="*/ 12 h 63"/>
                <a:gd name="T58" fmla="*/ 63 w 106"/>
                <a:gd name="T59" fmla="*/ 30 h 63"/>
                <a:gd name="T60" fmla="*/ 53 w 106"/>
                <a:gd name="T61" fmla="*/ 58 h 63"/>
                <a:gd name="T62" fmla="*/ 23 w 106"/>
                <a:gd name="T63" fmla="*/ 58 h 63"/>
                <a:gd name="T64" fmla="*/ 23 w 106"/>
                <a:gd name="T65" fmla="*/ 5 h 63"/>
                <a:gd name="T66" fmla="*/ 53 w 106"/>
                <a:gd name="T67" fmla="*/ 12 h 63"/>
                <a:gd name="T68" fmla="*/ 46 w 106"/>
                <a:gd name="T69" fmla="*/ 25 h 63"/>
                <a:gd name="T70" fmla="*/ 43 w 106"/>
                <a:gd name="T71" fmla="*/ 30 h 63"/>
                <a:gd name="T72" fmla="*/ 43 w 106"/>
                <a:gd name="T73" fmla="*/ 12 h 63"/>
                <a:gd name="T74" fmla="*/ 53 w 106"/>
                <a:gd name="T75" fmla="*/ 39 h 63"/>
                <a:gd name="T76" fmla="*/ 53 w 106"/>
                <a:gd name="T77" fmla="*/ 47 h 63"/>
                <a:gd name="T78" fmla="*/ 41 w 106"/>
                <a:gd name="T79" fmla="*/ 50 h 63"/>
                <a:gd name="T80" fmla="*/ 53 w 106"/>
                <a:gd name="T81" fmla="*/ 34 h 63"/>
                <a:gd name="T82" fmla="*/ 30 w 106"/>
                <a:gd name="T83" fmla="*/ 47 h 63"/>
                <a:gd name="T84" fmla="*/ 23 w 106"/>
                <a:gd name="T85" fmla="*/ 34 h 63"/>
                <a:gd name="T86" fmla="*/ 35 w 106"/>
                <a:gd name="T87" fmla="*/ 50 h 63"/>
                <a:gd name="T88" fmla="*/ 23 w 106"/>
                <a:gd name="T89" fmla="*/ 30 h 63"/>
                <a:gd name="T90" fmla="*/ 30 w 106"/>
                <a:gd name="T91" fmla="*/ 17 h 63"/>
                <a:gd name="T92" fmla="*/ 33 w 106"/>
                <a:gd name="T93" fmla="*/ 12 h 63"/>
                <a:gd name="T94" fmla="*/ 33 w 106"/>
                <a:gd name="T95" fmla="*/ 30 h 63"/>
                <a:gd name="T96" fmla="*/ 5 w 106"/>
                <a:gd name="T97" fmla="*/ 58 h 63"/>
                <a:gd name="T98" fmla="*/ 2 w 106"/>
                <a:gd name="T99" fmla="*/ 63 h 63"/>
                <a:gd name="T100" fmla="*/ 5 w 106"/>
                <a:gd name="T101" fmla="*/ 0 h 63"/>
                <a:gd name="T102" fmla="*/ 11 w 106"/>
                <a:gd name="T103" fmla="*/ 0 h 63"/>
                <a:gd name="T104" fmla="*/ 23 w 106"/>
                <a:gd name="T105" fmla="*/ 5 h 63"/>
                <a:gd name="T106" fmla="*/ 13 w 106"/>
                <a:gd name="T107" fmla="*/ 12 h 63"/>
                <a:gd name="T108" fmla="*/ 13 w 106"/>
                <a:gd name="T109" fmla="*/ 30 h 63"/>
                <a:gd name="T110" fmla="*/ 16 w 106"/>
                <a:gd name="T111" fmla="*/ 25 h 63"/>
                <a:gd name="T112" fmla="*/ 23 w 106"/>
                <a:gd name="T113" fmla="*/ 12 h 63"/>
                <a:gd name="T114" fmla="*/ 11 w 106"/>
                <a:gd name="T115" fmla="*/ 37 h 63"/>
                <a:gd name="T116" fmla="*/ 23 w 106"/>
                <a:gd name="T117" fmla="*/ 52 h 63"/>
                <a:gd name="T118" fmla="*/ 16 w 106"/>
                <a:gd name="T119"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 h="63">
                  <a:moveTo>
                    <a:pt x="83" y="58"/>
                  </a:moveTo>
                  <a:cubicBezTo>
                    <a:pt x="101" y="58"/>
                    <a:pt x="101" y="58"/>
                    <a:pt x="101" y="58"/>
                  </a:cubicBezTo>
                  <a:cubicBezTo>
                    <a:pt x="101" y="0"/>
                    <a:pt x="101" y="0"/>
                    <a:pt x="101" y="0"/>
                  </a:cubicBezTo>
                  <a:cubicBezTo>
                    <a:pt x="106" y="0"/>
                    <a:pt x="106" y="0"/>
                    <a:pt x="106" y="0"/>
                  </a:cubicBezTo>
                  <a:cubicBezTo>
                    <a:pt x="106" y="60"/>
                    <a:pt x="106" y="60"/>
                    <a:pt x="106" y="60"/>
                  </a:cubicBezTo>
                  <a:cubicBezTo>
                    <a:pt x="106" y="62"/>
                    <a:pt x="105" y="63"/>
                    <a:pt x="104" y="63"/>
                  </a:cubicBezTo>
                  <a:cubicBezTo>
                    <a:pt x="83" y="63"/>
                    <a:pt x="83" y="63"/>
                    <a:pt x="83" y="63"/>
                  </a:cubicBezTo>
                  <a:cubicBezTo>
                    <a:pt x="83" y="58"/>
                    <a:pt x="83" y="58"/>
                    <a:pt x="83" y="58"/>
                  </a:cubicBezTo>
                  <a:close/>
                  <a:moveTo>
                    <a:pt x="83" y="52"/>
                  </a:moveTo>
                  <a:cubicBezTo>
                    <a:pt x="93" y="52"/>
                    <a:pt x="93" y="52"/>
                    <a:pt x="93" y="52"/>
                  </a:cubicBezTo>
                  <a:cubicBezTo>
                    <a:pt x="94" y="52"/>
                    <a:pt x="95" y="51"/>
                    <a:pt x="95" y="50"/>
                  </a:cubicBezTo>
                  <a:cubicBezTo>
                    <a:pt x="95" y="37"/>
                    <a:pt x="95" y="37"/>
                    <a:pt x="95" y="37"/>
                  </a:cubicBezTo>
                  <a:cubicBezTo>
                    <a:pt x="95" y="35"/>
                    <a:pt x="94" y="34"/>
                    <a:pt x="93" y="34"/>
                  </a:cubicBezTo>
                  <a:cubicBezTo>
                    <a:pt x="83" y="34"/>
                    <a:pt x="83" y="34"/>
                    <a:pt x="83" y="34"/>
                  </a:cubicBezTo>
                  <a:cubicBezTo>
                    <a:pt x="83" y="39"/>
                    <a:pt x="83" y="39"/>
                    <a:pt x="83" y="39"/>
                  </a:cubicBezTo>
                  <a:cubicBezTo>
                    <a:pt x="91" y="39"/>
                    <a:pt x="91" y="39"/>
                    <a:pt x="91" y="39"/>
                  </a:cubicBezTo>
                  <a:cubicBezTo>
                    <a:pt x="91" y="47"/>
                    <a:pt x="91" y="47"/>
                    <a:pt x="91" y="47"/>
                  </a:cubicBezTo>
                  <a:cubicBezTo>
                    <a:pt x="83" y="47"/>
                    <a:pt x="83" y="47"/>
                    <a:pt x="83" y="47"/>
                  </a:cubicBezTo>
                  <a:cubicBezTo>
                    <a:pt x="83" y="52"/>
                    <a:pt x="83" y="52"/>
                    <a:pt x="83" y="52"/>
                  </a:cubicBezTo>
                  <a:close/>
                  <a:moveTo>
                    <a:pt x="83" y="30"/>
                  </a:moveTo>
                  <a:cubicBezTo>
                    <a:pt x="93" y="30"/>
                    <a:pt x="93" y="30"/>
                    <a:pt x="93" y="30"/>
                  </a:cubicBezTo>
                  <a:cubicBezTo>
                    <a:pt x="94" y="30"/>
                    <a:pt x="95" y="29"/>
                    <a:pt x="95" y="27"/>
                  </a:cubicBezTo>
                  <a:cubicBezTo>
                    <a:pt x="95" y="14"/>
                    <a:pt x="95" y="14"/>
                    <a:pt x="95" y="14"/>
                  </a:cubicBezTo>
                  <a:cubicBezTo>
                    <a:pt x="95" y="13"/>
                    <a:pt x="94" y="12"/>
                    <a:pt x="93" y="12"/>
                  </a:cubicBezTo>
                  <a:cubicBezTo>
                    <a:pt x="83" y="12"/>
                    <a:pt x="83" y="12"/>
                    <a:pt x="83" y="12"/>
                  </a:cubicBezTo>
                  <a:cubicBezTo>
                    <a:pt x="83" y="17"/>
                    <a:pt x="83" y="17"/>
                    <a:pt x="83" y="17"/>
                  </a:cubicBezTo>
                  <a:cubicBezTo>
                    <a:pt x="91" y="17"/>
                    <a:pt x="91" y="17"/>
                    <a:pt x="91" y="17"/>
                  </a:cubicBezTo>
                  <a:cubicBezTo>
                    <a:pt x="91" y="25"/>
                    <a:pt x="91" y="25"/>
                    <a:pt x="91" y="25"/>
                  </a:cubicBezTo>
                  <a:cubicBezTo>
                    <a:pt x="83" y="25"/>
                    <a:pt x="83" y="25"/>
                    <a:pt x="83" y="25"/>
                  </a:cubicBezTo>
                  <a:cubicBezTo>
                    <a:pt x="83" y="30"/>
                    <a:pt x="83" y="30"/>
                    <a:pt x="83" y="30"/>
                  </a:cubicBezTo>
                  <a:close/>
                  <a:moveTo>
                    <a:pt x="83" y="5"/>
                  </a:moveTo>
                  <a:cubicBezTo>
                    <a:pt x="93" y="5"/>
                    <a:pt x="93" y="5"/>
                    <a:pt x="93" y="5"/>
                  </a:cubicBezTo>
                  <a:cubicBezTo>
                    <a:pt x="94" y="5"/>
                    <a:pt x="95" y="4"/>
                    <a:pt x="95" y="3"/>
                  </a:cubicBezTo>
                  <a:cubicBezTo>
                    <a:pt x="95" y="0"/>
                    <a:pt x="95" y="0"/>
                    <a:pt x="95" y="0"/>
                  </a:cubicBezTo>
                  <a:cubicBezTo>
                    <a:pt x="91" y="0"/>
                    <a:pt x="91" y="0"/>
                    <a:pt x="91" y="0"/>
                  </a:cubicBezTo>
                  <a:cubicBezTo>
                    <a:pt x="83" y="0"/>
                    <a:pt x="83" y="0"/>
                    <a:pt x="83" y="0"/>
                  </a:cubicBezTo>
                  <a:lnTo>
                    <a:pt x="83" y="5"/>
                  </a:lnTo>
                  <a:close/>
                  <a:moveTo>
                    <a:pt x="53" y="58"/>
                  </a:moveTo>
                  <a:cubicBezTo>
                    <a:pt x="83" y="58"/>
                    <a:pt x="83" y="58"/>
                    <a:pt x="83" y="58"/>
                  </a:cubicBezTo>
                  <a:cubicBezTo>
                    <a:pt x="83" y="63"/>
                    <a:pt x="83" y="63"/>
                    <a:pt x="83" y="63"/>
                  </a:cubicBezTo>
                  <a:cubicBezTo>
                    <a:pt x="53" y="63"/>
                    <a:pt x="53" y="63"/>
                    <a:pt x="53" y="63"/>
                  </a:cubicBezTo>
                  <a:cubicBezTo>
                    <a:pt x="53" y="58"/>
                    <a:pt x="53" y="58"/>
                    <a:pt x="53" y="58"/>
                  </a:cubicBezTo>
                  <a:close/>
                  <a:moveTo>
                    <a:pt x="83" y="0"/>
                  </a:moveTo>
                  <a:cubicBezTo>
                    <a:pt x="83" y="5"/>
                    <a:pt x="83" y="5"/>
                    <a:pt x="83" y="5"/>
                  </a:cubicBezTo>
                  <a:cubicBezTo>
                    <a:pt x="53" y="5"/>
                    <a:pt x="53" y="5"/>
                    <a:pt x="53" y="5"/>
                  </a:cubicBezTo>
                  <a:cubicBezTo>
                    <a:pt x="53" y="0"/>
                    <a:pt x="53" y="0"/>
                    <a:pt x="53" y="0"/>
                  </a:cubicBezTo>
                  <a:cubicBezTo>
                    <a:pt x="83" y="0"/>
                    <a:pt x="83" y="0"/>
                    <a:pt x="83" y="0"/>
                  </a:cubicBezTo>
                  <a:close/>
                  <a:moveTo>
                    <a:pt x="83" y="12"/>
                  </a:moveTo>
                  <a:cubicBezTo>
                    <a:pt x="83" y="17"/>
                    <a:pt x="83" y="17"/>
                    <a:pt x="83" y="17"/>
                  </a:cubicBezTo>
                  <a:cubicBezTo>
                    <a:pt x="76" y="17"/>
                    <a:pt x="76" y="17"/>
                    <a:pt x="76" y="17"/>
                  </a:cubicBezTo>
                  <a:cubicBezTo>
                    <a:pt x="76" y="25"/>
                    <a:pt x="76" y="25"/>
                    <a:pt x="76" y="25"/>
                  </a:cubicBezTo>
                  <a:cubicBezTo>
                    <a:pt x="83" y="25"/>
                    <a:pt x="83" y="25"/>
                    <a:pt x="83" y="25"/>
                  </a:cubicBezTo>
                  <a:cubicBezTo>
                    <a:pt x="83" y="30"/>
                    <a:pt x="83" y="30"/>
                    <a:pt x="83" y="30"/>
                  </a:cubicBezTo>
                  <a:cubicBezTo>
                    <a:pt x="73" y="30"/>
                    <a:pt x="73" y="30"/>
                    <a:pt x="73" y="30"/>
                  </a:cubicBezTo>
                  <a:cubicBezTo>
                    <a:pt x="72" y="30"/>
                    <a:pt x="71" y="29"/>
                    <a:pt x="71" y="27"/>
                  </a:cubicBezTo>
                  <a:cubicBezTo>
                    <a:pt x="71" y="14"/>
                    <a:pt x="71" y="14"/>
                    <a:pt x="71" y="14"/>
                  </a:cubicBezTo>
                  <a:cubicBezTo>
                    <a:pt x="71" y="13"/>
                    <a:pt x="72" y="12"/>
                    <a:pt x="73" y="12"/>
                  </a:cubicBezTo>
                  <a:cubicBezTo>
                    <a:pt x="83" y="12"/>
                    <a:pt x="83" y="12"/>
                    <a:pt x="83" y="12"/>
                  </a:cubicBezTo>
                  <a:close/>
                  <a:moveTo>
                    <a:pt x="83" y="34"/>
                  </a:moveTo>
                  <a:cubicBezTo>
                    <a:pt x="83" y="39"/>
                    <a:pt x="83" y="39"/>
                    <a:pt x="83" y="39"/>
                  </a:cubicBezTo>
                  <a:cubicBezTo>
                    <a:pt x="76" y="39"/>
                    <a:pt x="76" y="39"/>
                    <a:pt x="76" y="39"/>
                  </a:cubicBezTo>
                  <a:cubicBezTo>
                    <a:pt x="76" y="47"/>
                    <a:pt x="76" y="47"/>
                    <a:pt x="76" y="47"/>
                  </a:cubicBezTo>
                  <a:cubicBezTo>
                    <a:pt x="83" y="47"/>
                    <a:pt x="83" y="47"/>
                    <a:pt x="83" y="47"/>
                  </a:cubicBezTo>
                  <a:cubicBezTo>
                    <a:pt x="83" y="52"/>
                    <a:pt x="83" y="52"/>
                    <a:pt x="83" y="52"/>
                  </a:cubicBezTo>
                  <a:cubicBezTo>
                    <a:pt x="73" y="52"/>
                    <a:pt x="73" y="52"/>
                    <a:pt x="73" y="52"/>
                  </a:cubicBezTo>
                  <a:cubicBezTo>
                    <a:pt x="72" y="52"/>
                    <a:pt x="71" y="51"/>
                    <a:pt x="71" y="50"/>
                  </a:cubicBezTo>
                  <a:cubicBezTo>
                    <a:pt x="71" y="37"/>
                    <a:pt x="71" y="37"/>
                    <a:pt x="71" y="37"/>
                  </a:cubicBezTo>
                  <a:cubicBezTo>
                    <a:pt x="71" y="35"/>
                    <a:pt x="72" y="34"/>
                    <a:pt x="73" y="34"/>
                  </a:cubicBezTo>
                  <a:cubicBezTo>
                    <a:pt x="83" y="34"/>
                    <a:pt x="83" y="34"/>
                    <a:pt x="83" y="34"/>
                  </a:cubicBezTo>
                  <a:close/>
                  <a:moveTo>
                    <a:pt x="53" y="52"/>
                  </a:moveTo>
                  <a:cubicBezTo>
                    <a:pt x="53" y="47"/>
                    <a:pt x="53" y="47"/>
                    <a:pt x="53" y="47"/>
                  </a:cubicBezTo>
                  <a:cubicBezTo>
                    <a:pt x="60" y="47"/>
                    <a:pt x="60" y="47"/>
                    <a:pt x="60" y="47"/>
                  </a:cubicBezTo>
                  <a:cubicBezTo>
                    <a:pt x="60" y="39"/>
                    <a:pt x="60" y="39"/>
                    <a:pt x="60" y="39"/>
                  </a:cubicBezTo>
                  <a:cubicBezTo>
                    <a:pt x="53" y="39"/>
                    <a:pt x="53" y="39"/>
                    <a:pt x="53" y="39"/>
                  </a:cubicBezTo>
                  <a:cubicBezTo>
                    <a:pt x="53" y="34"/>
                    <a:pt x="53" y="34"/>
                    <a:pt x="53" y="34"/>
                  </a:cubicBezTo>
                  <a:cubicBezTo>
                    <a:pt x="63" y="34"/>
                    <a:pt x="63" y="34"/>
                    <a:pt x="63" y="34"/>
                  </a:cubicBezTo>
                  <a:cubicBezTo>
                    <a:pt x="64" y="34"/>
                    <a:pt x="65" y="35"/>
                    <a:pt x="65" y="37"/>
                  </a:cubicBezTo>
                  <a:cubicBezTo>
                    <a:pt x="65" y="50"/>
                    <a:pt x="65" y="50"/>
                    <a:pt x="65" y="50"/>
                  </a:cubicBezTo>
                  <a:cubicBezTo>
                    <a:pt x="65" y="51"/>
                    <a:pt x="64" y="52"/>
                    <a:pt x="63" y="52"/>
                  </a:cubicBezTo>
                  <a:cubicBezTo>
                    <a:pt x="53" y="52"/>
                    <a:pt x="53" y="52"/>
                    <a:pt x="53" y="52"/>
                  </a:cubicBezTo>
                  <a:close/>
                  <a:moveTo>
                    <a:pt x="53" y="30"/>
                  </a:moveTo>
                  <a:cubicBezTo>
                    <a:pt x="53" y="25"/>
                    <a:pt x="53" y="25"/>
                    <a:pt x="53" y="25"/>
                  </a:cubicBezTo>
                  <a:cubicBezTo>
                    <a:pt x="60" y="25"/>
                    <a:pt x="60" y="25"/>
                    <a:pt x="60" y="25"/>
                  </a:cubicBezTo>
                  <a:cubicBezTo>
                    <a:pt x="60" y="17"/>
                    <a:pt x="60" y="17"/>
                    <a:pt x="60" y="17"/>
                  </a:cubicBezTo>
                  <a:cubicBezTo>
                    <a:pt x="53" y="17"/>
                    <a:pt x="53" y="17"/>
                    <a:pt x="53" y="17"/>
                  </a:cubicBezTo>
                  <a:cubicBezTo>
                    <a:pt x="53" y="12"/>
                    <a:pt x="53" y="12"/>
                    <a:pt x="53" y="12"/>
                  </a:cubicBezTo>
                  <a:cubicBezTo>
                    <a:pt x="63" y="12"/>
                    <a:pt x="63" y="12"/>
                    <a:pt x="63" y="12"/>
                  </a:cubicBezTo>
                  <a:cubicBezTo>
                    <a:pt x="64" y="12"/>
                    <a:pt x="65" y="13"/>
                    <a:pt x="65" y="14"/>
                  </a:cubicBezTo>
                  <a:cubicBezTo>
                    <a:pt x="65" y="27"/>
                    <a:pt x="65" y="27"/>
                    <a:pt x="65" y="27"/>
                  </a:cubicBezTo>
                  <a:cubicBezTo>
                    <a:pt x="65" y="29"/>
                    <a:pt x="64" y="30"/>
                    <a:pt x="63" y="30"/>
                  </a:cubicBezTo>
                  <a:lnTo>
                    <a:pt x="53" y="30"/>
                  </a:lnTo>
                  <a:close/>
                  <a:moveTo>
                    <a:pt x="23" y="58"/>
                  </a:moveTo>
                  <a:cubicBezTo>
                    <a:pt x="53" y="58"/>
                    <a:pt x="53" y="58"/>
                    <a:pt x="53" y="58"/>
                  </a:cubicBezTo>
                  <a:cubicBezTo>
                    <a:pt x="53" y="63"/>
                    <a:pt x="53" y="63"/>
                    <a:pt x="53" y="63"/>
                  </a:cubicBezTo>
                  <a:cubicBezTo>
                    <a:pt x="23" y="63"/>
                    <a:pt x="23" y="63"/>
                    <a:pt x="23" y="63"/>
                  </a:cubicBezTo>
                  <a:cubicBezTo>
                    <a:pt x="23" y="58"/>
                    <a:pt x="23" y="58"/>
                    <a:pt x="23" y="58"/>
                  </a:cubicBezTo>
                  <a:close/>
                  <a:moveTo>
                    <a:pt x="53" y="0"/>
                  </a:moveTo>
                  <a:cubicBezTo>
                    <a:pt x="53" y="5"/>
                    <a:pt x="53" y="5"/>
                    <a:pt x="53" y="5"/>
                  </a:cubicBezTo>
                  <a:cubicBezTo>
                    <a:pt x="23" y="5"/>
                    <a:pt x="23" y="5"/>
                    <a:pt x="23" y="5"/>
                  </a:cubicBezTo>
                  <a:cubicBezTo>
                    <a:pt x="23" y="0"/>
                    <a:pt x="23" y="0"/>
                    <a:pt x="23" y="0"/>
                  </a:cubicBezTo>
                  <a:cubicBezTo>
                    <a:pt x="53" y="0"/>
                    <a:pt x="53" y="0"/>
                    <a:pt x="53" y="0"/>
                  </a:cubicBezTo>
                  <a:close/>
                  <a:moveTo>
                    <a:pt x="53" y="12"/>
                  </a:moveTo>
                  <a:cubicBezTo>
                    <a:pt x="53" y="17"/>
                    <a:pt x="53" y="17"/>
                    <a:pt x="53" y="17"/>
                  </a:cubicBezTo>
                  <a:cubicBezTo>
                    <a:pt x="46" y="17"/>
                    <a:pt x="46" y="17"/>
                    <a:pt x="46" y="17"/>
                  </a:cubicBezTo>
                  <a:cubicBezTo>
                    <a:pt x="46" y="25"/>
                    <a:pt x="46" y="25"/>
                    <a:pt x="46" y="25"/>
                  </a:cubicBezTo>
                  <a:cubicBezTo>
                    <a:pt x="53" y="25"/>
                    <a:pt x="53" y="25"/>
                    <a:pt x="53" y="25"/>
                  </a:cubicBezTo>
                  <a:cubicBezTo>
                    <a:pt x="53" y="30"/>
                    <a:pt x="53" y="30"/>
                    <a:pt x="53" y="30"/>
                  </a:cubicBezTo>
                  <a:cubicBezTo>
                    <a:pt x="43" y="30"/>
                    <a:pt x="43" y="30"/>
                    <a:pt x="43" y="30"/>
                  </a:cubicBezTo>
                  <a:cubicBezTo>
                    <a:pt x="42" y="30"/>
                    <a:pt x="41" y="29"/>
                    <a:pt x="41" y="27"/>
                  </a:cubicBezTo>
                  <a:cubicBezTo>
                    <a:pt x="41" y="14"/>
                    <a:pt x="41" y="14"/>
                    <a:pt x="41" y="14"/>
                  </a:cubicBezTo>
                  <a:cubicBezTo>
                    <a:pt x="41" y="13"/>
                    <a:pt x="42" y="12"/>
                    <a:pt x="43" y="12"/>
                  </a:cubicBezTo>
                  <a:cubicBezTo>
                    <a:pt x="53" y="12"/>
                    <a:pt x="53" y="12"/>
                    <a:pt x="53" y="12"/>
                  </a:cubicBezTo>
                  <a:close/>
                  <a:moveTo>
                    <a:pt x="53" y="34"/>
                  </a:moveTo>
                  <a:cubicBezTo>
                    <a:pt x="53" y="39"/>
                    <a:pt x="53" y="39"/>
                    <a:pt x="53" y="39"/>
                  </a:cubicBezTo>
                  <a:cubicBezTo>
                    <a:pt x="46" y="39"/>
                    <a:pt x="46" y="39"/>
                    <a:pt x="46" y="39"/>
                  </a:cubicBezTo>
                  <a:cubicBezTo>
                    <a:pt x="46" y="47"/>
                    <a:pt x="46" y="47"/>
                    <a:pt x="46" y="47"/>
                  </a:cubicBezTo>
                  <a:cubicBezTo>
                    <a:pt x="53" y="47"/>
                    <a:pt x="53" y="47"/>
                    <a:pt x="53" y="47"/>
                  </a:cubicBezTo>
                  <a:cubicBezTo>
                    <a:pt x="53" y="52"/>
                    <a:pt x="53" y="52"/>
                    <a:pt x="53" y="52"/>
                  </a:cubicBezTo>
                  <a:cubicBezTo>
                    <a:pt x="43" y="52"/>
                    <a:pt x="43" y="52"/>
                    <a:pt x="43" y="52"/>
                  </a:cubicBezTo>
                  <a:cubicBezTo>
                    <a:pt x="42" y="52"/>
                    <a:pt x="41" y="51"/>
                    <a:pt x="41" y="50"/>
                  </a:cubicBezTo>
                  <a:cubicBezTo>
                    <a:pt x="41" y="37"/>
                    <a:pt x="41" y="37"/>
                    <a:pt x="41" y="37"/>
                  </a:cubicBezTo>
                  <a:cubicBezTo>
                    <a:pt x="41" y="35"/>
                    <a:pt x="42" y="34"/>
                    <a:pt x="43" y="34"/>
                  </a:cubicBezTo>
                  <a:cubicBezTo>
                    <a:pt x="53" y="34"/>
                    <a:pt x="53" y="34"/>
                    <a:pt x="53" y="34"/>
                  </a:cubicBezTo>
                  <a:close/>
                  <a:moveTo>
                    <a:pt x="23" y="52"/>
                  </a:moveTo>
                  <a:cubicBezTo>
                    <a:pt x="23" y="47"/>
                    <a:pt x="23" y="47"/>
                    <a:pt x="23" y="47"/>
                  </a:cubicBezTo>
                  <a:cubicBezTo>
                    <a:pt x="30" y="47"/>
                    <a:pt x="30" y="47"/>
                    <a:pt x="30" y="47"/>
                  </a:cubicBezTo>
                  <a:cubicBezTo>
                    <a:pt x="30" y="39"/>
                    <a:pt x="30" y="39"/>
                    <a:pt x="30" y="39"/>
                  </a:cubicBezTo>
                  <a:cubicBezTo>
                    <a:pt x="23" y="39"/>
                    <a:pt x="23" y="39"/>
                    <a:pt x="23" y="39"/>
                  </a:cubicBezTo>
                  <a:cubicBezTo>
                    <a:pt x="23" y="34"/>
                    <a:pt x="23" y="34"/>
                    <a:pt x="23" y="34"/>
                  </a:cubicBezTo>
                  <a:cubicBezTo>
                    <a:pt x="33" y="34"/>
                    <a:pt x="33" y="34"/>
                    <a:pt x="33" y="34"/>
                  </a:cubicBezTo>
                  <a:cubicBezTo>
                    <a:pt x="34" y="34"/>
                    <a:pt x="35" y="35"/>
                    <a:pt x="35" y="37"/>
                  </a:cubicBezTo>
                  <a:cubicBezTo>
                    <a:pt x="35" y="50"/>
                    <a:pt x="35" y="50"/>
                    <a:pt x="35" y="50"/>
                  </a:cubicBezTo>
                  <a:cubicBezTo>
                    <a:pt x="35" y="51"/>
                    <a:pt x="34" y="52"/>
                    <a:pt x="33" y="52"/>
                  </a:cubicBezTo>
                  <a:cubicBezTo>
                    <a:pt x="23" y="52"/>
                    <a:pt x="23" y="52"/>
                    <a:pt x="23" y="52"/>
                  </a:cubicBezTo>
                  <a:close/>
                  <a:moveTo>
                    <a:pt x="23" y="30"/>
                  </a:moveTo>
                  <a:cubicBezTo>
                    <a:pt x="23" y="25"/>
                    <a:pt x="23" y="25"/>
                    <a:pt x="23" y="25"/>
                  </a:cubicBezTo>
                  <a:cubicBezTo>
                    <a:pt x="30" y="25"/>
                    <a:pt x="30" y="25"/>
                    <a:pt x="30" y="25"/>
                  </a:cubicBezTo>
                  <a:cubicBezTo>
                    <a:pt x="30" y="17"/>
                    <a:pt x="30" y="17"/>
                    <a:pt x="30" y="17"/>
                  </a:cubicBezTo>
                  <a:cubicBezTo>
                    <a:pt x="23" y="17"/>
                    <a:pt x="23" y="17"/>
                    <a:pt x="23" y="17"/>
                  </a:cubicBezTo>
                  <a:cubicBezTo>
                    <a:pt x="23" y="12"/>
                    <a:pt x="23" y="12"/>
                    <a:pt x="23" y="12"/>
                  </a:cubicBezTo>
                  <a:cubicBezTo>
                    <a:pt x="33" y="12"/>
                    <a:pt x="33" y="12"/>
                    <a:pt x="33" y="12"/>
                  </a:cubicBezTo>
                  <a:cubicBezTo>
                    <a:pt x="34" y="12"/>
                    <a:pt x="35" y="13"/>
                    <a:pt x="35" y="14"/>
                  </a:cubicBezTo>
                  <a:cubicBezTo>
                    <a:pt x="35" y="27"/>
                    <a:pt x="35" y="27"/>
                    <a:pt x="35" y="27"/>
                  </a:cubicBezTo>
                  <a:cubicBezTo>
                    <a:pt x="35" y="29"/>
                    <a:pt x="34" y="30"/>
                    <a:pt x="33" y="30"/>
                  </a:cubicBezTo>
                  <a:lnTo>
                    <a:pt x="23" y="30"/>
                  </a:lnTo>
                  <a:close/>
                  <a:moveTo>
                    <a:pt x="5" y="0"/>
                  </a:moveTo>
                  <a:cubicBezTo>
                    <a:pt x="5" y="58"/>
                    <a:pt x="5" y="58"/>
                    <a:pt x="5" y="58"/>
                  </a:cubicBezTo>
                  <a:cubicBezTo>
                    <a:pt x="23" y="58"/>
                    <a:pt x="23" y="58"/>
                    <a:pt x="23" y="58"/>
                  </a:cubicBezTo>
                  <a:cubicBezTo>
                    <a:pt x="23" y="63"/>
                    <a:pt x="23" y="63"/>
                    <a:pt x="23" y="63"/>
                  </a:cubicBezTo>
                  <a:cubicBezTo>
                    <a:pt x="2" y="63"/>
                    <a:pt x="2" y="63"/>
                    <a:pt x="2" y="63"/>
                  </a:cubicBezTo>
                  <a:cubicBezTo>
                    <a:pt x="1" y="63"/>
                    <a:pt x="0" y="62"/>
                    <a:pt x="0" y="60"/>
                  </a:cubicBezTo>
                  <a:cubicBezTo>
                    <a:pt x="0" y="0"/>
                    <a:pt x="0" y="0"/>
                    <a:pt x="0" y="0"/>
                  </a:cubicBezTo>
                  <a:cubicBezTo>
                    <a:pt x="5" y="0"/>
                    <a:pt x="5" y="0"/>
                    <a:pt x="5" y="0"/>
                  </a:cubicBezTo>
                  <a:close/>
                  <a:moveTo>
                    <a:pt x="23" y="0"/>
                  </a:moveTo>
                  <a:cubicBezTo>
                    <a:pt x="16" y="0"/>
                    <a:pt x="16" y="0"/>
                    <a:pt x="16" y="0"/>
                  </a:cubicBezTo>
                  <a:cubicBezTo>
                    <a:pt x="11" y="0"/>
                    <a:pt x="11" y="0"/>
                    <a:pt x="11" y="0"/>
                  </a:cubicBezTo>
                  <a:cubicBezTo>
                    <a:pt x="11" y="3"/>
                    <a:pt x="11" y="3"/>
                    <a:pt x="11" y="3"/>
                  </a:cubicBezTo>
                  <a:cubicBezTo>
                    <a:pt x="11" y="4"/>
                    <a:pt x="12" y="5"/>
                    <a:pt x="13" y="5"/>
                  </a:cubicBezTo>
                  <a:cubicBezTo>
                    <a:pt x="23" y="5"/>
                    <a:pt x="23" y="5"/>
                    <a:pt x="23" y="5"/>
                  </a:cubicBezTo>
                  <a:cubicBezTo>
                    <a:pt x="23" y="0"/>
                    <a:pt x="23" y="0"/>
                    <a:pt x="23" y="0"/>
                  </a:cubicBezTo>
                  <a:close/>
                  <a:moveTo>
                    <a:pt x="23" y="12"/>
                  </a:moveTo>
                  <a:cubicBezTo>
                    <a:pt x="13" y="12"/>
                    <a:pt x="13" y="12"/>
                    <a:pt x="13" y="12"/>
                  </a:cubicBezTo>
                  <a:cubicBezTo>
                    <a:pt x="12" y="12"/>
                    <a:pt x="11" y="13"/>
                    <a:pt x="11" y="14"/>
                  </a:cubicBezTo>
                  <a:cubicBezTo>
                    <a:pt x="11" y="27"/>
                    <a:pt x="11" y="27"/>
                    <a:pt x="11" y="27"/>
                  </a:cubicBezTo>
                  <a:cubicBezTo>
                    <a:pt x="11" y="29"/>
                    <a:pt x="12" y="30"/>
                    <a:pt x="13" y="30"/>
                  </a:cubicBezTo>
                  <a:cubicBezTo>
                    <a:pt x="23" y="30"/>
                    <a:pt x="23" y="30"/>
                    <a:pt x="23" y="30"/>
                  </a:cubicBezTo>
                  <a:cubicBezTo>
                    <a:pt x="23" y="25"/>
                    <a:pt x="23" y="25"/>
                    <a:pt x="23" y="25"/>
                  </a:cubicBezTo>
                  <a:cubicBezTo>
                    <a:pt x="16" y="25"/>
                    <a:pt x="16" y="25"/>
                    <a:pt x="16" y="25"/>
                  </a:cubicBezTo>
                  <a:cubicBezTo>
                    <a:pt x="16" y="17"/>
                    <a:pt x="16" y="17"/>
                    <a:pt x="16" y="17"/>
                  </a:cubicBezTo>
                  <a:cubicBezTo>
                    <a:pt x="23" y="17"/>
                    <a:pt x="23" y="17"/>
                    <a:pt x="23" y="17"/>
                  </a:cubicBezTo>
                  <a:cubicBezTo>
                    <a:pt x="23" y="12"/>
                    <a:pt x="23" y="12"/>
                    <a:pt x="23" y="12"/>
                  </a:cubicBezTo>
                  <a:close/>
                  <a:moveTo>
                    <a:pt x="23" y="34"/>
                  </a:moveTo>
                  <a:cubicBezTo>
                    <a:pt x="13" y="34"/>
                    <a:pt x="13" y="34"/>
                    <a:pt x="13" y="34"/>
                  </a:cubicBezTo>
                  <a:cubicBezTo>
                    <a:pt x="12" y="34"/>
                    <a:pt x="11" y="35"/>
                    <a:pt x="11" y="37"/>
                  </a:cubicBezTo>
                  <a:cubicBezTo>
                    <a:pt x="11" y="50"/>
                    <a:pt x="11" y="50"/>
                    <a:pt x="11" y="50"/>
                  </a:cubicBezTo>
                  <a:cubicBezTo>
                    <a:pt x="11" y="51"/>
                    <a:pt x="12" y="52"/>
                    <a:pt x="13" y="52"/>
                  </a:cubicBezTo>
                  <a:cubicBezTo>
                    <a:pt x="23" y="52"/>
                    <a:pt x="23" y="52"/>
                    <a:pt x="23" y="52"/>
                  </a:cubicBezTo>
                  <a:cubicBezTo>
                    <a:pt x="23" y="47"/>
                    <a:pt x="23" y="47"/>
                    <a:pt x="23" y="47"/>
                  </a:cubicBezTo>
                  <a:cubicBezTo>
                    <a:pt x="16" y="47"/>
                    <a:pt x="16" y="47"/>
                    <a:pt x="16" y="47"/>
                  </a:cubicBezTo>
                  <a:cubicBezTo>
                    <a:pt x="16" y="39"/>
                    <a:pt x="16" y="39"/>
                    <a:pt x="16" y="39"/>
                  </a:cubicBezTo>
                  <a:cubicBezTo>
                    <a:pt x="23" y="39"/>
                    <a:pt x="23" y="39"/>
                    <a:pt x="23" y="39"/>
                  </a:cubicBezTo>
                  <a:lnTo>
                    <a:pt x="23" y="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1" name="Freeform 317"/>
            <p:cNvSpPr>
              <a:spLocks/>
            </p:cNvSpPr>
            <p:nvPr/>
          </p:nvSpPr>
          <p:spPr bwMode="auto">
            <a:xfrm>
              <a:off x="1012880" y="296"/>
              <a:ext cx="260301" cy="107955"/>
            </a:xfrm>
            <a:custGeom>
              <a:avLst/>
              <a:gdLst>
                <a:gd name="T0" fmla="*/ 135 w 141"/>
                <a:gd name="T1" fmla="*/ 12 h 58"/>
                <a:gd name="T2" fmla="*/ 123 w 141"/>
                <a:gd name="T3" fmla="*/ 0 h 58"/>
                <a:gd name="T4" fmla="*/ 130 w 141"/>
                <a:gd name="T5" fmla="*/ 0 h 58"/>
                <a:gd name="T6" fmla="*/ 139 w 141"/>
                <a:gd name="T7" fmla="*/ 9 h 58"/>
                <a:gd name="T8" fmla="*/ 141 w 141"/>
                <a:gd name="T9" fmla="*/ 15 h 58"/>
                <a:gd name="T10" fmla="*/ 139 w 141"/>
                <a:gd name="T11" fmla="*/ 22 h 58"/>
                <a:gd name="T12" fmla="*/ 105 w 141"/>
                <a:gd name="T13" fmla="*/ 55 h 58"/>
                <a:gd name="T14" fmla="*/ 105 w 141"/>
                <a:gd name="T15" fmla="*/ 55 h 58"/>
                <a:gd name="T16" fmla="*/ 105 w 141"/>
                <a:gd name="T17" fmla="*/ 55 h 58"/>
                <a:gd name="T18" fmla="*/ 105 w 141"/>
                <a:gd name="T19" fmla="*/ 55 h 58"/>
                <a:gd name="T20" fmla="*/ 99 w 141"/>
                <a:gd name="T21" fmla="*/ 58 h 58"/>
                <a:gd name="T22" fmla="*/ 99 w 141"/>
                <a:gd name="T23" fmla="*/ 58 h 58"/>
                <a:gd name="T24" fmla="*/ 92 w 141"/>
                <a:gd name="T25" fmla="*/ 55 h 58"/>
                <a:gd name="T26" fmla="*/ 92 w 141"/>
                <a:gd name="T27" fmla="*/ 55 h 58"/>
                <a:gd name="T28" fmla="*/ 92 w 141"/>
                <a:gd name="T29" fmla="*/ 55 h 58"/>
                <a:gd name="T30" fmla="*/ 92 w 141"/>
                <a:gd name="T31" fmla="*/ 55 h 58"/>
                <a:gd name="T32" fmla="*/ 90 w 141"/>
                <a:gd name="T33" fmla="*/ 53 h 58"/>
                <a:gd name="T34" fmla="*/ 90 w 141"/>
                <a:gd name="T35" fmla="*/ 53 h 58"/>
                <a:gd name="T36" fmla="*/ 85 w 141"/>
                <a:gd name="T37" fmla="*/ 50 h 58"/>
                <a:gd name="T38" fmla="*/ 85 w 141"/>
                <a:gd name="T39" fmla="*/ 50 h 58"/>
                <a:gd name="T40" fmla="*/ 80 w 141"/>
                <a:gd name="T41" fmla="*/ 49 h 58"/>
                <a:gd name="T42" fmla="*/ 26 w 141"/>
                <a:gd name="T43" fmla="*/ 49 h 58"/>
                <a:gd name="T44" fmla="*/ 19 w 141"/>
                <a:gd name="T45" fmla="*/ 46 h 58"/>
                <a:gd name="T46" fmla="*/ 15 w 141"/>
                <a:gd name="T47" fmla="*/ 40 h 58"/>
                <a:gd name="T48" fmla="*/ 0 w 141"/>
                <a:gd name="T49" fmla="*/ 0 h 58"/>
                <a:gd name="T50" fmla="*/ 5 w 141"/>
                <a:gd name="T51" fmla="*/ 0 h 58"/>
                <a:gd name="T52" fmla="*/ 19 w 141"/>
                <a:gd name="T53" fmla="*/ 39 h 58"/>
                <a:gd name="T54" fmla="*/ 22 w 141"/>
                <a:gd name="T55" fmla="*/ 42 h 58"/>
                <a:gd name="T56" fmla="*/ 26 w 141"/>
                <a:gd name="T57" fmla="*/ 44 h 58"/>
                <a:gd name="T58" fmla="*/ 80 w 141"/>
                <a:gd name="T59" fmla="*/ 44 h 58"/>
                <a:gd name="T60" fmla="*/ 87 w 141"/>
                <a:gd name="T61" fmla="*/ 45 h 58"/>
                <a:gd name="T62" fmla="*/ 87 w 141"/>
                <a:gd name="T63" fmla="*/ 45 h 58"/>
                <a:gd name="T64" fmla="*/ 87 w 141"/>
                <a:gd name="T65" fmla="*/ 45 h 58"/>
                <a:gd name="T66" fmla="*/ 93 w 141"/>
                <a:gd name="T67" fmla="*/ 49 h 58"/>
                <a:gd name="T68" fmla="*/ 96 w 141"/>
                <a:gd name="T69" fmla="*/ 52 h 58"/>
                <a:gd name="T70" fmla="*/ 96 w 141"/>
                <a:gd name="T71" fmla="*/ 52 h 58"/>
                <a:gd name="T72" fmla="*/ 96 w 141"/>
                <a:gd name="T73" fmla="*/ 52 h 58"/>
                <a:gd name="T74" fmla="*/ 96 w 141"/>
                <a:gd name="T75" fmla="*/ 52 h 58"/>
                <a:gd name="T76" fmla="*/ 96 w 141"/>
                <a:gd name="T77" fmla="*/ 52 h 58"/>
                <a:gd name="T78" fmla="*/ 99 w 141"/>
                <a:gd name="T79" fmla="*/ 53 h 58"/>
                <a:gd name="T80" fmla="*/ 99 w 141"/>
                <a:gd name="T81" fmla="*/ 53 h 58"/>
                <a:gd name="T82" fmla="*/ 102 w 141"/>
                <a:gd name="T83" fmla="*/ 52 h 58"/>
                <a:gd name="T84" fmla="*/ 102 w 141"/>
                <a:gd name="T85" fmla="*/ 52 h 58"/>
                <a:gd name="T86" fmla="*/ 102 w 141"/>
                <a:gd name="T87" fmla="*/ 52 h 58"/>
                <a:gd name="T88" fmla="*/ 135 w 141"/>
                <a:gd name="T89" fmla="*/ 19 h 58"/>
                <a:gd name="T90" fmla="*/ 137 w 141"/>
                <a:gd name="T91" fmla="*/ 15 h 58"/>
                <a:gd name="T92" fmla="*/ 135 w 141"/>
                <a:gd name="T93"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58">
                  <a:moveTo>
                    <a:pt x="135" y="12"/>
                  </a:moveTo>
                  <a:cubicBezTo>
                    <a:pt x="123" y="0"/>
                    <a:pt x="123" y="0"/>
                    <a:pt x="123" y="0"/>
                  </a:cubicBezTo>
                  <a:cubicBezTo>
                    <a:pt x="130" y="0"/>
                    <a:pt x="130" y="0"/>
                    <a:pt x="130" y="0"/>
                  </a:cubicBezTo>
                  <a:cubicBezTo>
                    <a:pt x="139" y="9"/>
                    <a:pt x="139" y="9"/>
                    <a:pt x="139" y="9"/>
                  </a:cubicBezTo>
                  <a:cubicBezTo>
                    <a:pt x="140" y="11"/>
                    <a:pt x="141" y="13"/>
                    <a:pt x="141" y="15"/>
                  </a:cubicBezTo>
                  <a:cubicBezTo>
                    <a:pt x="141" y="18"/>
                    <a:pt x="140" y="20"/>
                    <a:pt x="139" y="22"/>
                  </a:cubicBezTo>
                  <a:cubicBezTo>
                    <a:pt x="105" y="55"/>
                    <a:pt x="105" y="55"/>
                    <a:pt x="105" y="55"/>
                  </a:cubicBezTo>
                  <a:cubicBezTo>
                    <a:pt x="105" y="55"/>
                    <a:pt x="105" y="55"/>
                    <a:pt x="105" y="55"/>
                  </a:cubicBezTo>
                  <a:cubicBezTo>
                    <a:pt x="105" y="55"/>
                    <a:pt x="105" y="55"/>
                    <a:pt x="105" y="55"/>
                  </a:cubicBezTo>
                  <a:cubicBezTo>
                    <a:pt x="105" y="55"/>
                    <a:pt x="105" y="55"/>
                    <a:pt x="105" y="55"/>
                  </a:cubicBezTo>
                  <a:cubicBezTo>
                    <a:pt x="104" y="57"/>
                    <a:pt x="101" y="58"/>
                    <a:pt x="99" y="58"/>
                  </a:cubicBezTo>
                  <a:cubicBezTo>
                    <a:pt x="99" y="58"/>
                    <a:pt x="99" y="58"/>
                    <a:pt x="99" y="58"/>
                  </a:cubicBezTo>
                  <a:cubicBezTo>
                    <a:pt x="97" y="58"/>
                    <a:pt x="94" y="57"/>
                    <a:pt x="92" y="55"/>
                  </a:cubicBezTo>
                  <a:cubicBezTo>
                    <a:pt x="92" y="55"/>
                    <a:pt x="92" y="55"/>
                    <a:pt x="92" y="55"/>
                  </a:cubicBezTo>
                  <a:cubicBezTo>
                    <a:pt x="92" y="55"/>
                    <a:pt x="92" y="55"/>
                    <a:pt x="92" y="55"/>
                  </a:cubicBezTo>
                  <a:cubicBezTo>
                    <a:pt x="92" y="55"/>
                    <a:pt x="92" y="55"/>
                    <a:pt x="92" y="55"/>
                  </a:cubicBezTo>
                  <a:cubicBezTo>
                    <a:pt x="90" y="53"/>
                    <a:pt x="90" y="53"/>
                    <a:pt x="90" y="53"/>
                  </a:cubicBezTo>
                  <a:cubicBezTo>
                    <a:pt x="90" y="53"/>
                    <a:pt x="90" y="53"/>
                    <a:pt x="90" y="53"/>
                  </a:cubicBezTo>
                  <a:cubicBezTo>
                    <a:pt x="89" y="52"/>
                    <a:pt x="87" y="51"/>
                    <a:pt x="85" y="50"/>
                  </a:cubicBezTo>
                  <a:cubicBezTo>
                    <a:pt x="85" y="50"/>
                    <a:pt x="85" y="50"/>
                    <a:pt x="85" y="50"/>
                  </a:cubicBezTo>
                  <a:cubicBezTo>
                    <a:pt x="83" y="49"/>
                    <a:pt x="81" y="49"/>
                    <a:pt x="80" y="49"/>
                  </a:cubicBezTo>
                  <a:cubicBezTo>
                    <a:pt x="26" y="49"/>
                    <a:pt x="26" y="49"/>
                    <a:pt x="26" y="49"/>
                  </a:cubicBezTo>
                  <a:cubicBezTo>
                    <a:pt x="24" y="49"/>
                    <a:pt x="21" y="48"/>
                    <a:pt x="19" y="46"/>
                  </a:cubicBezTo>
                  <a:cubicBezTo>
                    <a:pt x="17" y="45"/>
                    <a:pt x="15" y="43"/>
                    <a:pt x="15" y="40"/>
                  </a:cubicBezTo>
                  <a:cubicBezTo>
                    <a:pt x="0" y="0"/>
                    <a:pt x="0" y="0"/>
                    <a:pt x="0" y="0"/>
                  </a:cubicBezTo>
                  <a:cubicBezTo>
                    <a:pt x="5" y="0"/>
                    <a:pt x="5" y="0"/>
                    <a:pt x="5" y="0"/>
                  </a:cubicBezTo>
                  <a:cubicBezTo>
                    <a:pt x="19" y="39"/>
                    <a:pt x="19" y="39"/>
                    <a:pt x="19" y="39"/>
                  </a:cubicBezTo>
                  <a:cubicBezTo>
                    <a:pt x="20" y="40"/>
                    <a:pt x="21" y="41"/>
                    <a:pt x="22" y="42"/>
                  </a:cubicBezTo>
                  <a:cubicBezTo>
                    <a:pt x="23" y="43"/>
                    <a:pt x="25" y="44"/>
                    <a:pt x="26" y="44"/>
                  </a:cubicBezTo>
                  <a:cubicBezTo>
                    <a:pt x="80" y="44"/>
                    <a:pt x="80" y="44"/>
                    <a:pt x="80" y="44"/>
                  </a:cubicBezTo>
                  <a:cubicBezTo>
                    <a:pt x="82" y="44"/>
                    <a:pt x="85" y="44"/>
                    <a:pt x="87" y="45"/>
                  </a:cubicBezTo>
                  <a:cubicBezTo>
                    <a:pt x="87" y="45"/>
                    <a:pt x="87" y="45"/>
                    <a:pt x="87" y="45"/>
                  </a:cubicBezTo>
                  <a:cubicBezTo>
                    <a:pt x="87" y="45"/>
                    <a:pt x="87" y="45"/>
                    <a:pt x="87" y="45"/>
                  </a:cubicBezTo>
                  <a:cubicBezTo>
                    <a:pt x="89" y="46"/>
                    <a:pt x="92" y="48"/>
                    <a:pt x="93" y="49"/>
                  </a:cubicBezTo>
                  <a:cubicBezTo>
                    <a:pt x="96" y="52"/>
                    <a:pt x="96" y="52"/>
                    <a:pt x="96" y="52"/>
                  </a:cubicBezTo>
                  <a:cubicBezTo>
                    <a:pt x="96" y="52"/>
                    <a:pt x="96" y="52"/>
                    <a:pt x="96" y="52"/>
                  </a:cubicBezTo>
                  <a:cubicBezTo>
                    <a:pt x="96" y="52"/>
                    <a:pt x="96" y="52"/>
                    <a:pt x="96" y="52"/>
                  </a:cubicBezTo>
                  <a:cubicBezTo>
                    <a:pt x="96" y="52"/>
                    <a:pt x="96" y="52"/>
                    <a:pt x="96" y="52"/>
                  </a:cubicBezTo>
                  <a:cubicBezTo>
                    <a:pt x="96" y="52"/>
                    <a:pt x="96" y="52"/>
                    <a:pt x="96" y="52"/>
                  </a:cubicBezTo>
                  <a:cubicBezTo>
                    <a:pt x="97" y="53"/>
                    <a:pt x="98" y="53"/>
                    <a:pt x="99" y="53"/>
                  </a:cubicBezTo>
                  <a:cubicBezTo>
                    <a:pt x="99" y="53"/>
                    <a:pt x="99" y="53"/>
                    <a:pt x="99" y="53"/>
                  </a:cubicBezTo>
                  <a:cubicBezTo>
                    <a:pt x="100" y="53"/>
                    <a:pt x="101" y="53"/>
                    <a:pt x="102" y="52"/>
                  </a:cubicBezTo>
                  <a:cubicBezTo>
                    <a:pt x="102" y="52"/>
                    <a:pt x="102" y="52"/>
                    <a:pt x="102" y="52"/>
                  </a:cubicBezTo>
                  <a:cubicBezTo>
                    <a:pt x="102" y="52"/>
                    <a:pt x="102" y="52"/>
                    <a:pt x="102" y="52"/>
                  </a:cubicBezTo>
                  <a:cubicBezTo>
                    <a:pt x="135" y="19"/>
                    <a:pt x="135" y="19"/>
                    <a:pt x="135" y="19"/>
                  </a:cubicBezTo>
                  <a:cubicBezTo>
                    <a:pt x="136" y="18"/>
                    <a:pt x="137" y="16"/>
                    <a:pt x="137" y="15"/>
                  </a:cubicBezTo>
                  <a:cubicBezTo>
                    <a:pt x="137" y="14"/>
                    <a:pt x="136" y="13"/>
                    <a:pt x="135"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2" name="Freeform 327"/>
            <p:cNvSpPr>
              <a:spLocks noEditPoints="1"/>
            </p:cNvSpPr>
            <p:nvPr/>
          </p:nvSpPr>
          <p:spPr bwMode="auto">
            <a:xfrm>
              <a:off x="2393747" y="3043668"/>
              <a:ext cx="182529" cy="139706"/>
            </a:xfrm>
            <a:custGeom>
              <a:avLst/>
              <a:gdLst>
                <a:gd name="T0" fmla="*/ 49 w 99"/>
                <a:gd name="T1" fmla="*/ 7 h 75"/>
                <a:gd name="T2" fmla="*/ 79 w 99"/>
                <a:gd name="T3" fmla="*/ 20 h 75"/>
                <a:gd name="T4" fmla="*/ 91 w 99"/>
                <a:gd name="T5" fmla="*/ 49 h 75"/>
                <a:gd name="T6" fmla="*/ 91 w 99"/>
                <a:gd name="T7" fmla="*/ 51 h 75"/>
                <a:gd name="T8" fmla="*/ 91 w 99"/>
                <a:gd name="T9" fmla="*/ 51 h 75"/>
                <a:gd name="T10" fmla="*/ 91 w 99"/>
                <a:gd name="T11" fmla="*/ 53 h 75"/>
                <a:gd name="T12" fmla="*/ 92 w 99"/>
                <a:gd name="T13" fmla="*/ 55 h 75"/>
                <a:gd name="T14" fmla="*/ 93 w 99"/>
                <a:gd name="T15" fmla="*/ 59 h 75"/>
                <a:gd name="T16" fmla="*/ 93 w 99"/>
                <a:gd name="T17" fmla="*/ 60 h 75"/>
                <a:gd name="T18" fmla="*/ 94 w 99"/>
                <a:gd name="T19" fmla="*/ 49 h 75"/>
                <a:gd name="T20" fmla="*/ 81 w 99"/>
                <a:gd name="T21" fmla="*/ 18 h 75"/>
                <a:gd name="T22" fmla="*/ 49 w 99"/>
                <a:gd name="T23" fmla="*/ 4 h 75"/>
                <a:gd name="T24" fmla="*/ 49 w 99"/>
                <a:gd name="T25" fmla="*/ 0 h 75"/>
                <a:gd name="T26" fmla="*/ 84 w 99"/>
                <a:gd name="T27" fmla="*/ 14 h 75"/>
                <a:gd name="T28" fmla="*/ 99 w 99"/>
                <a:gd name="T29" fmla="*/ 49 h 75"/>
                <a:gd name="T30" fmla="*/ 97 w 99"/>
                <a:gd name="T31" fmla="*/ 62 h 75"/>
                <a:gd name="T32" fmla="*/ 92 w 99"/>
                <a:gd name="T33" fmla="*/ 73 h 75"/>
                <a:gd name="T34" fmla="*/ 90 w 99"/>
                <a:gd name="T35" fmla="*/ 75 h 75"/>
                <a:gd name="T36" fmla="*/ 88 w 99"/>
                <a:gd name="T37" fmla="*/ 72 h 75"/>
                <a:gd name="T38" fmla="*/ 88 w 99"/>
                <a:gd name="T39" fmla="*/ 59 h 75"/>
                <a:gd name="T40" fmla="*/ 87 w 99"/>
                <a:gd name="T41" fmla="*/ 57 h 75"/>
                <a:gd name="T42" fmla="*/ 86 w 99"/>
                <a:gd name="T43" fmla="*/ 55 h 75"/>
                <a:gd name="T44" fmla="*/ 86 w 99"/>
                <a:gd name="T45" fmla="*/ 55 h 75"/>
                <a:gd name="T46" fmla="*/ 86 w 99"/>
                <a:gd name="T47" fmla="*/ 53 h 75"/>
                <a:gd name="T48" fmla="*/ 86 w 99"/>
                <a:gd name="T49" fmla="*/ 51 h 75"/>
                <a:gd name="T50" fmla="*/ 86 w 99"/>
                <a:gd name="T51" fmla="*/ 51 h 75"/>
                <a:gd name="T52" fmla="*/ 86 w 99"/>
                <a:gd name="T53" fmla="*/ 49 h 75"/>
                <a:gd name="T54" fmla="*/ 75 w 99"/>
                <a:gd name="T55" fmla="*/ 23 h 75"/>
                <a:gd name="T56" fmla="*/ 49 w 99"/>
                <a:gd name="T57" fmla="*/ 12 h 75"/>
                <a:gd name="T58" fmla="*/ 49 w 99"/>
                <a:gd name="T59" fmla="*/ 7 h 75"/>
                <a:gd name="T60" fmla="*/ 49 w 99"/>
                <a:gd name="T61" fmla="*/ 4 h 75"/>
                <a:gd name="T62" fmla="*/ 18 w 99"/>
                <a:gd name="T63" fmla="*/ 18 h 75"/>
                <a:gd name="T64" fmla="*/ 5 w 99"/>
                <a:gd name="T65" fmla="*/ 49 h 75"/>
                <a:gd name="T66" fmla="*/ 6 w 99"/>
                <a:gd name="T67" fmla="*/ 58 h 75"/>
                <a:gd name="T68" fmla="*/ 6 w 99"/>
                <a:gd name="T69" fmla="*/ 55 h 75"/>
                <a:gd name="T70" fmla="*/ 8 w 99"/>
                <a:gd name="T71" fmla="*/ 52 h 75"/>
                <a:gd name="T72" fmla="*/ 8 w 99"/>
                <a:gd name="T73" fmla="*/ 51 h 75"/>
                <a:gd name="T74" fmla="*/ 8 w 99"/>
                <a:gd name="T75" fmla="*/ 49 h 75"/>
                <a:gd name="T76" fmla="*/ 20 w 99"/>
                <a:gd name="T77" fmla="*/ 20 h 75"/>
                <a:gd name="T78" fmla="*/ 49 w 99"/>
                <a:gd name="T79" fmla="*/ 7 h 75"/>
                <a:gd name="T80" fmla="*/ 49 w 99"/>
                <a:gd name="T81" fmla="*/ 7 h 75"/>
                <a:gd name="T82" fmla="*/ 49 w 99"/>
                <a:gd name="T83" fmla="*/ 7 h 75"/>
                <a:gd name="T84" fmla="*/ 49 w 99"/>
                <a:gd name="T85" fmla="*/ 12 h 75"/>
                <a:gd name="T86" fmla="*/ 49 w 99"/>
                <a:gd name="T87" fmla="*/ 12 h 75"/>
                <a:gd name="T88" fmla="*/ 23 w 99"/>
                <a:gd name="T89" fmla="*/ 23 h 75"/>
                <a:gd name="T90" fmla="*/ 13 w 99"/>
                <a:gd name="T91" fmla="*/ 49 h 75"/>
                <a:gd name="T92" fmla="*/ 13 w 99"/>
                <a:gd name="T93" fmla="*/ 51 h 75"/>
                <a:gd name="T94" fmla="*/ 13 w 99"/>
                <a:gd name="T95" fmla="*/ 52 h 75"/>
                <a:gd name="T96" fmla="*/ 12 w 99"/>
                <a:gd name="T97" fmla="*/ 54 h 75"/>
                <a:gd name="T98" fmla="*/ 11 w 99"/>
                <a:gd name="T99" fmla="*/ 57 h 75"/>
                <a:gd name="T100" fmla="*/ 10 w 99"/>
                <a:gd name="T101" fmla="*/ 59 h 75"/>
                <a:gd name="T102" fmla="*/ 10 w 99"/>
                <a:gd name="T103" fmla="*/ 72 h 75"/>
                <a:gd name="T104" fmla="*/ 10 w 99"/>
                <a:gd name="T105" fmla="*/ 72 h 75"/>
                <a:gd name="T106" fmla="*/ 9 w 99"/>
                <a:gd name="T107" fmla="*/ 74 h 75"/>
                <a:gd name="T108" fmla="*/ 6 w 99"/>
                <a:gd name="T109" fmla="*/ 73 h 75"/>
                <a:gd name="T110" fmla="*/ 2 w 99"/>
                <a:gd name="T111" fmla="*/ 61 h 75"/>
                <a:gd name="T112" fmla="*/ 0 w 99"/>
                <a:gd name="T113" fmla="*/ 49 h 75"/>
                <a:gd name="T114" fmla="*/ 14 w 99"/>
                <a:gd name="T115" fmla="*/ 14 h 75"/>
                <a:gd name="T116" fmla="*/ 49 w 99"/>
                <a:gd name="T117" fmla="*/ 0 h 75"/>
                <a:gd name="T118" fmla="*/ 49 w 99"/>
                <a:gd name="T119" fmla="*/ 0 h 75"/>
                <a:gd name="T120" fmla="*/ 49 w 99"/>
                <a:gd name="T121" fmla="*/ 0 h 75"/>
                <a:gd name="T122" fmla="*/ 49 w 99"/>
                <a:gd name="T123"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 h="75">
                  <a:moveTo>
                    <a:pt x="49" y="7"/>
                  </a:moveTo>
                  <a:cubicBezTo>
                    <a:pt x="61" y="7"/>
                    <a:pt x="71" y="12"/>
                    <a:pt x="79" y="20"/>
                  </a:cubicBezTo>
                  <a:cubicBezTo>
                    <a:pt x="86" y="27"/>
                    <a:pt x="91" y="38"/>
                    <a:pt x="91" y="49"/>
                  </a:cubicBezTo>
                  <a:cubicBezTo>
                    <a:pt x="91" y="50"/>
                    <a:pt x="91" y="51"/>
                    <a:pt x="91" y="51"/>
                  </a:cubicBezTo>
                  <a:cubicBezTo>
                    <a:pt x="91" y="51"/>
                    <a:pt x="91" y="51"/>
                    <a:pt x="91" y="51"/>
                  </a:cubicBezTo>
                  <a:cubicBezTo>
                    <a:pt x="91" y="52"/>
                    <a:pt x="91" y="52"/>
                    <a:pt x="91" y="53"/>
                  </a:cubicBezTo>
                  <a:cubicBezTo>
                    <a:pt x="91" y="53"/>
                    <a:pt x="92" y="54"/>
                    <a:pt x="92" y="55"/>
                  </a:cubicBezTo>
                  <a:cubicBezTo>
                    <a:pt x="92" y="57"/>
                    <a:pt x="93" y="58"/>
                    <a:pt x="93" y="59"/>
                  </a:cubicBezTo>
                  <a:cubicBezTo>
                    <a:pt x="93" y="60"/>
                    <a:pt x="93" y="60"/>
                    <a:pt x="93" y="60"/>
                  </a:cubicBezTo>
                  <a:cubicBezTo>
                    <a:pt x="93" y="56"/>
                    <a:pt x="94" y="53"/>
                    <a:pt x="94" y="49"/>
                  </a:cubicBezTo>
                  <a:cubicBezTo>
                    <a:pt x="94" y="37"/>
                    <a:pt x="89" y="26"/>
                    <a:pt x="81" y="18"/>
                  </a:cubicBezTo>
                  <a:cubicBezTo>
                    <a:pt x="73" y="10"/>
                    <a:pt x="62" y="4"/>
                    <a:pt x="49" y="4"/>
                  </a:cubicBezTo>
                  <a:cubicBezTo>
                    <a:pt x="49" y="0"/>
                    <a:pt x="49" y="0"/>
                    <a:pt x="49" y="0"/>
                  </a:cubicBezTo>
                  <a:cubicBezTo>
                    <a:pt x="63" y="0"/>
                    <a:pt x="75" y="5"/>
                    <a:pt x="84" y="14"/>
                  </a:cubicBezTo>
                  <a:cubicBezTo>
                    <a:pt x="93" y="23"/>
                    <a:pt x="99" y="36"/>
                    <a:pt x="99" y="49"/>
                  </a:cubicBezTo>
                  <a:cubicBezTo>
                    <a:pt x="99" y="53"/>
                    <a:pt x="98" y="58"/>
                    <a:pt x="97" y="62"/>
                  </a:cubicBezTo>
                  <a:cubicBezTo>
                    <a:pt x="96" y="66"/>
                    <a:pt x="94" y="70"/>
                    <a:pt x="92" y="73"/>
                  </a:cubicBezTo>
                  <a:cubicBezTo>
                    <a:pt x="92" y="74"/>
                    <a:pt x="91" y="75"/>
                    <a:pt x="90" y="75"/>
                  </a:cubicBezTo>
                  <a:cubicBezTo>
                    <a:pt x="89" y="75"/>
                    <a:pt x="88" y="73"/>
                    <a:pt x="88" y="72"/>
                  </a:cubicBezTo>
                  <a:cubicBezTo>
                    <a:pt x="88" y="59"/>
                    <a:pt x="88" y="59"/>
                    <a:pt x="88" y="59"/>
                  </a:cubicBezTo>
                  <a:cubicBezTo>
                    <a:pt x="88" y="58"/>
                    <a:pt x="88" y="58"/>
                    <a:pt x="87" y="57"/>
                  </a:cubicBezTo>
                  <a:cubicBezTo>
                    <a:pt x="87" y="56"/>
                    <a:pt x="87" y="55"/>
                    <a:pt x="86" y="55"/>
                  </a:cubicBezTo>
                  <a:cubicBezTo>
                    <a:pt x="86" y="55"/>
                    <a:pt x="86" y="55"/>
                    <a:pt x="86" y="55"/>
                  </a:cubicBezTo>
                  <a:cubicBezTo>
                    <a:pt x="86" y="54"/>
                    <a:pt x="86" y="54"/>
                    <a:pt x="86" y="53"/>
                  </a:cubicBezTo>
                  <a:cubicBezTo>
                    <a:pt x="86" y="52"/>
                    <a:pt x="86" y="52"/>
                    <a:pt x="86" y="51"/>
                  </a:cubicBezTo>
                  <a:cubicBezTo>
                    <a:pt x="86" y="51"/>
                    <a:pt x="86" y="51"/>
                    <a:pt x="86" y="51"/>
                  </a:cubicBezTo>
                  <a:cubicBezTo>
                    <a:pt x="86" y="50"/>
                    <a:pt x="86" y="50"/>
                    <a:pt x="86" y="49"/>
                  </a:cubicBezTo>
                  <a:cubicBezTo>
                    <a:pt x="86" y="39"/>
                    <a:pt x="82" y="30"/>
                    <a:pt x="75" y="23"/>
                  </a:cubicBezTo>
                  <a:cubicBezTo>
                    <a:pt x="69" y="16"/>
                    <a:pt x="59" y="12"/>
                    <a:pt x="49" y="12"/>
                  </a:cubicBezTo>
                  <a:lnTo>
                    <a:pt x="49" y="7"/>
                  </a:lnTo>
                  <a:close/>
                  <a:moveTo>
                    <a:pt x="49" y="4"/>
                  </a:moveTo>
                  <a:cubicBezTo>
                    <a:pt x="37" y="4"/>
                    <a:pt x="26" y="10"/>
                    <a:pt x="18" y="18"/>
                  </a:cubicBezTo>
                  <a:cubicBezTo>
                    <a:pt x="10" y="26"/>
                    <a:pt x="5" y="37"/>
                    <a:pt x="5" y="49"/>
                  </a:cubicBezTo>
                  <a:cubicBezTo>
                    <a:pt x="5" y="52"/>
                    <a:pt x="5" y="55"/>
                    <a:pt x="6" y="58"/>
                  </a:cubicBezTo>
                  <a:cubicBezTo>
                    <a:pt x="6" y="57"/>
                    <a:pt x="6" y="56"/>
                    <a:pt x="6" y="55"/>
                  </a:cubicBezTo>
                  <a:cubicBezTo>
                    <a:pt x="7" y="54"/>
                    <a:pt x="7" y="53"/>
                    <a:pt x="8" y="52"/>
                  </a:cubicBezTo>
                  <a:cubicBezTo>
                    <a:pt x="8" y="52"/>
                    <a:pt x="8" y="51"/>
                    <a:pt x="8" y="51"/>
                  </a:cubicBezTo>
                  <a:cubicBezTo>
                    <a:pt x="8" y="50"/>
                    <a:pt x="8" y="50"/>
                    <a:pt x="8" y="49"/>
                  </a:cubicBezTo>
                  <a:cubicBezTo>
                    <a:pt x="8" y="38"/>
                    <a:pt x="12" y="27"/>
                    <a:pt x="20" y="20"/>
                  </a:cubicBezTo>
                  <a:cubicBezTo>
                    <a:pt x="27" y="12"/>
                    <a:pt x="38" y="7"/>
                    <a:pt x="49" y="7"/>
                  </a:cubicBezTo>
                  <a:cubicBezTo>
                    <a:pt x="49" y="7"/>
                    <a:pt x="49" y="7"/>
                    <a:pt x="49" y="7"/>
                  </a:cubicBezTo>
                  <a:cubicBezTo>
                    <a:pt x="49" y="7"/>
                    <a:pt x="49" y="7"/>
                    <a:pt x="49" y="7"/>
                  </a:cubicBezTo>
                  <a:cubicBezTo>
                    <a:pt x="49" y="12"/>
                    <a:pt x="49" y="12"/>
                    <a:pt x="49" y="12"/>
                  </a:cubicBezTo>
                  <a:cubicBezTo>
                    <a:pt x="49" y="12"/>
                    <a:pt x="49" y="12"/>
                    <a:pt x="49" y="12"/>
                  </a:cubicBezTo>
                  <a:cubicBezTo>
                    <a:pt x="39" y="12"/>
                    <a:pt x="30" y="16"/>
                    <a:pt x="23" y="23"/>
                  </a:cubicBezTo>
                  <a:cubicBezTo>
                    <a:pt x="17" y="30"/>
                    <a:pt x="13" y="39"/>
                    <a:pt x="13" y="49"/>
                  </a:cubicBezTo>
                  <a:cubicBezTo>
                    <a:pt x="13" y="50"/>
                    <a:pt x="13" y="50"/>
                    <a:pt x="13" y="51"/>
                  </a:cubicBezTo>
                  <a:cubicBezTo>
                    <a:pt x="13" y="51"/>
                    <a:pt x="13" y="52"/>
                    <a:pt x="13" y="52"/>
                  </a:cubicBezTo>
                  <a:cubicBezTo>
                    <a:pt x="13" y="53"/>
                    <a:pt x="13" y="54"/>
                    <a:pt x="12" y="54"/>
                  </a:cubicBezTo>
                  <a:cubicBezTo>
                    <a:pt x="12" y="55"/>
                    <a:pt x="11" y="56"/>
                    <a:pt x="11" y="57"/>
                  </a:cubicBezTo>
                  <a:cubicBezTo>
                    <a:pt x="11" y="57"/>
                    <a:pt x="10" y="58"/>
                    <a:pt x="10" y="59"/>
                  </a:cubicBezTo>
                  <a:cubicBezTo>
                    <a:pt x="10" y="72"/>
                    <a:pt x="10" y="72"/>
                    <a:pt x="10" y="72"/>
                  </a:cubicBezTo>
                  <a:cubicBezTo>
                    <a:pt x="10" y="72"/>
                    <a:pt x="10" y="72"/>
                    <a:pt x="10" y="72"/>
                  </a:cubicBezTo>
                  <a:cubicBezTo>
                    <a:pt x="10" y="72"/>
                    <a:pt x="10" y="73"/>
                    <a:pt x="9" y="74"/>
                  </a:cubicBezTo>
                  <a:cubicBezTo>
                    <a:pt x="8" y="74"/>
                    <a:pt x="7" y="74"/>
                    <a:pt x="6" y="73"/>
                  </a:cubicBezTo>
                  <a:cubicBezTo>
                    <a:pt x="4" y="69"/>
                    <a:pt x="3" y="65"/>
                    <a:pt x="2" y="61"/>
                  </a:cubicBezTo>
                  <a:cubicBezTo>
                    <a:pt x="1" y="57"/>
                    <a:pt x="0" y="53"/>
                    <a:pt x="0" y="49"/>
                  </a:cubicBezTo>
                  <a:cubicBezTo>
                    <a:pt x="0" y="36"/>
                    <a:pt x="6" y="23"/>
                    <a:pt x="14" y="14"/>
                  </a:cubicBezTo>
                  <a:cubicBezTo>
                    <a:pt x="23" y="5"/>
                    <a:pt x="36" y="0"/>
                    <a:pt x="49" y="0"/>
                  </a:cubicBezTo>
                  <a:cubicBezTo>
                    <a:pt x="49" y="0"/>
                    <a:pt x="49" y="0"/>
                    <a:pt x="49" y="0"/>
                  </a:cubicBezTo>
                  <a:cubicBezTo>
                    <a:pt x="49" y="0"/>
                    <a:pt x="49" y="0"/>
                    <a:pt x="49" y="0"/>
                  </a:cubicBezTo>
                  <a:cubicBezTo>
                    <a:pt x="49" y="4"/>
                    <a:pt x="49" y="4"/>
                    <a:pt x="49"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3" name="Freeform 336"/>
            <p:cNvSpPr>
              <a:spLocks noEditPoints="1"/>
            </p:cNvSpPr>
            <p:nvPr/>
          </p:nvSpPr>
          <p:spPr bwMode="auto">
            <a:xfrm>
              <a:off x="-33087" y="296"/>
              <a:ext cx="363470" cy="163520"/>
            </a:xfrm>
            <a:custGeom>
              <a:avLst/>
              <a:gdLst>
                <a:gd name="T0" fmla="*/ 139 w 197"/>
                <a:gd name="T1" fmla="*/ 79 h 88"/>
                <a:gd name="T2" fmla="*/ 180 w 197"/>
                <a:gd name="T3" fmla="*/ 37 h 88"/>
                <a:gd name="T4" fmla="*/ 171 w 197"/>
                <a:gd name="T5" fmla="*/ 39 h 88"/>
                <a:gd name="T6" fmla="*/ 165 w 197"/>
                <a:gd name="T7" fmla="*/ 36 h 88"/>
                <a:gd name="T8" fmla="*/ 159 w 197"/>
                <a:gd name="T9" fmla="*/ 34 h 88"/>
                <a:gd name="T10" fmla="*/ 156 w 197"/>
                <a:gd name="T11" fmla="*/ 31 h 88"/>
                <a:gd name="T12" fmla="*/ 154 w 197"/>
                <a:gd name="T13" fmla="*/ 27 h 88"/>
                <a:gd name="T14" fmla="*/ 152 w 197"/>
                <a:gd name="T15" fmla="*/ 24 h 88"/>
                <a:gd name="T16" fmla="*/ 148 w 197"/>
                <a:gd name="T17" fmla="*/ 22 h 88"/>
                <a:gd name="T18" fmla="*/ 139 w 197"/>
                <a:gd name="T19" fmla="*/ 12 h 88"/>
                <a:gd name="T20" fmla="*/ 149 w 197"/>
                <a:gd name="T21" fmla="*/ 17 h 88"/>
                <a:gd name="T22" fmla="*/ 156 w 197"/>
                <a:gd name="T23" fmla="*/ 21 h 88"/>
                <a:gd name="T24" fmla="*/ 158 w 197"/>
                <a:gd name="T25" fmla="*/ 25 h 88"/>
                <a:gd name="T26" fmla="*/ 162 w 197"/>
                <a:gd name="T27" fmla="*/ 31 h 88"/>
                <a:gd name="T28" fmla="*/ 166 w 197"/>
                <a:gd name="T29" fmla="*/ 32 h 88"/>
                <a:gd name="T30" fmla="*/ 167 w 197"/>
                <a:gd name="T31" fmla="*/ 32 h 88"/>
                <a:gd name="T32" fmla="*/ 176 w 197"/>
                <a:gd name="T33" fmla="*/ 35 h 88"/>
                <a:gd name="T34" fmla="*/ 180 w 197"/>
                <a:gd name="T35" fmla="*/ 36 h 88"/>
                <a:gd name="T36" fmla="*/ 139 w 197"/>
                <a:gd name="T37" fmla="*/ 79 h 88"/>
                <a:gd name="T38" fmla="*/ 0 w 197"/>
                <a:gd name="T39" fmla="*/ 0 h 88"/>
                <a:gd name="T40" fmla="*/ 99 w 197"/>
                <a:gd name="T41" fmla="*/ 83 h 88"/>
                <a:gd name="T42" fmla="*/ 114 w 197"/>
                <a:gd name="T43" fmla="*/ 68 h 88"/>
                <a:gd name="T44" fmla="*/ 104 w 197"/>
                <a:gd name="T45" fmla="*/ 60 h 88"/>
                <a:gd name="T46" fmla="*/ 102 w 197"/>
                <a:gd name="T47" fmla="*/ 57 h 88"/>
                <a:gd name="T48" fmla="*/ 93 w 197"/>
                <a:gd name="T49" fmla="*/ 40 h 88"/>
                <a:gd name="T50" fmla="*/ 94 w 197"/>
                <a:gd name="T51" fmla="*/ 37 h 88"/>
                <a:gd name="T52" fmla="*/ 95 w 197"/>
                <a:gd name="T53" fmla="*/ 32 h 88"/>
                <a:gd name="T54" fmla="*/ 98 w 197"/>
                <a:gd name="T55" fmla="*/ 27 h 88"/>
                <a:gd name="T56" fmla="*/ 94 w 197"/>
                <a:gd name="T57" fmla="*/ 18 h 88"/>
                <a:gd name="T58" fmla="*/ 88 w 197"/>
                <a:gd name="T59" fmla="*/ 14 h 88"/>
                <a:gd name="T60" fmla="*/ 77 w 197"/>
                <a:gd name="T61" fmla="*/ 6 h 88"/>
                <a:gd name="T62" fmla="*/ 61 w 197"/>
                <a:gd name="T63" fmla="*/ 0 h 88"/>
                <a:gd name="T64" fmla="*/ 103 w 197"/>
                <a:gd name="T65" fmla="*/ 11 h 88"/>
                <a:gd name="T66" fmla="*/ 105 w 197"/>
                <a:gd name="T67" fmla="*/ 11 h 88"/>
                <a:gd name="T68" fmla="*/ 112 w 197"/>
                <a:gd name="T69" fmla="*/ 6 h 88"/>
                <a:gd name="T70" fmla="*/ 113 w 197"/>
                <a:gd name="T71" fmla="*/ 5 h 88"/>
                <a:gd name="T72" fmla="*/ 122 w 197"/>
                <a:gd name="T73" fmla="*/ 7 h 88"/>
                <a:gd name="T74" fmla="*/ 134 w 197"/>
                <a:gd name="T75" fmla="*/ 8 h 88"/>
                <a:gd name="T76" fmla="*/ 139 w 197"/>
                <a:gd name="T77" fmla="*/ 18 h 88"/>
                <a:gd name="T78" fmla="*/ 134 w 197"/>
                <a:gd name="T79" fmla="*/ 14 h 88"/>
                <a:gd name="T80" fmla="*/ 120 w 197"/>
                <a:gd name="T81" fmla="*/ 11 h 88"/>
                <a:gd name="T82" fmla="*/ 114 w 197"/>
                <a:gd name="T83" fmla="*/ 11 h 88"/>
                <a:gd name="T84" fmla="*/ 113 w 197"/>
                <a:gd name="T85" fmla="*/ 11 h 88"/>
                <a:gd name="T86" fmla="*/ 107 w 197"/>
                <a:gd name="T87" fmla="*/ 15 h 88"/>
                <a:gd name="T88" fmla="*/ 102 w 197"/>
                <a:gd name="T89" fmla="*/ 29 h 88"/>
                <a:gd name="T90" fmla="*/ 100 w 197"/>
                <a:gd name="T91" fmla="*/ 32 h 88"/>
                <a:gd name="T92" fmla="*/ 98 w 197"/>
                <a:gd name="T93" fmla="*/ 35 h 88"/>
                <a:gd name="T94" fmla="*/ 98 w 197"/>
                <a:gd name="T95" fmla="*/ 41 h 88"/>
                <a:gd name="T96" fmla="*/ 100 w 197"/>
                <a:gd name="T97" fmla="*/ 44 h 88"/>
                <a:gd name="T98" fmla="*/ 106 w 197"/>
                <a:gd name="T99" fmla="*/ 54 h 88"/>
                <a:gd name="T100" fmla="*/ 115 w 197"/>
                <a:gd name="T101" fmla="*/ 63 h 88"/>
                <a:gd name="T102" fmla="*/ 121 w 197"/>
                <a:gd name="T103" fmla="*/ 68 h 88"/>
                <a:gd name="T104" fmla="*/ 120 w 197"/>
                <a:gd name="T105" fmla="*/ 8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88">
                  <a:moveTo>
                    <a:pt x="197" y="0"/>
                  </a:moveTo>
                  <a:cubicBezTo>
                    <a:pt x="195" y="23"/>
                    <a:pt x="184" y="43"/>
                    <a:pt x="169" y="59"/>
                  </a:cubicBezTo>
                  <a:cubicBezTo>
                    <a:pt x="160" y="67"/>
                    <a:pt x="150" y="74"/>
                    <a:pt x="139" y="79"/>
                  </a:cubicBezTo>
                  <a:cubicBezTo>
                    <a:pt x="139" y="74"/>
                    <a:pt x="139" y="74"/>
                    <a:pt x="139" y="74"/>
                  </a:cubicBezTo>
                  <a:cubicBezTo>
                    <a:pt x="149" y="69"/>
                    <a:pt x="158" y="63"/>
                    <a:pt x="166" y="55"/>
                  </a:cubicBezTo>
                  <a:cubicBezTo>
                    <a:pt x="171" y="50"/>
                    <a:pt x="176" y="44"/>
                    <a:pt x="180" y="37"/>
                  </a:cubicBezTo>
                  <a:cubicBezTo>
                    <a:pt x="178" y="38"/>
                    <a:pt x="177" y="39"/>
                    <a:pt x="176" y="40"/>
                  </a:cubicBezTo>
                  <a:cubicBezTo>
                    <a:pt x="174" y="40"/>
                    <a:pt x="173" y="39"/>
                    <a:pt x="171" y="39"/>
                  </a:cubicBezTo>
                  <a:cubicBezTo>
                    <a:pt x="171" y="39"/>
                    <a:pt x="171" y="39"/>
                    <a:pt x="171" y="39"/>
                  </a:cubicBezTo>
                  <a:cubicBezTo>
                    <a:pt x="169" y="39"/>
                    <a:pt x="167" y="39"/>
                    <a:pt x="166" y="37"/>
                  </a:cubicBezTo>
                  <a:cubicBezTo>
                    <a:pt x="165" y="36"/>
                    <a:pt x="165" y="36"/>
                    <a:pt x="165" y="36"/>
                  </a:cubicBezTo>
                  <a:cubicBezTo>
                    <a:pt x="165" y="36"/>
                    <a:pt x="165" y="36"/>
                    <a:pt x="165" y="36"/>
                  </a:cubicBezTo>
                  <a:cubicBezTo>
                    <a:pt x="164" y="36"/>
                    <a:pt x="164" y="36"/>
                    <a:pt x="164" y="36"/>
                  </a:cubicBezTo>
                  <a:cubicBezTo>
                    <a:pt x="164" y="36"/>
                    <a:pt x="164" y="36"/>
                    <a:pt x="164" y="36"/>
                  </a:cubicBezTo>
                  <a:cubicBezTo>
                    <a:pt x="162" y="35"/>
                    <a:pt x="160" y="36"/>
                    <a:pt x="159" y="34"/>
                  </a:cubicBezTo>
                  <a:cubicBezTo>
                    <a:pt x="159" y="34"/>
                    <a:pt x="159" y="34"/>
                    <a:pt x="159" y="34"/>
                  </a:cubicBezTo>
                  <a:cubicBezTo>
                    <a:pt x="158" y="33"/>
                    <a:pt x="156" y="33"/>
                    <a:pt x="156" y="31"/>
                  </a:cubicBezTo>
                  <a:cubicBezTo>
                    <a:pt x="156" y="31"/>
                    <a:pt x="156" y="31"/>
                    <a:pt x="156" y="31"/>
                  </a:cubicBezTo>
                  <a:cubicBezTo>
                    <a:pt x="155" y="29"/>
                    <a:pt x="155" y="29"/>
                    <a:pt x="155" y="29"/>
                  </a:cubicBezTo>
                  <a:cubicBezTo>
                    <a:pt x="155" y="28"/>
                    <a:pt x="154" y="28"/>
                    <a:pt x="154" y="27"/>
                  </a:cubicBezTo>
                  <a:cubicBezTo>
                    <a:pt x="154" y="27"/>
                    <a:pt x="154" y="27"/>
                    <a:pt x="154" y="27"/>
                  </a:cubicBezTo>
                  <a:cubicBezTo>
                    <a:pt x="153" y="25"/>
                    <a:pt x="153" y="25"/>
                    <a:pt x="153" y="25"/>
                  </a:cubicBezTo>
                  <a:cubicBezTo>
                    <a:pt x="153" y="24"/>
                    <a:pt x="153" y="24"/>
                    <a:pt x="153" y="24"/>
                  </a:cubicBezTo>
                  <a:cubicBezTo>
                    <a:pt x="152" y="24"/>
                    <a:pt x="152" y="24"/>
                    <a:pt x="152" y="24"/>
                  </a:cubicBezTo>
                  <a:cubicBezTo>
                    <a:pt x="152" y="24"/>
                    <a:pt x="152" y="24"/>
                    <a:pt x="152" y="24"/>
                  </a:cubicBezTo>
                  <a:cubicBezTo>
                    <a:pt x="151" y="23"/>
                    <a:pt x="150" y="22"/>
                    <a:pt x="148" y="22"/>
                  </a:cubicBezTo>
                  <a:cubicBezTo>
                    <a:pt x="148" y="22"/>
                    <a:pt x="148" y="22"/>
                    <a:pt x="148" y="22"/>
                  </a:cubicBezTo>
                  <a:cubicBezTo>
                    <a:pt x="144" y="22"/>
                    <a:pt x="143" y="23"/>
                    <a:pt x="139" y="18"/>
                  </a:cubicBezTo>
                  <a:cubicBezTo>
                    <a:pt x="139" y="12"/>
                    <a:pt x="139" y="12"/>
                    <a:pt x="139" y="12"/>
                  </a:cubicBezTo>
                  <a:cubicBezTo>
                    <a:pt x="139" y="12"/>
                    <a:pt x="139" y="12"/>
                    <a:pt x="139" y="12"/>
                  </a:cubicBezTo>
                  <a:cubicBezTo>
                    <a:pt x="143" y="15"/>
                    <a:pt x="143" y="15"/>
                    <a:pt x="143" y="15"/>
                  </a:cubicBezTo>
                  <a:cubicBezTo>
                    <a:pt x="145" y="18"/>
                    <a:pt x="145" y="17"/>
                    <a:pt x="149" y="17"/>
                  </a:cubicBezTo>
                  <a:cubicBezTo>
                    <a:pt x="149" y="17"/>
                    <a:pt x="149" y="17"/>
                    <a:pt x="149" y="17"/>
                  </a:cubicBezTo>
                  <a:cubicBezTo>
                    <a:pt x="152" y="17"/>
                    <a:pt x="153" y="19"/>
                    <a:pt x="155" y="20"/>
                  </a:cubicBezTo>
                  <a:cubicBezTo>
                    <a:pt x="155" y="20"/>
                    <a:pt x="155" y="20"/>
                    <a:pt x="155" y="20"/>
                  </a:cubicBezTo>
                  <a:cubicBezTo>
                    <a:pt x="156" y="21"/>
                    <a:pt x="156" y="21"/>
                    <a:pt x="156" y="21"/>
                  </a:cubicBezTo>
                  <a:cubicBezTo>
                    <a:pt x="156" y="21"/>
                    <a:pt x="156" y="21"/>
                    <a:pt x="156" y="21"/>
                  </a:cubicBezTo>
                  <a:cubicBezTo>
                    <a:pt x="157" y="22"/>
                    <a:pt x="158" y="23"/>
                    <a:pt x="158" y="25"/>
                  </a:cubicBezTo>
                  <a:cubicBezTo>
                    <a:pt x="158" y="25"/>
                    <a:pt x="158" y="25"/>
                    <a:pt x="158" y="25"/>
                  </a:cubicBezTo>
                  <a:cubicBezTo>
                    <a:pt x="158" y="25"/>
                    <a:pt x="158" y="25"/>
                    <a:pt x="158" y="25"/>
                  </a:cubicBezTo>
                  <a:cubicBezTo>
                    <a:pt x="159" y="27"/>
                    <a:pt x="160" y="27"/>
                    <a:pt x="160" y="30"/>
                  </a:cubicBezTo>
                  <a:cubicBezTo>
                    <a:pt x="162" y="31"/>
                    <a:pt x="162" y="31"/>
                    <a:pt x="162" y="31"/>
                  </a:cubicBezTo>
                  <a:cubicBezTo>
                    <a:pt x="162" y="31"/>
                    <a:pt x="162" y="31"/>
                    <a:pt x="162" y="31"/>
                  </a:cubicBezTo>
                  <a:cubicBezTo>
                    <a:pt x="162" y="31"/>
                    <a:pt x="162" y="31"/>
                    <a:pt x="162" y="31"/>
                  </a:cubicBezTo>
                  <a:cubicBezTo>
                    <a:pt x="166" y="32"/>
                    <a:pt x="166" y="32"/>
                    <a:pt x="166" y="32"/>
                  </a:cubicBezTo>
                  <a:cubicBezTo>
                    <a:pt x="166" y="32"/>
                    <a:pt x="166" y="32"/>
                    <a:pt x="166" y="32"/>
                  </a:cubicBezTo>
                  <a:cubicBezTo>
                    <a:pt x="167" y="32"/>
                    <a:pt x="167" y="32"/>
                    <a:pt x="167" y="32"/>
                  </a:cubicBezTo>
                  <a:cubicBezTo>
                    <a:pt x="167" y="32"/>
                    <a:pt x="167" y="32"/>
                    <a:pt x="167" y="32"/>
                  </a:cubicBezTo>
                  <a:cubicBezTo>
                    <a:pt x="168" y="32"/>
                    <a:pt x="170" y="33"/>
                    <a:pt x="171" y="34"/>
                  </a:cubicBezTo>
                  <a:cubicBezTo>
                    <a:pt x="172" y="34"/>
                    <a:pt x="172" y="34"/>
                    <a:pt x="172" y="34"/>
                  </a:cubicBezTo>
                  <a:cubicBezTo>
                    <a:pt x="176" y="35"/>
                    <a:pt x="176" y="35"/>
                    <a:pt x="176" y="35"/>
                  </a:cubicBezTo>
                  <a:cubicBezTo>
                    <a:pt x="177" y="35"/>
                    <a:pt x="177" y="35"/>
                    <a:pt x="177" y="35"/>
                  </a:cubicBezTo>
                  <a:cubicBezTo>
                    <a:pt x="177" y="35"/>
                    <a:pt x="177" y="35"/>
                    <a:pt x="177" y="35"/>
                  </a:cubicBezTo>
                  <a:cubicBezTo>
                    <a:pt x="178" y="35"/>
                    <a:pt x="179" y="35"/>
                    <a:pt x="180" y="36"/>
                  </a:cubicBezTo>
                  <a:cubicBezTo>
                    <a:pt x="187" y="25"/>
                    <a:pt x="191" y="13"/>
                    <a:pt x="193" y="0"/>
                  </a:cubicBezTo>
                  <a:lnTo>
                    <a:pt x="197" y="0"/>
                  </a:lnTo>
                  <a:close/>
                  <a:moveTo>
                    <a:pt x="139" y="79"/>
                  </a:moveTo>
                  <a:cubicBezTo>
                    <a:pt x="127" y="85"/>
                    <a:pt x="113" y="88"/>
                    <a:pt x="99" y="88"/>
                  </a:cubicBezTo>
                  <a:cubicBezTo>
                    <a:pt x="71" y="88"/>
                    <a:pt x="46" y="77"/>
                    <a:pt x="28" y="59"/>
                  </a:cubicBezTo>
                  <a:cubicBezTo>
                    <a:pt x="13" y="43"/>
                    <a:pt x="3" y="23"/>
                    <a:pt x="0" y="0"/>
                  </a:cubicBezTo>
                  <a:cubicBezTo>
                    <a:pt x="5" y="0"/>
                    <a:pt x="5" y="0"/>
                    <a:pt x="5" y="0"/>
                  </a:cubicBezTo>
                  <a:cubicBezTo>
                    <a:pt x="7" y="22"/>
                    <a:pt x="17" y="41"/>
                    <a:pt x="32" y="55"/>
                  </a:cubicBezTo>
                  <a:cubicBezTo>
                    <a:pt x="49" y="72"/>
                    <a:pt x="73" y="83"/>
                    <a:pt x="99" y="83"/>
                  </a:cubicBezTo>
                  <a:cubicBezTo>
                    <a:pt x="105" y="83"/>
                    <a:pt x="112" y="82"/>
                    <a:pt x="118" y="81"/>
                  </a:cubicBezTo>
                  <a:cubicBezTo>
                    <a:pt x="118" y="78"/>
                    <a:pt x="119" y="74"/>
                    <a:pt x="117" y="71"/>
                  </a:cubicBezTo>
                  <a:cubicBezTo>
                    <a:pt x="114" y="68"/>
                    <a:pt x="114" y="68"/>
                    <a:pt x="114" y="68"/>
                  </a:cubicBezTo>
                  <a:cubicBezTo>
                    <a:pt x="114" y="68"/>
                    <a:pt x="114" y="68"/>
                    <a:pt x="114" y="68"/>
                  </a:cubicBezTo>
                  <a:cubicBezTo>
                    <a:pt x="112" y="67"/>
                    <a:pt x="112" y="67"/>
                    <a:pt x="112" y="67"/>
                  </a:cubicBezTo>
                  <a:cubicBezTo>
                    <a:pt x="106" y="64"/>
                    <a:pt x="106" y="64"/>
                    <a:pt x="104" y="60"/>
                  </a:cubicBezTo>
                  <a:cubicBezTo>
                    <a:pt x="104" y="60"/>
                    <a:pt x="104" y="60"/>
                    <a:pt x="104" y="60"/>
                  </a:cubicBezTo>
                  <a:cubicBezTo>
                    <a:pt x="102" y="57"/>
                    <a:pt x="102" y="57"/>
                    <a:pt x="102" y="57"/>
                  </a:cubicBezTo>
                  <a:cubicBezTo>
                    <a:pt x="102" y="57"/>
                    <a:pt x="102" y="57"/>
                    <a:pt x="102" y="57"/>
                  </a:cubicBezTo>
                  <a:cubicBezTo>
                    <a:pt x="100" y="54"/>
                    <a:pt x="99" y="50"/>
                    <a:pt x="96" y="47"/>
                  </a:cubicBezTo>
                  <a:cubicBezTo>
                    <a:pt x="96" y="47"/>
                    <a:pt x="96" y="47"/>
                    <a:pt x="96" y="47"/>
                  </a:cubicBezTo>
                  <a:cubicBezTo>
                    <a:pt x="96" y="47"/>
                    <a:pt x="92" y="45"/>
                    <a:pt x="93" y="40"/>
                  </a:cubicBezTo>
                  <a:cubicBezTo>
                    <a:pt x="93" y="40"/>
                    <a:pt x="93" y="40"/>
                    <a:pt x="93" y="40"/>
                  </a:cubicBezTo>
                  <a:cubicBezTo>
                    <a:pt x="93" y="39"/>
                    <a:pt x="94" y="38"/>
                    <a:pt x="95" y="38"/>
                  </a:cubicBezTo>
                  <a:cubicBezTo>
                    <a:pt x="94" y="37"/>
                    <a:pt x="94" y="37"/>
                    <a:pt x="94" y="37"/>
                  </a:cubicBezTo>
                  <a:cubicBezTo>
                    <a:pt x="94" y="37"/>
                    <a:pt x="94" y="37"/>
                    <a:pt x="94" y="37"/>
                  </a:cubicBezTo>
                  <a:cubicBezTo>
                    <a:pt x="93" y="34"/>
                    <a:pt x="94" y="33"/>
                    <a:pt x="95" y="32"/>
                  </a:cubicBezTo>
                  <a:cubicBezTo>
                    <a:pt x="95" y="32"/>
                    <a:pt x="95" y="32"/>
                    <a:pt x="95" y="32"/>
                  </a:cubicBezTo>
                  <a:cubicBezTo>
                    <a:pt x="95" y="30"/>
                    <a:pt x="96" y="29"/>
                    <a:pt x="97" y="28"/>
                  </a:cubicBezTo>
                  <a:cubicBezTo>
                    <a:pt x="97" y="28"/>
                    <a:pt x="97" y="28"/>
                    <a:pt x="97" y="28"/>
                  </a:cubicBezTo>
                  <a:cubicBezTo>
                    <a:pt x="98" y="27"/>
                    <a:pt x="98" y="27"/>
                    <a:pt x="98" y="27"/>
                  </a:cubicBezTo>
                  <a:cubicBezTo>
                    <a:pt x="98" y="27"/>
                    <a:pt x="98" y="27"/>
                    <a:pt x="98" y="27"/>
                  </a:cubicBezTo>
                  <a:cubicBezTo>
                    <a:pt x="99" y="25"/>
                    <a:pt x="103" y="24"/>
                    <a:pt x="100" y="18"/>
                  </a:cubicBezTo>
                  <a:cubicBezTo>
                    <a:pt x="99" y="20"/>
                    <a:pt x="95" y="19"/>
                    <a:pt x="94" y="18"/>
                  </a:cubicBezTo>
                  <a:cubicBezTo>
                    <a:pt x="94" y="18"/>
                    <a:pt x="94" y="18"/>
                    <a:pt x="94" y="18"/>
                  </a:cubicBezTo>
                  <a:cubicBezTo>
                    <a:pt x="93" y="18"/>
                    <a:pt x="93" y="18"/>
                    <a:pt x="93" y="18"/>
                  </a:cubicBezTo>
                  <a:cubicBezTo>
                    <a:pt x="88" y="16"/>
                    <a:pt x="89" y="15"/>
                    <a:pt x="88" y="14"/>
                  </a:cubicBezTo>
                  <a:cubicBezTo>
                    <a:pt x="84" y="13"/>
                    <a:pt x="86" y="12"/>
                    <a:pt x="85" y="10"/>
                  </a:cubicBezTo>
                  <a:cubicBezTo>
                    <a:pt x="83" y="7"/>
                    <a:pt x="83" y="7"/>
                    <a:pt x="83" y="7"/>
                  </a:cubicBezTo>
                  <a:cubicBezTo>
                    <a:pt x="77" y="6"/>
                    <a:pt x="77" y="6"/>
                    <a:pt x="77" y="6"/>
                  </a:cubicBezTo>
                  <a:cubicBezTo>
                    <a:pt x="77" y="6"/>
                    <a:pt x="77" y="6"/>
                    <a:pt x="77" y="6"/>
                  </a:cubicBezTo>
                  <a:cubicBezTo>
                    <a:pt x="74" y="5"/>
                    <a:pt x="72" y="1"/>
                    <a:pt x="70" y="2"/>
                  </a:cubicBezTo>
                  <a:cubicBezTo>
                    <a:pt x="67" y="3"/>
                    <a:pt x="64" y="1"/>
                    <a:pt x="61" y="0"/>
                  </a:cubicBezTo>
                  <a:cubicBezTo>
                    <a:pt x="95" y="0"/>
                    <a:pt x="95" y="0"/>
                    <a:pt x="95" y="0"/>
                  </a:cubicBezTo>
                  <a:cubicBezTo>
                    <a:pt x="96" y="4"/>
                    <a:pt x="92" y="7"/>
                    <a:pt x="95" y="10"/>
                  </a:cubicBezTo>
                  <a:cubicBezTo>
                    <a:pt x="97" y="13"/>
                    <a:pt x="99" y="9"/>
                    <a:pt x="103" y="11"/>
                  </a:cubicBezTo>
                  <a:cubicBezTo>
                    <a:pt x="103" y="11"/>
                    <a:pt x="103" y="11"/>
                    <a:pt x="103" y="11"/>
                  </a:cubicBezTo>
                  <a:cubicBezTo>
                    <a:pt x="103" y="11"/>
                    <a:pt x="104" y="11"/>
                    <a:pt x="104" y="12"/>
                  </a:cubicBezTo>
                  <a:cubicBezTo>
                    <a:pt x="104" y="11"/>
                    <a:pt x="105" y="11"/>
                    <a:pt x="105" y="11"/>
                  </a:cubicBezTo>
                  <a:cubicBezTo>
                    <a:pt x="107" y="7"/>
                    <a:pt x="107" y="8"/>
                    <a:pt x="111" y="6"/>
                  </a:cubicBezTo>
                  <a:cubicBezTo>
                    <a:pt x="111" y="6"/>
                    <a:pt x="111" y="6"/>
                    <a:pt x="111" y="6"/>
                  </a:cubicBezTo>
                  <a:cubicBezTo>
                    <a:pt x="112" y="6"/>
                    <a:pt x="112" y="6"/>
                    <a:pt x="112" y="6"/>
                  </a:cubicBezTo>
                  <a:cubicBezTo>
                    <a:pt x="112" y="6"/>
                    <a:pt x="112" y="6"/>
                    <a:pt x="112" y="6"/>
                  </a:cubicBezTo>
                  <a:cubicBezTo>
                    <a:pt x="113" y="5"/>
                    <a:pt x="113" y="5"/>
                    <a:pt x="113" y="5"/>
                  </a:cubicBezTo>
                  <a:cubicBezTo>
                    <a:pt x="113" y="5"/>
                    <a:pt x="113" y="5"/>
                    <a:pt x="113" y="5"/>
                  </a:cubicBezTo>
                  <a:cubicBezTo>
                    <a:pt x="114" y="4"/>
                    <a:pt x="116" y="3"/>
                    <a:pt x="118" y="5"/>
                  </a:cubicBezTo>
                  <a:cubicBezTo>
                    <a:pt x="119" y="5"/>
                    <a:pt x="121" y="6"/>
                    <a:pt x="122" y="7"/>
                  </a:cubicBezTo>
                  <a:cubicBezTo>
                    <a:pt x="122" y="7"/>
                    <a:pt x="122" y="7"/>
                    <a:pt x="122" y="7"/>
                  </a:cubicBezTo>
                  <a:cubicBezTo>
                    <a:pt x="123" y="7"/>
                    <a:pt x="123" y="7"/>
                    <a:pt x="124" y="8"/>
                  </a:cubicBezTo>
                  <a:cubicBezTo>
                    <a:pt x="124" y="8"/>
                    <a:pt x="127" y="8"/>
                    <a:pt x="128" y="9"/>
                  </a:cubicBezTo>
                  <a:cubicBezTo>
                    <a:pt x="130" y="7"/>
                    <a:pt x="133" y="7"/>
                    <a:pt x="134" y="8"/>
                  </a:cubicBezTo>
                  <a:cubicBezTo>
                    <a:pt x="137" y="7"/>
                    <a:pt x="138" y="10"/>
                    <a:pt x="139" y="12"/>
                  </a:cubicBezTo>
                  <a:cubicBezTo>
                    <a:pt x="139" y="18"/>
                    <a:pt x="139" y="18"/>
                    <a:pt x="139" y="18"/>
                  </a:cubicBezTo>
                  <a:cubicBezTo>
                    <a:pt x="139" y="18"/>
                    <a:pt x="139" y="18"/>
                    <a:pt x="139" y="18"/>
                  </a:cubicBezTo>
                  <a:cubicBezTo>
                    <a:pt x="138" y="16"/>
                    <a:pt x="137" y="17"/>
                    <a:pt x="135" y="16"/>
                  </a:cubicBezTo>
                  <a:cubicBezTo>
                    <a:pt x="135" y="16"/>
                    <a:pt x="135" y="16"/>
                    <a:pt x="135" y="16"/>
                  </a:cubicBezTo>
                  <a:cubicBezTo>
                    <a:pt x="134" y="14"/>
                    <a:pt x="134" y="14"/>
                    <a:pt x="134" y="14"/>
                  </a:cubicBezTo>
                  <a:cubicBezTo>
                    <a:pt x="133" y="14"/>
                    <a:pt x="132" y="12"/>
                    <a:pt x="131" y="12"/>
                  </a:cubicBezTo>
                  <a:cubicBezTo>
                    <a:pt x="128" y="15"/>
                    <a:pt x="127" y="12"/>
                    <a:pt x="125" y="13"/>
                  </a:cubicBezTo>
                  <a:cubicBezTo>
                    <a:pt x="122" y="13"/>
                    <a:pt x="121" y="12"/>
                    <a:pt x="120" y="11"/>
                  </a:cubicBezTo>
                  <a:cubicBezTo>
                    <a:pt x="120" y="11"/>
                    <a:pt x="120" y="11"/>
                    <a:pt x="120" y="11"/>
                  </a:cubicBezTo>
                  <a:cubicBezTo>
                    <a:pt x="119" y="10"/>
                    <a:pt x="119" y="10"/>
                    <a:pt x="119" y="10"/>
                  </a:cubicBezTo>
                  <a:cubicBezTo>
                    <a:pt x="118" y="11"/>
                    <a:pt x="117" y="12"/>
                    <a:pt x="114" y="11"/>
                  </a:cubicBezTo>
                  <a:cubicBezTo>
                    <a:pt x="114" y="11"/>
                    <a:pt x="114" y="11"/>
                    <a:pt x="114" y="11"/>
                  </a:cubicBezTo>
                  <a:cubicBezTo>
                    <a:pt x="114" y="11"/>
                    <a:pt x="114" y="11"/>
                    <a:pt x="114" y="11"/>
                  </a:cubicBezTo>
                  <a:cubicBezTo>
                    <a:pt x="113" y="11"/>
                    <a:pt x="113" y="11"/>
                    <a:pt x="113" y="11"/>
                  </a:cubicBezTo>
                  <a:cubicBezTo>
                    <a:pt x="113" y="11"/>
                    <a:pt x="113" y="11"/>
                    <a:pt x="113" y="11"/>
                  </a:cubicBezTo>
                  <a:cubicBezTo>
                    <a:pt x="110" y="12"/>
                    <a:pt x="111" y="10"/>
                    <a:pt x="109" y="13"/>
                  </a:cubicBezTo>
                  <a:cubicBezTo>
                    <a:pt x="109" y="14"/>
                    <a:pt x="108" y="15"/>
                    <a:pt x="107" y="15"/>
                  </a:cubicBezTo>
                  <a:cubicBezTo>
                    <a:pt x="107" y="16"/>
                    <a:pt x="106" y="17"/>
                    <a:pt x="105" y="17"/>
                  </a:cubicBezTo>
                  <a:cubicBezTo>
                    <a:pt x="107" y="20"/>
                    <a:pt x="106" y="26"/>
                    <a:pt x="103" y="28"/>
                  </a:cubicBezTo>
                  <a:cubicBezTo>
                    <a:pt x="102" y="29"/>
                    <a:pt x="102" y="29"/>
                    <a:pt x="102" y="29"/>
                  </a:cubicBezTo>
                  <a:cubicBezTo>
                    <a:pt x="102" y="29"/>
                    <a:pt x="102" y="29"/>
                    <a:pt x="102" y="29"/>
                  </a:cubicBezTo>
                  <a:cubicBezTo>
                    <a:pt x="100" y="32"/>
                    <a:pt x="100" y="32"/>
                    <a:pt x="100" y="32"/>
                  </a:cubicBezTo>
                  <a:cubicBezTo>
                    <a:pt x="100" y="32"/>
                    <a:pt x="100" y="32"/>
                    <a:pt x="100" y="32"/>
                  </a:cubicBezTo>
                  <a:cubicBezTo>
                    <a:pt x="99" y="34"/>
                    <a:pt x="99" y="34"/>
                    <a:pt x="99" y="34"/>
                  </a:cubicBezTo>
                  <a:cubicBezTo>
                    <a:pt x="99" y="34"/>
                    <a:pt x="99" y="34"/>
                    <a:pt x="99" y="34"/>
                  </a:cubicBezTo>
                  <a:cubicBezTo>
                    <a:pt x="99" y="34"/>
                    <a:pt x="98" y="35"/>
                    <a:pt x="98" y="35"/>
                  </a:cubicBezTo>
                  <a:cubicBezTo>
                    <a:pt x="99" y="35"/>
                    <a:pt x="101" y="38"/>
                    <a:pt x="98" y="41"/>
                  </a:cubicBezTo>
                  <a:cubicBezTo>
                    <a:pt x="98" y="41"/>
                    <a:pt x="98" y="41"/>
                    <a:pt x="98" y="41"/>
                  </a:cubicBezTo>
                  <a:cubicBezTo>
                    <a:pt x="98" y="41"/>
                    <a:pt x="98" y="41"/>
                    <a:pt x="98" y="41"/>
                  </a:cubicBezTo>
                  <a:cubicBezTo>
                    <a:pt x="98" y="43"/>
                    <a:pt x="98" y="43"/>
                    <a:pt x="98" y="43"/>
                  </a:cubicBezTo>
                  <a:cubicBezTo>
                    <a:pt x="99" y="43"/>
                    <a:pt x="99" y="43"/>
                    <a:pt x="99" y="43"/>
                  </a:cubicBezTo>
                  <a:cubicBezTo>
                    <a:pt x="99" y="43"/>
                    <a:pt x="100" y="44"/>
                    <a:pt x="100" y="44"/>
                  </a:cubicBezTo>
                  <a:cubicBezTo>
                    <a:pt x="100" y="44"/>
                    <a:pt x="100" y="44"/>
                    <a:pt x="100" y="44"/>
                  </a:cubicBezTo>
                  <a:cubicBezTo>
                    <a:pt x="103" y="47"/>
                    <a:pt x="104" y="51"/>
                    <a:pt x="106" y="54"/>
                  </a:cubicBezTo>
                  <a:cubicBezTo>
                    <a:pt x="106" y="54"/>
                    <a:pt x="106" y="54"/>
                    <a:pt x="106" y="54"/>
                  </a:cubicBezTo>
                  <a:cubicBezTo>
                    <a:pt x="109" y="58"/>
                    <a:pt x="109" y="58"/>
                    <a:pt x="109" y="58"/>
                  </a:cubicBezTo>
                  <a:cubicBezTo>
                    <a:pt x="109" y="58"/>
                    <a:pt x="109" y="58"/>
                    <a:pt x="109" y="58"/>
                  </a:cubicBezTo>
                  <a:cubicBezTo>
                    <a:pt x="110" y="60"/>
                    <a:pt x="109" y="61"/>
                    <a:pt x="115" y="63"/>
                  </a:cubicBezTo>
                  <a:cubicBezTo>
                    <a:pt x="115" y="63"/>
                    <a:pt x="116" y="64"/>
                    <a:pt x="117" y="64"/>
                  </a:cubicBezTo>
                  <a:cubicBezTo>
                    <a:pt x="117" y="64"/>
                    <a:pt x="117" y="64"/>
                    <a:pt x="117" y="64"/>
                  </a:cubicBezTo>
                  <a:cubicBezTo>
                    <a:pt x="118" y="65"/>
                    <a:pt x="121" y="67"/>
                    <a:pt x="121" y="68"/>
                  </a:cubicBezTo>
                  <a:cubicBezTo>
                    <a:pt x="121" y="68"/>
                    <a:pt x="121" y="68"/>
                    <a:pt x="121" y="68"/>
                  </a:cubicBezTo>
                  <a:cubicBezTo>
                    <a:pt x="123" y="71"/>
                    <a:pt x="123" y="75"/>
                    <a:pt x="123" y="78"/>
                  </a:cubicBezTo>
                  <a:cubicBezTo>
                    <a:pt x="122" y="79"/>
                    <a:pt x="121" y="80"/>
                    <a:pt x="120" y="81"/>
                  </a:cubicBezTo>
                  <a:cubicBezTo>
                    <a:pt x="127" y="79"/>
                    <a:pt x="133" y="77"/>
                    <a:pt x="139" y="74"/>
                  </a:cubicBezTo>
                  <a:lnTo>
                    <a:pt x="139" y="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4" name="Freeform 337"/>
            <p:cNvSpPr>
              <a:spLocks noEditPoints="1"/>
            </p:cNvSpPr>
            <p:nvPr/>
          </p:nvSpPr>
          <p:spPr bwMode="auto">
            <a:xfrm>
              <a:off x="2473107" y="1287816"/>
              <a:ext cx="536475" cy="535011"/>
            </a:xfrm>
            <a:custGeom>
              <a:avLst/>
              <a:gdLst>
                <a:gd name="T0" fmla="*/ 258 w 290"/>
                <a:gd name="T1" fmla="*/ 220 h 290"/>
                <a:gd name="T2" fmla="*/ 232 w 290"/>
                <a:gd name="T3" fmla="*/ 211 h 290"/>
                <a:gd name="T4" fmla="*/ 227 w 290"/>
                <a:gd name="T5" fmla="*/ 191 h 290"/>
                <a:gd name="T6" fmla="*/ 237 w 290"/>
                <a:gd name="T7" fmla="*/ 206 h 290"/>
                <a:gd name="T8" fmla="*/ 259 w 290"/>
                <a:gd name="T9" fmla="*/ 212 h 290"/>
                <a:gd name="T10" fmla="*/ 248 w 290"/>
                <a:gd name="T11" fmla="*/ 68 h 290"/>
                <a:gd name="T12" fmla="*/ 236 w 290"/>
                <a:gd name="T13" fmla="*/ 71 h 290"/>
                <a:gd name="T14" fmla="*/ 232 w 290"/>
                <a:gd name="T15" fmla="*/ 54 h 290"/>
                <a:gd name="T16" fmla="*/ 230 w 290"/>
                <a:gd name="T17" fmla="*/ 38 h 290"/>
                <a:gd name="T18" fmla="*/ 225 w 290"/>
                <a:gd name="T19" fmla="*/ 24 h 290"/>
                <a:gd name="T20" fmla="*/ 217 w 290"/>
                <a:gd name="T21" fmla="*/ 34 h 290"/>
                <a:gd name="T22" fmla="*/ 204 w 290"/>
                <a:gd name="T23" fmla="*/ 35 h 290"/>
                <a:gd name="T24" fmla="*/ 203 w 290"/>
                <a:gd name="T25" fmla="*/ 277 h 290"/>
                <a:gd name="T26" fmla="*/ 209 w 290"/>
                <a:gd name="T27" fmla="*/ 71 h 290"/>
                <a:gd name="T28" fmla="*/ 225 w 290"/>
                <a:gd name="T29" fmla="*/ 198 h 290"/>
                <a:gd name="T30" fmla="*/ 209 w 290"/>
                <a:gd name="T31" fmla="*/ 183 h 290"/>
                <a:gd name="T32" fmla="*/ 170 w 290"/>
                <a:gd name="T33" fmla="*/ 24 h 290"/>
                <a:gd name="T34" fmla="*/ 185 w 290"/>
                <a:gd name="T35" fmla="*/ 14 h 290"/>
                <a:gd name="T36" fmla="*/ 170 w 290"/>
                <a:gd name="T37" fmla="*/ 287 h 290"/>
                <a:gd name="T38" fmla="*/ 178 w 290"/>
                <a:gd name="T39" fmla="*/ 261 h 290"/>
                <a:gd name="T40" fmla="*/ 170 w 290"/>
                <a:gd name="T41" fmla="*/ 38 h 290"/>
                <a:gd name="T42" fmla="*/ 203 w 290"/>
                <a:gd name="T43" fmla="*/ 28 h 290"/>
                <a:gd name="T44" fmla="*/ 181 w 290"/>
                <a:gd name="T45" fmla="*/ 94 h 290"/>
                <a:gd name="T46" fmla="*/ 174 w 290"/>
                <a:gd name="T47" fmla="*/ 90 h 290"/>
                <a:gd name="T48" fmla="*/ 203 w 290"/>
                <a:gd name="T49" fmla="*/ 179 h 290"/>
                <a:gd name="T50" fmla="*/ 176 w 290"/>
                <a:gd name="T51" fmla="*/ 177 h 290"/>
                <a:gd name="T52" fmla="*/ 197 w 290"/>
                <a:gd name="T53" fmla="*/ 174 h 290"/>
                <a:gd name="T54" fmla="*/ 170 w 290"/>
                <a:gd name="T55" fmla="*/ 287 h 290"/>
                <a:gd name="T56" fmla="*/ 170 w 290"/>
                <a:gd name="T57" fmla="*/ 46 h 290"/>
                <a:gd name="T58" fmla="*/ 170 w 290"/>
                <a:gd name="T59" fmla="*/ 24 h 290"/>
                <a:gd name="T60" fmla="*/ 168 w 290"/>
                <a:gd name="T61" fmla="*/ 95 h 290"/>
                <a:gd name="T62" fmla="*/ 166 w 290"/>
                <a:gd name="T63" fmla="*/ 177 h 290"/>
                <a:gd name="T64" fmla="*/ 165 w 290"/>
                <a:gd name="T65" fmla="*/ 169 h 290"/>
                <a:gd name="T66" fmla="*/ 159 w 290"/>
                <a:gd name="T67" fmla="*/ 246 h 290"/>
                <a:gd name="T68" fmla="*/ 156 w 290"/>
                <a:gd name="T69" fmla="*/ 8 h 290"/>
                <a:gd name="T70" fmla="*/ 118 w 290"/>
                <a:gd name="T71" fmla="*/ 9 h 290"/>
                <a:gd name="T72" fmla="*/ 159 w 290"/>
                <a:gd name="T73" fmla="*/ 282 h 290"/>
                <a:gd name="T74" fmla="*/ 159 w 290"/>
                <a:gd name="T75" fmla="*/ 114 h 290"/>
                <a:gd name="T76" fmla="*/ 119 w 290"/>
                <a:gd name="T77" fmla="*/ 124 h 290"/>
                <a:gd name="T78" fmla="*/ 103 w 290"/>
                <a:gd name="T79" fmla="*/ 145 h 290"/>
                <a:gd name="T80" fmla="*/ 130 w 290"/>
                <a:gd name="T81" fmla="*/ 151 h 290"/>
                <a:gd name="T82" fmla="*/ 151 w 290"/>
                <a:gd name="T83" fmla="*/ 177 h 290"/>
                <a:gd name="T84" fmla="*/ 150 w 290"/>
                <a:gd name="T85" fmla="*/ 204 h 290"/>
                <a:gd name="T86" fmla="*/ 143 w 290"/>
                <a:gd name="T87" fmla="*/ 221 h 290"/>
                <a:gd name="T88" fmla="*/ 153 w 290"/>
                <a:gd name="T89" fmla="*/ 249 h 290"/>
                <a:gd name="T90" fmla="*/ 138 w 290"/>
                <a:gd name="T91" fmla="*/ 215 h 290"/>
                <a:gd name="T92" fmla="*/ 138 w 290"/>
                <a:gd name="T93" fmla="*/ 188 h 290"/>
                <a:gd name="T94" fmla="*/ 90 w 290"/>
                <a:gd name="T95" fmla="*/ 162 h 290"/>
                <a:gd name="T96" fmla="*/ 99 w 290"/>
                <a:gd name="T97" fmla="*/ 131 h 290"/>
                <a:gd name="T98" fmla="*/ 157 w 290"/>
                <a:gd name="T99" fmla="*/ 107 h 290"/>
                <a:gd name="T100" fmla="*/ 61 w 290"/>
                <a:gd name="T101" fmla="*/ 36 h 290"/>
                <a:gd name="T102" fmla="*/ 64 w 290"/>
                <a:gd name="T103" fmla="*/ 51 h 290"/>
                <a:gd name="T104" fmla="*/ 49 w 290"/>
                <a:gd name="T105" fmla="*/ 100 h 290"/>
                <a:gd name="T106" fmla="*/ 68 w 290"/>
                <a:gd name="T107" fmla="*/ 123 h 290"/>
                <a:gd name="T108" fmla="*/ 89 w 290"/>
                <a:gd name="T109" fmla="*/ 162 h 290"/>
                <a:gd name="T110" fmla="*/ 66 w 290"/>
                <a:gd name="T111" fmla="*/ 142 h 290"/>
                <a:gd name="T112" fmla="*/ 50 w 290"/>
                <a:gd name="T113" fmla="*/ 116 h 290"/>
                <a:gd name="T114" fmla="*/ 46 w 290"/>
                <a:gd name="T115" fmla="*/ 82 h 290"/>
                <a:gd name="T116" fmla="*/ 7 w 290"/>
                <a:gd name="T117"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 h="290">
                  <a:moveTo>
                    <a:pt x="225" y="24"/>
                  </a:moveTo>
                  <a:cubicBezTo>
                    <a:pt x="233" y="29"/>
                    <a:pt x="241" y="35"/>
                    <a:pt x="247" y="42"/>
                  </a:cubicBezTo>
                  <a:cubicBezTo>
                    <a:pt x="274" y="68"/>
                    <a:pt x="290" y="105"/>
                    <a:pt x="290" y="145"/>
                  </a:cubicBezTo>
                  <a:cubicBezTo>
                    <a:pt x="290" y="185"/>
                    <a:pt x="274" y="221"/>
                    <a:pt x="247" y="247"/>
                  </a:cubicBezTo>
                  <a:cubicBezTo>
                    <a:pt x="241" y="254"/>
                    <a:pt x="233" y="260"/>
                    <a:pt x="225" y="266"/>
                  </a:cubicBezTo>
                  <a:cubicBezTo>
                    <a:pt x="225" y="257"/>
                    <a:pt x="225" y="257"/>
                    <a:pt x="225" y="257"/>
                  </a:cubicBezTo>
                  <a:cubicBezTo>
                    <a:pt x="231" y="253"/>
                    <a:pt x="237" y="248"/>
                    <a:pt x="242" y="242"/>
                  </a:cubicBezTo>
                  <a:cubicBezTo>
                    <a:pt x="250" y="234"/>
                    <a:pt x="257" y="225"/>
                    <a:pt x="263" y="215"/>
                  </a:cubicBezTo>
                  <a:cubicBezTo>
                    <a:pt x="261" y="217"/>
                    <a:pt x="259" y="218"/>
                    <a:pt x="258" y="220"/>
                  </a:cubicBezTo>
                  <a:cubicBezTo>
                    <a:pt x="255" y="220"/>
                    <a:pt x="253" y="219"/>
                    <a:pt x="251" y="218"/>
                  </a:cubicBezTo>
                  <a:cubicBezTo>
                    <a:pt x="251" y="218"/>
                    <a:pt x="251" y="218"/>
                    <a:pt x="251" y="218"/>
                  </a:cubicBezTo>
                  <a:cubicBezTo>
                    <a:pt x="247" y="218"/>
                    <a:pt x="245" y="218"/>
                    <a:pt x="244" y="215"/>
                  </a:cubicBezTo>
                  <a:cubicBezTo>
                    <a:pt x="242" y="214"/>
                    <a:pt x="242" y="214"/>
                    <a:pt x="242" y="214"/>
                  </a:cubicBezTo>
                  <a:cubicBezTo>
                    <a:pt x="242" y="214"/>
                    <a:pt x="242" y="214"/>
                    <a:pt x="242" y="214"/>
                  </a:cubicBezTo>
                  <a:cubicBezTo>
                    <a:pt x="241" y="214"/>
                    <a:pt x="241" y="214"/>
                    <a:pt x="241" y="214"/>
                  </a:cubicBezTo>
                  <a:cubicBezTo>
                    <a:pt x="241" y="214"/>
                    <a:pt x="241" y="214"/>
                    <a:pt x="241" y="214"/>
                  </a:cubicBezTo>
                  <a:cubicBezTo>
                    <a:pt x="238" y="213"/>
                    <a:pt x="235" y="214"/>
                    <a:pt x="232" y="211"/>
                  </a:cubicBezTo>
                  <a:cubicBezTo>
                    <a:pt x="232" y="211"/>
                    <a:pt x="232" y="211"/>
                    <a:pt x="232" y="211"/>
                  </a:cubicBezTo>
                  <a:cubicBezTo>
                    <a:pt x="231" y="210"/>
                    <a:pt x="229" y="210"/>
                    <a:pt x="228" y="207"/>
                  </a:cubicBezTo>
                  <a:cubicBezTo>
                    <a:pt x="228" y="207"/>
                    <a:pt x="228" y="207"/>
                    <a:pt x="228" y="207"/>
                  </a:cubicBezTo>
                  <a:cubicBezTo>
                    <a:pt x="227" y="204"/>
                    <a:pt x="227" y="204"/>
                    <a:pt x="227" y="204"/>
                  </a:cubicBezTo>
                  <a:cubicBezTo>
                    <a:pt x="226" y="203"/>
                    <a:pt x="226" y="202"/>
                    <a:pt x="225" y="201"/>
                  </a:cubicBezTo>
                  <a:cubicBezTo>
                    <a:pt x="225" y="201"/>
                    <a:pt x="225" y="201"/>
                    <a:pt x="225" y="201"/>
                  </a:cubicBezTo>
                  <a:cubicBezTo>
                    <a:pt x="225" y="198"/>
                    <a:pt x="225" y="198"/>
                    <a:pt x="225" y="198"/>
                  </a:cubicBezTo>
                  <a:cubicBezTo>
                    <a:pt x="225" y="198"/>
                    <a:pt x="225" y="198"/>
                    <a:pt x="225" y="198"/>
                  </a:cubicBezTo>
                  <a:cubicBezTo>
                    <a:pt x="225" y="189"/>
                    <a:pt x="225" y="189"/>
                    <a:pt x="225" y="189"/>
                  </a:cubicBezTo>
                  <a:cubicBezTo>
                    <a:pt x="225" y="190"/>
                    <a:pt x="226" y="190"/>
                    <a:pt x="227" y="191"/>
                  </a:cubicBezTo>
                  <a:cubicBezTo>
                    <a:pt x="227" y="191"/>
                    <a:pt x="227" y="191"/>
                    <a:pt x="227" y="191"/>
                  </a:cubicBezTo>
                  <a:cubicBezTo>
                    <a:pt x="228" y="191"/>
                    <a:pt x="228" y="191"/>
                    <a:pt x="228" y="191"/>
                  </a:cubicBezTo>
                  <a:cubicBezTo>
                    <a:pt x="228" y="191"/>
                    <a:pt x="228" y="191"/>
                    <a:pt x="228" y="191"/>
                  </a:cubicBezTo>
                  <a:cubicBezTo>
                    <a:pt x="230" y="193"/>
                    <a:pt x="231" y="195"/>
                    <a:pt x="232" y="198"/>
                  </a:cubicBezTo>
                  <a:cubicBezTo>
                    <a:pt x="232" y="198"/>
                    <a:pt x="232" y="198"/>
                    <a:pt x="232" y="198"/>
                  </a:cubicBezTo>
                  <a:cubicBezTo>
                    <a:pt x="232" y="198"/>
                    <a:pt x="232" y="198"/>
                    <a:pt x="232" y="198"/>
                  </a:cubicBezTo>
                  <a:cubicBezTo>
                    <a:pt x="233" y="201"/>
                    <a:pt x="235" y="201"/>
                    <a:pt x="235" y="205"/>
                  </a:cubicBezTo>
                  <a:cubicBezTo>
                    <a:pt x="237" y="206"/>
                    <a:pt x="237" y="206"/>
                    <a:pt x="237" y="206"/>
                  </a:cubicBezTo>
                  <a:cubicBezTo>
                    <a:pt x="237" y="206"/>
                    <a:pt x="237" y="206"/>
                    <a:pt x="237" y="206"/>
                  </a:cubicBezTo>
                  <a:cubicBezTo>
                    <a:pt x="237" y="206"/>
                    <a:pt x="237" y="206"/>
                    <a:pt x="237" y="206"/>
                  </a:cubicBezTo>
                  <a:cubicBezTo>
                    <a:pt x="243" y="208"/>
                    <a:pt x="243" y="208"/>
                    <a:pt x="243" y="208"/>
                  </a:cubicBezTo>
                  <a:cubicBezTo>
                    <a:pt x="243" y="208"/>
                    <a:pt x="243" y="208"/>
                    <a:pt x="243" y="208"/>
                  </a:cubicBezTo>
                  <a:cubicBezTo>
                    <a:pt x="244" y="208"/>
                    <a:pt x="244" y="208"/>
                    <a:pt x="244" y="208"/>
                  </a:cubicBezTo>
                  <a:cubicBezTo>
                    <a:pt x="244" y="208"/>
                    <a:pt x="244" y="208"/>
                    <a:pt x="244" y="208"/>
                  </a:cubicBezTo>
                  <a:cubicBezTo>
                    <a:pt x="247" y="209"/>
                    <a:pt x="249" y="209"/>
                    <a:pt x="250" y="212"/>
                  </a:cubicBezTo>
                  <a:cubicBezTo>
                    <a:pt x="251" y="212"/>
                    <a:pt x="251" y="212"/>
                    <a:pt x="251" y="212"/>
                  </a:cubicBezTo>
                  <a:cubicBezTo>
                    <a:pt x="257" y="213"/>
                    <a:pt x="257" y="213"/>
                    <a:pt x="257" y="213"/>
                  </a:cubicBezTo>
                  <a:cubicBezTo>
                    <a:pt x="259" y="212"/>
                    <a:pt x="259" y="212"/>
                    <a:pt x="259" y="212"/>
                  </a:cubicBezTo>
                  <a:cubicBezTo>
                    <a:pt x="259" y="212"/>
                    <a:pt x="259" y="212"/>
                    <a:pt x="259" y="212"/>
                  </a:cubicBezTo>
                  <a:cubicBezTo>
                    <a:pt x="261" y="213"/>
                    <a:pt x="263" y="213"/>
                    <a:pt x="264" y="214"/>
                  </a:cubicBezTo>
                  <a:cubicBezTo>
                    <a:pt x="276" y="194"/>
                    <a:pt x="283" y="170"/>
                    <a:pt x="283" y="145"/>
                  </a:cubicBezTo>
                  <a:cubicBezTo>
                    <a:pt x="283" y="109"/>
                    <a:pt x="269" y="76"/>
                    <a:pt x="247" y="51"/>
                  </a:cubicBezTo>
                  <a:cubicBezTo>
                    <a:pt x="247" y="54"/>
                    <a:pt x="246" y="54"/>
                    <a:pt x="244" y="58"/>
                  </a:cubicBezTo>
                  <a:cubicBezTo>
                    <a:pt x="245" y="59"/>
                    <a:pt x="246" y="60"/>
                    <a:pt x="247" y="61"/>
                  </a:cubicBezTo>
                  <a:cubicBezTo>
                    <a:pt x="247" y="61"/>
                    <a:pt x="247" y="61"/>
                    <a:pt x="247" y="61"/>
                  </a:cubicBezTo>
                  <a:cubicBezTo>
                    <a:pt x="248" y="63"/>
                    <a:pt x="247" y="64"/>
                    <a:pt x="247" y="66"/>
                  </a:cubicBezTo>
                  <a:cubicBezTo>
                    <a:pt x="247" y="66"/>
                    <a:pt x="248" y="67"/>
                    <a:pt x="248" y="68"/>
                  </a:cubicBezTo>
                  <a:cubicBezTo>
                    <a:pt x="248" y="68"/>
                    <a:pt x="248" y="68"/>
                    <a:pt x="248" y="68"/>
                  </a:cubicBezTo>
                  <a:cubicBezTo>
                    <a:pt x="246" y="72"/>
                    <a:pt x="246" y="72"/>
                    <a:pt x="246" y="72"/>
                  </a:cubicBezTo>
                  <a:cubicBezTo>
                    <a:pt x="246" y="72"/>
                    <a:pt x="246" y="72"/>
                    <a:pt x="246" y="72"/>
                  </a:cubicBezTo>
                  <a:cubicBezTo>
                    <a:pt x="245" y="73"/>
                    <a:pt x="244" y="73"/>
                    <a:pt x="242" y="73"/>
                  </a:cubicBezTo>
                  <a:cubicBezTo>
                    <a:pt x="242" y="73"/>
                    <a:pt x="242" y="73"/>
                    <a:pt x="242" y="73"/>
                  </a:cubicBezTo>
                  <a:cubicBezTo>
                    <a:pt x="238" y="71"/>
                    <a:pt x="238" y="71"/>
                    <a:pt x="238" y="71"/>
                  </a:cubicBezTo>
                  <a:cubicBezTo>
                    <a:pt x="238" y="71"/>
                    <a:pt x="238" y="71"/>
                    <a:pt x="238" y="71"/>
                  </a:cubicBezTo>
                  <a:cubicBezTo>
                    <a:pt x="236" y="71"/>
                    <a:pt x="236" y="71"/>
                    <a:pt x="236" y="71"/>
                  </a:cubicBezTo>
                  <a:cubicBezTo>
                    <a:pt x="236" y="71"/>
                    <a:pt x="236" y="71"/>
                    <a:pt x="236" y="71"/>
                  </a:cubicBezTo>
                  <a:cubicBezTo>
                    <a:pt x="234" y="71"/>
                    <a:pt x="234" y="71"/>
                    <a:pt x="234" y="71"/>
                  </a:cubicBezTo>
                  <a:cubicBezTo>
                    <a:pt x="234" y="71"/>
                    <a:pt x="234" y="71"/>
                    <a:pt x="234" y="71"/>
                  </a:cubicBezTo>
                  <a:cubicBezTo>
                    <a:pt x="231" y="70"/>
                    <a:pt x="229" y="71"/>
                    <a:pt x="227" y="70"/>
                  </a:cubicBezTo>
                  <a:cubicBezTo>
                    <a:pt x="228" y="72"/>
                    <a:pt x="227" y="74"/>
                    <a:pt x="225" y="76"/>
                  </a:cubicBezTo>
                  <a:cubicBezTo>
                    <a:pt x="225" y="56"/>
                    <a:pt x="225" y="56"/>
                    <a:pt x="225" y="56"/>
                  </a:cubicBezTo>
                  <a:cubicBezTo>
                    <a:pt x="227" y="56"/>
                    <a:pt x="229" y="56"/>
                    <a:pt x="231" y="55"/>
                  </a:cubicBezTo>
                  <a:cubicBezTo>
                    <a:pt x="231" y="55"/>
                    <a:pt x="231" y="55"/>
                    <a:pt x="231" y="55"/>
                  </a:cubicBezTo>
                  <a:cubicBezTo>
                    <a:pt x="232" y="54"/>
                    <a:pt x="232" y="54"/>
                    <a:pt x="232" y="54"/>
                  </a:cubicBezTo>
                  <a:cubicBezTo>
                    <a:pt x="232" y="54"/>
                    <a:pt x="232" y="54"/>
                    <a:pt x="232" y="54"/>
                  </a:cubicBezTo>
                  <a:cubicBezTo>
                    <a:pt x="234" y="53"/>
                    <a:pt x="236" y="52"/>
                    <a:pt x="238" y="53"/>
                  </a:cubicBezTo>
                  <a:cubicBezTo>
                    <a:pt x="239" y="53"/>
                    <a:pt x="239" y="52"/>
                    <a:pt x="239" y="52"/>
                  </a:cubicBezTo>
                  <a:cubicBezTo>
                    <a:pt x="237" y="49"/>
                    <a:pt x="237" y="49"/>
                    <a:pt x="237" y="49"/>
                  </a:cubicBezTo>
                  <a:cubicBezTo>
                    <a:pt x="234" y="48"/>
                    <a:pt x="232" y="47"/>
                    <a:pt x="231" y="43"/>
                  </a:cubicBezTo>
                  <a:cubicBezTo>
                    <a:pt x="231" y="43"/>
                    <a:pt x="231" y="43"/>
                    <a:pt x="231" y="43"/>
                  </a:cubicBezTo>
                  <a:cubicBezTo>
                    <a:pt x="231" y="41"/>
                    <a:pt x="231" y="41"/>
                    <a:pt x="231" y="41"/>
                  </a:cubicBezTo>
                  <a:cubicBezTo>
                    <a:pt x="231" y="40"/>
                    <a:pt x="231" y="40"/>
                    <a:pt x="231" y="39"/>
                  </a:cubicBezTo>
                  <a:cubicBezTo>
                    <a:pt x="231" y="39"/>
                    <a:pt x="231" y="39"/>
                    <a:pt x="231" y="39"/>
                  </a:cubicBezTo>
                  <a:cubicBezTo>
                    <a:pt x="230" y="38"/>
                    <a:pt x="230" y="38"/>
                    <a:pt x="230" y="38"/>
                  </a:cubicBezTo>
                  <a:cubicBezTo>
                    <a:pt x="225" y="40"/>
                    <a:pt x="225" y="40"/>
                    <a:pt x="225" y="40"/>
                  </a:cubicBezTo>
                  <a:cubicBezTo>
                    <a:pt x="225" y="40"/>
                    <a:pt x="225" y="40"/>
                    <a:pt x="225" y="40"/>
                  </a:cubicBezTo>
                  <a:cubicBezTo>
                    <a:pt x="225" y="40"/>
                    <a:pt x="225" y="40"/>
                    <a:pt x="225" y="40"/>
                  </a:cubicBezTo>
                  <a:cubicBezTo>
                    <a:pt x="225" y="33"/>
                    <a:pt x="225" y="33"/>
                    <a:pt x="225" y="33"/>
                  </a:cubicBezTo>
                  <a:cubicBezTo>
                    <a:pt x="225" y="32"/>
                    <a:pt x="225" y="32"/>
                    <a:pt x="225" y="32"/>
                  </a:cubicBezTo>
                  <a:cubicBezTo>
                    <a:pt x="225" y="32"/>
                    <a:pt x="225" y="32"/>
                    <a:pt x="225" y="32"/>
                  </a:cubicBezTo>
                  <a:lnTo>
                    <a:pt x="225" y="24"/>
                  </a:lnTo>
                  <a:close/>
                  <a:moveTo>
                    <a:pt x="203" y="12"/>
                  </a:moveTo>
                  <a:cubicBezTo>
                    <a:pt x="211" y="15"/>
                    <a:pt x="218" y="19"/>
                    <a:pt x="225" y="24"/>
                  </a:cubicBezTo>
                  <a:cubicBezTo>
                    <a:pt x="225" y="32"/>
                    <a:pt x="225" y="32"/>
                    <a:pt x="225" y="32"/>
                  </a:cubicBezTo>
                  <a:cubicBezTo>
                    <a:pt x="225" y="32"/>
                    <a:pt x="225" y="32"/>
                    <a:pt x="225" y="32"/>
                  </a:cubicBezTo>
                  <a:cubicBezTo>
                    <a:pt x="225" y="32"/>
                    <a:pt x="224" y="33"/>
                    <a:pt x="224" y="33"/>
                  </a:cubicBezTo>
                  <a:cubicBezTo>
                    <a:pt x="225" y="33"/>
                    <a:pt x="225" y="33"/>
                    <a:pt x="225" y="33"/>
                  </a:cubicBezTo>
                  <a:cubicBezTo>
                    <a:pt x="225" y="40"/>
                    <a:pt x="225" y="40"/>
                    <a:pt x="225" y="40"/>
                  </a:cubicBezTo>
                  <a:cubicBezTo>
                    <a:pt x="222" y="41"/>
                    <a:pt x="220" y="40"/>
                    <a:pt x="218" y="38"/>
                  </a:cubicBezTo>
                  <a:cubicBezTo>
                    <a:pt x="218" y="38"/>
                    <a:pt x="218" y="38"/>
                    <a:pt x="218" y="38"/>
                  </a:cubicBezTo>
                  <a:cubicBezTo>
                    <a:pt x="217" y="34"/>
                    <a:pt x="217" y="34"/>
                    <a:pt x="217" y="34"/>
                  </a:cubicBezTo>
                  <a:cubicBezTo>
                    <a:pt x="217" y="34"/>
                    <a:pt x="217" y="34"/>
                    <a:pt x="217" y="34"/>
                  </a:cubicBezTo>
                  <a:cubicBezTo>
                    <a:pt x="216" y="33"/>
                    <a:pt x="217" y="32"/>
                    <a:pt x="217" y="32"/>
                  </a:cubicBezTo>
                  <a:cubicBezTo>
                    <a:pt x="216" y="31"/>
                    <a:pt x="216" y="31"/>
                    <a:pt x="215" y="30"/>
                  </a:cubicBezTo>
                  <a:cubicBezTo>
                    <a:pt x="215" y="30"/>
                    <a:pt x="215" y="30"/>
                    <a:pt x="215" y="30"/>
                  </a:cubicBezTo>
                  <a:cubicBezTo>
                    <a:pt x="215" y="30"/>
                    <a:pt x="215" y="30"/>
                    <a:pt x="215" y="30"/>
                  </a:cubicBezTo>
                  <a:cubicBezTo>
                    <a:pt x="213" y="30"/>
                    <a:pt x="210" y="30"/>
                    <a:pt x="208" y="29"/>
                  </a:cubicBezTo>
                  <a:cubicBezTo>
                    <a:pt x="207" y="30"/>
                    <a:pt x="207" y="30"/>
                    <a:pt x="207" y="30"/>
                  </a:cubicBezTo>
                  <a:cubicBezTo>
                    <a:pt x="207" y="30"/>
                    <a:pt x="207" y="30"/>
                    <a:pt x="207" y="30"/>
                  </a:cubicBezTo>
                  <a:cubicBezTo>
                    <a:pt x="204" y="35"/>
                    <a:pt x="204" y="35"/>
                    <a:pt x="204" y="35"/>
                  </a:cubicBezTo>
                  <a:cubicBezTo>
                    <a:pt x="204" y="35"/>
                    <a:pt x="204" y="35"/>
                    <a:pt x="204" y="35"/>
                  </a:cubicBezTo>
                  <a:cubicBezTo>
                    <a:pt x="204" y="35"/>
                    <a:pt x="204" y="35"/>
                    <a:pt x="204" y="35"/>
                  </a:cubicBezTo>
                  <a:cubicBezTo>
                    <a:pt x="204" y="36"/>
                    <a:pt x="204" y="36"/>
                    <a:pt x="204" y="36"/>
                  </a:cubicBezTo>
                  <a:cubicBezTo>
                    <a:pt x="204" y="38"/>
                    <a:pt x="204" y="40"/>
                    <a:pt x="203" y="42"/>
                  </a:cubicBezTo>
                  <a:cubicBezTo>
                    <a:pt x="203" y="28"/>
                    <a:pt x="203" y="28"/>
                    <a:pt x="203" y="28"/>
                  </a:cubicBezTo>
                  <a:cubicBezTo>
                    <a:pt x="205" y="26"/>
                    <a:pt x="207" y="24"/>
                    <a:pt x="208" y="22"/>
                  </a:cubicBezTo>
                  <a:cubicBezTo>
                    <a:pt x="208" y="22"/>
                    <a:pt x="206" y="21"/>
                    <a:pt x="203" y="20"/>
                  </a:cubicBezTo>
                  <a:cubicBezTo>
                    <a:pt x="203" y="12"/>
                    <a:pt x="203" y="12"/>
                    <a:pt x="203" y="12"/>
                  </a:cubicBezTo>
                  <a:close/>
                  <a:moveTo>
                    <a:pt x="225" y="266"/>
                  </a:moveTo>
                  <a:cubicBezTo>
                    <a:pt x="218" y="270"/>
                    <a:pt x="211" y="274"/>
                    <a:pt x="203" y="277"/>
                  </a:cubicBezTo>
                  <a:cubicBezTo>
                    <a:pt x="203" y="270"/>
                    <a:pt x="203" y="270"/>
                    <a:pt x="203" y="270"/>
                  </a:cubicBezTo>
                  <a:cubicBezTo>
                    <a:pt x="211" y="266"/>
                    <a:pt x="218" y="262"/>
                    <a:pt x="225" y="257"/>
                  </a:cubicBezTo>
                  <a:cubicBezTo>
                    <a:pt x="225" y="266"/>
                    <a:pt x="225" y="266"/>
                    <a:pt x="225" y="266"/>
                  </a:cubicBezTo>
                  <a:close/>
                  <a:moveTo>
                    <a:pt x="225" y="56"/>
                  </a:moveTo>
                  <a:cubicBezTo>
                    <a:pt x="225" y="76"/>
                    <a:pt x="225" y="76"/>
                    <a:pt x="225" y="76"/>
                  </a:cubicBezTo>
                  <a:cubicBezTo>
                    <a:pt x="222" y="77"/>
                    <a:pt x="218" y="78"/>
                    <a:pt x="216" y="79"/>
                  </a:cubicBezTo>
                  <a:cubicBezTo>
                    <a:pt x="212" y="80"/>
                    <a:pt x="206" y="85"/>
                    <a:pt x="203" y="81"/>
                  </a:cubicBezTo>
                  <a:cubicBezTo>
                    <a:pt x="203" y="72"/>
                    <a:pt x="203" y="72"/>
                    <a:pt x="203" y="72"/>
                  </a:cubicBezTo>
                  <a:cubicBezTo>
                    <a:pt x="205" y="71"/>
                    <a:pt x="207" y="71"/>
                    <a:pt x="209" y="71"/>
                  </a:cubicBezTo>
                  <a:cubicBezTo>
                    <a:pt x="209" y="71"/>
                    <a:pt x="209" y="71"/>
                    <a:pt x="209" y="71"/>
                  </a:cubicBezTo>
                  <a:cubicBezTo>
                    <a:pt x="210" y="72"/>
                    <a:pt x="210" y="72"/>
                    <a:pt x="210" y="72"/>
                  </a:cubicBezTo>
                  <a:cubicBezTo>
                    <a:pt x="210" y="71"/>
                    <a:pt x="209" y="71"/>
                    <a:pt x="209" y="70"/>
                  </a:cubicBezTo>
                  <a:cubicBezTo>
                    <a:pt x="209" y="70"/>
                    <a:pt x="209" y="70"/>
                    <a:pt x="209" y="70"/>
                  </a:cubicBezTo>
                  <a:cubicBezTo>
                    <a:pt x="210" y="66"/>
                    <a:pt x="210" y="66"/>
                    <a:pt x="210" y="66"/>
                  </a:cubicBezTo>
                  <a:cubicBezTo>
                    <a:pt x="201" y="64"/>
                    <a:pt x="210" y="53"/>
                    <a:pt x="220" y="57"/>
                  </a:cubicBezTo>
                  <a:cubicBezTo>
                    <a:pt x="221" y="56"/>
                    <a:pt x="223" y="56"/>
                    <a:pt x="225" y="56"/>
                  </a:cubicBezTo>
                  <a:close/>
                  <a:moveTo>
                    <a:pt x="225" y="189"/>
                  </a:moveTo>
                  <a:cubicBezTo>
                    <a:pt x="225" y="198"/>
                    <a:pt x="225" y="198"/>
                    <a:pt x="225" y="198"/>
                  </a:cubicBezTo>
                  <a:cubicBezTo>
                    <a:pt x="224" y="197"/>
                    <a:pt x="224" y="197"/>
                    <a:pt x="224" y="197"/>
                  </a:cubicBezTo>
                  <a:cubicBezTo>
                    <a:pt x="223" y="196"/>
                    <a:pt x="223" y="196"/>
                    <a:pt x="223" y="196"/>
                  </a:cubicBezTo>
                  <a:cubicBezTo>
                    <a:pt x="223" y="196"/>
                    <a:pt x="223" y="196"/>
                    <a:pt x="223" y="196"/>
                  </a:cubicBezTo>
                  <a:cubicBezTo>
                    <a:pt x="221" y="195"/>
                    <a:pt x="219" y="194"/>
                    <a:pt x="217" y="193"/>
                  </a:cubicBezTo>
                  <a:cubicBezTo>
                    <a:pt x="217" y="193"/>
                    <a:pt x="217" y="193"/>
                    <a:pt x="217" y="193"/>
                  </a:cubicBezTo>
                  <a:cubicBezTo>
                    <a:pt x="212" y="193"/>
                    <a:pt x="209" y="196"/>
                    <a:pt x="203" y="188"/>
                  </a:cubicBezTo>
                  <a:cubicBezTo>
                    <a:pt x="203" y="179"/>
                    <a:pt x="203" y="179"/>
                    <a:pt x="203" y="179"/>
                  </a:cubicBezTo>
                  <a:cubicBezTo>
                    <a:pt x="203" y="179"/>
                    <a:pt x="203" y="179"/>
                    <a:pt x="203" y="179"/>
                  </a:cubicBezTo>
                  <a:cubicBezTo>
                    <a:pt x="209" y="183"/>
                    <a:pt x="209" y="183"/>
                    <a:pt x="209" y="183"/>
                  </a:cubicBezTo>
                  <a:cubicBezTo>
                    <a:pt x="212" y="188"/>
                    <a:pt x="213" y="186"/>
                    <a:pt x="218" y="187"/>
                  </a:cubicBezTo>
                  <a:cubicBezTo>
                    <a:pt x="218" y="187"/>
                    <a:pt x="218" y="187"/>
                    <a:pt x="218" y="187"/>
                  </a:cubicBezTo>
                  <a:cubicBezTo>
                    <a:pt x="221" y="187"/>
                    <a:pt x="223" y="188"/>
                    <a:pt x="225" y="189"/>
                  </a:cubicBezTo>
                  <a:close/>
                  <a:moveTo>
                    <a:pt x="170" y="2"/>
                  </a:moveTo>
                  <a:cubicBezTo>
                    <a:pt x="182" y="4"/>
                    <a:pt x="193" y="7"/>
                    <a:pt x="203" y="12"/>
                  </a:cubicBezTo>
                  <a:cubicBezTo>
                    <a:pt x="203" y="20"/>
                    <a:pt x="203" y="20"/>
                    <a:pt x="203" y="20"/>
                  </a:cubicBezTo>
                  <a:cubicBezTo>
                    <a:pt x="201" y="19"/>
                    <a:pt x="198" y="18"/>
                    <a:pt x="197" y="17"/>
                  </a:cubicBezTo>
                  <a:cubicBezTo>
                    <a:pt x="186" y="22"/>
                    <a:pt x="175" y="27"/>
                    <a:pt x="170" y="31"/>
                  </a:cubicBezTo>
                  <a:cubicBezTo>
                    <a:pt x="170" y="24"/>
                    <a:pt x="170" y="24"/>
                    <a:pt x="170" y="24"/>
                  </a:cubicBezTo>
                  <a:cubicBezTo>
                    <a:pt x="173" y="22"/>
                    <a:pt x="176" y="22"/>
                    <a:pt x="178" y="20"/>
                  </a:cubicBezTo>
                  <a:cubicBezTo>
                    <a:pt x="179" y="20"/>
                    <a:pt x="180" y="19"/>
                    <a:pt x="181" y="19"/>
                  </a:cubicBezTo>
                  <a:cubicBezTo>
                    <a:pt x="181" y="19"/>
                    <a:pt x="181" y="19"/>
                    <a:pt x="181" y="19"/>
                  </a:cubicBezTo>
                  <a:cubicBezTo>
                    <a:pt x="184" y="18"/>
                    <a:pt x="184" y="18"/>
                    <a:pt x="184" y="18"/>
                  </a:cubicBezTo>
                  <a:cubicBezTo>
                    <a:pt x="185" y="18"/>
                    <a:pt x="185" y="18"/>
                    <a:pt x="185" y="18"/>
                  </a:cubicBezTo>
                  <a:cubicBezTo>
                    <a:pt x="185" y="18"/>
                    <a:pt x="185" y="18"/>
                    <a:pt x="185" y="18"/>
                  </a:cubicBezTo>
                  <a:cubicBezTo>
                    <a:pt x="187" y="17"/>
                    <a:pt x="187" y="17"/>
                    <a:pt x="187" y="17"/>
                  </a:cubicBezTo>
                  <a:cubicBezTo>
                    <a:pt x="191" y="16"/>
                    <a:pt x="191" y="16"/>
                    <a:pt x="191" y="16"/>
                  </a:cubicBezTo>
                  <a:cubicBezTo>
                    <a:pt x="185" y="14"/>
                    <a:pt x="185" y="14"/>
                    <a:pt x="185" y="14"/>
                  </a:cubicBezTo>
                  <a:cubicBezTo>
                    <a:pt x="184" y="14"/>
                    <a:pt x="183" y="14"/>
                    <a:pt x="183" y="15"/>
                  </a:cubicBezTo>
                  <a:cubicBezTo>
                    <a:pt x="183" y="15"/>
                    <a:pt x="183" y="15"/>
                    <a:pt x="183" y="15"/>
                  </a:cubicBezTo>
                  <a:cubicBezTo>
                    <a:pt x="178" y="14"/>
                    <a:pt x="178" y="14"/>
                    <a:pt x="178" y="14"/>
                  </a:cubicBezTo>
                  <a:cubicBezTo>
                    <a:pt x="178" y="14"/>
                    <a:pt x="178" y="14"/>
                    <a:pt x="178" y="14"/>
                  </a:cubicBezTo>
                  <a:cubicBezTo>
                    <a:pt x="177" y="14"/>
                    <a:pt x="177" y="14"/>
                    <a:pt x="177" y="13"/>
                  </a:cubicBezTo>
                  <a:cubicBezTo>
                    <a:pt x="175" y="15"/>
                    <a:pt x="172" y="16"/>
                    <a:pt x="170" y="15"/>
                  </a:cubicBezTo>
                  <a:cubicBezTo>
                    <a:pt x="170" y="2"/>
                    <a:pt x="170" y="2"/>
                    <a:pt x="170" y="2"/>
                  </a:cubicBezTo>
                  <a:close/>
                  <a:moveTo>
                    <a:pt x="203" y="277"/>
                  </a:moveTo>
                  <a:cubicBezTo>
                    <a:pt x="193" y="282"/>
                    <a:pt x="182" y="285"/>
                    <a:pt x="170" y="287"/>
                  </a:cubicBezTo>
                  <a:cubicBezTo>
                    <a:pt x="170" y="280"/>
                    <a:pt x="170" y="280"/>
                    <a:pt x="170" y="280"/>
                  </a:cubicBezTo>
                  <a:cubicBezTo>
                    <a:pt x="171" y="280"/>
                    <a:pt x="172" y="280"/>
                    <a:pt x="174" y="280"/>
                  </a:cubicBezTo>
                  <a:cubicBezTo>
                    <a:pt x="173" y="275"/>
                    <a:pt x="174" y="269"/>
                    <a:pt x="172" y="264"/>
                  </a:cubicBezTo>
                  <a:cubicBezTo>
                    <a:pt x="170" y="263"/>
                    <a:pt x="170" y="263"/>
                    <a:pt x="170" y="263"/>
                  </a:cubicBezTo>
                  <a:cubicBezTo>
                    <a:pt x="170" y="254"/>
                    <a:pt x="170" y="254"/>
                    <a:pt x="170" y="254"/>
                  </a:cubicBezTo>
                  <a:cubicBezTo>
                    <a:pt x="170" y="254"/>
                    <a:pt x="171" y="255"/>
                    <a:pt x="171" y="255"/>
                  </a:cubicBezTo>
                  <a:cubicBezTo>
                    <a:pt x="171" y="255"/>
                    <a:pt x="171" y="255"/>
                    <a:pt x="171" y="255"/>
                  </a:cubicBezTo>
                  <a:cubicBezTo>
                    <a:pt x="173" y="256"/>
                    <a:pt x="177" y="259"/>
                    <a:pt x="178" y="261"/>
                  </a:cubicBezTo>
                  <a:cubicBezTo>
                    <a:pt x="178" y="261"/>
                    <a:pt x="178" y="261"/>
                    <a:pt x="178" y="261"/>
                  </a:cubicBezTo>
                  <a:cubicBezTo>
                    <a:pt x="181" y="265"/>
                    <a:pt x="180" y="271"/>
                    <a:pt x="180" y="276"/>
                  </a:cubicBezTo>
                  <a:cubicBezTo>
                    <a:pt x="179" y="277"/>
                    <a:pt x="178" y="278"/>
                    <a:pt x="176" y="279"/>
                  </a:cubicBezTo>
                  <a:cubicBezTo>
                    <a:pt x="186" y="277"/>
                    <a:pt x="195" y="274"/>
                    <a:pt x="203" y="270"/>
                  </a:cubicBezTo>
                  <a:cubicBezTo>
                    <a:pt x="203" y="277"/>
                    <a:pt x="203" y="277"/>
                    <a:pt x="203" y="277"/>
                  </a:cubicBezTo>
                  <a:close/>
                  <a:moveTo>
                    <a:pt x="203" y="28"/>
                  </a:moveTo>
                  <a:cubicBezTo>
                    <a:pt x="202" y="30"/>
                    <a:pt x="200" y="32"/>
                    <a:pt x="198" y="34"/>
                  </a:cubicBezTo>
                  <a:cubicBezTo>
                    <a:pt x="196" y="36"/>
                    <a:pt x="198" y="41"/>
                    <a:pt x="195" y="43"/>
                  </a:cubicBezTo>
                  <a:cubicBezTo>
                    <a:pt x="190" y="47"/>
                    <a:pt x="180" y="46"/>
                    <a:pt x="174" y="41"/>
                  </a:cubicBezTo>
                  <a:cubicBezTo>
                    <a:pt x="173" y="40"/>
                    <a:pt x="171" y="39"/>
                    <a:pt x="170" y="38"/>
                  </a:cubicBezTo>
                  <a:cubicBezTo>
                    <a:pt x="170" y="46"/>
                    <a:pt x="170" y="46"/>
                    <a:pt x="170" y="46"/>
                  </a:cubicBezTo>
                  <a:cubicBezTo>
                    <a:pt x="172" y="47"/>
                    <a:pt x="174" y="49"/>
                    <a:pt x="176" y="49"/>
                  </a:cubicBezTo>
                  <a:cubicBezTo>
                    <a:pt x="176" y="51"/>
                    <a:pt x="176" y="51"/>
                    <a:pt x="176" y="51"/>
                  </a:cubicBezTo>
                  <a:cubicBezTo>
                    <a:pt x="171" y="58"/>
                    <a:pt x="185" y="65"/>
                    <a:pt x="189" y="55"/>
                  </a:cubicBezTo>
                  <a:cubicBezTo>
                    <a:pt x="189" y="55"/>
                    <a:pt x="189" y="55"/>
                    <a:pt x="189" y="55"/>
                  </a:cubicBezTo>
                  <a:cubicBezTo>
                    <a:pt x="189" y="53"/>
                    <a:pt x="189" y="52"/>
                    <a:pt x="190" y="51"/>
                  </a:cubicBezTo>
                  <a:cubicBezTo>
                    <a:pt x="190" y="51"/>
                    <a:pt x="190" y="51"/>
                    <a:pt x="190" y="51"/>
                  </a:cubicBezTo>
                  <a:cubicBezTo>
                    <a:pt x="196" y="50"/>
                    <a:pt x="201" y="47"/>
                    <a:pt x="203" y="42"/>
                  </a:cubicBezTo>
                  <a:cubicBezTo>
                    <a:pt x="203" y="28"/>
                    <a:pt x="203" y="28"/>
                    <a:pt x="203" y="28"/>
                  </a:cubicBezTo>
                  <a:close/>
                  <a:moveTo>
                    <a:pt x="203" y="72"/>
                  </a:moveTo>
                  <a:cubicBezTo>
                    <a:pt x="203" y="81"/>
                    <a:pt x="203" y="81"/>
                    <a:pt x="203" y="81"/>
                  </a:cubicBezTo>
                  <a:cubicBezTo>
                    <a:pt x="203" y="81"/>
                    <a:pt x="203" y="80"/>
                    <a:pt x="203" y="80"/>
                  </a:cubicBezTo>
                  <a:cubicBezTo>
                    <a:pt x="201" y="80"/>
                    <a:pt x="195" y="82"/>
                    <a:pt x="195" y="83"/>
                  </a:cubicBezTo>
                  <a:cubicBezTo>
                    <a:pt x="195" y="83"/>
                    <a:pt x="195" y="83"/>
                    <a:pt x="195" y="83"/>
                  </a:cubicBezTo>
                  <a:cubicBezTo>
                    <a:pt x="195" y="83"/>
                    <a:pt x="196" y="88"/>
                    <a:pt x="190" y="89"/>
                  </a:cubicBezTo>
                  <a:cubicBezTo>
                    <a:pt x="183" y="91"/>
                    <a:pt x="183" y="91"/>
                    <a:pt x="183" y="91"/>
                  </a:cubicBezTo>
                  <a:cubicBezTo>
                    <a:pt x="181" y="94"/>
                    <a:pt x="181" y="94"/>
                    <a:pt x="181" y="94"/>
                  </a:cubicBezTo>
                  <a:cubicBezTo>
                    <a:pt x="181" y="94"/>
                    <a:pt x="181" y="94"/>
                    <a:pt x="181" y="94"/>
                  </a:cubicBezTo>
                  <a:cubicBezTo>
                    <a:pt x="179" y="95"/>
                    <a:pt x="179" y="95"/>
                    <a:pt x="179" y="95"/>
                  </a:cubicBezTo>
                  <a:cubicBezTo>
                    <a:pt x="179" y="95"/>
                    <a:pt x="179" y="95"/>
                    <a:pt x="179" y="95"/>
                  </a:cubicBezTo>
                  <a:cubicBezTo>
                    <a:pt x="179" y="95"/>
                    <a:pt x="179" y="95"/>
                    <a:pt x="179" y="95"/>
                  </a:cubicBezTo>
                  <a:cubicBezTo>
                    <a:pt x="179" y="96"/>
                    <a:pt x="176" y="99"/>
                    <a:pt x="175" y="99"/>
                  </a:cubicBezTo>
                  <a:cubicBezTo>
                    <a:pt x="175" y="104"/>
                    <a:pt x="173" y="106"/>
                    <a:pt x="170" y="107"/>
                  </a:cubicBezTo>
                  <a:cubicBezTo>
                    <a:pt x="170" y="92"/>
                    <a:pt x="170" y="92"/>
                    <a:pt x="170" y="92"/>
                  </a:cubicBezTo>
                  <a:cubicBezTo>
                    <a:pt x="171" y="92"/>
                    <a:pt x="172" y="92"/>
                    <a:pt x="173" y="92"/>
                  </a:cubicBezTo>
                  <a:cubicBezTo>
                    <a:pt x="173" y="91"/>
                    <a:pt x="173" y="91"/>
                    <a:pt x="174" y="90"/>
                  </a:cubicBezTo>
                  <a:cubicBezTo>
                    <a:pt x="174" y="90"/>
                    <a:pt x="174" y="90"/>
                    <a:pt x="174" y="90"/>
                  </a:cubicBezTo>
                  <a:cubicBezTo>
                    <a:pt x="176" y="89"/>
                    <a:pt x="176" y="89"/>
                    <a:pt x="176" y="89"/>
                  </a:cubicBezTo>
                  <a:cubicBezTo>
                    <a:pt x="176" y="89"/>
                    <a:pt x="176" y="89"/>
                    <a:pt x="176" y="89"/>
                  </a:cubicBezTo>
                  <a:cubicBezTo>
                    <a:pt x="176" y="88"/>
                    <a:pt x="176" y="88"/>
                    <a:pt x="176" y="88"/>
                  </a:cubicBezTo>
                  <a:cubicBezTo>
                    <a:pt x="176" y="88"/>
                    <a:pt x="176" y="88"/>
                    <a:pt x="176" y="88"/>
                  </a:cubicBezTo>
                  <a:cubicBezTo>
                    <a:pt x="180" y="85"/>
                    <a:pt x="178" y="85"/>
                    <a:pt x="183" y="84"/>
                  </a:cubicBezTo>
                  <a:cubicBezTo>
                    <a:pt x="188" y="82"/>
                    <a:pt x="188" y="82"/>
                    <a:pt x="188" y="82"/>
                  </a:cubicBezTo>
                  <a:cubicBezTo>
                    <a:pt x="189" y="75"/>
                    <a:pt x="197" y="75"/>
                    <a:pt x="201" y="73"/>
                  </a:cubicBezTo>
                  <a:cubicBezTo>
                    <a:pt x="202" y="72"/>
                    <a:pt x="203" y="72"/>
                    <a:pt x="203" y="72"/>
                  </a:cubicBezTo>
                  <a:close/>
                  <a:moveTo>
                    <a:pt x="203" y="179"/>
                  </a:moveTo>
                  <a:cubicBezTo>
                    <a:pt x="203" y="188"/>
                    <a:pt x="203" y="188"/>
                    <a:pt x="203" y="188"/>
                  </a:cubicBezTo>
                  <a:cubicBezTo>
                    <a:pt x="203" y="187"/>
                    <a:pt x="203" y="187"/>
                    <a:pt x="203" y="187"/>
                  </a:cubicBezTo>
                  <a:cubicBezTo>
                    <a:pt x="202" y="185"/>
                    <a:pt x="200" y="186"/>
                    <a:pt x="198" y="184"/>
                  </a:cubicBezTo>
                  <a:cubicBezTo>
                    <a:pt x="198" y="184"/>
                    <a:pt x="198" y="184"/>
                    <a:pt x="198" y="184"/>
                  </a:cubicBezTo>
                  <a:cubicBezTo>
                    <a:pt x="197" y="182"/>
                    <a:pt x="197" y="182"/>
                    <a:pt x="197" y="182"/>
                  </a:cubicBezTo>
                  <a:cubicBezTo>
                    <a:pt x="195" y="181"/>
                    <a:pt x="193" y="179"/>
                    <a:pt x="192" y="180"/>
                  </a:cubicBezTo>
                  <a:cubicBezTo>
                    <a:pt x="187" y="184"/>
                    <a:pt x="186" y="179"/>
                    <a:pt x="183" y="180"/>
                  </a:cubicBezTo>
                  <a:cubicBezTo>
                    <a:pt x="179" y="180"/>
                    <a:pt x="178" y="179"/>
                    <a:pt x="176" y="177"/>
                  </a:cubicBezTo>
                  <a:cubicBezTo>
                    <a:pt x="176" y="177"/>
                    <a:pt x="176" y="177"/>
                    <a:pt x="176" y="177"/>
                  </a:cubicBezTo>
                  <a:cubicBezTo>
                    <a:pt x="175" y="177"/>
                    <a:pt x="175" y="177"/>
                    <a:pt x="175" y="177"/>
                  </a:cubicBezTo>
                  <a:cubicBezTo>
                    <a:pt x="173" y="178"/>
                    <a:pt x="172" y="179"/>
                    <a:pt x="170" y="179"/>
                  </a:cubicBezTo>
                  <a:cubicBezTo>
                    <a:pt x="170" y="168"/>
                    <a:pt x="170" y="168"/>
                    <a:pt x="170" y="168"/>
                  </a:cubicBezTo>
                  <a:cubicBezTo>
                    <a:pt x="171" y="168"/>
                    <a:pt x="172" y="168"/>
                    <a:pt x="173" y="169"/>
                  </a:cubicBezTo>
                  <a:cubicBezTo>
                    <a:pt x="175" y="169"/>
                    <a:pt x="178" y="170"/>
                    <a:pt x="179" y="171"/>
                  </a:cubicBezTo>
                  <a:cubicBezTo>
                    <a:pt x="179" y="171"/>
                    <a:pt x="179" y="171"/>
                    <a:pt x="179" y="171"/>
                  </a:cubicBezTo>
                  <a:cubicBezTo>
                    <a:pt x="180" y="172"/>
                    <a:pt x="181" y="172"/>
                    <a:pt x="181" y="173"/>
                  </a:cubicBezTo>
                  <a:cubicBezTo>
                    <a:pt x="181" y="173"/>
                    <a:pt x="186" y="173"/>
                    <a:pt x="188" y="174"/>
                  </a:cubicBezTo>
                  <a:cubicBezTo>
                    <a:pt x="190" y="172"/>
                    <a:pt x="194" y="172"/>
                    <a:pt x="197" y="174"/>
                  </a:cubicBezTo>
                  <a:cubicBezTo>
                    <a:pt x="201" y="171"/>
                    <a:pt x="202" y="177"/>
                    <a:pt x="203" y="179"/>
                  </a:cubicBezTo>
                  <a:close/>
                  <a:moveTo>
                    <a:pt x="159" y="0"/>
                  </a:moveTo>
                  <a:cubicBezTo>
                    <a:pt x="162" y="1"/>
                    <a:pt x="166" y="1"/>
                    <a:pt x="170" y="2"/>
                  </a:cubicBezTo>
                  <a:cubicBezTo>
                    <a:pt x="170" y="15"/>
                    <a:pt x="170" y="15"/>
                    <a:pt x="170" y="15"/>
                  </a:cubicBezTo>
                  <a:cubicBezTo>
                    <a:pt x="170" y="15"/>
                    <a:pt x="170" y="15"/>
                    <a:pt x="170" y="15"/>
                  </a:cubicBezTo>
                  <a:cubicBezTo>
                    <a:pt x="170" y="15"/>
                    <a:pt x="170" y="15"/>
                    <a:pt x="170" y="15"/>
                  </a:cubicBezTo>
                  <a:cubicBezTo>
                    <a:pt x="167" y="15"/>
                    <a:pt x="162" y="15"/>
                    <a:pt x="159" y="14"/>
                  </a:cubicBezTo>
                  <a:cubicBezTo>
                    <a:pt x="159" y="0"/>
                    <a:pt x="159" y="0"/>
                    <a:pt x="159" y="0"/>
                  </a:cubicBezTo>
                  <a:close/>
                  <a:moveTo>
                    <a:pt x="170" y="287"/>
                  </a:moveTo>
                  <a:cubicBezTo>
                    <a:pt x="166" y="288"/>
                    <a:pt x="162" y="289"/>
                    <a:pt x="159" y="289"/>
                  </a:cubicBezTo>
                  <a:cubicBezTo>
                    <a:pt x="159" y="282"/>
                    <a:pt x="159" y="282"/>
                    <a:pt x="159" y="282"/>
                  </a:cubicBezTo>
                  <a:cubicBezTo>
                    <a:pt x="162" y="282"/>
                    <a:pt x="166" y="281"/>
                    <a:pt x="170" y="280"/>
                  </a:cubicBezTo>
                  <a:cubicBezTo>
                    <a:pt x="170" y="287"/>
                    <a:pt x="170" y="287"/>
                    <a:pt x="170" y="287"/>
                  </a:cubicBezTo>
                  <a:close/>
                  <a:moveTo>
                    <a:pt x="170" y="24"/>
                  </a:moveTo>
                  <a:cubicBezTo>
                    <a:pt x="170" y="31"/>
                    <a:pt x="170" y="31"/>
                    <a:pt x="170" y="31"/>
                  </a:cubicBezTo>
                  <a:cubicBezTo>
                    <a:pt x="168" y="32"/>
                    <a:pt x="167" y="34"/>
                    <a:pt x="166" y="35"/>
                  </a:cubicBezTo>
                  <a:cubicBezTo>
                    <a:pt x="166" y="37"/>
                    <a:pt x="168" y="37"/>
                    <a:pt x="170" y="38"/>
                  </a:cubicBezTo>
                  <a:cubicBezTo>
                    <a:pt x="170" y="46"/>
                    <a:pt x="170" y="46"/>
                    <a:pt x="170" y="46"/>
                  </a:cubicBezTo>
                  <a:cubicBezTo>
                    <a:pt x="168" y="45"/>
                    <a:pt x="166" y="44"/>
                    <a:pt x="165" y="44"/>
                  </a:cubicBezTo>
                  <a:cubicBezTo>
                    <a:pt x="165" y="44"/>
                    <a:pt x="165" y="44"/>
                    <a:pt x="165" y="44"/>
                  </a:cubicBezTo>
                  <a:cubicBezTo>
                    <a:pt x="163" y="43"/>
                    <a:pt x="161" y="44"/>
                    <a:pt x="159" y="42"/>
                  </a:cubicBezTo>
                  <a:cubicBezTo>
                    <a:pt x="159" y="42"/>
                    <a:pt x="159" y="42"/>
                    <a:pt x="159" y="42"/>
                  </a:cubicBezTo>
                  <a:cubicBezTo>
                    <a:pt x="159" y="42"/>
                    <a:pt x="159" y="41"/>
                    <a:pt x="159" y="41"/>
                  </a:cubicBezTo>
                  <a:cubicBezTo>
                    <a:pt x="159" y="31"/>
                    <a:pt x="159" y="31"/>
                    <a:pt x="159" y="31"/>
                  </a:cubicBezTo>
                  <a:cubicBezTo>
                    <a:pt x="159" y="30"/>
                    <a:pt x="160" y="29"/>
                    <a:pt x="161" y="29"/>
                  </a:cubicBezTo>
                  <a:cubicBezTo>
                    <a:pt x="161" y="29"/>
                    <a:pt x="161" y="29"/>
                    <a:pt x="161" y="29"/>
                  </a:cubicBezTo>
                  <a:cubicBezTo>
                    <a:pt x="164" y="26"/>
                    <a:pt x="167" y="25"/>
                    <a:pt x="170" y="24"/>
                  </a:cubicBezTo>
                  <a:close/>
                  <a:moveTo>
                    <a:pt x="170" y="92"/>
                  </a:moveTo>
                  <a:cubicBezTo>
                    <a:pt x="170" y="107"/>
                    <a:pt x="170" y="107"/>
                    <a:pt x="170" y="107"/>
                  </a:cubicBezTo>
                  <a:cubicBezTo>
                    <a:pt x="167" y="109"/>
                    <a:pt x="164" y="110"/>
                    <a:pt x="161" y="112"/>
                  </a:cubicBezTo>
                  <a:cubicBezTo>
                    <a:pt x="160" y="113"/>
                    <a:pt x="160" y="113"/>
                    <a:pt x="159" y="114"/>
                  </a:cubicBezTo>
                  <a:cubicBezTo>
                    <a:pt x="159" y="105"/>
                    <a:pt x="159" y="105"/>
                    <a:pt x="159" y="105"/>
                  </a:cubicBezTo>
                  <a:cubicBezTo>
                    <a:pt x="159" y="105"/>
                    <a:pt x="159" y="105"/>
                    <a:pt x="159" y="105"/>
                  </a:cubicBezTo>
                  <a:cubicBezTo>
                    <a:pt x="159" y="105"/>
                    <a:pt x="159" y="105"/>
                    <a:pt x="159" y="105"/>
                  </a:cubicBezTo>
                  <a:cubicBezTo>
                    <a:pt x="168" y="100"/>
                    <a:pt x="168" y="100"/>
                    <a:pt x="168" y="100"/>
                  </a:cubicBezTo>
                  <a:cubicBezTo>
                    <a:pt x="168" y="95"/>
                    <a:pt x="168" y="95"/>
                    <a:pt x="168" y="95"/>
                  </a:cubicBezTo>
                  <a:cubicBezTo>
                    <a:pt x="168" y="95"/>
                    <a:pt x="168" y="95"/>
                    <a:pt x="168" y="95"/>
                  </a:cubicBezTo>
                  <a:cubicBezTo>
                    <a:pt x="168" y="94"/>
                    <a:pt x="169" y="93"/>
                    <a:pt x="170" y="92"/>
                  </a:cubicBezTo>
                  <a:close/>
                  <a:moveTo>
                    <a:pt x="170" y="168"/>
                  </a:moveTo>
                  <a:cubicBezTo>
                    <a:pt x="170" y="179"/>
                    <a:pt x="170" y="179"/>
                    <a:pt x="170" y="179"/>
                  </a:cubicBezTo>
                  <a:cubicBezTo>
                    <a:pt x="169" y="179"/>
                    <a:pt x="169" y="178"/>
                    <a:pt x="168" y="178"/>
                  </a:cubicBezTo>
                  <a:cubicBezTo>
                    <a:pt x="168" y="178"/>
                    <a:pt x="168" y="178"/>
                    <a:pt x="168" y="178"/>
                  </a:cubicBezTo>
                  <a:cubicBezTo>
                    <a:pt x="167" y="177"/>
                    <a:pt x="167" y="177"/>
                    <a:pt x="167" y="177"/>
                  </a:cubicBezTo>
                  <a:cubicBezTo>
                    <a:pt x="166" y="177"/>
                    <a:pt x="166" y="177"/>
                    <a:pt x="166" y="177"/>
                  </a:cubicBezTo>
                  <a:cubicBezTo>
                    <a:pt x="166" y="177"/>
                    <a:pt x="166" y="177"/>
                    <a:pt x="166" y="177"/>
                  </a:cubicBezTo>
                  <a:cubicBezTo>
                    <a:pt x="161" y="179"/>
                    <a:pt x="162" y="177"/>
                    <a:pt x="160" y="181"/>
                  </a:cubicBezTo>
                  <a:cubicBezTo>
                    <a:pt x="160" y="181"/>
                    <a:pt x="159" y="182"/>
                    <a:pt x="159" y="183"/>
                  </a:cubicBezTo>
                  <a:cubicBezTo>
                    <a:pt x="159" y="172"/>
                    <a:pt x="159" y="172"/>
                    <a:pt x="159" y="172"/>
                  </a:cubicBezTo>
                  <a:cubicBezTo>
                    <a:pt x="160" y="172"/>
                    <a:pt x="161" y="171"/>
                    <a:pt x="163" y="171"/>
                  </a:cubicBezTo>
                  <a:cubicBezTo>
                    <a:pt x="163" y="171"/>
                    <a:pt x="163" y="171"/>
                    <a:pt x="163" y="171"/>
                  </a:cubicBezTo>
                  <a:cubicBezTo>
                    <a:pt x="165" y="170"/>
                    <a:pt x="165" y="170"/>
                    <a:pt x="165" y="170"/>
                  </a:cubicBezTo>
                  <a:cubicBezTo>
                    <a:pt x="165" y="170"/>
                    <a:pt x="165" y="170"/>
                    <a:pt x="165" y="170"/>
                  </a:cubicBezTo>
                  <a:cubicBezTo>
                    <a:pt x="165" y="169"/>
                    <a:pt x="165" y="169"/>
                    <a:pt x="165" y="169"/>
                  </a:cubicBezTo>
                  <a:cubicBezTo>
                    <a:pt x="165" y="169"/>
                    <a:pt x="165" y="169"/>
                    <a:pt x="165" y="169"/>
                  </a:cubicBezTo>
                  <a:cubicBezTo>
                    <a:pt x="167" y="168"/>
                    <a:pt x="168" y="167"/>
                    <a:pt x="170" y="168"/>
                  </a:cubicBezTo>
                  <a:close/>
                  <a:moveTo>
                    <a:pt x="170" y="254"/>
                  </a:moveTo>
                  <a:cubicBezTo>
                    <a:pt x="170" y="263"/>
                    <a:pt x="170" y="263"/>
                    <a:pt x="170" y="263"/>
                  </a:cubicBezTo>
                  <a:cubicBezTo>
                    <a:pt x="168" y="261"/>
                    <a:pt x="168" y="261"/>
                    <a:pt x="168" y="261"/>
                  </a:cubicBezTo>
                  <a:cubicBezTo>
                    <a:pt x="168" y="261"/>
                    <a:pt x="168" y="261"/>
                    <a:pt x="168" y="261"/>
                  </a:cubicBezTo>
                  <a:cubicBezTo>
                    <a:pt x="164" y="259"/>
                    <a:pt x="164" y="259"/>
                    <a:pt x="164" y="259"/>
                  </a:cubicBezTo>
                  <a:cubicBezTo>
                    <a:pt x="162" y="258"/>
                    <a:pt x="160" y="257"/>
                    <a:pt x="159" y="257"/>
                  </a:cubicBezTo>
                  <a:cubicBezTo>
                    <a:pt x="159" y="245"/>
                    <a:pt x="159" y="245"/>
                    <a:pt x="159" y="245"/>
                  </a:cubicBezTo>
                  <a:cubicBezTo>
                    <a:pt x="159" y="246"/>
                    <a:pt x="159" y="246"/>
                    <a:pt x="159" y="246"/>
                  </a:cubicBezTo>
                  <a:cubicBezTo>
                    <a:pt x="159" y="246"/>
                    <a:pt x="159" y="246"/>
                    <a:pt x="159" y="246"/>
                  </a:cubicBezTo>
                  <a:cubicBezTo>
                    <a:pt x="161" y="249"/>
                    <a:pt x="161" y="251"/>
                    <a:pt x="168" y="254"/>
                  </a:cubicBezTo>
                  <a:cubicBezTo>
                    <a:pt x="169" y="254"/>
                    <a:pt x="169" y="254"/>
                    <a:pt x="170" y="254"/>
                  </a:cubicBezTo>
                  <a:close/>
                  <a:moveTo>
                    <a:pt x="145" y="0"/>
                  </a:moveTo>
                  <a:cubicBezTo>
                    <a:pt x="150" y="0"/>
                    <a:pt x="154" y="0"/>
                    <a:pt x="159" y="0"/>
                  </a:cubicBezTo>
                  <a:cubicBezTo>
                    <a:pt x="159" y="14"/>
                    <a:pt x="159" y="14"/>
                    <a:pt x="159" y="14"/>
                  </a:cubicBezTo>
                  <a:cubicBezTo>
                    <a:pt x="157" y="13"/>
                    <a:pt x="156" y="11"/>
                    <a:pt x="156" y="8"/>
                  </a:cubicBezTo>
                  <a:cubicBezTo>
                    <a:pt x="156" y="8"/>
                    <a:pt x="156" y="8"/>
                    <a:pt x="156" y="8"/>
                  </a:cubicBezTo>
                  <a:cubicBezTo>
                    <a:pt x="156" y="8"/>
                    <a:pt x="156" y="8"/>
                    <a:pt x="156" y="8"/>
                  </a:cubicBezTo>
                  <a:cubicBezTo>
                    <a:pt x="152" y="8"/>
                    <a:pt x="148" y="8"/>
                    <a:pt x="144" y="8"/>
                  </a:cubicBezTo>
                  <a:cubicBezTo>
                    <a:pt x="144" y="8"/>
                    <a:pt x="144" y="8"/>
                    <a:pt x="144" y="8"/>
                  </a:cubicBezTo>
                  <a:cubicBezTo>
                    <a:pt x="143" y="8"/>
                    <a:pt x="143" y="8"/>
                    <a:pt x="143" y="8"/>
                  </a:cubicBezTo>
                  <a:cubicBezTo>
                    <a:pt x="140" y="13"/>
                    <a:pt x="140" y="15"/>
                    <a:pt x="131" y="11"/>
                  </a:cubicBezTo>
                  <a:cubicBezTo>
                    <a:pt x="128" y="10"/>
                    <a:pt x="126" y="11"/>
                    <a:pt x="123" y="11"/>
                  </a:cubicBezTo>
                  <a:cubicBezTo>
                    <a:pt x="122" y="11"/>
                    <a:pt x="122" y="11"/>
                    <a:pt x="122" y="11"/>
                  </a:cubicBezTo>
                  <a:cubicBezTo>
                    <a:pt x="122" y="11"/>
                    <a:pt x="122" y="11"/>
                    <a:pt x="122" y="11"/>
                  </a:cubicBezTo>
                  <a:cubicBezTo>
                    <a:pt x="121" y="11"/>
                    <a:pt x="119" y="11"/>
                    <a:pt x="118" y="10"/>
                  </a:cubicBezTo>
                  <a:cubicBezTo>
                    <a:pt x="118" y="9"/>
                    <a:pt x="118" y="9"/>
                    <a:pt x="118" y="9"/>
                  </a:cubicBezTo>
                  <a:cubicBezTo>
                    <a:pt x="109" y="11"/>
                    <a:pt x="99" y="14"/>
                    <a:pt x="90" y="18"/>
                  </a:cubicBezTo>
                  <a:cubicBezTo>
                    <a:pt x="90" y="10"/>
                    <a:pt x="90" y="10"/>
                    <a:pt x="90" y="10"/>
                  </a:cubicBezTo>
                  <a:cubicBezTo>
                    <a:pt x="107" y="3"/>
                    <a:pt x="126" y="0"/>
                    <a:pt x="145" y="0"/>
                  </a:cubicBezTo>
                  <a:close/>
                  <a:moveTo>
                    <a:pt x="159" y="289"/>
                  </a:moveTo>
                  <a:cubicBezTo>
                    <a:pt x="154" y="289"/>
                    <a:pt x="150" y="290"/>
                    <a:pt x="145" y="290"/>
                  </a:cubicBezTo>
                  <a:cubicBezTo>
                    <a:pt x="126" y="290"/>
                    <a:pt x="107" y="286"/>
                    <a:pt x="90" y="279"/>
                  </a:cubicBezTo>
                  <a:cubicBezTo>
                    <a:pt x="90" y="271"/>
                    <a:pt x="90" y="271"/>
                    <a:pt x="90" y="271"/>
                  </a:cubicBezTo>
                  <a:cubicBezTo>
                    <a:pt x="107" y="279"/>
                    <a:pt x="126" y="283"/>
                    <a:pt x="145" y="283"/>
                  </a:cubicBezTo>
                  <a:cubicBezTo>
                    <a:pt x="150" y="283"/>
                    <a:pt x="154" y="282"/>
                    <a:pt x="159" y="282"/>
                  </a:cubicBezTo>
                  <a:cubicBezTo>
                    <a:pt x="159" y="289"/>
                    <a:pt x="159" y="289"/>
                    <a:pt x="159" y="289"/>
                  </a:cubicBezTo>
                  <a:close/>
                  <a:moveTo>
                    <a:pt x="159" y="31"/>
                  </a:moveTo>
                  <a:cubicBezTo>
                    <a:pt x="159" y="41"/>
                    <a:pt x="159" y="41"/>
                    <a:pt x="159" y="41"/>
                  </a:cubicBezTo>
                  <a:cubicBezTo>
                    <a:pt x="158" y="40"/>
                    <a:pt x="158" y="39"/>
                    <a:pt x="158" y="38"/>
                  </a:cubicBezTo>
                  <a:cubicBezTo>
                    <a:pt x="158" y="37"/>
                    <a:pt x="157" y="37"/>
                    <a:pt x="157" y="35"/>
                  </a:cubicBezTo>
                  <a:cubicBezTo>
                    <a:pt x="157" y="35"/>
                    <a:pt x="157" y="35"/>
                    <a:pt x="157" y="35"/>
                  </a:cubicBezTo>
                  <a:cubicBezTo>
                    <a:pt x="157" y="34"/>
                    <a:pt x="158" y="32"/>
                    <a:pt x="159" y="31"/>
                  </a:cubicBezTo>
                  <a:close/>
                  <a:moveTo>
                    <a:pt x="159" y="105"/>
                  </a:moveTo>
                  <a:cubicBezTo>
                    <a:pt x="159" y="114"/>
                    <a:pt x="159" y="114"/>
                    <a:pt x="159" y="114"/>
                  </a:cubicBezTo>
                  <a:cubicBezTo>
                    <a:pt x="156" y="115"/>
                    <a:pt x="154" y="117"/>
                    <a:pt x="154" y="119"/>
                  </a:cubicBezTo>
                  <a:cubicBezTo>
                    <a:pt x="154" y="119"/>
                    <a:pt x="154" y="119"/>
                    <a:pt x="154" y="119"/>
                  </a:cubicBezTo>
                  <a:cubicBezTo>
                    <a:pt x="154" y="119"/>
                    <a:pt x="154" y="120"/>
                    <a:pt x="154" y="120"/>
                  </a:cubicBezTo>
                  <a:cubicBezTo>
                    <a:pt x="156" y="127"/>
                    <a:pt x="156" y="135"/>
                    <a:pt x="148" y="132"/>
                  </a:cubicBezTo>
                  <a:cubicBezTo>
                    <a:pt x="141" y="130"/>
                    <a:pt x="139" y="125"/>
                    <a:pt x="142" y="123"/>
                  </a:cubicBezTo>
                  <a:cubicBezTo>
                    <a:pt x="140" y="124"/>
                    <a:pt x="138" y="123"/>
                    <a:pt x="136" y="122"/>
                  </a:cubicBezTo>
                  <a:cubicBezTo>
                    <a:pt x="135" y="121"/>
                    <a:pt x="131" y="121"/>
                    <a:pt x="130" y="122"/>
                  </a:cubicBezTo>
                  <a:cubicBezTo>
                    <a:pt x="125" y="126"/>
                    <a:pt x="124" y="125"/>
                    <a:pt x="119" y="124"/>
                  </a:cubicBezTo>
                  <a:cubicBezTo>
                    <a:pt x="119" y="124"/>
                    <a:pt x="119" y="124"/>
                    <a:pt x="119" y="124"/>
                  </a:cubicBezTo>
                  <a:cubicBezTo>
                    <a:pt x="116" y="123"/>
                    <a:pt x="115" y="123"/>
                    <a:pt x="112" y="125"/>
                  </a:cubicBezTo>
                  <a:cubicBezTo>
                    <a:pt x="103" y="131"/>
                    <a:pt x="108" y="126"/>
                    <a:pt x="106" y="133"/>
                  </a:cubicBezTo>
                  <a:cubicBezTo>
                    <a:pt x="106" y="133"/>
                    <a:pt x="106" y="133"/>
                    <a:pt x="106" y="133"/>
                  </a:cubicBezTo>
                  <a:cubicBezTo>
                    <a:pt x="105" y="134"/>
                    <a:pt x="105" y="134"/>
                    <a:pt x="105" y="135"/>
                  </a:cubicBezTo>
                  <a:cubicBezTo>
                    <a:pt x="105" y="135"/>
                    <a:pt x="105" y="135"/>
                    <a:pt x="105" y="135"/>
                  </a:cubicBezTo>
                  <a:cubicBezTo>
                    <a:pt x="104" y="135"/>
                    <a:pt x="104" y="135"/>
                    <a:pt x="104" y="135"/>
                  </a:cubicBezTo>
                  <a:cubicBezTo>
                    <a:pt x="104" y="135"/>
                    <a:pt x="104" y="135"/>
                    <a:pt x="104" y="135"/>
                  </a:cubicBezTo>
                  <a:cubicBezTo>
                    <a:pt x="103" y="138"/>
                    <a:pt x="102" y="142"/>
                    <a:pt x="103" y="145"/>
                  </a:cubicBezTo>
                  <a:cubicBezTo>
                    <a:pt x="103" y="145"/>
                    <a:pt x="103" y="145"/>
                    <a:pt x="103" y="145"/>
                  </a:cubicBezTo>
                  <a:cubicBezTo>
                    <a:pt x="104" y="150"/>
                    <a:pt x="105" y="150"/>
                    <a:pt x="110" y="149"/>
                  </a:cubicBezTo>
                  <a:cubicBezTo>
                    <a:pt x="110" y="149"/>
                    <a:pt x="110" y="149"/>
                    <a:pt x="110" y="149"/>
                  </a:cubicBezTo>
                  <a:cubicBezTo>
                    <a:pt x="110" y="149"/>
                    <a:pt x="111" y="149"/>
                    <a:pt x="112" y="149"/>
                  </a:cubicBezTo>
                  <a:cubicBezTo>
                    <a:pt x="116" y="149"/>
                    <a:pt x="115" y="144"/>
                    <a:pt x="119" y="142"/>
                  </a:cubicBezTo>
                  <a:cubicBezTo>
                    <a:pt x="119" y="142"/>
                    <a:pt x="119" y="142"/>
                    <a:pt x="119" y="142"/>
                  </a:cubicBezTo>
                  <a:cubicBezTo>
                    <a:pt x="121" y="141"/>
                    <a:pt x="127" y="139"/>
                    <a:pt x="129" y="141"/>
                  </a:cubicBezTo>
                  <a:cubicBezTo>
                    <a:pt x="129" y="141"/>
                    <a:pt x="129" y="141"/>
                    <a:pt x="129" y="141"/>
                  </a:cubicBezTo>
                  <a:cubicBezTo>
                    <a:pt x="132" y="144"/>
                    <a:pt x="131" y="147"/>
                    <a:pt x="130" y="151"/>
                  </a:cubicBezTo>
                  <a:cubicBezTo>
                    <a:pt x="130" y="151"/>
                    <a:pt x="130" y="151"/>
                    <a:pt x="130" y="151"/>
                  </a:cubicBezTo>
                  <a:cubicBezTo>
                    <a:pt x="129" y="154"/>
                    <a:pt x="129" y="154"/>
                    <a:pt x="129" y="154"/>
                  </a:cubicBezTo>
                  <a:cubicBezTo>
                    <a:pt x="127" y="156"/>
                    <a:pt x="127" y="156"/>
                    <a:pt x="127" y="156"/>
                  </a:cubicBezTo>
                  <a:cubicBezTo>
                    <a:pt x="127" y="156"/>
                    <a:pt x="127" y="156"/>
                    <a:pt x="127" y="156"/>
                  </a:cubicBezTo>
                  <a:cubicBezTo>
                    <a:pt x="127" y="157"/>
                    <a:pt x="127" y="157"/>
                    <a:pt x="127" y="157"/>
                  </a:cubicBezTo>
                  <a:cubicBezTo>
                    <a:pt x="127" y="157"/>
                    <a:pt x="127" y="157"/>
                    <a:pt x="127" y="157"/>
                  </a:cubicBezTo>
                  <a:cubicBezTo>
                    <a:pt x="127" y="157"/>
                    <a:pt x="127" y="157"/>
                    <a:pt x="127" y="157"/>
                  </a:cubicBezTo>
                  <a:cubicBezTo>
                    <a:pt x="131" y="157"/>
                    <a:pt x="135" y="156"/>
                    <a:pt x="138" y="160"/>
                  </a:cubicBezTo>
                  <a:cubicBezTo>
                    <a:pt x="144" y="165"/>
                    <a:pt x="135" y="172"/>
                    <a:pt x="139" y="177"/>
                  </a:cubicBezTo>
                  <a:cubicBezTo>
                    <a:pt x="143" y="180"/>
                    <a:pt x="145" y="174"/>
                    <a:pt x="151" y="177"/>
                  </a:cubicBezTo>
                  <a:cubicBezTo>
                    <a:pt x="151" y="177"/>
                    <a:pt x="151" y="177"/>
                    <a:pt x="151" y="177"/>
                  </a:cubicBezTo>
                  <a:cubicBezTo>
                    <a:pt x="152" y="177"/>
                    <a:pt x="152" y="178"/>
                    <a:pt x="153" y="178"/>
                  </a:cubicBezTo>
                  <a:cubicBezTo>
                    <a:pt x="153" y="178"/>
                    <a:pt x="154" y="178"/>
                    <a:pt x="154" y="177"/>
                  </a:cubicBezTo>
                  <a:cubicBezTo>
                    <a:pt x="156" y="174"/>
                    <a:pt x="157" y="173"/>
                    <a:pt x="159" y="172"/>
                  </a:cubicBezTo>
                  <a:cubicBezTo>
                    <a:pt x="159" y="183"/>
                    <a:pt x="159" y="183"/>
                    <a:pt x="159" y="183"/>
                  </a:cubicBezTo>
                  <a:cubicBezTo>
                    <a:pt x="158" y="183"/>
                    <a:pt x="158" y="184"/>
                    <a:pt x="157" y="184"/>
                  </a:cubicBezTo>
                  <a:cubicBezTo>
                    <a:pt x="156" y="185"/>
                    <a:pt x="155" y="186"/>
                    <a:pt x="154" y="186"/>
                  </a:cubicBezTo>
                  <a:cubicBezTo>
                    <a:pt x="157" y="190"/>
                    <a:pt x="156" y="199"/>
                    <a:pt x="151" y="202"/>
                  </a:cubicBezTo>
                  <a:cubicBezTo>
                    <a:pt x="150" y="204"/>
                    <a:pt x="150" y="204"/>
                    <a:pt x="150" y="204"/>
                  </a:cubicBezTo>
                  <a:cubicBezTo>
                    <a:pt x="150" y="204"/>
                    <a:pt x="150" y="204"/>
                    <a:pt x="150" y="204"/>
                  </a:cubicBezTo>
                  <a:cubicBezTo>
                    <a:pt x="147" y="208"/>
                    <a:pt x="147" y="208"/>
                    <a:pt x="147" y="208"/>
                  </a:cubicBezTo>
                  <a:cubicBezTo>
                    <a:pt x="147" y="208"/>
                    <a:pt x="147" y="208"/>
                    <a:pt x="147" y="208"/>
                  </a:cubicBezTo>
                  <a:cubicBezTo>
                    <a:pt x="145" y="211"/>
                    <a:pt x="145" y="211"/>
                    <a:pt x="145" y="211"/>
                  </a:cubicBezTo>
                  <a:cubicBezTo>
                    <a:pt x="145" y="211"/>
                    <a:pt x="145" y="211"/>
                    <a:pt x="145" y="211"/>
                  </a:cubicBezTo>
                  <a:cubicBezTo>
                    <a:pt x="145" y="211"/>
                    <a:pt x="144" y="212"/>
                    <a:pt x="145" y="213"/>
                  </a:cubicBezTo>
                  <a:cubicBezTo>
                    <a:pt x="145" y="212"/>
                    <a:pt x="149" y="217"/>
                    <a:pt x="144" y="221"/>
                  </a:cubicBezTo>
                  <a:cubicBezTo>
                    <a:pt x="144" y="222"/>
                    <a:pt x="144" y="221"/>
                    <a:pt x="143" y="221"/>
                  </a:cubicBezTo>
                  <a:cubicBezTo>
                    <a:pt x="143" y="221"/>
                    <a:pt x="143" y="221"/>
                    <a:pt x="143" y="221"/>
                  </a:cubicBezTo>
                  <a:cubicBezTo>
                    <a:pt x="145" y="225"/>
                    <a:pt x="145" y="225"/>
                    <a:pt x="145" y="225"/>
                  </a:cubicBezTo>
                  <a:cubicBezTo>
                    <a:pt x="145" y="225"/>
                    <a:pt x="145" y="225"/>
                    <a:pt x="145" y="225"/>
                  </a:cubicBezTo>
                  <a:cubicBezTo>
                    <a:pt x="145" y="224"/>
                    <a:pt x="146" y="225"/>
                    <a:pt x="147" y="226"/>
                  </a:cubicBezTo>
                  <a:cubicBezTo>
                    <a:pt x="147" y="226"/>
                    <a:pt x="147" y="226"/>
                    <a:pt x="147" y="226"/>
                  </a:cubicBezTo>
                  <a:cubicBezTo>
                    <a:pt x="151" y="230"/>
                    <a:pt x="153" y="236"/>
                    <a:pt x="156" y="241"/>
                  </a:cubicBezTo>
                  <a:cubicBezTo>
                    <a:pt x="156" y="241"/>
                    <a:pt x="156" y="241"/>
                    <a:pt x="156" y="241"/>
                  </a:cubicBezTo>
                  <a:cubicBezTo>
                    <a:pt x="159" y="245"/>
                    <a:pt x="159" y="245"/>
                    <a:pt x="159" y="245"/>
                  </a:cubicBezTo>
                  <a:cubicBezTo>
                    <a:pt x="159" y="257"/>
                    <a:pt x="159" y="257"/>
                    <a:pt x="159" y="257"/>
                  </a:cubicBezTo>
                  <a:cubicBezTo>
                    <a:pt x="155" y="254"/>
                    <a:pt x="155" y="253"/>
                    <a:pt x="153" y="249"/>
                  </a:cubicBezTo>
                  <a:cubicBezTo>
                    <a:pt x="153" y="249"/>
                    <a:pt x="153" y="249"/>
                    <a:pt x="153" y="249"/>
                  </a:cubicBezTo>
                  <a:cubicBezTo>
                    <a:pt x="150" y="245"/>
                    <a:pt x="150" y="245"/>
                    <a:pt x="150" y="245"/>
                  </a:cubicBezTo>
                  <a:cubicBezTo>
                    <a:pt x="150" y="245"/>
                    <a:pt x="150" y="245"/>
                    <a:pt x="150" y="245"/>
                  </a:cubicBezTo>
                  <a:cubicBezTo>
                    <a:pt x="147" y="240"/>
                    <a:pt x="145" y="234"/>
                    <a:pt x="142" y="230"/>
                  </a:cubicBezTo>
                  <a:cubicBezTo>
                    <a:pt x="142" y="230"/>
                    <a:pt x="142" y="230"/>
                    <a:pt x="142" y="230"/>
                  </a:cubicBezTo>
                  <a:cubicBezTo>
                    <a:pt x="142" y="230"/>
                    <a:pt x="136" y="226"/>
                    <a:pt x="137" y="220"/>
                  </a:cubicBezTo>
                  <a:cubicBezTo>
                    <a:pt x="137" y="220"/>
                    <a:pt x="137" y="220"/>
                    <a:pt x="137" y="220"/>
                  </a:cubicBezTo>
                  <a:cubicBezTo>
                    <a:pt x="137" y="219"/>
                    <a:pt x="138" y="218"/>
                    <a:pt x="139" y="217"/>
                  </a:cubicBezTo>
                  <a:cubicBezTo>
                    <a:pt x="138" y="215"/>
                    <a:pt x="138" y="215"/>
                    <a:pt x="138" y="215"/>
                  </a:cubicBezTo>
                  <a:cubicBezTo>
                    <a:pt x="138" y="215"/>
                    <a:pt x="138" y="215"/>
                    <a:pt x="138" y="215"/>
                  </a:cubicBezTo>
                  <a:cubicBezTo>
                    <a:pt x="137" y="212"/>
                    <a:pt x="138" y="210"/>
                    <a:pt x="139" y="207"/>
                  </a:cubicBezTo>
                  <a:cubicBezTo>
                    <a:pt x="139" y="207"/>
                    <a:pt x="139" y="207"/>
                    <a:pt x="139" y="207"/>
                  </a:cubicBezTo>
                  <a:cubicBezTo>
                    <a:pt x="140" y="205"/>
                    <a:pt x="141" y="203"/>
                    <a:pt x="143" y="202"/>
                  </a:cubicBezTo>
                  <a:cubicBezTo>
                    <a:pt x="143" y="202"/>
                    <a:pt x="143" y="202"/>
                    <a:pt x="143" y="202"/>
                  </a:cubicBezTo>
                  <a:cubicBezTo>
                    <a:pt x="144" y="201"/>
                    <a:pt x="144" y="201"/>
                    <a:pt x="144" y="201"/>
                  </a:cubicBezTo>
                  <a:cubicBezTo>
                    <a:pt x="144" y="201"/>
                    <a:pt x="144" y="201"/>
                    <a:pt x="144" y="201"/>
                  </a:cubicBezTo>
                  <a:cubicBezTo>
                    <a:pt x="145" y="197"/>
                    <a:pt x="152" y="197"/>
                    <a:pt x="147" y="187"/>
                  </a:cubicBezTo>
                  <a:cubicBezTo>
                    <a:pt x="145" y="191"/>
                    <a:pt x="140" y="190"/>
                    <a:pt x="138" y="188"/>
                  </a:cubicBezTo>
                  <a:cubicBezTo>
                    <a:pt x="138" y="188"/>
                    <a:pt x="138" y="188"/>
                    <a:pt x="138" y="188"/>
                  </a:cubicBezTo>
                  <a:cubicBezTo>
                    <a:pt x="137" y="187"/>
                    <a:pt x="137" y="187"/>
                    <a:pt x="137" y="187"/>
                  </a:cubicBezTo>
                  <a:cubicBezTo>
                    <a:pt x="129" y="185"/>
                    <a:pt x="131" y="183"/>
                    <a:pt x="129" y="182"/>
                  </a:cubicBezTo>
                  <a:cubicBezTo>
                    <a:pt x="124" y="181"/>
                    <a:pt x="126" y="180"/>
                    <a:pt x="125" y="176"/>
                  </a:cubicBezTo>
                  <a:cubicBezTo>
                    <a:pt x="121" y="172"/>
                    <a:pt x="121" y="172"/>
                    <a:pt x="121" y="172"/>
                  </a:cubicBezTo>
                  <a:cubicBezTo>
                    <a:pt x="114" y="170"/>
                    <a:pt x="114" y="170"/>
                    <a:pt x="114" y="170"/>
                  </a:cubicBezTo>
                  <a:cubicBezTo>
                    <a:pt x="114" y="170"/>
                    <a:pt x="114" y="170"/>
                    <a:pt x="114" y="170"/>
                  </a:cubicBezTo>
                  <a:cubicBezTo>
                    <a:pt x="109" y="170"/>
                    <a:pt x="106" y="162"/>
                    <a:pt x="103" y="164"/>
                  </a:cubicBezTo>
                  <a:cubicBezTo>
                    <a:pt x="98" y="166"/>
                    <a:pt x="95" y="164"/>
                    <a:pt x="90" y="162"/>
                  </a:cubicBezTo>
                  <a:cubicBezTo>
                    <a:pt x="90" y="154"/>
                    <a:pt x="90" y="154"/>
                    <a:pt x="90" y="154"/>
                  </a:cubicBezTo>
                  <a:cubicBezTo>
                    <a:pt x="91" y="155"/>
                    <a:pt x="91" y="155"/>
                    <a:pt x="91" y="155"/>
                  </a:cubicBezTo>
                  <a:cubicBezTo>
                    <a:pt x="106" y="160"/>
                    <a:pt x="95" y="157"/>
                    <a:pt x="103" y="156"/>
                  </a:cubicBezTo>
                  <a:cubicBezTo>
                    <a:pt x="99" y="155"/>
                    <a:pt x="97" y="151"/>
                    <a:pt x="96" y="147"/>
                  </a:cubicBezTo>
                  <a:cubicBezTo>
                    <a:pt x="96" y="147"/>
                    <a:pt x="96" y="147"/>
                    <a:pt x="96" y="147"/>
                  </a:cubicBezTo>
                  <a:cubicBezTo>
                    <a:pt x="94" y="142"/>
                    <a:pt x="96" y="136"/>
                    <a:pt x="98" y="132"/>
                  </a:cubicBezTo>
                  <a:cubicBezTo>
                    <a:pt x="98" y="132"/>
                    <a:pt x="98" y="132"/>
                    <a:pt x="98" y="132"/>
                  </a:cubicBezTo>
                  <a:cubicBezTo>
                    <a:pt x="99" y="131"/>
                    <a:pt x="99" y="131"/>
                    <a:pt x="99" y="131"/>
                  </a:cubicBezTo>
                  <a:cubicBezTo>
                    <a:pt x="99" y="131"/>
                    <a:pt x="99" y="131"/>
                    <a:pt x="99" y="131"/>
                  </a:cubicBezTo>
                  <a:cubicBezTo>
                    <a:pt x="99" y="130"/>
                    <a:pt x="99" y="130"/>
                    <a:pt x="99" y="130"/>
                  </a:cubicBezTo>
                  <a:cubicBezTo>
                    <a:pt x="99" y="130"/>
                    <a:pt x="99" y="130"/>
                    <a:pt x="99" y="130"/>
                  </a:cubicBezTo>
                  <a:cubicBezTo>
                    <a:pt x="101" y="126"/>
                    <a:pt x="97" y="125"/>
                    <a:pt x="107" y="120"/>
                  </a:cubicBezTo>
                  <a:cubicBezTo>
                    <a:pt x="113" y="117"/>
                    <a:pt x="114" y="115"/>
                    <a:pt x="121" y="117"/>
                  </a:cubicBezTo>
                  <a:cubicBezTo>
                    <a:pt x="121" y="117"/>
                    <a:pt x="121" y="117"/>
                    <a:pt x="121" y="117"/>
                  </a:cubicBezTo>
                  <a:cubicBezTo>
                    <a:pt x="126" y="118"/>
                    <a:pt x="122" y="118"/>
                    <a:pt x="128" y="115"/>
                  </a:cubicBezTo>
                  <a:cubicBezTo>
                    <a:pt x="130" y="114"/>
                    <a:pt x="138" y="114"/>
                    <a:pt x="140" y="116"/>
                  </a:cubicBezTo>
                  <a:cubicBezTo>
                    <a:pt x="143" y="115"/>
                    <a:pt x="145" y="116"/>
                    <a:pt x="147" y="118"/>
                  </a:cubicBezTo>
                  <a:cubicBezTo>
                    <a:pt x="147" y="111"/>
                    <a:pt x="153" y="110"/>
                    <a:pt x="157" y="107"/>
                  </a:cubicBezTo>
                  <a:cubicBezTo>
                    <a:pt x="157" y="106"/>
                    <a:pt x="158" y="106"/>
                    <a:pt x="159" y="105"/>
                  </a:cubicBezTo>
                  <a:close/>
                  <a:moveTo>
                    <a:pt x="90" y="279"/>
                  </a:moveTo>
                  <a:cubicBezTo>
                    <a:pt x="72" y="272"/>
                    <a:pt x="56" y="261"/>
                    <a:pt x="42" y="247"/>
                  </a:cubicBezTo>
                  <a:cubicBezTo>
                    <a:pt x="16" y="221"/>
                    <a:pt x="0" y="185"/>
                    <a:pt x="0" y="145"/>
                  </a:cubicBezTo>
                  <a:cubicBezTo>
                    <a:pt x="0" y="105"/>
                    <a:pt x="16" y="68"/>
                    <a:pt x="42" y="42"/>
                  </a:cubicBezTo>
                  <a:cubicBezTo>
                    <a:pt x="56" y="29"/>
                    <a:pt x="72" y="18"/>
                    <a:pt x="90" y="10"/>
                  </a:cubicBezTo>
                  <a:cubicBezTo>
                    <a:pt x="90" y="18"/>
                    <a:pt x="90" y="18"/>
                    <a:pt x="90" y="18"/>
                  </a:cubicBezTo>
                  <a:cubicBezTo>
                    <a:pt x="80" y="23"/>
                    <a:pt x="70" y="28"/>
                    <a:pt x="61" y="36"/>
                  </a:cubicBezTo>
                  <a:cubicBezTo>
                    <a:pt x="61" y="36"/>
                    <a:pt x="61" y="36"/>
                    <a:pt x="61" y="36"/>
                  </a:cubicBezTo>
                  <a:cubicBezTo>
                    <a:pt x="61" y="36"/>
                    <a:pt x="61" y="36"/>
                    <a:pt x="61" y="36"/>
                  </a:cubicBezTo>
                  <a:cubicBezTo>
                    <a:pt x="61" y="36"/>
                    <a:pt x="62" y="36"/>
                    <a:pt x="62" y="36"/>
                  </a:cubicBezTo>
                  <a:cubicBezTo>
                    <a:pt x="62" y="36"/>
                    <a:pt x="62" y="36"/>
                    <a:pt x="62" y="36"/>
                  </a:cubicBezTo>
                  <a:cubicBezTo>
                    <a:pt x="63" y="38"/>
                    <a:pt x="62" y="40"/>
                    <a:pt x="61" y="41"/>
                  </a:cubicBezTo>
                  <a:cubicBezTo>
                    <a:pt x="61" y="41"/>
                    <a:pt x="62" y="42"/>
                    <a:pt x="62" y="42"/>
                  </a:cubicBezTo>
                  <a:cubicBezTo>
                    <a:pt x="63" y="42"/>
                    <a:pt x="64" y="43"/>
                    <a:pt x="65" y="44"/>
                  </a:cubicBezTo>
                  <a:cubicBezTo>
                    <a:pt x="65" y="44"/>
                    <a:pt x="65" y="44"/>
                    <a:pt x="65" y="44"/>
                  </a:cubicBezTo>
                  <a:cubicBezTo>
                    <a:pt x="67" y="48"/>
                    <a:pt x="66" y="49"/>
                    <a:pt x="64" y="51"/>
                  </a:cubicBezTo>
                  <a:cubicBezTo>
                    <a:pt x="64" y="51"/>
                    <a:pt x="64" y="51"/>
                    <a:pt x="64" y="51"/>
                  </a:cubicBezTo>
                  <a:cubicBezTo>
                    <a:pt x="64" y="51"/>
                    <a:pt x="64" y="51"/>
                    <a:pt x="64" y="51"/>
                  </a:cubicBezTo>
                  <a:cubicBezTo>
                    <a:pt x="64" y="53"/>
                    <a:pt x="65" y="56"/>
                    <a:pt x="64" y="59"/>
                  </a:cubicBezTo>
                  <a:cubicBezTo>
                    <a:pt x="64" y="59"/>
                    <a:pt x="64" y="59"/>
                    <a:pt x="64" y="59"/>
                  </a:cubicBezTo>
                  <a:cubicBezTo>
                    <a:pt x="63" y="60"/>
                    <a:pt x="63" y="60"/>
                    <a:pt x="63" y="60"/>
                  </a:cubicBezTo>
                  <a:cubicBezTo>
                    <a:pt x="70" y="68"/>
                    <a:pt x="54" y="79"/>
                    <a:pt x="53" y="84"/>
                  </a:cubicBezTo>
                  <a:cubicBezTo>
                    <a:pt x="53" y="84"/>
                    <a:pt x="53" y="84"/>
                    <a:pt x="53" y="84"/>
                  </a:cubicBezTo>
                  <a:cubicBezTo>
                    <a:pt x="51" y="89"/>
                    <a:pt x="49" y="87"/>
                    <a:pt x="49" y="94"/>
                  </a:cubicBezTo>
                  <a:cubicBezTo>
                    <a:pt x="49" y="94"/>
                    <a:pt x="49" y="94"/>
                    <a:pt x="49" y="94"/>
                  </a:cubicBezTo>
                  <a:cubicBezTo>
                    <a:pt x="49" y="100"/>
                    <a:pt x="49" y="100"/>
                    <a:pt x="49" y="100"/>
                  </a:cubicBezTo>
                  <a:cubicBezTo>
                    <a:pt x="50" y="103"/>
                    <a:pt x="50" y="103"/>
                    <a:pt x="50" y="103"/>
                  </a:cubicBezTo>
                  <a:cubicBezTo>
                    <a:pt x="50" y="103"/>
                    <a:pt x="51" y="103"/>
                    <a:pt x="52" y="104"/>
                  </a:cubicBezTo>
                  <a:cubicBezTo>
                    <a:pt x="52" y="104"/>
                    <a:pt x="52" y="104"/>
                    <a:pt x="52" y="104"/>
                  </a:cubicBezTo>
                  <a:cubicBezTo>
                    <a:pt x="55" y="105"/>
                    <a:pt x="57" y="108"/>
                    <a:pt x="57" y="112"/>
                  </a:cubicBezTo>
                  <a:cubicBezTo>
                    <a:pt x="57" y="112"/>
                    <a:pt x="58" y="112"/>
                    <a:pt x="58" y="111"/>
                  </a:cubicBezTo>
                  <a:cubicBezTo>
                    <a:pt x="58" y="111"/>
                    <a:pt x="58" y="111"/>
                    <a:pt x="58" y="111"/>
                  </a:cubicBezTo>
                  <a:cubicBezTo>
                    <a:pt x="67" y="109"/>
                    <a:pt x="65" y="120"/>
                    <a:pt x="66" y="121"/>
                  </a:cubicBezTo>
                  <a:cubicBezTo>
                    <a:pt x="66" y="121"/>
                    <a:pt x="66" y="121"/>
                    <a:pt x="66" y="121"/>
                  </a:cubicBezTo>
                  <a:cubicBezTo>
                    <a:pt x="68" y="123"/>
                    <a:pt x="68" y="123"/>
                    <a:pt x="68" y="123"/>
                  </a:cubicBezTo>
                  <a:cubicBezTo>
                    <a:pt x="73" y="130"/>
                    <a:pt x="70" y="127"/>
                    <a:pt x="72" y="130"/>
                  </a:cubicBezTo>
                  <a:cubicBezTo>
                    <a:pt x="73" y="134"/>
                    <a:pt x="84" y="139"/>
                    <a:pt x="79" y="148"/>
                  </a:cubicBezTo>
                  <a:cubicBezTo>
                    <a:pt x="81" y="150"/>
                    <a:pt x="81" y="150"/>
                    <a:pt x="81" y="150"/>
                  </a:cubicBezTo>
                  <a:cubicBezTo>
                    <a:pt x="81" y="150"/>
                    <a:pt x="81" y="150"/>
                    <a:pt x="81" y="150"/>
                  </a:cubicBezTo>
                  <a:cubicBezTo>
                    <a:pt x="85" y="152"/>
                    <a:pt x="85" y="152"/>
                    <a:pt x="85" y="152"/>
                  </a:cubicBezTo>
                  <a:cubicBezTo>
                    <a:pt x="85" y="152"/>
                    <a:pt x="85" y="152"/>
                    <a:pt x="85" y="152"/>
                  </a:cubicBezTo>
                  <a:cubicBezTo>
                    <a:pt x="90" y="154"/>
                    <a:pt x="90" y="154"/>
                    <a:pt x="90" y="154"/>
                  </a:cubicBezTo>
                  <a:cubicBezTo>
                    <a:pt x="90" y="162"/>
                    <a:pt x="90" y="162"/>
                    <a:pt x="90" y="162"/>
                  </a:cubicBezTo>
                  <a:cubicBezTo>
                    <a:pt x="90" y="162"/>
                    <a:pt x="89" y="162"/>
                    <a:pt x="89" y="162"/>
                  </a:cubicBezTo>
                  <a:cubicBezTo>
                    <a:pt x="83" y="158"/>
                    <a:pt x="83" y="158"/>
                    <a:pt x="83" y="158"/>
                  </a:cubicBezTo>
                  <a:cubicBezTo>
                    <a:pt x="83" y="158"/>
                    <a:pt x="83" y="158"/>
                    <a:pt x="83" y="158"/>
                  </a:cubicBezTo>
                  <a:cubicBezTo>
                    <a:pt x="77" y="155"/>
                    <a:pt x="77" y="155"/>
                    <a:pt x="77" y="155"/>
                  </a:cubicBezTo>
                  <a:cubicBezTo>
                    <a:pt x="77" y="155"/>
                    <a:pt x="77" y="155"/>
                    <a:pt x="77" y="155"/>
                  </a:cubicBezTo>
                  <a:cubicBezTo>
                    <a:pt x="73" y="152"/>
                    <a:pt x="73" y="152"/>
                    <a:pt x="73" y="152"/>
                  </a:cubicBezTo>
                  <a:cubicBezTo>
                    <a:pt x="73" y="152"/>
                    <a:pt x="73" y="152"/>
                    <a:pt x="73" y="152"/>
                  </a:cubicBezTo>
                  <a:cubicBezTo>
                    <a:pt x="68" y="146"/>
                    <a:pt x="77" y="148"/>
                    <a:pt x="69" y="138"/>
                  </a:cubicBezTo>
                  <a:cubicBezTo>
                    <a:pt x="69" y="139"/>
                    <a:pt x="68" y="142"/>
                    <a:pt x="66" y="142"/>
                  </a:cubicBezTo>
                  <a:cubicBezTo>
                    <a:pt x="66" y="142"/>
                    <a:pt x="66" y="142"/>
                    <a:pt x="66" y="142"/>
                  </a:cubicBezTo>
                  <a:cubicBezTo>
                    <a:pt x="62" y="143"/>
                    <a:pt x="61" y="141"/>
                    <a:pt x="60" y="139"/>
                  </a:cubicBezTo>
                  <a:cubicBezTo>
                    <a:pt x="60" y="139"/>
                    <a:pt x="60" y="139"/>
                    <a:pt x="60" y="139"/>
                  </a:cubicBezTo>
                  <a:cubicBezTo>
                    <a:pt x="59" y="138"/>
                    <a:pt x="57" y="138"/>
                    <a:pt x="56" y="135"/>
                  </a:cubicBezTo>
                  <a:cubicBezTo>
                    <a:pt x="56" y="132"/>
                    <a:pt x="56" y="132"/>
                    <a:pt x="56" y="132"/>
                  </a:cubicBezTo>
                  <a:cubicBezTo>
                    <a:pt x="56" y="132"/>
                    <a:pt x="51" y="131"/>
                    <a:pt x="51" y="126"/>
                  </a:cubicBezTo>
                  <a:cubicBezTo>
                    <a:pt x="51" y="126"/>
                    <a:pt x="51" y="126"/>
                    <a:pt x="51" y="126"/>
                  </a:cubicBezTo>
                  <a:cubicBezTo>
                    <a:pt x="51" y="125"/>
                    <a:pt x="52" y="124"/>
                    <a:pt x="52" y="123"/>
                  </a:cubicBezTo>
                  <a:cubicBezTo>
                    <a:pt x="51" y="121"/>
                    <a:pt x="50" y="119"/>
                    <a:pt x="50" y="116"/>
                  </a:cubicBezTo>
                  <a:cubicBezTo>
                    <a:pt x="50" y="116"/>
                    <a:pt x="50" y="116"/>
                    <a:pt x="50" y="116"/>
                  </a:cubicBezTo>
                  <a:cubicBezTo>
                    <a:pt x="50" y="114"/>
                    <a:pt x="50" y="111"/>
                    <a:pt x="48" y="110"/>
                  </a:cubicBezTo>
                  <a:cubicBezTo>
                    <a:pt x="48" y="110"/>
                    <a:pt x="48" y="110"/>
                    <a:pt x="48" y="110"/>
                  </a:cubicBezTo>
                  <a:cubicBezTo>
                    <a:pt x="48" y="109"/>
                    <a:pt x="48" y="109"/>
                    <a:pt x="48" y="109"/>
                  </a:cubicBezTo>
                  <a:cubicBezTo>
                    <a:pt x="48" y="109"/>
                    <a:pt x="48" y="109"/>
                    <a:pt x="48" y="109"/>
                  </a:cubicBezTo>
                  <a:cubicBezTo>
                    <a:pt x="44" y="108"/>
                    <a:pt x="43" y="105"/>
                    <a:pt x="42" y="101"/>
                  </a:cubicBezTo>
                  <a:cubicBezTo>
                    <a:pt x="42" y="101"/>
                    <a:pt x="42" y="101"/>
                    <a:pt x="42" y="101"/>
                  </a:cubicBezTo>
                  <a:cubicBezTo>
                    <a:pt x="42" y="98"/>
                    <a:pt x="41" y="89"/>
                    <a:pt x="42" y="87"/>
                  </a:cubicBezTo>
                  <a:cubicBezTo>
                    <a:pt x="42" y="87"/>
                    <a:pt x="42" y="87"/>
                    <a:pt x="42" y="87"/>
                  </a:cubicBezTo>
                  <a:cubicBezTo>
                    <a:pt x="46" y="82"/>
                    <a:pt x="46" y="82"/>
                    <a:pt x="46" y="82"/>
                  </a:cubicBezTo>
                  <a:cubicBezTo>
                    <a:pt x="46" y="82"/>
                    <a:pt x="46" y="82"/>
                    <a:pt x="46" y="82"/>
                  </a:cubicBezTo>
                  <a:cubicBezTo>
                    <a:pt x="47" y="78"/>
                    <a:pt x="58" y="68"/>
                    <a:pt x="58" y="65"/>
                  </a:cubicBezTo>
                  <a:cubicBezTo>
                    <a:pt x="58" y="65"/>
                    <a:pt x="51" y="59"/>
                    <a:pt x="57" y="56"/>
                  </a:cubicBezTo>
                  <a:cubicBezTo>
                    <a:pt x="57" y="50"/>
                    <a:pt x="57" y="50"/>
                    <a:pt x="57" y="50"/>
                  </a:cubicBezTo>
                  <a:cubicBezTo>
                    <a:pt x="53" y="48"/>
                    <a:pt x="54" y="45"/>
                    <a:pt x="55" y="42"/>
                  </a:cubicBezTo>
                  <a:cubicBezTo>
                    <a:pt x="55" y="42"/>
                    <a:pt x="55" y="42"/>
                    <a:pt x="55" y="42"/>
                  </a:cubicBezTo>
                  <a:cubicBezTo>
                    <a:pt x="55" y="40"/>
                    <a:pt x="55" y="40"/>
                    <a:pt x="55" y="40"/>
                  </a:cubicBezTo>
                  <a:cubicBezTo>
                    <a:pt x="52" y="42"/>
                    <a:pt x="50" y="45"/>
                    <a:pt x="47" y="47"/>
                  </a:cubicBezTo>
                  <a:cubicBezTo>
                    <a:pt x="22" y="72"/>
                    <a:pt x="7" y="107"/>
                    <a:pt x="7" y="145"/>
                  </a:cubicBezTo>
                  <a:cubicBezTo>
                    <a:pt x="7" y="183"/>
                    <a:pt x="22" y="217"/>
                    <a:pt x="47" y="242"/>
                  </a:cubicBezTo>
                  <a:cubicBezTo>
                    <a:pt x="60" y="254"/>
                    <a:pt x="74" y="264"/>
                    <a:pt x="90" y="271"/>
                  </a:cubicBezTo>
                  <a:lnTo>
                    <a:pt x="90" y="2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5" name="Freeform 338"/>
            <p:cNvSpPr>
              <a:spLocks noEditPoints="1"/>
            </p:cNvSpPr>
            <p:nvPr/>
          </p:nvSpPr>
          <p:spPr bwMode="auto">
            <a:xfrm>
              <a:off x="1390635" y="679776"/>
              <a:ext cx="277761" cy="207972"/>
            </a:xfrm>
            <a:custGeom>
              <a:avLst/>
              <a:gdLst>
                <a:gd name="T0" fmla="*/ 119 w 149"/>
                <a:gd name="T1" fmla="*/ 30 h 113"/>
                <a:gd name="T2" fmla="*/ 137 w 149"/>
                <a:gd name="T3" fmla="*/ 78 h 113"/>
                <a:gd name="T4" fmla="*/ 137 w 149"/>
                <a:gd name="T5" fmla="*/ 81 h 113"/>
                <a:gd name="T6" fmla="*/ 140 w 149"/>
                <a:gd name="T7" fmla="*/ 90 h 113"/>
                <a:gd name="T8" fmla="*/ 144 w 149"/>
                <a:gd name="T9" fmla="*/ 75 h 113"/>
                <a:gd name="T10" fmla="*/ 109 w 149"/>
                <a:gd name="T11" fmla="*/ 13 h 113"/>
                <a:gd name="T12" fmla="*/ 75 w 149"/>
                <a:gd name="T13" fmla="*/ 0 h 113"/>
                <a:gd name="T14" fmla="*/ 139 w 149"/>
                <a:gd name="T15" fmla="*/ 37 h 113"/>
                <a:gd name="T16" fmla="*/ 140 w 149"/>
                <a:gd name="T17" fmla="*/ 111 h 113"/>
                <a:gd name="T18" fmla="*/ 135 w 149"/>
                <a:gd name="T19" fmla="*/ 110 h 113"/>
                <a:gd name="T20" fmla="*/ 135 w 149"/>
                <a:gd name="T21" fmla="*/ 86 h 113"/>
                <a:gd name="T22" fmla="*/ 132 w 149"/>
                <a:gd name="T23" fmla="*/ 81 h 113"/>
                <a:gd name="T24" fmla="*/ 132 w 149"/>
                <a:gd name="T25" fmla="*/ 78 h 113"/>
                <a:gd name="T26" fmla="*/ 115 w 149"/>
                <a:gd name="T27" fmla="*/ 34 h 113"/>
                <a:gd name="T28" fmla="*/ 75 w 149"/>
                <a:gd name="T29" fmla="*/ 12 h 113"/>
                <a:gd name="T30" fmla="*/ 42 w 149"/>
                <a:gd name="T31" fmla="*/ 13 h 113"/>
                <a:gd name="T32" fmla="*/ 5 w 149"/>
                <a:gd name="T33" fmla="*/ 75 h 113"/>
                <a:gd name="T34" fmla="*/ 9 w 149"/>
                <a:gd name="T35" fmla="*/ 90 h 113"/>
                <a:gd name="T36" fmla="*/ 12 w 149"/>
                <a:gd name="T37" fmla="*/ 80 h 113"/>
                <a:gd name="T38" fmla="*/ 12 w 149"/>
                <a:gd name="T39" fmla="*/ 75 h 113"/>
                <a:gd name="T40" fmla="*/ 75 w 149"/>
                <a:gd name="T41" fmla="*/ 12 h 113"/>
                <a:gd name="T42" fmla="*/ 75 w 149"/>
                <a:gd name="T43" fmla="*/ 12 h 113"/>
                <a:gd name="T44" fmla="*/ 75 w 149"/>
                <a:gd name="T45" fmla="*/ 17 h 113"/>
                <a:gd name="T46" fmla="*/ 17 w 149"/>
                <a:gd name="T47" fmla="*/ 75 h 113"/>
                <a:gd name="T48" fmla="*/ 17 w 149"/>
                <a:gd name="T49" fmla="*/ 80 h 113"/>
                <a:gd name="T50" fmla="*/ 16 w 149"/>
                <a:gd name="T51" fmla="*/ 82 h 113"/>
                <a:gd name="T52" fmla="*/ 13 w 149"/>
                <a:gd name="T53" fmla="*/ 90 h 113"/>
                <a:gd name="T54" fmla="*/ 13 w 149"/>
                <a:gd name="T55" fmla="*/ 109 h 113"/>
                <a:gd name="T56" fmla="*/ 9 w 149"/>
                <a:gd name="T57" fmla="*/ 110 h 113"/>
                <a:gd name="T58" fmla="*/ 10 w 149"/>
                <a:gd name="T59" fmla="*/ 37 h 113"/>
                <a:gd name="T60" fmla="*/ 75 w 149"/>
                <a:gd name="T61" fmla="*/ 0 h 113"/>
                <a:gd name="T62" fmla="*/ 75 w 149"/>
                <a:gd name="T6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9" h="113">
                  <a:moveTo>
                    <a:pt x="75" y="12"/>
                  </a:moveTo>
                  <a:cubicBezTo>
                    <a:pt x="92" y="12"/>
                    <a:pt x="108" y="19"/>
                    <a:pt x="119" y="30"/>
                  </a:cubicBezTo>
                  <a:cubicBezTo>
                    <a:pt x="130" y="42"/>
                    <a:pt x="137" y="57"/>
                    <a:pt x="137" y="75"/>
                  </a:cubicBezTo>
                  <a:cubicBezTo>
                    <a:pt x="137" y="76"/>
                    <a:pt x="137" y="77"/>
                    <a:pt x="137" y="78"/>
                  </a:cubicBezTo>
                  <a:cubicBezTo>
                    <a:pt x="137" y="78"/>
                    <a:pt x="137" y="78"/>
                    <a:pt x="137" y="78"/>
                  </a:cubicBezTo>
                  <a:cubicBezTo>
                    <a:pt x="137" y="79"/>
                    <a:pt x="137" y="80"/>
                    <a:pt x="137" y="81"/>
                  </a:cubicBezTo>
                  <a:cubicBezTo>
                    <a:pt x="138" y="82"/>
                    <a:pt x="139" y="83"/>
                    <a:pt x="139" y="85"/>
                  </a:cubicBezTo>
                  <a:cubicBezTo>
                    <a:pt x="140" y="86"/>
                    <a:pt x="140" y="88"/>
                    <a:pt x="140" y="90"/>
                  </a:cubicBezTo>
                  <a:cubicBezTo>
                    <a:pt x="140" y="100"/>
                    <a:pt x="140" y="100"/>
                    <a:pt x="140" y="100"/>
                  </a:cubicBezTo>
                  <a:cubicBezTo>
                    <a:pt x="143" y="92"/>
                    <a:pt x="144" y="83"/>
                    <a:pt x="144" y="75"/>
                  </a:cubicBezTo>
                  <a:cubicBezTo>
                    <a:pt x="145" y="63"/>
                    <a:pt x="141" y="50"/>
                    <a:pt x="135" y="40"/>
                  </a:cubicBezTo>
                  <a:cubicBezTo>
                    <a:pt x="129" y="29"/>
                    <a:pt x="120" y="20"/>
                    <a:pt x="109" y="13"/>
                  </a:cubicBezTo>
                  <a:cubicBezTo>
                    <a:pt x="99" y="8"/>
                    <a:pt x="87" y="5"/>
                    <a:pt x="75" y="5"/>
                  </a:cubicBezTo>
                  <a:cubicBezTo>
                    <a:pt x="75" y="0"/>
                    <a:pt x="75" y="0"/>
                    <a:pt x="75" y="0"/>
                  </a:cubicBezTo>
                  <a:cubicBezTo>
                    <a:pt x="88" y="0"/>
                    <a:pt x="100" y="3"/>
                    <a:pt x="111" y="9"/>
                  </a:cubicBezTo>
                  <a:cubicBezTo>
                    <a:pt x="123" y="16"/>
                    <a:pt x="132" y="26"/>
                    <a:pt x="139" y="37"/>
                  </a:cubicBezTo>
                  <a:cubicBezTo>
                    <a:pt x="146" y="49"/>
                    <a:pt x="149" y="62"/>
                    <a:pt x="149" y="75"/>
                  </a:cubicBezTo>
                  <a:cubicBezTo>
                    <a:pt x="149" y="87"/>
                    <a:pt x="146" y="100"/>
                    <a:pt x="140" y="111"/>
                  </a:cubicBezTo>
                  <a:cubicBezTo>
                    <a:pt x="139" y="112"/>
                    <a:pt x="138" y="113"/>
                    <a:pt x="138" y="113"/>
                  </a:cubicBezTo>
                  <a:cubicBezTo>
                    <a:pt x="136" y="113"/>
                    <a:pt x="135" y="112"/>
                    <a:pt x="135" y="110"/>
                  </a:cubicBezTo>
                  <a:cubicBezTo>
                    <a:pt x="135" y="90"/>
                    <a:pt x="135" y="90"/>
                    <a:pt x="135" y="90"/>
                  </a:cubicBezTo>
                  <a:cubicBezTo>
                    <a:pt x="135" y="89"/>
                    <a:pt x="135" y="87"/>
                    <a:pt x="135" y="86"/>
                  </a:cubicBezTo>
                  <a:cubicBezTo>
                    <a:pt x="134" y="85"/>
                    <a:pt x="133" y="84"/>
                    <a:pt x="133" y="83"/>
                  </a:cubicBezTo>
                  <a:cubicBezTo>
                    <a:pt x="132" y="82"/>
                    <a:pt x="132" y="82"/>
                    <a:pt x="132" y="81"/>
                  </a:cubicBezTo>
                  <a:cubicBezTo>
                    <a:pt x="132" y="80"/>
                    <a:pt x="132" y="79"/>
                    <a:pt x="132" y="78"/>
                  </a:cubicBezTo>
                  <a:cubicBezTo>
                    <a:pt x="132" y="78"/>
                    <a:pt x="132" y="78"/>
                    <a:pt x="132" y="78"/>
                  </a:cubicBezTo>
                  <a:cubicBezTo>
                    <a:pt x="132" y="77"/>
                    <a:pt x="132" y="76"/>
                    <a:pt x="132" y="75"/>
                  </a:cubicBezTo>
                  <a:cubicBezTo>
                    <a:pt x="132" y="59"/>
                    <a:pt x="126" y="44"/>
                    <a:pt x="115" y="34"/>
                  </a:cubicBezTo>
                  <a:cubicBezTo>
                    <a:pt x="105" y="23"/>
                    <a:pt x="91" y="17"/>
                    <a:pt x="75" y="17"/>
                  </a:cubicBezTo>
                  <a:lnTo>
                    <a:pt x="75" y="12"/>
                  </a:lnTo>
                  <a:close/>
                  <a:moveTo>
                    <a:pt x="75" y="5"/>
                  </a:moveTo>
                  <a:cubicBezTo>
                    <a:pt x="62" y="5"/>
                    <a:pt x="51" y="8"/>
                    <a:pt x="42" y="13"/>
                  </a:cubicBezTo>
                  <a:cubicBezTo>
                    <a:pt x="30" y="19"/>
                    <a:pt x="21" y="28"/>
                    <a:pt x="15" y="39"/>
                  </a:cubicBezTo>
                  <a:cubicBezTo>
                    <a:pt x="8" y="50"/>
                    <a:pt x="5" y="62"/>
                    <a:pt x="5" y="75"/>
                  </a:cubicBezTo>
                  <a:cubicBezTo>
                    <a:pt x="5" y="83"/>
                    <a:pt x="6" y="91"/>
                    <a:pt x="9" y="98"/>
                  </a:cubicBezTo>
                  <a:cubicBezTo>
                    <a:pt x="9" y="90"/>
                    <a:pt x="9" y="90"/>
                    <a:pt x="9" y="90"/>
                  </a:cubicBezTo>
                  <a:cubicBezTo>
                    <a:pt x="9" y="88"/>
                    <a:pt x="9" y="86"/>
                    <a:pt x="10" y="84"/>
                  </a:cubicBezTo>
                  <a:cubicBezTo>
                    <a:pt x="10" y="83"/>
                    <a:pt x="11" y="81"/>
                    <a:pt x="12" y="80"/>
                  </a:cubicBezTo>
                  <a:cubicBezTo>
                    <a:pt x="12" y="79"/>
                    <a:pt x="12" y="78"/>
                    <a:pt x="12" y="78"/>
                  </a:cubicBezTo>
                  <a:cubicBezTo>
                    <a:pt x="12" y="77"/>
                    <a:pt x="12" y="76"/>
                    <a:pt x="12" y="75"/>
                  </a:cubicBezTo>
                  <a:cubicBezTo>
                    <a:pt x="12" y="57"/>
                    <a:pt x="19" y="42"/>
                    <a:pt x="30" y="30"/>
                  </a:cubicBezTo>
                  <a:cubicBezTo>
                    <a:pt x="42" y="19"/>
                    <a:pt x="57" y="12"/>
                    <a:pt x="75" y="12"/>
                  </a:cubicBezTo>
                  <a:cubicBezTo>
                    <a:pt x="75" y="12"/>
                    <a:pt x="75" y="12"/>
                    <a:pt x="75" y="12"/>
                  </a:cubicBezTo>
                  <a:cubicBezTo>
                    <a:pt x="75" y="12"/>
                    <a:pt x="75" y="12"/>
                    <a:pt x="75" y="12"/>
                  </a:cubicBezTo>
                  <a:cubicBezTo>
                    <a:pt x="75" y="17"/>
                    <a:pt x="75" y="17"/>
                    <a:pt x="75" y="17"/>
                  </a:cubicBezTo>
                  <a:cubicBezTo>
                    <a:pt x="75" y="17"/>
                    <a:pt x="75" y="17"/>
                    <a:pt x="75" y="17"/>
                  </a:cubicBezTo>
                  <a:cubicBezTo>
                    <a:pt x="59" y="17"/>
                    <a:pt x="44" y="23"/>
                    <a:pt x="34" y="34"/>
                  </a:cubicBezTo>
                  <a:cubicBezTo>
                    <a:pt x="23" y="44"/>
                    <a:pt x="17" y="59"/>
                    <a:pt x="17" y="75"/>
                  </a:cubicBezTo>
                  <a:cubicBezTo>
                    <a:pt x="17" y="76"/>
                    <a:pt x="17" y="77"/>
                    <a:pt x="17" y="78"/>
                  </a:cubicBezTo>
                  <a:cubicBezTo>
                    <a:pt x="17" y="78"/>
                    <a:pt x="17" y="79"/>
                    <a:pt x="17" y="80"/>
                  </a:cubicBezTo>
                  <a:cubicBezTo>
                    <a:pt x="17" y="80"/>
                    <a:pt x="17" y="80"/>
                    <a:pt x="17" y="80"/>
                  </a:cubicBezTo>
                  <a:cubicBezTo>
                    <a:pt x="17" y="81"/>
                    <a:pt x="17" y="81"/>
                    <a:pt x="16" y="82"/>
                  </a:cubicBezTo>
                  <a:cubicBezTo>
                    <a:pt x="15" y="83"/>
                    <a:pt x="15" y="85"/>
                    <a:pt x="14" y="86"/>
                  </a:cubicBezTo>
                  <a:cubicBezTo>
                    <a:pt x="14" y="87"/>
                    <a:pt x="13" y="89"/>
                    <a:pt x="13" y="90"/>
                  </a:cubicBezTo>
                  <a:cubicBezTo>
                    <a:pt x="13" y="109"/>
                    <a:pt x="13" y="109"/>
                    <a:pt x="13" y="109"/>
                  </a:cubicBezTo>
                  <a:cubicBezTo>
                    <a:pt x="13" y="109"/>
                    <a:pt x="13" y="109"/>
                    <a:pt x="13" y="109"/>
                  </a:cubicBezTo>
                  <a:cubicBezTo>
                    <a:pt x="13" y="110"/>
                    <a:pt x="13" y="111"/>
                    <a:pt x="12" y="111"/>
                  </a:cubicBezTo>
                  <a:cubicBezTo>
                    <a:pt x="11" y="112"/>
                    <a:pt x="10" y="112"/>
                    <a:pt x="9" y="110"/>
                  </a:cubicBezTo>
                  <a:cubicBezTo>
                    <a:pt x="3" y="99"/>
                    <a:pt x="0" y="87"/>
                    <a:pt x="0" y="75"/>
                  </a:cubicBezTo>
                  <a:cubicBezTo>
                    <a:pt x="0" y="62"/>
                    <a:pt x="4" y="48"/>
                    <a:pt x="10" y="37"/>
                  </a:cubicBezTo>
                  <a:cubicBezTo>
                    <a:pt x="17" y="25"/>
                    <a:pt x="27" y="15"/>
                    <a:pt x="39" y="9"/>
                  </a:cubicBezTo>
                  <a:cubicBezTo>
                    <a:pt x="50" y="3"/>
                    <a:pt x="61" y="0"/>
                    <a:pt x="75" y="0"/>
                  </a:cubicBezTo>
                  <a:cubicBezTo>
                    <a:pt x="75" y="0"/>
                    <a:pt x="75" y="0"/>
                    <a:pt x="75" y="0"/>
                  </a:cubicBezTo>
                  <a:cubicBezTo>
                    <a:pt x="75" y="0"/>
                    <a:pt x="75" y="0"/>
                    <a:pt x="75" y="0"/>
                  </a:cubicBezTo>
                  <a:cubicBezTo>
                    <a:pt x="75" y="5"/>
                    <a:pt x="75" y="5"/>
                    <a:pt x="75"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6" name="Freeform 341"/>
            <p:cNvSpPr>
              <a:spLocks noEditPoints="1"/>
            </p:cNvSpPr>
            <p:nvPr/>
          </p:nvSpPr>
          <p:spPr bwMode="auto">
            <a:xfrm>
              <a:off x="4230142" y="1175098"/>
              <a:ext cx="242842" cy="249249"/>
            </a:xfrm>
            <a:custGeom>
              <a:avLst/>
              <a:gdLst>
                <a:gd name="T0" fmla="*/ 68 w 132"/>
                <a:gd name="T1" fmla="*/ 13 h 135"/>
                <a:gd name="T2" fmla="*/ 70 w 132"/>
                <a:gd name="T3" fmla="*/ 3 h 135"/>
                <a:gd name="T4" fmla="*/ 79 w 132"/>
                <a:gd name="T5" fmla="*/ 1 h 135"/>
                <a:gd name="T6" fmla="*/ 90 w 132"/>
                <a:gd name="T7" fmla="*/ 12 h 135"/>
                <a:gd name="T8" fmla="*/ 85 w 132"/>
                <a:gd name="T9" fmla="*/ 37 h 135"/>
                <a:gd name="T10" fmla="*/ 83 w 132"/>
                <a:gd name="T11" fmla="*/ 40 h 135"/>
                <a:gd name="T12" fmla="*/ 82 w 132"/>
                <a:gd name="T13" fmla="*/ 48 h 135"/>
                <a:gd name="T14" fmla="*/ 124 w 132"/>
                <a:gd name="T15" fmla="*/ 49 h 135"/>
                <a:gd name="T16" fmla="*/ 132 w 132"/>
                <a:gd name="T17" fmla="*/ 60 h 135"/>
                <a:gd name="T18" fmla="*/ 111 w 132"/>
                <a:gd name="T19" fmla="*/ 120 h 135"/>
                <a:gd name="T20" fmla="*/ 101 w 132"/>
                <a:gd name="T21" fmla="*/ 127 h 135"/>
                <a:gd name="T22" fmla="*/ 66 w 132"/>
                <a:gd name="T23" fmla="*/ 122 h 135"/>
                <a:gd name="T24" fmla="*/ 104 w 132"/>
                <a:gd name="T25" fmla="*/ 121 h 135"/>
                <a:gd name="T26" fmla="*/ 126 w 132"/>
                <a:gd name="T27" fmla="*/ 63 h 135"/>
                <a:gd name="T28" fmla="*/ 126 w 132"/>
                <a:gd name="T29" fmla="*/ 56 h 135"/>
                <a:gd name="T30" fmla="*/ 119 w 132"/>
                <a:gd name="T31" fmla="*/ 53 h 135"/>
                <a:gd name="T32" fmla="*/ 80 w 132"/>
                <a:gd name="T33" fmla="*/ 53 h 135"/>
                <a:gd name="T34" fmla="*/ 77 w 132"/>
                <a:gd name="T35" fmla="*/ 44 h 135"/>
                <a:gd name="T36" fmla="*/ 79 w 132"/>
                <a:gd name="T37" fmla="*/ 37 h 135"/>
                <a:gd name="T38" fmla="*/ 87 w 132"/>
                <a:gd name="T39" fmla="*/ 19 h 135"/>
                <a:gd name="T40" fmla="*/ 83 w 132"/>
                <a:gd name="T41" fmla="*/ 9 h 135"/>
                <a:gd name="T42" fmla="*/ 75 w 132"/>
                <a:gd name="T43" fmla="*/ 5 h 135"/>
                <a:gd name="T44" fmla="*/ 73 w 132"/>
                <a:gd name="T45" fmla="*/ 8 h 135"/>
                <a:gd name="T46" fmla="*/ 66 w 132"/>
                <a:gd name="T47" fmla="*/ 32 h 135"/>
                <a:gd name="T48" fmla="*/ 2 w 132"/>
                <a:gd name="T49" fmla="*/ 92 h 135"/>
                <a:gd name="T50" fmla="*/ 28 w 132"/>
                <a:gd name="T51" fmla="*/ 66 h 135"/>
                <a:gd name="T52" fmla="*/ 32 w 132"/>
                <a:gd name="T53" fmla="*/ 63 h 135"/>
                <a:gd name="T54" fmla="*/ 58 w 132"/>
                <a:gd name="T55" fmla="*/ 32 h 135"/>
                <a:gd name="T56" fmla="*/ 66 w 132"/>
                <a:gd name="T57" fmla="*/ 32 h 135"/>
                <a:gd name="T58" fmla="*/ 48 w 132"/>
                <a:gd name="T59" fmla="*/ 48 h 135"/>
                <a:gd name="T60" fmla="*/ 34 w 132"/>
                <a:gd name="T61" fmla="*/ 66 h 135"/>
                <a:gd name="T62" fmla="*/ 31 w 132"/>
                <a:gd name="T63" fmla="*/ 69 h 135"/>
                <a:gd name="T64" fmla="*/ 6 w 132"/>
                <a:gd name="T65" fmla="*/ 95 h 135"/>
                <a:gd name="T66" fmla="*/ 6 w 132"/>
                <a:gd name="T67" fmla="*/ 100 h 135"/>
                <a:gd name="T68" fmla="*/ 35 w 132"/>
                <a:gd name="T69" fmla="*/ 129 h 135"/>
                <a:gd name="T70" fmla="*/ 35 w 132"/>
                <a:gd name="T71" fmla="*/ 129 h 135"/>
                <a:gd name="T72" fmla="*/ 40 w 132"/>
                <a:gd name="T73" fmla="*/ 129 h 135"/>
                <a:gd name="T74" fmla="*/ 40 w 132"/>
                <a:gd name="T75" fmla="*/ 129 h 135"/>
                <a:gd name="T76" fmla="*/ 42 w 132"/>
                <a:gd name="T77" fmla="*/ 127 h 135"/>
                <a:gd name="T78" fmla="*/ 48 w 132"/>
                <a:gd name="T79" fmla="*/ 124 h 135"/>
                <a:gd name="T80" fmla="*/ 54 w 132"/>
                <a:gd name="T81" fmla="*/ 122 h 135"/>
                <a:gd name="T82" fmla="*/ 66 w 132"/>
                <a:gd name="T83" fmla="*/ 127 h 135"/>
                <a:gd name="T84" fmla="*/ 49 w 132"/>
                <a:gd name="T85" fmla="*/ 128 h 135"/>
                <a:gd name="T86" fmla="*/ 45 w 132"/>
                <a:gd name="T87" fmla="*/ 131 h 135"/>
                <a:gd name="T88" fmla="*/ 43 w 132"/>
                <a:gd name="T89" fmla="*/ 133 h 135"/>
                <a:gd name="T90" fmla="*/ 43 w 132"/>
                <a:gd name="T91" fmla="*/ 133 h 135"/>
                <a:gd name="T92" fmla="*/ 31 w 132"/>
                <a:gd name="T93" fmla="*/ 133 h 135"/>
                <a:gd name="T94" fmla="*/ 31 w 132"/>
                <a:gd name="T95" fmla="*/ 133 h 135"/>
                <a:gd name="T96" fmla="*/ 2 w 132"/>
                <a:gd name="T97" fmla="*/ 104 h 135"/>
                <a:gd name="T98" fmla="*/ 0 w 132"/>
                <a:gd name="T99" fmla="*/ 98 h 135"/>
                <a:gd name="T100" fmla="*/ 2 w 132"/>
                <a:gd name="T101" fmla="*/ 9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135">
                  <a:moveTo>
                    <a:pt x="66" y="25"/>
                  </a:moveTo>
                  <a:cubicBezTo>
                    <a:pt x="69" y="21"/>
                    <a:pt x="69" y="17"/>
                    <a:pt x="68" y="13"/>
                  </a:cubicBezTo>
                  <a:cubicBezTo>
                    <a:pt x="68" y="11"/>
                    <a:pt x="68" y="10"/>
                    <a:pt x="68" y="8"/>
                  </a:cubicBezTo>
                  <a:cubicBezTo>
                    <a:pt x="68" y="6"/>
                    <a:pt x="69" y="5"/>
                    <a:pt x="70" y="3"/>
                  </a:cubicBezTo>
                  <a:cubicBezTo>
                    <a:pt x="71" y="2"/>
                    <a:pt x="72" y="1"/>
                    <a:pt x="74" y="0"/>
                  </a:cubicBezTo>
                  <a:cubicBezTo>
                    <a:pt x="76" y="0"/>
                    <a:pt x="77" y="0"/>
                    <a:pt x="79" y="1"/>
                  </a:cubicBezTo>
                  <a:cubicBezTo>
                    <a:pt x="82" y="1"/>
                    <a:pt x="84" y="3"/>
                    <a:pt x="87" y="6"/>
                  </a:cubicBezTo>
                  <a:cubicBezTo>
                    <a:pt x="88" y="7"/>
                    <a:pt x="89" y="10"/>
                    <a:pt x="90" y="12"/>
                  </a:cubicBezTo>
                  <a:cubicBezTo>
                    <a:pt x="91" y="14"/>
                    <a:pt x="91" y="16"/>
                    <a:pt x="91" y="18"/>
                  </a:cubicBezTo>
                  <a:cubicBezTo>
                    <a:pt x="93" y="27"/>
                    <a:pt x="88" y="33"/>
                    <a:pt x="85" y="37"/>
                  </a:cubicBezTo>
                  <a:cubicBezTo>
                    <a:pt x="84" y="38"/>
                    <a:pt x="84" y="39"/>
                    <a:pt x="83" y="39"/>
                  </a:cubicBezTo>
                  <a:cubicBezTo>
                    <a:pt x="83" y="40"/>
                    <a:pt x="83" y="40"/>
                    <a:pt x="83" y="40"/>
                  </a:cubicBezTo>
                  <a:cubicBezTo>
                    <a:pt x="83" y="41"/>
                    <a:pt x="82" y="42"/>
                    <a:pt x="82" y="44"/>
                  </a:cubicBezTo>
                  <a:cubicBezTo>
                    <a:pt x="82" y="45"/>
                    <a:pt x="82" y="47"/>
                    <a:pt x="82" y="48"/>
                  </a:cubicBezTo>
                  <a:cubicBezTo>
                    <a:pt x="119" y="48"/>
                    <a:pt x="119" y="48"/>
                    <a:pt x="119" y="48"/>
                  </a:cubicBezTo>
                  <a:cubicBezTo>
                    <a:pt x="121" y="48"/>
                    <a:pt x="123" y="49"/>
                    <a:pt x="124" y="49"/>
                  </a:cubicBezTo>
                  <a:cubicBezTo>
                    <a:pt x="127" y="50"/>
                    <a:pt x="129" y="51"/>
                    <a:pt x="130" y="53"/>
                  </a:cubicBezTo>
                  <a:cubicBezTo>
                    <a:pt x="131" y="55"/>
                    <a:pt x="132" y="57"/>
                    <a:pt x="132" y="60"/>
                  </a:cubicBezTo>
                  <a:cubicBezTo>
                    <a:pt x="132" y="61"/>
                    <a:pt x="132" y="63"/>
                    <a:pt x="131" y="65"/>
                  </a:cubicBezTo>
                  <a:cubicBezTo>
                    <a:pt x="111" y="120"/>
                    <a:pt x="111" y="120"/>
                    <a:pt x="111" y="120"/>
                  </a:cubicBezTo>
                  <a:cubicBezTo>
                    <a:pt x="110" y="122"/>
                    <a:pt x="109" y="124"/>
                    <a:pt x="107" y="125"/>
                  </a:cubicBezTo>
                  <a:cubicBezTo>
                    <a:pt x="105" y="126"/>
                    <a:pt x="103" y="127"/>
                    <a:pt x="101" y="127"/>
                  </a:cubicBezTo>
                  <a:cubicBezTo>
                    <a:pt x="66" y="127"/>
                    <a:pt x="66" y="127"/>
                    <a:pt x="66" y="127"/>
                  </a:cubicBezTo>
                  <a:cubicBezTo>
                    <a:pt x="66" y="122"/>
                    <a:pt x="66" y="122"/>
                    <a:pt x="66" y="122"/>
                  </a:cubicBezTo>
                  <a:cubicBezTo>
                    <a:pt x="101" y="122"/>
                    <a:pt x="101" y="122"/>
                    <a:pt x="101" y="122"/>
                  </a:cubicBezTo>
                  <a:cubicBezTo>
                    <a:pt x="102" y="122"/>
                    <a:pt x="103" y="122"/>
                    <a:pt x="104" y="121"/>
                  </a:cubicBezTo>
                  <a:cubicBezTo>
                    <a:pt x="105" y="120"/>
                    <a:pt x="106" y="119"/>
                    <a:pt x="107" y="118"/>
                  </a:cubicBezTo>
                  <a:cubicBezTo>
                    <a:pt x="126" y="63"/>
                    <a:pt x="126" y="63"/>
                    <a:pt x="126" y="63"/>
                  </a:cubicBezTo>
                  <a:cubicBezTo>
                    <a:pt x="127" y="62"/>
                    <a:pt x="127" y="61"/>
                    <a:pt x="127" y="60"/>
                  </a:cubicBezTo>
                  <a:cubicBezTo>
                    <a:pt x="127" y="58"/>
                    <a:pt x="127" y="57"/>
                    <a:pt x="126" y="56"/>
                  </a:cubicBezTo>
                  <a:cubicBezTo>
                    <a:pt x="125" y="55"/>
                    <a:pt x="124" y="54"/>
                    <a:pt x="123" y="54"/>
                  </a:cubicBezTo>
                  <a:cubicBezTo>
                    <a:pt x="122" y="53"/>
                    <a:pt x="121" y="53"/>
                    <a:pt x="119" y="53"/>
                  </a:cubicBezTo>
                  <a:cubicBezTo>
                    <a:pt x="80" y="53"/>
                    <a:pt x="80" y="53"/>
                    <a:pt x="80" y="53"/>
                  </a:cubicBezTo>
                  <a:cubicBezTo>
                    <a:pt x="80" y="53"/>
                    <a:pt x="80" y="53"/>
                    <a:pt x="80" y="53"/>
                  </a:cubicBezTo>
                  <a:cubicBezTo>
                    <a:pt x="79" y="53"/>
                    <a:pt x="78" y="52"/>
                    <a:pt x="78" y="51"/>
                  </a:cubicBezTo>
                  <a:cubicBezTo>
                    <a:pt x="77" y="49"/>
                    <a:pt x="77" y="46"/>
                    <a:pt x="77" y="44"/>
                  </a:cubicBezTo>
                  <a:cubicBezTo>
                    <a:pt x="77" y="41"/>
                    <a:pt x="78" y="39"/>
                    <a:pt x="79" y="37"/>
                  </a:cubicBezTo>
                  <a:cubicBezTo>
                    <a:pt x="79" y="37"/>
                    <a:pt x="79" y="37"/>
                    <a:pt x="79" y="37"/>
                  </a:cubicBezTo>
                  <a:cubicBezTo>
                    <a:pt x="80" y="36"/>
                    <a:pt x="80" y="35"/>
                    <a:pt x="81" y="35"/>
                  </a:cubicBezTo>
                  <a:cubicBezTo>
                    <a:pt x="84" y="31"/>
                    <a:pt x="88" y="26"/>
                    <a:pt x="87" y="19"/>
                  </a:cubicBezTo>
                  <a:cubicBezTo>
                    <a:pt x="87" y="17"/>
                    <a:pt x="86" y="15"/>
                    <a:pt x="85" y="14"/>
                  </a:cubicBezTo>
                  <a:cubicBezTo>
                    <a:pt x="85" y="12"/>
                    <a:pt x="84" y="10"/>
                    <a:pt x="83" y="9"/>
                  </a:cubicBezTo>
                  <a:cubicBezTo>
                    <a:pt x="81" y="7"/>
                    <a:pt x="79" y="6"/>
                    <a:pt x="78" y="5"/>
                  </a:cubicBezTo>
                  <a:cubicBezTo>
                    <a:pt x="77" y="5"/>
                    <a:pt x="76" y="5"/>
                    <a:pt x="75" y="5"/>
                  </a:cubicBezTo>
                  <a:cubicBezTo>
                    <a:pt x="75" y="5"/>
                    <a:pt x="74" y="6"/>
                    <a:pt x="74" y="6"/>
                  </a:cubicBezTo>
                  <a:cubicBezTo>
                    <a:pt x="73" y="7"/>
                    <a:pt x="73" y="7"/>
                    <a:pt x="73" y="8"/>
                  </a:cubicBezTo>
                  <a:cubicBezTo>
                    <a:pt x="73" y="10"/>
                    <a:pt x="73" y="11"/>
                    <a:pt x="73" y="13"/>
                  </a:cubicBezTo>
                  <a:cubicBezTo>
                    <a:pt x="74" y="19"/>
                    <a:pt x="74" y="25"/>
                    <a:pt x="66" y="32"/>
                  </a:cubicBezTo>
                  <a:lnTo>
                    <a:pt x="66" y="25"/>
                  </a:lnTo>
                  <a:close/>
                  <a:moveTo>
                    <a:pt x="2" y="92"/>
                  </a:moveTo>
                  <a:cubicBezTo>
                    <a:pt x="28" y="66"/>
                    <a:pt x="28" y="66"/>
                    <a:pt x="28" y="66"/>
                  </a:cubicBezTo>
                  <a:cubicBezTo>
                    <a:pt x="28" y="66"/>
                    <a:pt x="28" y="66"/>
                    <a:pt x="28" y="66"/>
                  </a:cubicBezTo>
                  <a:cubicBezTo>
                    <a:pt x="29" y="65"/>
                    <a:pt x="30" y="64"/>
                    <a:pt x="31" y="63"/>
                  </a:cubicBezTo>
                  <a:cubicBezTo>
                    <a:pt x="31" y="63"/>
                    <a:pt x="32" y="64"/>
                    <a:pt x="32" y="63"/>
                  </a:cubicBezTo>
                  <a:cubicBezTo>
                    <a:pt x="32" y="63"/>
                    <a:pt x="36" y="54"/>
                    <a:pt x="44" y="44"/>
                  </a:cubicBezTo>
                  <a:cubicBezTo>
                    <a:pt x="48" y="40"/>
                    <a:pt x="53" y="35"/>
                    <a:pt x="58" y="32"/>
                  </a:cubicBezTo>
                  <a:cubicBezTo>
                    <a:pt x="62" y="29"/>
                    <a:pt x="64" y="27"/>
                    <a:pt x="66" y="25"/>
                  </a:cubicBezTo>
                  <a:cubicBezTo>
                    <a:pt x="66" y="32"/>
                    <a:pt x="66" y="32"/>
                    <a:pt x="66" y="32"/>
                  </a:cubicBezTo>
                  <a:cubicBezTo>
                    <a:pt x="64" y="33"/>
                    <a:pt x="63" y="35"/>
                    <a:pt x="61" y="36"/>
                  </a:cubicBezTo>
                  <a:cubicBezTo>
                    <a:pt x="56" y="39"/>
                    <a:pt x="52" y="43"/>
                    <a:pt x="48" y="48"/>
                  </a:cubicBezTo>
                  <a:cubicBezTo>
                    <a:pt x="41" y="56"/>
                    <a:pt x="36" y="63"/>
                    <a:pt x="36" y="63"/>
                  </a:cubicBezTo>
                  <a:cubicBezTo>
                    <a:pt x="36" y="64"/>
                    <a:pt x="36" y="65"/>
                    <a:pt x="34" y="66"/>
                  </a:cubicBezTo>
                  <a:cubicBezTo>
                    <a:pt x="34" y="67"/>
                    <a:pt x="33" y="68"/>
                    <a:pt x="31" y="69"/>
                  </a:cubicBezTo>
                  <a:cubicBezTo>
                    <a:pt x="31" y="69"/>
                    <a:pt x="31" y="69"/>
                    <a:pt x="31" y="69"/>
                  </a:cubicBezTo>
                  <a:cubicBezTo>
                    <a:pt x="6" y="95"/>
                    <a:pt x="6" y="95"/>
                    <a:pt x="6" y="95"/>
                  </a:cubicBezTo>
                  <a:cubicBezTo>
                    <a:pt x="6" y="95"/>
                    <a:pt x="6" y="95"/>
                    <a:pt x="6" y="95"/>
                  </a:cubicBezTo>
                  <a:cubicBezTo>
                    <a:pt x="5" y="96"/>
                    <a:pt x="5" y="97"/>
                    <a:pt x="5" y="98"/>
                  </a:cubicBezTo>
                  <a:cubicBezTo>
                    <a:pt x="5" y="99"/>
                    <a:pt x="5" y="100"/>
                    <a:pt x="6" y="100"/>
                  </a:cubicBezTo>
                  <a:cubicBezTo>
                    <a:pt x="6" y="100"/>
                    <a:pt x="6" y="100"/>
                    <a:pt x="6" y="100"/>
                  </a:cubicBezTo>
                  <a:cubicBezTo>
                    <a:pt x="35" y="129"/>
                    <a:pt x="35" y="129"/>
                    <a:pt x="35" y="129"/>
                  </a:cubicBezTo>
                  <a:cubicBezTo>
                    <a:pt x="35" y="129"/>
                    <a:pt x="35" y="129"/>
                    <a:pt x="35" y="129"/>
                  </a:cubicBezTo>
                  <a:cubicBezTo>
                    <a:pt x="35" y="129"/>
                    <a:pt x="35" y="129"/>
                    <a:pt x="35" y="129"/>
                  </a:cubicBezTo>
                  <a:cubicBezTo>
                    <a:pt x="35" y="130"/>
                    <a:pt x="36" y="130"/>
                    <a:pt x="37" y="130"/>
                  </a:cubicBezTo>
                  <a:cubicBezTo>
                    <a:pt x="38" y="130"/>
                    <a:pt x="39" y="130"/>
                    <a:pt x="40" y="129"/>
                  </a:cubicBezTo>
                  <a:cubicBezTo>
                    <a:pt x="40" y="129"/>
                    <a:pt x="40" y="129"/>
                    <a:pt x="40" y="129"/>
                  </a:cubicBezTo>
                  <a:cubicBezTo>
                    <a:pt x="40" y="129"/>
                    <a:pt x="40" y="129"/>
                    <a:pt x="40" y="129"/>
                  </a:cubicBezTo>
                  <a:cubicBezTo>
                    <a:pt x="40" y="129"/>
                    <a:pt x="40" y="129"/>
                    <a:pt x="40" y="129"/>
                  </a:cubicBezTo>
                  <a:cubicBezTo>
                    <a:pt x="42" y="127"/>
                    <a:pt x="42" y="127"/>
                    <a:pt x="42" y="127"/>
                  </a:cubicBezTo>
                  <a:cubicBezTo>
                    <a:pt x="43" y="126"/>
                    <a:pt x="45" y="125"/>
                    <a:pt x="48" y="124"/>
                  </a:cubicBezTo>
                  <a:cubicBezTo>
                    <a:pt x="48" y="124"/>
                    <a:pt x="48" y="124"/>
                    <a:pt x="48" y="124"/>
                  </a:cubicBezTo>
                  <a:cubicBezTo>
                    <a:pt x="48" y="124"/>
                    <a:pt x="48" y="124"/>
                    <a:pt x="48" y="124"/>
                  </a:cubicBezTo>
                  <a:cubicBezTo>
                    <a:pt x="50" y="123"/>
                    <a:pt x="52" y="122"/>
                    <a:pt x="54" y="122"/>
                  </a:cubicBezTo>
                  <a:cubicBezTo>
                    <a:pt x="66" y="122"/>
                    <a:pt x="66" y="122"/>
                    <a:pt x="66" y="122"/>
                  </a:cubicBezTo>
                  <a:cubicBezTo>
                    <a:pt x="66" y="127"/>
                    <a:pt x="66" y="127"/>
                    <a:pt x="66" y="127"/>
                  </a:cubicBezTo>
                  <a:cubicBezTo>
                    <a:pt x="54" y="127"/>
                    <a:pt x="54" y="127"/>
                    <a:pt x="54" y="127"/>
                  </a:cubicBezTo>
                  <a:cubicBezTo>
                    <a:pt x="53" y="127"/>
                    <a:pt x="51" y="127"/>
                    <a:pt x="49" y="128"/>
                  </a:cubicBezTo>
                  <a:cubicBezTo>
                    <a:pt x="49" y="128"/>
                    <a:pt x="49" y="128"/>
                    <a:pt x="49" y="128"/>
                  </a:cubicBezTo>
                  <a:cubicBezTo>
                    <a:pt x="48" y="129"/>
                    <a:pt x="46" y="130"/>
                    <a:pt x="45" y="131"/>
                  </a:cubicBezTo>
                  <a:cubicBezTo>
                    <a:pt x="45" y="131"/>
                    <a:pt x="45" y="131"/>
                    <a:pt x="45" y="131"/>
                  </a:cubicBezTo>
                  <a:cubicBezTo>
                    <a:pt x="43" y="133"/>
                    <a:pt x="43" y="133"/>
                    <a:pt x="43" y="133"/>
                  </a:cubicBezTo>
                  <a:cubicBezTo>
                    <a:pt x="43" y="133"/>
                    <a:pt x="43" y="133"/>
                    <a:pt x="43" y="133"/>
                  </a:cubicBezTo>
                  <a:cubicBezTo>
                    <a:pt x="43" y="133"/>
                    <a:pt x="43" y="133"/>
                    <a:pt x="43" y="133"/>
                  </a:cubicBezTo>
                  <a:cubicBezTo>
                    <a:pt x="42" y="134"/>
                    <a:pt x="39" y="135"/>
                    <a:pt x="37" y="135"/>
                  </a:cubicBezTo>
                  <a:cubicBezTo>
                    <a:pt x="35" y="135"/>
                    <a:pt x="33" y="134"/>
                    <a:pt x="31" y="133"/>
                  </a:cubicBezTo>
                  <a:cubicBezTo>
                    <a:pt x="31" y="133"/>
                    <a:pt x="31" y="133"/>
                    <a:pt x="31" y="133"/>
                  </a:cubicBezTo>
                  <a:cubicBezTo>
                    <a:pt x="31" y="133"/>
                    <a:pt x="31" y="133"/>
                    <a:pt x="31" y="133"/>
                  </a:cubicBezTo>
                  <a:cubicBezTo>
                    <a:pt x="31" y="133"/>
                    <a:pt x="31" y="133"/>
                    <a:pt x="31" y="133"/>
                  </a:cubicBezTo>
                  <a:cubicBezTo>
                    <a:pt x="2" y="104"/>
                    <a:pt x="2" y="104"/>
                    <a:pt x="2" y="104"/>
                  </a:cubicBezTo>
                  <a:cubicBezTo>
                    <a:pt x="2" y="104"/>
                    <a:pt x="2" y="104"/>
                    <a:pt x="2" y="104"/>
                  </a:cubicBezTo>
                  <a:cubicBezTo>
                    <a:pt x="1" y="102"/>
                    <a:pt x="0" y="100"/>
                    <a:pt x="0" y="98"/>
                  </a:cubicBezTo>
                  <a:cubicBezTo>
                    <a:pt x="0" y="96"/>
                    <a:pt x="1" y="93"/>
                    <a:pt x="2" y="92"/>
                  </a:cubicBezTo>
                  <a:cubicBezTo>
                    <a:pt x="2" y="92"/>
                    <a:pt x="2" y="92"/>
                    <a:pt x="2" y="9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647" name="Group 353"/>
            <p:cNvGrpSpPr/>
            <p:nvPr/>
          </p:nvGrpSpPr>
          <p:grpSpPr>
            <a:xfrm>
              <a:off x="-456870" y="0"/>
              <a:ext cx="5389107" cy="4364527"/>
              <a:chOff x="4689482" y="1589"/>
              <a:chExt cx="6588135" cy="5335617"/>
            </a:xfrm>
            <a:solidFill>
              <a:schemeClr val="bg1"/>
            </a:solidFill>
          </p:grpSpPr>
          <p:sp>
            <p:nvSpPr>
              <p:cNvPr id="648" name="Freeform 13"/>
              <p:cNvSpPr>
                <a:spLocks noEditPoints="1"/>
              </p:cNvSpPr>
              <p:nvPr/>
            </p:nvSpPr>
            <p:spPr bwMode="auto">
              <a:xfrm>
                <a:off x="9283715" y="2282839"/>
                <a:ext cx="400050" cy="303214"/>
              </a:xfrm>
              <a:custGeom>
                <a:avLst/>
                <a:gdLst>
                  <a:gd name="T0" fmla="*/ 141 w 177"/>
                  <a:gd name="T1" fmla="*/ 36 h 134"/>
                  <a:gd name="T2" fmla="*/ 163 w 177"/>
                  <a:gd name="T3" fmla="*/ 93 h 134"/>
                  <a:gd name="T4" fmla="*/ 163 w 177"/>
                  <a:gd name="T5" fmla="*/ 96 h 134"/>
                  <a:gd name="T6" fmla="*/ 166 w 177"/>
                  <a:gd name="T7" fmla="*/ 108 h 134"/>
                  <a:gd name="T8" fmla="*/ 172 w 177"/>
                  <a:gd name="T9" fmla="*/ 90 h 134"/>
                  <a:gd name="T10" fmla="*/ 129 w 177"/>
                  <a:gd name="T11" fmla="*/ 16 h 134"/>
                  <a:gd name="T12" fmla="*/ 89 w 177"/>
                  <a:gd name="T13" fmla="*/ 0 h 134"/>
                  <a:gd name="T14" fmla="*/ 165 w 177"/>
                  <a:gd name="T15" fmla="*/ 45 h 134"/>
                  <a:gd name="T16" fmla="*/ 166 w 177"/>
                  <a:gd name="T17" fmla="*/ 133 h 134"/>
                  <a:gd name="T18" fmla="*/ 161 w 177"/>
                  <a:gd name="T19" fmla="*/ 132 h 134"/>
                  <a:gd name="T20" fmla="*/ 160 w 177"/>
                  <a:gd name="T21" fmla="*/ 103 h 134"/>
                  <a:gd name="T22" fmla="*/ 157 w 177"/>
                  <a:gd name="T23" fmla="*/ 97 h 134"/>
                  <a:gd name="T24" fmla="*/ 157 w 177"/>
                  <a:gd name="T25" fmla="*/ 93 h 134"/>
                  <a:gd name="T26" fmla="*/ 137 w 177"/>
                  <a:gd name="T27" fmla="*/ 40 h 134"/>
                  <a:gd name="T28" fmla="*/ 89 w 177"/>
                  <a:gd name="T29" fmla="*/ 14 h 134"/>
                  <a:gd name="T30" fmla="*/ 49 w 177"/>
                  <a:gd name="T31" fmla="*/ 16 h 134"/>
                  <a:gd name="T32" fmla="*/ 5 w 177"/>
                  <a:gd name="T33" fmla="*/ 90 h 134"/>
                  <a:gd name="T34" fmla="*/ 10 w 177"/>
                  <a:gd name="T35" fmla="*/ 108 h 134"/>
                  <a:gd name="T36" fmla="*/ 14 w 177"/>
                  <a:gd name="T37" fmla="*/ 95 h 134"/>
                  <a:gd name="T38" fmla="*/ 14 w 177"/>
                  <a:gd name="T39" fmla="*/ 89 h 134"/>
                  <a:gd name="T40" fmla="*/ 88 w 177"/>
                  <a:gd name="T41" fmla="*/ 14 h 134"/>
                  <a:gd name="T42" fmla="*/ 89 w 177"/>
                  <a:gd name="T43" fmla="*/ 14 h 134"/>
                  <a:gd name="T44" fmla="*/ 88 w 177"/>
                  <a:gd name="T45" fmla="*/ 20 h 134"/>
                  <a:gd name="T46" fmla="*/ 20 w 177"/>
                  <a:gd name="T47" fmla="*/ 89 h 134"/>
                  <a:gd name="T48" fmla="*/ 20 w 177"/>
                  <a:gd name="T49" fmla="*/ 96 h 134"/>
                  <a:gd name="T50" fmla="*/ 19 w 177"/>
                  <a:gd name="T51" fmla="*/ 98 h 134"/>
                  <a:gd name="T52" fmla="*/ 16 w 177"/>
                  <a:gd name="T53" fmla="*/ 108 h 134"/>
                  <a:gd name="T54" fmla="*/ 16 w 177"/>
                  <a:gd name="T55" fmla="*/ 130 h 134"/>
                  <a:gd name="T56" fmla="*/ 10 w 177"/>
                  <a:gd name="T57" fmla="*/ 132 h 134"/>
                  <a:gd name="T58" fmla="*/ 12 w 177"/>
                  <a:gd name="T59" fmla="*/ 44 h 134"/>
                  <a:gd name="T60" fmla="*/ 88 w 177"/>
                  <a:gd name="T61" fmla="*/ 0 h 134"/>
                  <a:gd name="T62" fmla="*/ 89 w 177"/>
                  <a:gd name="T63" fmla="*/ 0 h 134"/>
                  <a:gd name="T64" fmla="*/ 88 w 177"/>
                  <a:gd name="T65" fmla="*/ 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134">
                    <a:moveTo>
                      <a:pt x="89" y="14"/>
                    </a:moveTo>
                    <a:cubicBezTo>
                      <a:pt x="109" y="14"/>
                      <a:pt x="128" y="23"/>
                      <a:pt x="141" y="36"/>
                    </a:cubicBezTo>
                    <a:cubicBezTo>
                      <a:pt x="155" y="50"/>
                      <a:pt x="163" y="69"/>
                      <a:pt x="163" y="89"/>
                    </a:cubicBezTo>
                    <a:cubicBezTo>
                      <a:pt x="163" y="90"/>
                      <a:pt x="163" y="92"/>
                      <a:pt x="163" y="93"/>
                    </a:cubicBezTo>
                    <a:cubicBezTo>
                      <a:pt x="163" y="93"/>
                      <a:pt x="163" y="93"/>
                      <a:pt x="163" y="93"/>
                    </a:cubicBezTo>
                    <a:cubicBezTo>
                      <a:pt x="163" y="94"/>
                      <a:pt x="163" y="95"/>
                      <a:pt x="163" y="96"/>
                    </a:cubicBezTo>
                    <a:cubicBezTo>
                      <a:pt x="164" y="98"/>
                      <a:pt x="165" y="99"/>
                      <a:pt x="165" y="101"/>
                    </a:cubicBezTo>
                    <a:cubicBezTo>
                      <a:pt x="166" y="103"/>
                      <a:pt x="166" y="105"/>
                      <a:pt x="166" y="108"/>
                    </a:cubicBezTo>
                    <a:cubicBezTo>
                      <a:pt x="166" y="119"/>
                      <a:pt x="166" y="119"/>
                      <a:pt x="166" y="119"/>
                    </a:cubicBezTo>
                    <a:cubicBezTo>
                      <a:pt x="170" y="109"/>
                      <a:pt x="172" y="100"/>
                      <a:pt x="172" y="90"/>
                    </a:cubicBezTo>
                    <a:cubicBezTo>
                      <a:pt x="172" y="75"/>
                      <a:pt x="168" y="60"/>
                      <a:pt x="160" y="47"/>
                    </a:cubicBezTo>
                    <a:cubicBezTo>
                      <a:pt x="153" y="35"/>
                      <a:pt x="142" y="24"/>
                      <a:pt x="129" y="16"/>
                    </a:cubicBezTo>
                    <a:cubicBezTo>
                      <a:pt x="117" y="10"/>
                      <a:pt x="104" y="6"/>
                      <a:pt x="89" y="6"/>
                    </a:cubicBezTo>
                    <a:cubicBezTo>
                      <a:pt x="89" y="0"/>
                      <a:pt x="89" y="0"/>
                      <a:pt x="89" y="0"/>
                    </a:cubicBezTo>
                    <a:cubicBezTo>
                      <a:pt x="105" y="0"/>
                      <a:pt x="119" y="4"/>
                      <a:pt x="132" y="11"/>
                    </a:cubicBezTo>
                    <a:cubicBezTo>
                      <a:pt x="146" y="19"/>
                      <a:pt x="157" y="31"/>
                      <a:pt x="165" y="45"/>
                    </a:cubicBezTo>
                    <a:cubicBezTo>
                      <a:pt x="173" y="58"/>
                      <a:pt x="177" y="74"/>
                      <a:pt x="177" y="90"/>
                    </a:cubicBezTo>
                    <a:cubicBezTo>
                      <a:pt x="177" y="104"/>
                      <a:pt x="174" y="119"/>
                      <a:pt x="166" y="133"/>
                    </a:cubicBezTo>
                    <a:cubicBezTo>
                      <a:pt x="166" y="134"/>
                      <a:pt x="165" y="134"/>
                      <a:pt x="163" y="134"/>
                    </a:cubicBezTo>
                    <a:cubicBezTo>
                      <a:pt x="162" y="134"/>
                      <a:pt x="161" y="133"/>
                      <a:pt x="161" y="132"/>
                    </a:cubicBezTo>
                    <a:cubicBezTo>
                      <a:pt x="161" y="108"/>
                      <a:pt x="161" y="108"/>
                      <a:pt x="161" y="108"/>
                    </a:cubicBezTo>
                    <a:cubicBezTo>
                      <a:pt x="161" y="106"/>
                      <a:pt x="160" y="104"/>
                      <a:pt x="160" y="103"/>
                    </a:cubicBezTo>
                    <a:cubicBezTo>
                      <a:pt x="159" y="101"/>
                      <a:pt x="159" y="100"/>
                      <a:pt x="158" y="99"/>
                    </a:cubicBezTo>
                    <a:cubicBezTo>
                      <a:pt x="157" y="98"/>
                      <a:pt x="157" y="97"/>
                      <a:pt x="157" y="97"/>
                    </a:cubicBezTo>
                    <a:cubicBezTo>
                      <a:pt x="157" y="95"/>
                      <a:pt x="157" y="94"/>
                      <a:pt x="157" y="93"/>
                    </a:cubicBezTo>
                    <a:cubicBezTo>
                      <a:pt x="157" y="93"/>
                      <a:pt x="157" y="93"/>
                      <a:pt x="157" y="93"/>
                    </a:cubicBezTo>
                    <a:cubicBezTo>
                      <a:pt x="157" y="92"/>
                      <a:pt x="157" y="91"/>
                      <a:pt x="157" y="89"/>
                    </a:cubicBezTo>
                    <a:cubicBezTo>
                      <a:pt x="157" y="70"/>
                      <a:pt x="150" y="53"/>
                      <a:pt x="137" y="40"/>
                    </a:cubicBezTo>
                    <a:cubicBezTo>
                      <a:pt x="125" y="28"/>
                      <a:pt x="108" y="20"/>
                      <a:pt x="89" y="20"/>
                    </a:cubicBezTo>
                    <a:lnTo>
                      <a:pt x="89" y="14"/>
                    </a:lnTo>
                    <a:close/>
                    <a:moveTo>
                      <a:pt x="88" y="6"/>
                    </a:moveTo>
                    <a:cubicBezTo>
                      <a:pt x="74" y="6"/>
                      <a:pt x="61" y="9"/>
                      <a:pt x="49" y="16"/>
                    </a:cubicBezTo>
                    <a:cubicBezTo>
                      <a:pt x="36" y="23"/>
                      <a:pt x="25" y="34"/>
                      <a:pt x="17" y="47"/>
                    </a:cubicBezTo>
                    <a:cubicBezTo>
                      <a:pt x="9" y="60"/>
                      <a:pt x="5" y="75"/>
                      <a:pt x="5" y="90"/>
                    </a:cubicBezTo>
                    <a:cubicBezTo>
                      <a:pt x="5" y="99"/>
                      <a:pt x="7" y="108"/>
                      <a:pt x="10" y="117"/>
                    </a:cubicBezTo>
                    <a:cubicBezTo>
                      <a:pt x="10" y="108"/>
                      <a:pt x="10" y="108"/>
                      <a:pt x="10" y="108"/>
                    </a:cubicBezTo>
                    <a:cubicBezTo>
                      <a:pt x="10" y="105"/>
                      <a:pt x="11" y="103"/>
                      <a:pt x="11" y="101"/>
                    </a:cubicBezTo>
                    <a:cubicBezTo>
                      <a:pt x="12" y="99"/>
                      <a:pt x="13" y="97"/>
                      <a:pt x="14" y="95"/>
                    </a:cubicBezTo>
                    <a:cubicBezTo>
                      <a:pt x="14" y="94"/>
                      <a:pt x="14" y="94"/>
                      <a:pt x="14" y="93"/>
                    </a:cubicBezTo>
                    <a:cubicBezTo>
                      <a:pt x="14" y="92"/>
                      <a:pt x="14" y="90"/>
                      <a:pt x="14" y="89"/>
                    </a:cubicBezTo>
                    <a:cubicBezTo>
                      <a:pt x="14" y="69"/>
                      <a:pt x="22" y="50"/>
                      <a:pt x="36" y="36"/>
                    </a:cubicBezTo>
                    <a:cubicBezTo>
                      <a:pt x="49" y="23"/>
                      <a:pt x="68" y="14"/>
                      <a:pt x="88" y="14"/>
                    </a:cubicBezTo>
                    <a:cubicBezTo>
                      <a:pt x="88" y="14"/>
                      <a:pt x="88" y="14"/>
                      <a:pt x="88" y="14"/>
                    </a:cubicBezTo>
                    <a:cubicBezTo>
                      <a:pt x="89" y="14"/>
                      <a:pt x="89" y="14"/>
                      <a:pt x="89" y="14"/>
                    </a:cubicBezTo>
                    <a:cubicBezTo>
                      <a:pt x="89" y="20"/>
                      <a:pt x="89" y="20"/>
                      <a:pt x="89" y="20"/>
                    </a:cubicBezTo>
                    <a:cubicBezTo>
                      <a:pt x="88" y="20"/>
                      <a:pt x="88" y="20"/>
                      <a:pt x="88" y="20"/>
                    </a:cubicBezTo>
                    <a:cubicBezTo>
                      <a:pt x="70" y="20"/>
                      <a:pt x="52" y="28"/>
                      <a:pt x="40" y="40"/>
                    </a:cubicBezTo>
                    <a:cubicBezTo>
                      <a:pt x="27" y="53"/>
                      <a:pt x="20" y="70"/>
                      <a:pt x="20" y="89"/>
                    </a:cubicBezTo>
                    <a:cubicBezTo>
                      <a:pt x="20" y="90"/>
                      <a:pt x="20" y="92"/>
                      <a:pt x="20" y="93"/>
                    </a:cubicBezTo>
                    <a:cubicBezTo>
                      <a:pt x="20" y="94"/>
                      <a:pt x="20" y="95"/>
                      <a:pt x="20" y="96"/>
                    </a:cubicBezTo>
                    <a:cubicBezTo>
                      <a:pt x="20" y="96"/>
                      <a:pt x="20" y="96"/>
                      <a:pt x="20" y="96"/>
                    </a:cubicBezTo>
                    <a:cubicBezTo>
                      <a:pt x="20" y="97"/>
                      <a:pt x="20" y="97"/>
                      <a:pt x="19" y="98"/>
                    </a:cubicBezTo>
                    <a:cubicBezTo>
                      <a:pt x="18" y="99"/>
                      <a:pt x="17" y="101"/>
                      <a:pt x="17" y="103"/>
                    </a:cubicBezTo>
                    <a:cubicBezTo>
                      <a:pt x="16" y="104"/>
                      <a:pt x="16" y="106"/>
                      <a:pt x="16" y="108"/>
                    </a:cubicBezTo>
                    <a:cubicBezTo>
                      <a:pt x="16" y="130"/>
                      <a:pt x="16" y="130"/>
                      <a:pt x="16" y="130"/>
                    </a:cubicBezTo>
                    <a:cubicBezTo>
                      <a:pt x="16" y="130"/>
                      <a:pt x="16" y="130"/>
                      <a:pt x="16" y="130"/>
                    </a:cubicBezTo>
                    <a:cubicBezTo>
                      <a:pt x="16" y="131"/>
                      <a:pt x="15" y="132"/>
                      <a:pt x="14" y="133"/>
                    </a:cubicBezTo>
                    <a:cubicBezTo>
                      <a:pt x="13" y="134"/>
                      <a:pt x="11" y="133"/>
                      <a:pt x="10" y="132"/>
                    </a:cubicBezTo>
                    <a:cubicBezTo>
                      <a:pt x="3" y="118"/>
                      <a:pt x="0" y="104"/>
                      <a:pt x="0" y="90"/>
                    </a:cubicBezTo>
                    <a:cubicBezTo>
                      <a:pt x="0" y="74"/>
                      <a:pt x="4" y="58"/>
                      <a:pt x="12" y="44"/>
                    </a:cubicBezTo>
                    <a:cubicBezTo>
                      <a:pt x="20" y="30"/>
                      <a:pt x="32" y="18"/>
                      <a:pt x="47" y="11"/>
                    </a:cubicBezTo>
                    <a:cubicBezTo>
                      <a:pt x="59" y="4"/>
                      <a:pt x="73" y="0"/>
                      <a:pt x="88" y="0"/>
                    </a:cubicBezTo>
                    <a:cubicBezTo>
                      <a:pt x="88" y="0"/>
                      <a:pt x="88" y="0"/>
                      <a:pt x="88" y="0"/>
                    </a:cubicBezTo>
                    <a:cubicBezTo>
                      <a:pt x="89" y="0"/>
                      <a:pt x="89" y="0"/>
                      <a:pt x="89" y="0"/>
                    </a:cubicBezTo>
                    <a:cubicBezTo>
                      <a:pt x="89" y="6"/>
                      <a:pt x="89" y="6"/>
                      <a:pt x="89" y="6"/>
                    </a:cubicBezTo>
                    <a:lnTo>
                      <a:pt x="8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9" name="Freeform 14"/>
              <p:cNvSpPr>
                <a:spLocks noEditPoints="1"/>
              </p:cNvSpPr>
              <p:nvPr/>
            </p:nvSpPr>
            <p:spPr bwMode="auto">
              <a:xfrm>
                <a:off x="9539302" y="2479690"/>
                <a:ext cx="96838" cy="166689"/>
              </a:xfrm>
              <a:custGeom>
                <a:avLst/>
                <a:gdLst>
                  <a:gd name="T0" fmla="*/ 38 w 43"/>
                  <a:gd name="T1" fmla="*/ 53 h 74"/>
                  <a:gd name="T2" fmla="*/ 38 w 43"/>
                  <a:gd name="T3" fmla="*/ 43 h 74"/>
                  <a:gd name="T4" fmla="*/ 38 w 43"/>
                  <a:gd name="T5" fmla="*/ 21 h 74"/>
                  <a:gd name="T6" fmla="*/ 38 w 43"/>
                  <a:gd name="T7" fmla="*/ 20 h 74"/>
                  <a:gd name="T8" fmla="*/ 37 w 43"/>
                  <a:gd name="T9" fmla="*/ 19 h 74"/>
                  <a:gd name="T10" fmla="*/ 37 w 43"/>
                  <a:gd name="T11" fmla="*/ 19 h 74"/>
                  <a:gd name="T12" fmla="*/ 30 w 43"/>
                  <a:gd name="T13" fmla="*/ 10 h 74"/>
                  <a:gd name="T14" fmla="*/ 22 w 43"/>
                  <a:gd name="T15" fmla="*/ 7 h 74"/>
                  <a:gd name="T16" fmla="*/ 22 w 43"/>
                  <a:gd name="T17" fmla="*/ 1 h 74"/>
                  <a:gd name="T18" fmla="*/ 33 w 43"/>
                  <a:gd name="T19" fmla="*/ 5 h 74"/>
                  <a:gd name="T20" fmla="*/ 43 w 43"/>
                  <a:gd name="T21" fmla="*/ 18 h 74"/>
                  <a:gd name="T22" fmla="*/ 43 w 43"/>
                  <a:gd name="T23" fmla="*/ 18 h 74"/>
                  <a:gd name="T24" fmla="*/ 43 w 43"/>
                  <a:gd name="T25" fmla="*/ 20 h 74"/>
                  <a:gd name="T26" fmla="*/ 43 w 43"/>
                  <a:gd name="T27" fmla="*/ 21 h 74"/>
                  <a:gd name="T28" fmla="*/ 43 w 43"/>
                  <a:gd name="T29" fmla="*/ 43 h 74"/>
                  <a:gd name="T30" fmla="*/ 43 w 43"/>
                  <a:gd name="T31" fmla="*/ 53 h 74"/>
                  <a:gd name="T32" fmla="*/ 34 w 43"/>
                  <a:gd name="T33" fmla="*/ 69 h 74"/>
                  <a:gd name="T34" fmla="*/ 22 w 43"/>
                  <a:gd name="T35" fmla="*/ 74 h 74"/>
                  <a:gd name="T36" fmla="*/ 22 w 43"/>
                  <a:gd name="T37" fmla="*/ 68 h 74"/>
                  <a:gd name="T38" fmla="*/ 31 w 43"/>
                  <a:gd name="T39" fmla="*/ 64 h 74"/>
                  <a:gd name="T40" fmla="*/ 38 w 43"/>
                  <a:gd name="T41" fmla="*/ 53 h 74"/>
                  <a:gd name="T42" fmla="*/ 22 w 43"/>
                  <a:gd name="T43" fmla="*/ 7 h 74"/>
                  <a:gd name="T44" fmla="*/ 14 w 43"/>
                  <a:gd name="T45" fmla="*/ 6 h 74"/>
                  <a:gd name="T46" fmla="*/ 6 w 43"/>
                  <a:gd name="T47" fmla="*/ 6 h 74"/>
                  <a:gd name="T48" fmla="*/ 6 w 43"/>
                  <a:gd name="T49" fmla="*/ 69 h 74"/>
                  <a:gd name="T50" fmla="*/ 14 w 43"/>
                  <a:gd name="T51" fmla="*/ 69 h 74"/>
                  <a:gd name="T52" fmla="*/ 22 w 43"/>
                  <a:gd name="T53" fmla="*/ 68 h 74"/>
                  <a:gd name="T54" fmla="*/ 22 w 43"/>
                  <a:gd name="T55" fmla="*/ 74 h 74"/>
                  <a:gd name="T56" fmla="*/ 14 w 43"/>
                  <a:gd name="T57" fmla="*/ 74 h 74"/>
                  <a:gd name="T58" fmla="*/ 3 w 43"/>
                  <a:gd name="T59" fmla="*/ 74 h 74"/>
                  <a:gd name="T60" fmla="*/ 0 w 43"/>
                  <a:gd name="T61" fmla="*/ 71 h 74"/>
                  <a:gd name="T62" fmla="*/ 0 w 43"/>
                  <a:gd name="T63" fmla="*/ 3 h 74"/>
                  <a:gd name="T64" fmla="*/ 3 w 43"/>
                  <a:gd name="T65" fmla="*/ 0 h 74"/>
                  <a:gd name="T66" fmla="*/ 14 w 43"/>
                  <a:gd name="T67" fmla="*/ 0 h 74"/>
                  <a:gd name="T68" fmla="*/ 22 w 43"/>
                  <a:gd name="T69" fmla="*/ 1 h 74"/>
                  <a:gd name="T70" fmla="*/ 22 w 43"/>
                  <a:gd name="T71"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4">
                    <a:moveTo>
                      <a:pt x="38" y="53"/>
                    </a:moveTo>
                    <a:cubicBezTo>
                      <a:pt x="38" y="43"/>
                      <a:pt x="38" y="43"/>
                      <a:pt x="38" y="43"/>
                    </a:cubicBezTo>
                    <a:cubicBezTo>
                      <a:pt x="38" y="21"/>
                      <a:pt x="38" y="21"/>
                      <a:pt x="38" y="21"/>
                    </a:cubicBezTo>
                    <a:cubicBezTo>
                      <a:pt x="38" y="21"/>
                      <a:pt x="38" y="21"/>
                      <a:pt x="38" y="20"/>
                    </a:cubicBezTo>
                    <a:cubicBezTo>
                      <a:pt x="37" y="20"/>
                      <a:pt x="37" y="20"/>
                      <a:pt x="37" y="19"/>
                    </a:cubicBezTo>
                    <a:cubicBezTo>
                      <a:pt x="37" y="19"/>
                      <a:pt x="37" y="19"/>
                      <a:pt x="37" y="19"/>
                    </a:cubicBezTo>
                    <a:cubicBezTo>
                      <a:pt x="37" y="16"/>
                      <a:pt x="34" y="12"/>
                      <a:pt x="30" y="10"/>
                    </a:cubicBezTo>
                    <a:cubicBezTo>
                      <a:pt x="28" y="9"/>
                      <a:pt x="25" y="8"/>
                      <a:pt x="22" y="7"/>
                    </a:cubicBezTo>
                    <a:cubicBezTo>
                      <a:pt x="22" y="1"/>
                      <a:pt x="22" y="1"/>
                      <a:pt x="22" y="1"/>
                    </a:cubicBezTo>
                    <a:cubicBezTo>
                      <a:pt x="26" y="2"/>
                      <a:pt x="30" y="3"/>
                      <a:pt x="33" y="5"/>
                    </a:cubicBezTo>
                    <a:cubicBezTo>
                      <a:pt x="38" y="8"/>
                      <a:pt x="42" y="13"/>
                      <a:pt x="43" y="18"/>
                    </a:cubicBezTo>
                    <a:cubicBezTo>
                      <a:pt x="43" y="18"/>
                      <a:pt x="43" y="18"/>
                      <a:pt x="43" y="18"/>
                    </a:cubicBezTo>
                    <a:cubicBezTo>
                      <a:pt x="43" y="19"/>
                      <a:pt x="43" y="19"/>
                      <a:pt x="43" y="20"/>
                    </a:cubicBezTo>
                    <a:cubicBezTo>
                      <a:pt x="43" y="20"/>
                      <a:pt x="43" y="21"/>
                      <a:pt x="43" y="21"/>
                    </a:cubicBezTo>
                    <a:cubicBezTo>
                      <a:pt x="43" y="43"/>
                      <a:pt x="43" y="43"/>
                      <a:pt x="43" y="43"/>
                    </a:cubicBezTo>
                    <a:cubicBezTo>
                      <a:pt x="43" y="53"/>
                      <a:pt x="43" y="53"/>
                      <a:pt x="43" y="53"/>
                    </a:cubicBezTo>
                    <a:cubicBezTo>
                      <a:pt x="43" y="59"/>
                      <a:pt x="40" y="65"/>
                      <a:pt x="34" y="69"/>
                    </a:cubicBezTo>
                    <a:cubicBezTo>
                      <a:pt x="31" y="71"/>
                      <a:pt x="26" y="73"/>
                      <a:pt x="22" y="74"/>
                    </a:cubicBezTo>
                    <a:cubicBezTo>
                      <a:pt x="22" y="68"/>
                      <a:pt x="22" y="68"/>
                      <a:pt x="22" y="68"/>
                    </a:cubicBezTo>
                    <a:cubicBezTo>
                      <a:pt x="25" y="67"/>
                      <a:pt x="28" y="66"/>
                      <a:pt x="31" y="64"/>
                    </a:cubicBezTo>
                    <a:cubicBezTo>
                      <a:pt x="35" y="61"/>
                      <a:pt x="38" y="57"/>
                      <a:pt x="38" y="53"/>
                    </a:cubicBezTo>
                    <a:close/>
                    <a:moveTo>
                      <a:pt x="22" y="7"/>
                    </a:moveTo>
                    <a:cubicBezTo>
                      <a:pt x="19" y="6"/>
                      <a:pt x="17" y="6"/>
                      <a:pt x="14" y="6"/>
                    </a:cubicBezTo>
                    <a:cubicBezTo>
                      <a:pt x="6" y="6"/>
                      <a:pt x="6" y="6"/>
                      <a:pt x="6" y="6"/>
                    </a:cubicBezTo>
                    <a:cubicBezTo>
                      <a:pt x="6" y="69"/>
                      <a:pt x="6" y="69"/>
                      <a:pt x="6" y="69"/>
                    </a:cubicBezTo>
                    <a:cubicBezTo>
                      <a:pt x="14" y="69"/>
                      <a:pt x="14" y="69"/>
                      <a:pt x="14" y="69"/>
                    </a:cubicBezTo>
                    <a:cubicBezTo>
                      <a:pt x="17" y="69"/>
                      <a:pt x="19" y="68"/>
                      <a:pt x="22" y="68"/>
                    </a:cubicBezTo>
                    <a:cubicBezTo>
                      <a:pt x="22" y="74"/>
                      <a:pt x="22" y="74"/>
                      <a:pt x="22" y="74"/>
                    </a:cubicBezTo>
                    <a:cubicBezTo>
                      <a:pt x="19" y="74"/>
                      <a:pt x="17" y="74"/>
                      <a:pt x="14" y="74"/>
                    </a:cubicBezTo>
                    <a:cubicBezTo>
                      <a:pt x="3" y="74"/>
                      <a:pt x="3" y="74"/>
                      <a:pt x="3" y="74"/>
                    </a:cubicBezTo>
                    <a:cubicBezTo>
                      <a:pt x="1" y="74"/>
                      <a:pt x="0" y="73"/>
                      <a:pt x="0" y="71"/>
                    </a:cubicBezTo>
                    <a:cubicBezTo>
                      <a:pt x="0" y="3"/>
                      <a:pt x="0" y="3"/>
                      <a:pt x="0" y="3"/>
                    </a:cubicBezTo>
                    <a:cubicBezTo>
                      <a:pt x="0" y="2"/>
                      <a:pt x="1" y="0"/>
                      <a:pt x="3" y="0"/>
                    </a:cubicBezTo>
                    <a:cubicBezTo>
                      <a:pt x="14" y="0"/>
                      <a:pt x="14" y="0"/>
                      <a:pt x="14" y="0"/>
                    </a:cubicBezTo>
                    <a:cubicBezTo>
                      <a:pt x="17" y="0"/>
                      <a:pt x="19" y="1"/>
                      <a:pt x="22" y="1"/>
                    </a:cubicBezTo>
                    <a:lnTo>
                      <a:pt x="2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0" name="Freeform 15"/>
              <p:cNvSpPr>
                <a:spLocks noEditPoints="1"/>
              </p:cNvSpPr>
              <p:nvPr/>
            </p:nvSpPr>
            <p:spPr bwMode="auto">
              <a:xfrm>
                <a:off x="9331340" y="2479690"/>
                <a:ext cx="96838" cy="166689"/>
              </a:xfrm>
              <a:custGeom>
                <a:avLst/>
                <a:gdLst>
                  <a:gd name="T0" fmla="*/ 22 w 43"/>
                  <a:gd name="T1" fmla="*/ 1 h 74"/>
                  <a:gd name="T2" fmla="*/ 29 w 43"/>
                  <a:gd name="T3" fmla="*/ 0 h 74"/>
                  <a:gd name="T4" fmla="*/ 40 w 43"/>
                  <a:gd name="T5" fmla="*/ 0 h 74"/>
                  <a:gd name="T6" fmla="*/ 43 w 43"/>
                  <a:gd name="T7" fmla="*/ 3 h 74"/>
                  <a:gd name="T8" fmla="*/ 43 w 43"/>
                  <a:gd name="T9" fmla="*/ 71 h 74"/>
                  <a:gd name="T10" fmla="*/ 40 w 43"/>
                  <a:gd name="T11" fmla="*/ 74 h 74"/>
                  <a:gd name="T12" fmla="*/ 29 w 43"/>
                  <a:gd name="T13" fmla="*/ 74 h 74"/>
                  <a:gd name="T14" fmla="*/ 22 w 43"/>
                  <a:gd name="T15" fmla="*/ 74 h 74"/>
                  <a:gd name="T16" fmla="*/ 22 w 43"/>
                  <a:gd name="T17" fmla="*/ 68 h 74"/>
                  <a:gd name="T18" fmla="*/ 29 w 43"/>
                  <a:gd name="T19" fmla="*/ 69 h 74"/>
                  <a:gd name="T20" fmla="*/ 37 w 43"/>
                  <a:gd name="T21" fmla="*/ 69 h 74"/>
                  <a:gd name="T22" fmla="*/ 37 w 43"/>
                  <a:gd name="T23" fmla="*/ 6 h 74"/>
                  <a:gd name="T24" fmla="*/ 29 w 43"/>
                  <a:gd name="T25" fmla="*/ 6 h 74"/>
                  <a:gd name="T26" fmla="*/ 22 w 43"/>
                  <a:gd name="T27" fmla="*/ 7 h 74"/>
                  <a:gd name="T28" fmla="*/ 22 w 43"/>
                  <a:gd name="T29" fmla="*/ 1 h 74"/>
                  <a:gd name="T30" fmla="*/ 0 w 43"/>
                  <a:gd name="T31" fmla="*/ 53 h 74"/>
                  <a:gd name="T32" fmla="*/ 0 w 43"/>
                  <a:gd name="T33" fmla="*/ 43 h 74"/>
                  <a:gd name="T34" fmla="*/ 0 w 43"/>
                  <a:gd name="T35" fmla="*/ 21 h 74"/>
                  <a:gd name="T36" fmla="*/ 0 w 43"/>
                  <a:gd name="T37" fmla="*/ 20 h 74"/>
                  <a:gd name="T38" fmla="*/ 0 w 43"/>
                  <a:gd name="T39" fmla="*/ 18 h 74"/>
                  <a:gd name="T40" fmla="*/ 0 w 43"/>
                  <a:gd name="T41" fmla="*/ 18 h 74"/>
                  <a:gd name="T42" fmla="*/ 10 w 43"/>
                  <a:gd name="T43" fmla="*/ 5 h 74"/>
                  <a:gd name="T44" fmla="*/ 22 w 43"/>
                  <a:gd name="T45" fmla="*/ 1 h 74"/>
                  <a:gd name="T46" fmla="*/ 22 w 43"/>
                  <a:gd name="T47" fmla="*/ 7 h 74"/>
                  <a:gd name="T48" fmla="*/ 13 w 43"/>
                  <a:gd name="T49" fmla="*/ 10 h 74"/>
                  <a:gd name="T50" fmla="*/ 6 w 43"/>
                  <a:gd name="T51" fmla="*/ 19 h 74"/>
                  <a:gd name="T52" fmla="*/ 6 w 43"/>
                  <a:gd name="T53" fmla="*/ 19 h 74"/>
                  <a:gd name="T54" fmla="*/ 6 w 43"/>
                  <a:gd name="T55" fmla="*/ 20 h 74"/>
                  <a:gd name="T56" fmla="*/ 6 w 43"/>
                  <a:gd name="T57" fmla="*/ 21 h 74"/>
                  <a:gd name="T58" fmla="*/ 6 w 43"/>
                  <a:gd name="T59" fmla="*/ 43 h 74"/>
                  <a:gd name="T60" fmla="*/ 6 w 43"/>
                  <a:gd name="T61" fmla="*/ 53 h 74"/>
                  <a:gd name="T62" fmla="*/ 12 w 43"/>
                  <a:gd name="T63" fmla="*/ 64 h 74"/>
                  <a:gd name="T64" fmla="*/ 22 w 43"/>
                  <a:gd name="T65" fmla="*/ 68 h 74"/>
                  <a:gd name="T66" fmla="*/ 22 w 43"/>
                  <a:gd name="T67" fmla="*/ 74 h 74"/>
                  <a:gd name="T68" fmla="*/ 9 w 43"/>
                  <a:gd name="T69" fmla="*/ 69 h 74"/>
                  <a:gd name="T70" fmla="*/ 0 w 43"/>
                  <a:gd name="T71"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4">
                    <a:moveTo>
                      <a:pt x="22" y="1"/>
                    </a:moveTo>
                    <a:cubicBezTo>
                      <a:pt x="24" y="1"/>
                      <a:pt x="27" y="0"/>
                      <a:pt x="29" y="0"/>
                    </a:cubicBezTo>
                    <a:cubicBezTo>
                      <a:pt x="40" y="0"/>
                      <a:pt x="40" y="0"/>
                      <a:pt x="40" y="0"/>
                    </a:cubicBezTo>
                    <a:cubicBezTo>
                      <a:pt x="42" y="0"/>
                      <a:pt x="43" y="2"/>
                      <a:pt x="43" y="3"/>
                    </a:cubicBezTo>
                    <a:cubicBezTo>
                      <a:pt x="43" y="71"/>
                      <a:pt x="43" y="71"/>
                      <a:pt x="43" y="71"/>
                    </a:cubicBezTo>
                    <a:cubicBezTo>
                      <a:pt x="43" y="73"/>
                      <a:pt x="42" y="74"/>
                      <a:pt x="40" y="74"/>
                    </a:cubicBezTo>
                    <a:cubicBezTo>
                      <a:pt x="29" y="74"/>
                      <a:pt x="29" y="74"/>
                      <a:pt x="29" y="74"/>
                    </a:cubicBezTo>
                    <a:cubicBezTo>
                      <a:pt x="27" y="74"/>
                      <a:pt x="24" y="74"/>
                      <a:pt x="22" y="74"/>
                    </a:cubicBezTo>
                    <a:cubicBezTo>
                      <a:pt x="22" y="68"/>
                      <a:pt x="22" y="68"/>
                      <a:pt x="22" y="68"/>
                    </a:cubicBezTo>
                    <a:cubicBezTo>
                      <a:pt x="24" y="68"/>
                      <a:pt x="27" y="69"/>
                      <a:pt x="29" y="69"/>
                    </a:cubicBezTo>
                    <a:cubicBezTo>
                      <a:pt x="37" y="69"/>
                      <a:pt x="37" y="69"/>
                      <a:pt x="37" y="69"/>
                    </a:cubicBezTo>
                    <a:cubicBezTo>
                      <a:pt x="37" y="6"/>
                      <a:pt x="37" y="6"/>
                      <a:pt x="37" y="6"/>
                    </a:cubicBezTo>
                    <a:cubicBezTo>
                      <a:pt x="29" y="6"/>
                      <a:pt x="29" y="6"/>
                      <a:pt x="29" y="6"/>
                    </a:cubicBezTo>
                    <a:cubicBezTo>
                      <a:pt x="27" y="6"/>
                      <a:pt x="24" y="6"/>
                      <a:pt x="22" y="7"/>
                    </a:cubicBezTo>
                    <a:lnTo>
                      <a:pt x="22" y="1"/>
                    </a:lnTo>
                    <a:close/>
                    <a:moveTo>
                      <a:pt x="0" y="53"/>
                    </a:moveTo>
                    <a:cubicBezTo>
                      <a:pt x="0" y="43"/>
                      <a:pt x="0" y="43"/>
                      <a:pt x="0" y="43"/>
                    </a:cubicBezTo>
                    <a:cubicBezTo>
                      <a:pt x="0" y="21"/>
                      <a:pt x="0" y="21"/>
                      <a:pt x="0" y="21"/>
                    </a:cubicBezTo>
                    <a:cubicBezTo>
                      <a:pt x="0" y="21"/>
                      <a:pt x="0" y="20"/>
                      <a:pt x="0" y="20"/>
                    </a:cubicBezTo>
                    <a:cubicBezTo>
                      <a:pt x="0" y="19"/>
                      <a:pt x="0" y="19"/>
                      <a:pt x="0" y="18"/>
                    </a:cubicBezTo>
                    <a:cubicBezTo>
                      <a:pt x="0" y="18"/>
                      <a:pt x="0" y="18"/>
                      <a:pt x="0" y="18"/>
                    </a:cubicBezTo>
                    <a:cubicBezTo>
                      <a:pt x="1" y="13"/>
                      <a:pt x="5" y="8"/>
                      <a:pt x="10" y="5"/>
                    </a:cubicBezTo>
                    <a:cubicBezTo>
                      <a:pt x="13" y="3"/>
                      <a:pt x="17" y="2"/>
                      <a:pt x="22" y="1"/>
                    </a:cubicBezTo>
                    <a:cubicBezTo>
                      <a:pt x="22" y="7"/>
                      <a:pt x="22" y="7"/>
                      <a:pt x="22" y="7"/>
                    </a:cubicBezTo>
                    <a:cubicBezTo>
                      <a:pt x="18" y="8"/>
                      <a:pt x="16" y="9"/>
                      <a:pt x="13" y="10"/>
                    </a:cubicBezTo>
                    <a:cubicBezTo>
                      <a:pt x="9" y="12"/>
                      <a:pt x="6" y="16"/>
                      <a:pt x="6" y="19"/>
                    </a:cubicBezTo>
                    <a:cubicBezTo>
                      <a:pt x="6" y="19"/>
                      <a:pt x="6" y="19"/>
                      <a:pt x="6" y="19"/>
                    </a:cubicBezTo>
                    <a:cubicBezTo>
                      <a:pt x="6" y="20"/>
                      <a:pt x="6" y="20"/>
                      <a:pt x="6" y="20"/>
                    </a:cubicBezTo>
                    <a:cubicBezTo>
                      <a:pt x="6" y="21"/>
                      <a:pt x="6" y="21"/>
                      <a:pt x="6" y="21"/>
                    </a:cubicBezTo>
                    <a:cubicBezTo>
                      <a:pt x="6" y="43"/>
                      <a:pt x="6" y="43"/>
                      <a:pt x="6" y="43"/>
                    </a:cubicBezTo>
                    <a:cubicBezTo>
                      <a:pt x="6" y="53"/>
                      <a:pt x="6" y="53"/>
                      <a:pt x="6" y="53"/>
                    </a:cubicBezTo>
                    <a:cubicBezTo>
                      <a:pt x="6" y="57"/>
                      <a:pt x="8" y="61"/>
                      <a:pt x="12" y="64"/>
                    </a:cubicBezTo>
                    <a:cubicBezTo>
                      <a:pt x="15" y="66"/>
                      <a:pt x="18" y="67"/>
                      <a:pt x="22" y="68"/>
                    </a:cubicBezTo>
                    <a:cubicBezTo>
                      <a:pt x="22" y="74"/>
                      <a:pt x="22" y="74"/>
                      <a:pt x="22" y="74"/>
                    </a:cubicBezTo>
                    <a:cubicBezTo>
                      <a:pt x="17" y="73"/>
                      <a:pt x="12" y="71"/>
                      <a:pt x="9" y="69"/>
                    </a:cubicBezTo>
                    <a:cubicBezTo>
                      <a:pt x="3" y="65"/>
                      <a:pt x="0" y="59"/>
                      <a:pt x="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1" name="Freeform 16"/>
              <p:cNvSpPr>
                <a:spLocks noEditPoints="1"/>
              </p:cNvSpPr>
              <p:nvPr/>
            </p:nvSpPr>
            <p:spPr bwMode="auto">
              <a:xfrm>
                <a:off x="8424875" y="2344752"/>
                <a:ext cx="250826" cy="223839"/>
              </a:xfrm>
              <a:custGeom>
                <a:avLst/>
                <a:gdLst>
                  <a:gd name="T0" fmla="*/ 56 w 111"/>
                  <a:gd name="T1" fmla="*/ 89 h 99"/>
                  <a:gd name="T2" fmla="*/ 65 w 111"/>
                  <a:gd name="T3" fmla="*/ 91 h 99"/>
                  <a:gd name="T4" fmla="*/ 72 w 111"/>
                  <a:gd name="T5" fmla="*/ 93 h 99"/>
                  <a:gd name="T6" fmla="*/ 77 w 111"/>
                  <a:gd name="T7" fmla="*/ 94 h 99"/>
                  <a:gd name="T8" fmla="*/ 83 w 111"/>
                  <a:gd name="T9" fmla="*/ 92 h 99"/>
                  <a:gd name="T10" fmla="*/ 90 w 111"/>
                  <a:gd name="T11" fmla="*/ 84 h 99"/>
                  <a:gd name="T12" fmla="*/ 91 w 111"/>
                  <a:gd name="T13" fmla="*/ 83 h 99"/>
                  <a:gd name="T14" fmla="*/ 106 w 111"/>
                  <a:gd name="T15" fmla="*/ 46 h 99"/>
                  <a:gd name="T16" fmla="*/ 106 w 111"/>
                  <a:gd name="T17" fmla="*/ 37 h 99"/>
                  <a:gd name="T18" fmla="*/ 106 w 111"/>
                  <a:gd name="T19" fmla="*/ 35 h 99"/>
                  <a:gd name="T20" fmla="*/ 95 w 111"/>
                  <a:gd name="T21" fmla="*/ 12 h 99"/>
                  <a:gd name="T22" fmla="*/ 94 w 111"/>
                  <a:gd name="T23" fmla="*/ 11 h 99"/>
                  <a:gd name="T24" fmla="*/ 65 w 111"/>
                  <a:gd name="T25" fmla="*/ 7 h 99"/>
                  <a:gd name="T26" fmla="*/ 55 w 111"/>
                  <a:gd name="T27" fmla="*/ 5 h 99"/>
                  <a:gd name="T28" fmla="*/ 72 w 111"/>
                  <a:gd name="T29" fmla="*/ 0 h 99"/>
                  <a:gd name="T30" fmla="*/ 98 w 111"/>
                  <a:gd name="T31" fmla="*/ 8 h 99"/>
                  <a:gd name="T32" fmla="*/ 106 w 111"/>
                  <a:gd name="T33" fmla="*/ 19 h 99"/>
                  <a:gd name="T34" fmla="*/ 111 w 111"/>
                  <a:gd name="T35" fmla="*/ 36 h 99"/>
                  <a:gd name="T36" fmla="*/ 111 w 111"/>
                  <a:gd name="T37" fmla="*/ 36 h 99"/>
                  <a:gd name="T38" fmla="*/ 111 w 111"/>
                  <a:gd name="T39" fmla="*/ 43 h 99"/>
                  <a:gd name="T40" fmla="*/ 109 w 111"/>
                  <a:gd name="T41" fmla="*/ 56 h 99"/>
                  <a:gd name="T42" fmla="*/ 94 w 111"/>
                  <a:gd name="T43" fmla="*/ 86 h 99"/>
                  <a:gd name="T44" fmla="*/ 91 w 111"/>
                  <a:gd name="T45" fmla="*/ 91 h 99"/>
                  <a:gd name="T46" fmla="*/ 78 w 111"/>
                  <a:gd name="T47" fmla="*/ 99 h 99"/>
                  <a:gd name="T48" fmla="*/ 71 w 111"/>
                  <a:gd name="T49" fmla="*/ 98 h 99"/>
                  <a:gd name="T50" fmla="*/ 62 w 111"/>
                  <a:gd name="T51" fmla="*/ 95 h 99"/>
                  <a:gd name="T52" fmla="*/ 56 w 111"/>
                  <a:gd name="T53" fmla="*/ 94 h 99"/>
                  <a:gd name="T54" fmla="*/ 29 w 111"/>
                  <a:gd name="T55" fmla="*/ 92 h 99"/>
                  <a:gd name="T56" fmla="*/ 39 w 111"/>
                  <a:gd name="T57" fmla="*/ 93 h 99"/>
                  <a:gd name="T58" fmla="*/ 42 w 111"/>
                  <a:gd name="T59" fmla="*/ 93 h 99"/>
                  <a:gd name="T60" fmla="*/ 48 w 111"/>
                  <a:gd name="T61" fmla="*/ 90 h 99"/>
                  <a:gd name="T62" fmla="*/ 55 w 111"/>
                  <a:gd name="T63" fmla="*/ 94 h 99"/>
                  <a:gd name="T64" fmla="*/ 46 w 111"/>
                  <a:gd name="T65" fmla="*/ 96 h 99"/>
                  <a:gd name="T66" fmla="*/ 40 w 111"/>
                  <a:gd name="T67" fmla="*/ 98 h 99"/>
                  <a:gd name="T68" fmla="*/ 55 w 111"/>
                  <a:gd name="T69" fmla="*/ 10 h 99"/>
                  <a:gd name="T70" fmla="*/ 55 w 111"/>
                  <a:gd name="T71" fmla="*/ 10 h 99"/>
                  <a:gd name="T72" fmla="*/ 46 w 111"/>
                  <a:gd name="T73" fmla="*/ 7 h 99"/>
                  <a:gd name="T74" fmla="*/ 29 w 111"/>
                  <a:gd name="T75" fmla="*/ 1 h 99"/>
                  <a:gd name="T76" fmla="*/ 52 w 111"/>
                  <a:gd name="T77" fmla="*/ 4 h 99"/>
                  <a:gd name="T78" fmla="*/ 29 w 111"/>
                  <a:gd name="T79" fmla="*/ 92 h 99"/>
                  <a:gd name="T80" fmla="*/ 5 w 111"/>
                  <a:gd name="T81" fmla="*/ 35 h 99"/>
                  <a:gd name="T82" fmla="*/ 5 w 111"/>
                  <a:gd name="T83" fmla="*/ 37 h 99"/>
                  <a:gd name="T84" fmla="*/ 5 w 111"/>
                  <a:gd name="T85" fmla="*/ 46 h 99"/>
                  <a:gd name="T86" fmla="*/ 20 w 111"/>
                  <a:gd name="T87" fmla="*/ 83 h 99"/>
                  <a:gd name="T88" fmla="*/ 24 w 111"/>
                  <a:gd name="T89" fmla="*/ 88 h 99"/>
                  <a:gd name="T90" fmla="*/ 29 w 111"/>
                  <a:gd name="T91" fmla="*/ 92 h 99"/>
                  <a:gd name="T92" fmla="*/ 24 w 111"/>
                  <a:gd name="T93" fmla="*/ 95 h 99"/>
                  <a:gd name="T94" fmla="*/ 17 w 111"/>
                  <a:gd name="T95" fmla="*/ 87 h 99"/>
                  <a:gd name="T96" fmla="*/ 5 w 111"/>
                  <a:gd name="T97" fmla="*/ 64 h 99"/>
                  <a:gd name="T98" fmla="*/ 0 w 111"/>
                  <a:gd name="T99" fmla="*/ 43 h 99"/>
                  <a:gd name="T100" fmla="*/ 0 w 111"/>
                  <a:gd name="T101" fmla="*/ 37 h 99"/>
                  <a:gd name="T102" fmla="*/ 1 w 111"/>
                  <a:gd name="T103" fmla="*/ 30 h 99"/>
                  <a:gd name="T104" fmla="*/ 13 w 111"/>
                  <a:gd name="T105" fmla="*/ 8 h 99"/>
                  <a:gd name="T106" fmla="*/ 29 w 111"/>
                  <a:gd name="T107" fmla="*/ 1 h 99"/>
                  <a:gd name="T108" fmla="*/ 17 w 111"/>
                  <a:gd name="T109" fmla="*/ 11 h 99"/>
                  <a:gd name="T110" fmla="*/ 29 w 111"/>
                  <a:gd name="T111" fmla="*/ 9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99">
                    <a:moveTo>
                      <a:pt x="55" y="89"/>
                    </a:moveTo>
                    <a:cubicBezTo>
                      <a:pt x="55" y="89"/>
                      <a:pt x="55" y="89"/>
                      <a:pt x="55" y="89"/>
                    </a:cubicBezTo>
                    <a:cubicBezTo>
                      <a:pt x="56" y="89"/>
                      <a:pt x="56" y="89"/>
                      <a:pt x="56" y="89"/>
                    </a:cubicBezTo>
                    <a:cubicBezTo>
                      <a:pt x="56" y="89"/>
                      <a:pt x="56" y="89"/>
                      <a:pt x="56" y="89"/>
                    </a:cubicBezTo>
                    <a:cubicBezTo>
                      <a:pt x="57" y="89"/>
                      <a:pt x="58" y="89"/>
                      <a:pt x="59" y="89"/>
                    </a:cubicBezTo>
                    <a:cubicBezTo>
                      <a:pt x="61" y="90"/>
                      <a:pt x="62" y="90"/>
                      <a:pt x="63" y="90"/>
                    </a:cubicBezTo>
                    <a:cubicBezTo>
                      <a:pt x="63" y="90"/>
                      <a:pt x="63" y="90"/>
                      <a:pt x="63" y="90"/>
                    </a:cubicBezTo>
                    <a:cubicBezTo>
                      <a:pt x="64" y="90"/>
                      <a:pt x="64" y="91"/>
                      <a:pt x="65" y="91"/>
                    </a:cubicBezTo>
                    <a:cubicBezTo>
                      <a:pt x="65" y="91"/>
                      <a:pt x="66" y="91"/>
                      <a:pt x="67" y="92"/>
                    </a:cubicBezTo>
                    <a:cubicBezTo>
                      <a:pt x="68" y="92"/>
                      <a:pt x="68" y="92"/>
                      <a:pt x="69" y="93"/>
                    </a:cubicBezTo>
                    <a:cubicBezTo>
                      <a:pt x="70" y="93"/>
                      <a:pt x="71"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4" y="94"/>
                      <a:pt x="76" y="94"/>
                      <a:pt x="77" y="94"/>
                    </a:cubicBezTo>
                    <a:cubicBezTo>
                      <a:pt x="79" y="94"/>
                      <a:pt x="80" y="93"/>
                      <a:pt x="82" y="92"/>
                    </a:cubicBezTo>
                    <a:cubicBezTo>
                      <a:pt x="82" y="92"/>
                      <a:pt x="82" y="92"/>
                      <a:pt x="82" y="92"/>
                    </a:cubicBezTo>
                    <a:cubicBezTo>
                      <a:pt x="82" y="92"/>
                      <a:pt x="82" y="92"/>
                      <a:pt x="82" y="92"/>
                    </a:cubicBezTo>
                    <a:cubicBezTo>
                      <a:pt x="82" y="92"/>
                      <a:pt x="82" y="92"/>
                      <a:pt x="83" y="92"/>
                    </a:cubicBezTo>
                    <a:cubicBezTo>
                      <a:pt x="83" y="91"/>
                      <a:pt x="83" y="91"/>
                      <a:pt x="84" y="91"/>
                    </a:cubicBezTo>
                    <a:cubicBezTo>
                      <a:pt x="85" y="90"/>
                      <a:pt x="86" y="89"/>
                      <a:pt x="87" y="88"/>
                    </a:cubicBezTo>
                    <a:cubicBezTo>
                      <a:pt x="87" y="88"/>
                      <a:pt x="87" y="88"/>
                      <a:pt x="87" y="88"/>
                    </a:cubicBezTo>
                    <a:cubicBezTo>
                      <a:pt x="88" y="86"/>
                      <a:pt x="89" y="85"/>
                      <a:pt x="90" y="84"/>
                    </a:cubicBezTo>
                    <a:cubicBezTo>
                      <a:pt x="90" y="84"/>
                      <a:pt x="90" y="84"/>
                      <a:pt x="90" y="84"/>
                    </a:cubicBezTo>
                    <a:cubicBezTo>
                      <a:pt x="91" y="83"/>
                      <a:pt x="91" y="83"/>
                      <a:pt x="91" y="83"/>
                    </a:cubicBezTo>
                    <a:cubicBezTo>
                      <a:pt x="91" y="83"/>
                      <a:pt x="91" y="83"/>
                      <a:pt x="91" y="83"/>
                    </a:cubicBezTo>
                    <a:cubicBezTo>
                      <a:pt x="91" y="83"/>
                      <a:pt x="91" y="83"/>
                      <a:pt x="91" y="83"/>
                    </a:cubicBezTo>
                    <a:cubicBezTo>
                      <a:pt x="93" y="80"/>
                      <a:pt x="95" y="77"/>
                      <a:pt x="97" y="74"/>
                    </a:cubicBezTo>
                    <a:cubicBezTo>
                      <a:pt x="99" y="70"/>
                      <a:pt x="100" y="67"/>
                      <a:pt x="102" y="63"/>
                    </a:cubicBezTo>
                    <a:cubicBezTo>
                      <a:pt x="103" y="60"/>
                      <a:pt x="103" y="57"/>
                      <a:pt x="104" y="55"/>
                    </a:cubicBezTo>
                    <a:cubicBezTo>
                      <a:pt x="105" y="52"/>
                      <a:pt x="105" y="49"/>
                      <a:pt x="106" y="46"/>
                    </a:cubicBezTo>
                    <a:cubicBezTo>
                      <a:pt x="106" y="46"/>
                      <a:pt x="106" y="46"/>
                      <a:pt x="106" y="46"/>
                    </a:cubicBezTo>
                    <a:cubicBezTo>
                      <a:pt x="106" y="44"/>
                      <a:pt x="106" y="44"/>
                      <a:pt x="106" y="44"/>
                    </a:cubicBezTo>
                    <a:cubicBezTo>
                      <a:pt x="106" y="42"/>
                      <a:pt x="106" y="42"/>
                      <a:pt x="106" y="42"/>
                    </a:cubicBezTo>
                    <a:cubicBezTo>
                      <a:pt x="106" y="37"/>
                      <a:pt x="106" y="37"/>
                      <a:pt x="106" y="37"/>
                    </a:cubicBezTo>
                    <a:cubicBezTo>
                      <a:pt x="106" y="37"/>
                      <a:pt x="106" y="37"/>
                      <a:pt x="106" y="37"/>
                    </a:cubicBezTo>
                    <a:cubicBezTo>
                      <a:pt x="106" y="37"/>
                      <a:pt x="106" y="37"/>
                      <a:pt x="106" y="37"/>
                    </a:cubicBezTo>
                    <a:cubicBezTo>
                      <a:pt x="106" y="37"/>
                      <a:pt x="106" y="37"/>
                      <a:pt x="106" y="37"/>
                    </a:cubicBezTo>
                    <a:cubicBezTo>
                      <a:pt x="106" y="36"/>
                      <a:pt x="106" y="35"/>
                      <a:pt x="106" y="35"/>
                    </a:cubicBezTo>
                    <a:cubicBezTo>
                      <a:pt x="106" y="34"/>
                      <a:pt x="105" y="32"/>
                      <a:pt x="105" y="31"/>
                    </a:cubicBezTo>
                    <a:cubicBezTo>
                      <a:pt x="105" y="28"/>
                      <a:pt x="104" y="24"/>
                      <a:pt x="102" y="21"/>
                    </a:cubicBezTo>
                    <a:cubicBezTo>
                      <a:pt x="100" y="18"/>
                      <a:pt x="99" y="15"/>
                      <a:pt x="96" y="13"/>
                    </a:cubicBezTo>
                    <a:cubicBezTo>
                      <a:pt x="96" y="13"/>
                      <a:pt x="95" y="12"/>
                      <a:pt x="95" y="12"/>
                    </a:cubicBezTo>
                    <a:cubicBezTo>
                      <a:pt x="95" y="12"/>
                      <a:pt x="95" y="12"/>
                      <a:pt x="95" y="12"/>
                    </a:cubicBezTo>
                    <a:cubicBezTo>
                      <a:pt x="95" y="12"/>
                      <a:pt x="94" y="11"/>
                      <a:pt x="94" y="11"/>
                    </a:cubicBezTo>
                    <a:cubicBezTo>
                      <a:pt x="94" y="11"/>
                      <a:pt x="94" y="11"/>
                      <a:pt x="94" y="11"/>
                    </a:cubicBezTo>
                    <a:cubicBezTo>
                      <a:pt x="94" y="11"/>
                      <a:pt x="94" y="11"/>
                      <a:pt x="94" y="11"/>
                    </a:cubicBezTo>
                    <a:cubicBezTo>
                      <a:pt x="92" y="9"/>
                      <a:pt x="90" y="8"/>
                      <a:pt x="87" y="7"/>
                    </a:cubicBezTo>
                    <a:cubicBezTo>
                      <a:pt x="85" y="6"/>
                      <a:pt x="83" y="6"/>
                      <a:pt x="80" y="5"/>
                    </a:cubicBezTo>
                    <a:cubicBezTo>
                      <a:pt x="77" y="5"/>
                      <a:pt x="75" y="5"/>
                      <a:pt x="72" y="5"/>
                    </a:cubicBezTo>
                    <a:cubicBezTo>
                      <a:pt x="70" y="6"/>
                      <a:pt x="67" y="6"/>
                      <a:pt x="65" y="7"/>
                    </a:cubicBezTo>
                    <a:cubicBezTo>
                      <a:pt x="64" y="8"/>
                      <a:pt x="62" y="8"/>
                      <a:pt x="61" y="9"/>
                    </a:cubicBezTo>
                    <a:cubicBezTo>
                      <a:pt x="59" y="9"/>
                      <a:pt x="56" y="10"/>
                      <a:pt x="56" y="10"/>
                    </a:cubicBezTo>
                    <a:cubicBezTo>
                      <a:pt x="56" y="10"/>
                      <a:pt x="56" y="10"/>
                      <a:pt x="55" y="10"/>
                    </a:cubicBezTo>
                    <a:cubicBezTo>
                      <a:pt x="55" y="5"/>
                      <a:pt x="55" y="5"/>
                      <a:pt x="55" y="5"/>
                    </a:cubicBezTo>
                    <a:cubicBezTo>
                      <a:pt x="55" y="5"/>
                      <a:pt x="55" y="5"/>
                      <a:pt x="55" y="5"/>
                    </a:cubicBezTo>
                    <a:cubicBezTo>
                      <a:pt x="59" y="4"/>
                      <a:pt x="59" y="4"/>
                      <a:pt x="59" y="4"/>
                    </a:cubicBezTo>
                    <a:cubicBezTo>
                      <a:pt x="61" y="3"/>
                      <a:pt x="62" y="3"/>
                      <a:pt x="63" y="3"/>
                    </a:cubicBezTo>
                    <a:cubicBezTo>
                      <a:pt x="66" y="2"/>
                      <a:pt x="69" y="1"/>
                      <a:pt x="72" y="0"/>
                    </a:cubicBezTo>
                    <a:cubicBezTo>
                      <a:pt x="75" y="0"/>
                      <a:pt x="78" y="0"/>
                      <a:pt x="81" y="0"/>
                    </a:cubicBezTo>
                    <a:cubicBezTo>
                      <a:pt x="84" y="1"/>
                      <a:pt x="87" y="2"/>
                      <a:pt x="89" y="3"/>
                    </a:cubicBezTo>
                    <a:cubicBezTo>
                      <a:pt x="92" y="4"/>
                      <a:pt x="95" y="5"/>
                      <a:pt x="97" y="7"/>
                    </a:cubicBezTo>
                    <a:cubicBezTo>
                      <a:pt x="97" y="8"/>
                      <a:pt x="98" y="8"/>
                      <a:pt x="98" y="8"/>
                    </a:cubicBezTo>
                    <a:cubicBezTo>
                      <a:pt x="98" y="8"/>
                      <a:pt x="98" y="8"/>
                      <a:pt x="98" y="8"/>
                    </a:cubicBezTo>
                    <a:cubicBezTo>
                      <a:pt x="98" y="8"/>
                      <a:pt x="98" y="8"/>
                      <a:pt x="98" y="8"/>
                    </a:cubicBezTo>
                    <a:cubicBezTo>
                      <a:pt x="99" y="9"/>
                      <a:pt x="99" y="9"/>
                      <a:pt x="99" y="9"/>
                    </a:cubicBezTo>
                    <a:cubicBezTo>
                      <a:pt x="102" y="12"/>
                      <a:pt x="105" y="16"/>
                      <a:pt x="106" y="19"/>
                    </a:cubicBezTo>
                    <a:cubicBezTo>
                      <a:pt x="108" y="23"/>
                      <a:pt x="109" y="26"/>
                      <a:pt x="110" y="30"/>
                    </a:cubicBezTo>
                    <a:cubicBezTo>
                      <a:pt x="110" y="32"/>
                      <a:pt x="110" y="33"/>
                      <a:pt x="110" y="34"/>
                    </a:cubicBezTo>
                    <a:cubicBezTo>
                      <a:pt x="110" y="35"/>
                      <a:pt x="111" y="35"/>
                      <a:pt x="111" y="36"/>
                    </a:cubicBezTo>
                    <a:cubicBezTo>
                      <a:pt x="111" y="36"/>
                      <a:pt x="111" y="36"/>
                      <a:pt x="111" y="36"/>
                    </a:cubicBezTo>
                    <a:cubicBezTo>
                      <a:pt x="111" y="36"/>
                      <a:pt x="111" y="36"/>
                      <a:pt x="111" y="36"/>
                    </a:cubicBezTo>
                    <a:cubicBezTo>
                      <a:pt x="111" y="36"/>
                      <a:pt x="111" y="36"/>
                      <a:pt x="111" y="36"/>
                    </a:cubicBezTo>
                    <a:cubicBezTo>
                      <a:pt x="111" y="36"/>
                      <a:pt x="111" y="36"/>
                      <a:pt x="111" y="36"/>
                    </a:cubicBezTo>
                    <a:cubicBezTo>
                      <a:pt x="111" y="36"/>
                      <a:pt x="111" y="36"/>
                      <a:pt x="111" y="36"/>
                    </a:cubicBezTo>
                    <a:cubicBezTo>
                      <a:pt x="111" y="37"/>
                      <a:pt x="111" y="37"/>
                      <a:pt x="111" y="37"/>
                    </a:cubicBezTo>
                    <a:cubicBezTo>
                      <a:pt x="111" y="42"/>
                      <a:pt x="111" y="42"/>
                      <a:pt x="111" y="42"/>
                    </a:cubicBezTo>
                    <a:cubicBezTo>
                      <a:pt x="111" y="42"/>
                      <a:pt x="111" y="42"/>
                      <a:pt x="111" y="42"/>
                    </a:cubicBezTo>
                    <a:cubicBezTo>
                      <a:pt x="111" y="43"/>
                      <a:pt x="111" y="43"/>
                      <a:pt x="111" y="43"/>
                    </a:cubicBezTo>
                    <a:cubicBezTo>
                      <a:pt x="111" y="45"/>
                      <a:pt x="111" y="45"/>
                      <a:pt x="111" y="45"/>
                    </a:cubicBezTo>
                    <a:cubicBezTo>
                      <a:pt x="110" y="46"/>
                      <a:pt x="110" y="46"/>
                      <a:pt x="110" y="46"/>
                    </a:cubicBezTo>
                    <a:cubicBezTo>
                      <a:pt x="110" y="47"/>
                      <a:pt x="110" y="47"/>
                      <a:pt x="110" y="47"/>
                    </a:cubicBezTo>
                    <a:cubicBezTo>
                      <a:pt x="110" y="50"/>
                      <a:pt x="110" y="53"/>
                      <a:pt x="109" y="56"/>
                    </a:cubicBezTo>
                    <a:cubicBezTo>
                      <a:pt x="108" y="59"/>
                      <a:pt x="107" y="62"/>
                      <a:pt x="106" y="64"/>
                    </a:cubicBezTo>
                    <a:cubicBezTo>
                      <a:pt x="105" y="68"/>
                      <a:pt x="103" y="72"/>
                      <a:pt x="101" y="76"/>
                    </a:cubicBezTo>
                    <a:cubicBezTo>
                      <a:pt x="99" y="79"/>
                      <a:pt x="97" y="83"/>
                      <a:pt x="94" y="86"/>
                    </a:cubicBezTo>
                    <a:cubicBezTo>
                      <a:pt x="94" y="86"/>
                      <a:pt x="94" y="86"/>
                      <a:pt x="94" y="86"/>
                    </a:cubicBezTo>
                    <a:cubicBezTo>
                      <a:pt x="94" y="87"/>
                      <a:pt x="94" y="87"/>
                      <a:pt x="94" y="87"/>
                    </a:cubicBezTo>
                    <a:cubicBezTo>
                      <a:pt x="94" y="87"/>
                      <a:pt x="94" y="87"/>
                      <a:pt x="94" y="87"/>
                    </a:cubicBezTo>
                    <a:cubicBezTo>
                      <a:pt x="93" y="88"/>
                      <a:pt x="92" y="89"/>
                      <a:pt x="91" y="91"/>
                    </a:cubicBezTo>
                    <a:cubicBezTo>
                      <a:pt x="91" y="91"/>
                      <a:pt x="91" y="91"/>
                      <a:pt x="91" y="91"/>
                    </a:cubicBezTo>
                    <a:cubicBezTo>
                      <a:pt x="89" y="92"/>
                      <a:pt x="88" y="94"/>
                      <a:pt x="87" y="95"/>
                    </a:cubicBezTo>
                    <a:cubicBezTo>
                      <a:pt x="86" y="95"/>
                      <a:pt x="86" y="95"/>
                      <a:pt x="85" y="96"/>
                    </a:cubicBezTo>
                    <a:cubicBezTo>
                      <a:pt x="85" y="96"/>
                      <a:pt x="85" y="96"/>
                      <a:pt x="84" y="96"/>
                    </a:cubicBezTo>
                    <a:cubicBezTo>
                      <a:pt x="82" y="98"/>
                      <a:pt x="80" y="98"/>
                      <a:pt x="78" y="99"/>
                    </a:cubicBezTo>
                    <a:cubicBezTo>
                      <a:pt x="76" y="99"/>
                      <a:pt x="73" y="99"/>
                      <a:pt x="71" y="98"/>
                    </a:cubicBezTo>
                    <a:cubicBezTo>
                      <a:pt x="71" y="98"/>
                      <a:pt x="71" y="98"/>
                      <a:pt x="71" y="98"/>
                    </a:cubicBezTo>
                    <a:cubicBezTo>
                      <a:pt x="71" y="98"/>
                      <a:pt x="71" y="98"/>
                      <a:pt x="71" y="98"/>
                    </a:cubicBezTo>
                    <a:cubicBezTo>
                      <a:pt x="71" y="98"/>
                      <a:pt x="71" y="98"/>
                      <a:pt x="71" y="98"/>
                    </a:cubicBezTo>
                    <a:cubicBezTo>
                      <a:pt x="70" y="98"/>
                      <a:pt x="69" y="97"/>
                      <a:pt x="68" y="97"/>
                    </a:cubicBezTo>
                    <a:cubicBezTo>
                      <a:pt x="67" y="97"/>
                      <a:pt x="66" y="96"/>
                      <a:pt x="65" y="96"/>
                    </a:cubicBezTo>
                    <a:cubicBezTo>
                      <a:pt x="64" y="96"/>
                      <a:pt x="64" y="96"/>
                      <a:pt x="63" y="95"/>
                    </a:cubicBezTo>
                    <a:cubicBezTo>
                      <a:pt x="63" y="95"/>
                      <a:pt x="62" y="95"/>
                      <a:pt x="62" y="95"/>
                    </a:cubicBezTo>
                    <a:cubicBezTo>
                      <a:pt x="62" y="95"/>
                      <a:pt x="62" y="95"/>
                      <a:pt x="62" y="95"/>
                    </a:cubicBezTo>
                    <a:cubicBezTo>
                      <a:pt x="61" y="94"/>
                      <a:pt x="60" y="94"/>
                      <a:pt x="59" y="94"/>
                    </a:cubicBezTo>
                    <a:cubicBezTo>
                      <a:pt x="58" y="94"/>
                      <a:pt x="57" y="94"/>
                      <a:pt x="56" y="94"/>
                    </a:cubicBezTo>
                    <a:cubicBezTo>
                      <a:pt x="56" y="94"/>
                      <a:pt x="56" y="94"/>
                      <a:pt x="56" y="94"/>
                    </a:cubicBezTo>
                    <a:cubicBezTo>
                      <a:pt x="55" y="94"/>
                      <a:pt x="55" y="94"/>
                      <a:pt x="55" y="94"/>
                    </a:cubicBezTo>
                    <a:cubicBezTo>
                      <a:pt x="55" y="94"/>
                      <a:pt x="55" y="94"/>
                      <a:pt x="55" y="94"/>
                    </a:cubicBezTo>
                    <a:lnTo>
                      <a:pt x="55" y="89"/>
                    </a:lnTo>
                    <a:close/>
                    <a:moveTo>
                      <a:pt x="29" y="92"/>
                    </a:moveTo>
                    <a:cubicBezTo>
                      <a:pt x="29" y="92"/>
                      <a:pt x="29" y="92"/>
                      <a:pt x="29" y="92"/>
                    </a:cubicBezTo>
                    <a:cubicBezTo>
                      <a:pt x="31" y="93"/>
                      <a:pt x="32" y="94"/>
                      <a:pt x="34" y="94"/>
                    </a:cubicBezTo>
                    <a:cubicBezTo>
                      <a:pt x="35" y="94"/>
                      <a:pt x="37" y="94"/>
                      <a:pt x="39" y="93"/>
                    </a:cubicBezTo>
                    <a:cubicBezTo>
                      <a:pt x="39" y="93"/>
                      <a:pt x="39" y="93"/>
                      <a:pt x="39" y="93"/>
                    </a:cubicBezTo>
                    <a:cubicBezTo>
                      <a:pt x="39" y="93"/>
                      <a:pt x="39" y="93"/>
                      <a:pt x="39" y="93"/>
                    </a:cubicBezTo>
                    <a:cubicBezTo>
                      <a:pt x="39" y="93"/>
                      <a:pt x="39" y="93"/>
                      <a:pt x="39" y="93"/>
                    </a:cubicBezTo>
                    <a:cubicBezTo>
                      <a:pt x="39" y="93"/>
                      <a:pt x="39" y="93"/>
                      <a:pt x="39" y="93"/>
                    </a:cubicBezTo>
                    <a:cubicBezTo>
                      <a:pt x="40" y="93"/>
                      <a:pt x="41" y="93"/>
                      <a:pt x="42" y="93"/>
                    </a:cubicBezTo>
                    <a:cubicBezTo>
                      <a:pt x="42" y="92"/>
                      <a:pt x="43" y="92"/>
                      <a:pt x="44" y="92"/>
                    </a:cubicBezTo>
                    <a:cubicBezTo>
                      <a:pt x="45" y="91"/>
                      <a:pt x="46" y="91"/>
                      <a:pt x="46" y="91"/>
                    </a:cubicBezTo>
                    <a:cubicBezTo>
                      <a:pt x="47" y="91"/>
                      <a:pt x="47" y="90"/>
                      <a:pt x="48" y="90"/>
                    </a:cubicBezTo>
                    <a:cubicBezTo>
                      <a:pt x="48" y="90"/>
                      <a:pt x="48" y="90"/>
                      <a:pt x="48" y="90"/>
                    </a:cubicBezTo>
                    <a:cubicBezTo>
                      <a:pt x="48" y="90"/>
                      <a:pt x="48" y="90"/>
                      <a:pt x="48" y="90"/>
                    </a:cubicBezTo>
                    <a:cubicBezTo>
                      <a:pt x="49" y="90"/>
                      <a:pt x="50" y="90"/>
                      <a:pt x="51" y="90"/>
                    </a:cubicBezTo>
                    <a:cubicBezTo>
                      <a:pt x="53" y="89"/>
                      <a:pt x="55" y="89"/>
                      <a:pt x="55" y="89"/>
                    </a:cubicBezTo>
                    <a:cubicBezTo>
                      <a:pt x="55" y="94"/>
                      <a:pt x="55" y="94"/>
                      <a:pt x="55" y="94"/>
                    </a:cubicBezTo>
                    <a:cubicBezTo>
                      <a:pt x="55" y="94"/>
                      <a:pt x="54" y="94"/>
                      <a:pt x="52" y="94"/>
                    </a:cubicBezTo>
                    <a:cubicBezTo>
                      <a:pt x="51" y="94"/>
                      <a:pt x="50" y="95"/>
                      <a:pt x="49" y="95"/>
                    </a:cubicBezTo>
                    <a:cubicBezTo>
                      <a:pt x="49" y="95"/>
                      <a:pt x="48" y="95"/>
                      <a:pt x="48" y="95"/>
                    </a:cubicBezTo>
                    <a:cubicBezTo>
                      <a:pt x="47" y="96"/>
                      <a:pt x="47" y="96"/>
                      <a:pt x="46" y="96"/>
                    </a:cubicBezTo>
                    <a:cubicBezTo>
                      <a:pt x="45" y="96"/>
                      <a:pt x="44" y="97"/>
                      <a:pt x="43" y="97"/>
                    </a:cubicBezTo>
                    <a:cubicBezTo>
                      <a:pt x="42" y="97"/>
                      <a:pt x="41" y="98"/>
                      <a:pt x="40" y="98"/>
                    </a:cubicBezTo>
                    <a:cubicBezTo>
                      <a:pt x="40" y="98"/>
                      <a:pt x="40" y="98"/>
                      <a:pt x="40" y="98"/>
                    </a:cubicBezTo>
                    <a:cubicBezTo>
                      <a:pt x="40" y="98"/>
                      <a:pt x="40" y="98"/>
                      <a:pt x="40" y="98"/>
                    </a:cubicBezTo>
                    <a:cubicBezTo>
                      <a:pt x="38" y="99"/>
                      <a:pt x="35" y="99"/>
                      <a:pt x="33" y="99"/>
                    </a:cubicBezTo>
                    <a:cubicBezTo>
                      <a:pt x="32" y="99"/>
                      <a:pt x="30" y="98"/>
                      <a:pt x="29" y="98"/>
                    </a:cubicBezTo>
                    <a:cubicBezTo>
                      <a:pt x="29" y="92"/>
                      <a:pt x="29" y="92"/>
                      <a:pt x="29" y="92"/>
                    </a:cubicBezTo>
                    <a:close/>
                    <a:moveTo>
                      <a:pt x="55" y="10"/>
                    </a:moveTo>
                    <a:cubicBezTo>
                      <a:pt x="55" y="10"/>
                      <a:pt x="55" y="10"/>
                      <a:pt x="55" y="10"/>
                    </a:cubicBezTo>
                    <a:cubicBezTo>
                      <a:pt x="55" y="10"/>
                      <a:pt x="55" y="10"/>
                      <a:pt x="55" y="10"/>
                    </a:cubicBezTo>
                    <a:cubicBezTo>
                      <a:pt x="55" y="10"/>
                      <a:pt x="55" y="10"/>
                      <a:pt x="55" y="10"/>
                    </a:cubicBezTo>
                    <a:cubicBezTo>
                      <a:pt x="55" y="10"/>
                      <a:pt x="55" y="10"/>
                      <a:pt x="55" y="10"/>
                    </a:cubicBezTo>
                    <a:cubicBezTo>
                      <a:pt x="55" y="10"/>
                      <a:pt x="55" y="10"/>
                      <a:pt x="55" y="10"/>
                    </a:cubicBezTo>
                    <a:cubicBezTo>
                      <a:pt x="55" y="10"/>
                      <a:pt x="55" y="10"/>
                      <a:pt x="55" y="10"/>
                    </a:cubicBezTo>
                    <a:cubicBezTo>
                      <a:pt x="54" y="10"/>
                      <a:pt x="52" y="9"/>
                      <a:pt x="50" y="9"/>
                    </a:cubicBezTo>
                    <a:cubicBezTo>
                      <a:pt x="49" y="8"/>
                      <a:pt x="47" y="8"/>
                      <a:pt x="46" y="7"/>
                    </a:cubicBezTo>
                    <a:cubicBezTo>
                      <a:pt x="44" y="6"/>
                      <a:pt x="41" y="6"/>
                      <a:pt x="39" y="5"/>
                    </a:cubicBezTo>
                    <a:cubicBezTo>
                      <a:pt x="36" y="5"/>
                      <a:pt x="34" y="5"/>
                      <a:pt x="31" y="5"/>
                    </a:cubicBezTo>
                    <a:cubicBezTo>
                      <a:pt x="30" y="5"/>
                      <a:pt x="30" y="5"/>
                      <a:pt x="29" y="5"/>
                    </a:cubicBezTo>
                    <a:cubicBezTo>
                      <a:pt x="29" y="1"/>
                      <a:pt x="29" y="1"/>
                      <a:pt x="29" y="1"/>
                    </a:cubicBezTo>
                    <a:cubicBezTo>
                      <a:pt x="30" y="0"/>
                      <a:pt x="30" y="0"/>
                      <a:pt x="30" y="0"/>
                    </a:cubicBezTo>
                    <a:cubicBezTo>
                      <a:pt x="33" y="0"/>
                      <a:pt x="36" y="0"/>
                      <a:pt x="39" y="0"/>
                    </a:cubicBezTo>
                    <a:cubicBezTo>
                      <a:pt x="42" y="1"/>
                      <a:pt x="45" y="2"/>
                      <a:pt x="48" y="3"/>
                    </a:cubicBezTo>
                    <a:cubicBezTo>
                      <a:pt x="49" y="3"/>
                      <a:pt x="50" y="3"/>
                      <a:pt x="52" y="4"/>
                    </a:cubicBezTo>
                    <a:cubicBezTo>
                      <a:pt x="55" y="5"/>
                      <a:pt x="55" y="5"/>
                      <a:pt x="55" y="5"/>
                    </a:cubicBezTo>
                    <a:cubicBezTo>
                      <a:pt x="55" y="10"/>
                      <a:pt x="55" y="10"/>
                      <a:pt x="55" y="10"/>
                    </a:cubicBezTo>
                    <a:close/>
                    <a:moveTo>
                      <a:pt x="29" y="92"/>
                    </a:moveTo>
                    <a:cubicBezTo>
                      <a:pt x="29" y="92"/>
                      <a:pt x="29" y="92"/>
                      <a:pt x="29" y="92"/>
                    </a:cubicBezTo>
                    <a:close/>
                    <a:moveTo>
                      <a:pt x="15" y="13"/>
                    </a:moveTo>
                    <a:cubicBezTo>
                      <a:pt x="12" y="15"/>
                      <a:pt x="10" y="18"/>
                      <a:pt x="9" y="21"/>
                    </a:cubicBezTo>
                    <a:cubicBezTo>
                      <a:pt x="7" y="24"/>
                      <a:pt x="6" y="28"/>
                      <a:pt x="6" y="31"/>
                    </a:cubicBezTo>
                    <a:cubicBezTo>
                      <a:pt x="6" y="32"/>
                      <a:pt x="5" y="34"/>
                      <a:pt x="5" y="35"/>
                    </a:cubicBezTo>
                    <a:cubicBezTo>
                      <a:pt x="5" y="36"/>
                      <a:pt x="5" y="36"/>
                      <a:pt x="5" y="37"/>
                    </a:cubicBezTo>
                    <a:cubicBezTo>
                      <a:pt x="5" y="37"/>
                      <a:pt x="5" y="37"/>
                      <a:pt x="5" y="37"/>
                    </a:cubicBezTo>
                    <a:cubicBezTo>
                      <a:pt x="5" y="37"/>
                      <a:pt x="5" y="37"/>
                      <a:pt x="5" y="37"/>
                    </a:cubicBezTo>
                    <a:cubicBezTo>
                      <a:pt x="5" y="37"/>
                      <a:pt x="5" y="37"/>
                      <a:pt x="5" y="37"/>
                    </a:cubicBezTo>
                    <a:cubicBezTo>
                      <a:pt x="5" y="37"/>
                      <a:pt x="5" y="37"/>
                      <a:pt x="5" y="37"/>
                    </a:cubicBezTo>
                    <a:cubicBezTo>
                      <a:pt x="5" y="42"/>
                      <a:pt x="5" y="42"/>
                      <a:pt x="5" y="42"/>
                    </a:cubicBezTo>
                    <a:cubicBezTo>
                      <a:pt x="5" y="44"/>
                      <a:pt x="5" y="44"/>
                      <a:pt x="5" y="44"/>
                    </a:cubicBezTo>
                    <a:cubicBezTo>
                      <a:pt x="5" y="45"/>
                      <a:pt x="5" y="45"/>
                      <a:pt x="5" y="46"/>
                    </a:cubicBezTo>
                    <a:cubicBezTo>
                      <a:pt x="6" y="49"/>
                      <a:pt x="6" y="52"/>
                      <a:pt x="7" y="55"/>
                    </a:cubicBezTo>
                    <a:cubicBezTo>
                      <a:pt x="7" y="57"/>
                      <a:pt x="8" y="60"/>
                      <a:pt x="9" y="63"/>
                    </a:cubicBezTo>
                    <a:cubicBezTo>
                      <a:pt x="11" y="67"/>
                      <a:pt x="12" y="70"/>
                      <a:pt x="14" y="74"/>
                    </a:cubicBezTo>
                    <a:cubicBezTo>
                      <a:pt x="16" y="77"/>
                      <a:pt x="18" y="80"/>
                      <a:pt x="20" y="83"/>
                    </a:cubicBezTo>
                    <a:cubicBezTo>
                      <a:pt x="20" y="83"/>
                      <a:pt x="20" y="83"/>
                      <a:pt x="20" y="83"/>
                    </a:cubicBezTo>
                    <a:cubicBezTo>
                      <a:pt x="21" y="84"/>
                      <a:pt x="21" y="84"/>
                      <a:pt x="21" y="84"/>
                    </a:cubicBezTo>
                    <a:cubicBezTo>
                      <a:pt x="21" y="84"/>
                      <a:pt x="21" y="84"/>
                      <a:pt x="21" y="84"/>
                    </a:cubicBezTo>
                    <a:cubicBezTo>
                      <a:pt x="22" y="85"/>
                      <a:pt x="23" y="87"/>
                      <a:pt x="24" y="88"/>
                    </a:cubicBezTo>
                    <a:cubicBezTo>
                      <a:pt x="25" y="89"/>
                      <a:pt x="26" y="90"/>
                      <a:pt x="27" y="91"/>
                    </a:cubicBezTo>
                    <a:cubicBezTo>
                      <a:pt x="28" y="91"/>
                      <a:pt x="28" y="91"/>
                      <a:pt x="28" y="92"/>
                    </a:cubicBezTo>
                    <a:cubicBezTo>
                      <a:pt x="28" y="92"/>
                      <a:pt x="29" y="92"/>
                      <a:pt x="29" y="92"/>
                    </a:cubicBezTo>
                    <a:cubicBezTo>
                      <a:pt x="29" y="92"/>
                      <a:pt x="29" y="92"/>
                      <a:pt x="29" y="92"/>
                    </a:cubicBezTo>
                    <a:cubicBezTo>
                      <a:pt x="29" y="98"/>
                      <a:pt x="29" y="98"/>
                      <a:pt x="29" y="98"/>
                    </a:cubicBezTo>
                    <a:cubicBezTo>
                      <a:pt x="28" y="97"/>
                      <a:pt x="27" y="97"/>
                      <a:pt x="27" y="96"/>
                    </a:cubicBezTo>
                    <a:cubicBezTo>
                      <a:pt x="26" y="96"/>
                      <a:pt x="26" y="96"/>
                      <a:pt x="25" y="96"/>
                    </a:cubicBezTo>
                    <a:cubicBezTo>
                      <a:pt x="25" y="95"/>
                      <a:pt x="25" y="95"/>
                      <a:pt x="24" y="95"/>
                    </a:cubicBezTo>
                    <a:cubicBezTo>
                      <a:pt x="23" y="94"/>
                      <a:pt x="22" y="92"/>
                      <a:pt x="20" y="91"/>
                    </a:cubicBezTo>
                    <a:cubicBezTo>
                      <a:pt x="19" y="90"/>
                      <a:pt x="18" y="88"/>
                      <a:pt x="17" y="87"/>
                    </a:cubicBezTo>
                    <a:cubicBezTo>
                      <a:pt x="17" y="87"/>
                      <a:pt x="17" y="87"/>
                      <a:pt x="17" y="87"/>
                    </a:cubicBezTo>
                    <a:cubicBezTo>
                      <a:pt x="17" y="87"/>
                      <a:pt x="17" y="87"/>
                      <a:pt x="17" y="87"/>
                    </a:cubicBezTo>
                    <a:cubicBezTo>
                      <a:pt x="17" y="86"/>
                      <a:pt x="17" y="86"/>
                      <a:pt x="17" y="86"/>
                    </a:cubicBezTo>
                    <a:cubicBezTo>
                      <a:pt x="17" y="86"/>
                      <a:pt x="17" y="86"/>
                      <a:pt x="17" y="86"/>
                    </a:cubicBezTo>
                    <a:cubicBezTo>
                      <a:pt x="14" y="83"/>
                      <a:pt x="12" y="79"/>
                      <a:pt x="10" y="76"/>
                    </a:cubicBezTo>
                    <a:cubicBezTo>
                      <a:pt x="8" y="72"/>
                      <a:pt x="6" y="68"/>
                      <a:pt x="5" y="64"/>
                    </a:cubicBezTo>
                    <a:cubicBezTo>
                      <a:pt x="4" y="62"/>
                      <a:pt x="3" y="59"/>
                      <a:pt x="2" y="56"/>
                    </a:cubicBezTo>
                    <a:cubicBezTo>
                      <a:pt x="1" y="53"/>
                      <a:pt x="1" y="50"/>
                      <a:pt x="1" y="47"/>
                    </a:cubicBezTo>
                    <a:cubicBezTo>
                      <a:pt x="0" y="44"/>
                      <a:pt x="0" y="44"/>
                      <a:pt x="0" y="44"/>
                    </a:cubicBezTo>
                    <a:cubicBezTo>
                      <a:pt x="0" y="43"/>
                      <a:pt x="0" y="43"/>
                      <a:pt x="0" y="43"/>
                    </a:cubicBezTo>
                    <a:cubicBezTo>
                      <a:pt x="0" y="43"/>
                      <a:pt x="0" y="43"/>
                      <a:pt x="0" y="42"/>
                    </a:cubicBezTo>
                    <a:cubicBezTo>
                      <a:pt x="0" y="37"/>
                      <a:pt x="0" y="37"/>
                      <a:pt x="0" y="37"/>
                    </a:cubicBezTo>
                    <a:cubicBezTo>
                      <a:pt x="0" y="37"/>
                      <a:pt x="0" y="37"/>
                      <a:pt x="0" y="37"/>
                    </a:cubicBezTo>
                    <a:cubicBezTo>
                      <a:pt x="0" y="37"/>
                      <a:pt x="0" y="37"/>
                      <a:pt x="0" y="37"/>
                    </a:cubicBezTo>
                    <a:cubicBezTo>
                      <a:pt x="0" y="36"/>
                      <a:pt x="0" y="36"/>
                      <a:pt x="0" y="36"/>
                    </a:cubicBezTo>
                    <a:cubicBezTo>
                      <a:pt x="0" y="36"/>
                      <a:pt x="0" y="36"/>
                      <a:pt x="0" y="36"/>
                    </a:cubicBezTo>
                    <a:cubicBezTo>
                      <a:pt x="0" y="35"/>
                      <a:pt x="0" y="35"/>
                      <a:pt x="1" y="34"/>
                    </a:cubicBezTo>
                    <a:cubicBezTo>
                      <a:pt x="1" y="33"/>
                      <a:pt x="1" y="32"/>
                      <a:pt x="1" y="30"/>
                    </a:cubicBezTo>
                    <a:cubicBezTo>
                      <a:pt x="2" y="26"/>
                      <a:pt x="3" y="23"/>
                      <a:pt x="5" y="19"/>
                    </a:cubicBezTo>
                    <a:cubicBezTo>
                      <a:pt x="6" y="16"/>
                      <a:pt x="9" y="12"/>
                      <a:pt x="12" y="9"/>
                    </a:cubicBezTo>
                    <a:cubicBezTo>
                      <a:pt x="12" y="9"/>
                      <a:pt x="12" y="9"/>
                      <a:pt x="13" y="8"/>
                    </a:cubicBezTo>
                    <a:cubicBezTo>
                      <a:pt x="13" y="8"/>
                      <a:pt x="13" y="8"/>
                      <a:pt x="13" y="8"/>
                    </a:cubicBezTo>
                    <a:cubicBezTo>
                      <a:pt x="13" y="8"/>
                      <a:pt x="14" y="8"/>
                      <a:pt x="14" y="7"/>
                    </a:cubicBezTo>
                    <a:cubicBezTo>
                      <a:pt x="14" y="7"/>
                      <a:pt x="14" y="7"/>
                      <a:pt x="14" y="7"/>
                    </a:cubicBezTo>
                    <a:cubicBezTo>
                      <a:pt x="16" y="5"/>
                      <a:pt x="19" y="4"/>
                      <a:pt x="22" y="3"/>
                    </a:cubicBezTo>
                    <a:cubicBezTo>
                      <a:pt x="24" y="2"/>
                      <a:pt x="27" y="1"/>
                      <a:pt x="29" y="1"/>
                    </a:cubicBezTo>
                    <a:cubicBezTo>
                      <a:pt x="29" y="5"/>
                      <a:pt x="29" y="5"/>
                      <a:pt x="29" y="5"/>
                    </a:cubicBezTo>
                    <a:cubicBezTo>
                      <a:pt x="27" y="6"/>
                      <a:pt x="25" y="6"/>
                      <a:pt x="24" y="7"/>
                    </a:cubicBezTo>
                    <a:cubicBezTo>
                      <a:pt x="21" y="8"/>
                      <a:pt x="19" y="9"/>
                      <a:pt x="17" y="11"/>
                    </a:cubicBezTo>
                    <a:cubicBezTo>
                      <a:pt x="17" y="11"/>
                      <a:pt x="17" y="11"/>
                      <a:pt x="17" y="11"/>
                    </a:cubicBezTo>
                    <a:cubicBezTo>
                      <a:pt x="17" y="11"/>
                      <a:pt x="16" y="12"/>
                      <a:pt x="16" y="12"/>
                    </a:cubicBezTo>
                    <a:cubicBezTo>
                      <a:pt x="16" y="12"/>
                      <a:pt x="16" y="12"/>
                      <a:pt x="16" y="12"/>
                    </a:cubicBezTo>
                    <a:cubicBezTo>
                      <a:pt x="16" y="12"/>
                      <a:pt x="15" y="13"/>
                      <a:pt x="15" y="13"/>
                    </a:cubicBezTo>
                    <a:close/>
                    <a:moveTo>
                      <a:pt x="29" y="92"/>
                    </a:moveTo>
                    <a:cubicBezTo>
                      <a:pt x="29" y="92"/>
                      <a:pt x="29" y="92"/>
                      <a:pt x="2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2" name="Freeform 17"/>
              <p:cNvSpPr>
                <a:spLocks noEditPoints="1"/>
              </p:cNvSpPr>
              <p:nvPr/>
            </p:nvSpPr>
            <p:spPr bwMode="auto">
              <a:xfrm>
                <a:off x="8488375" y="2276489"/>
                <a:ext cx="68263" cy="76201"/>
              </a:xfrm>
              <a:custGeom>
                <a:avLst/>
                <a:gdLst>
                  <a:gd name="T0" fmla="*/ 15 w 30"/>
                  <a:gd name="T1" fmla="*/ 25 h 34"/>
                  <a:gd name="T2" fmla="*/ 16 w 30"/>
                  <a:gd name="T3" fmla="*/ 26 h 34"/>
                  <a:gd name="T4" fmla="*/ 16 w 30"/>
                  <a:gd name="T5" fmla="*/ 26 h 34"/>
                  <a:gd name="T6" fmla="*/ 21 w 30"/>
                  <a:gd name="T7" fmla="*/ 28 h 34"/>
                  <a:gd name="T8" fmla="*/ 24 w 30"/>
                  <a:gd name="T9" fmla="*/ 29 h 34"/>
                  <a:gd name="T10" fmla="*/ 24 w 30"/>
                  <a:gd name="T11" fmla="*/ 29 h 34"/>
                  <a:gd name="T12" fmla="*/ 25 w 30"/>
                  <a:gd name="T13" fmla="*/ 29 h 34"/>
                  <a:gd name="T14" fmla="*/ 24 w 30"/>
                  <a:gd name="T15" fmla="*/ 22 h 34"/>
                  <a:gd name="T16" fmla="*/ 20 w 30"/>
                  <a:gd name="T17" fmla="*/ 15 h 34"/>
                  <a:gd name="T18" fmla="*/ 15 w 30"/>
                  <a:gd name="T19" fmla="*/ 10 h 34"/>
                  <a:gd name="T20" fmla="*/ 15 w 30"/>
                  <a:gd name="T21" fmla="*/ 4 h 34"/>
                  <a:gd name="T22" fmla="*/ 16 w 30"/>
                  <a:gd name="T23" fmla="*/ 4 h 34"/>
                  <a:gd name="T24" fmla="*/ 24 w 30"/>
                  <a:gd name="T25" fmla="*/ 12 h 34"/>
                  <a:gd name="T26" fmla="*/ 29 w 30"/>
                  <a:gd name="T27" fmla="*/ 21 h 34"/>
                  <a:gd name="T28" fmla="*/ 30 w 30"/>
                  <a:gd name="T29" fmla="*/ 31 h 34"/>
                  <a:gd name="T30" fmla="*/ 30 w 30"/>
                  <a:gd name="T31" fmla="*/ 31 h 34"/>
                  <a:gd name="T32" fmla="*/ 29 w 30"/>
                  <a:gd name="T33" fmla="*/ 33 h 34"/>
                  <a:gd name="T34" fmla="*/ 29 w 30"/>
                  <a:gd name="T35" fmla="*/ 33 h 34"/>
                  <a:gd name="T36" fmla="*/ 27 w 30"/>
                  <a:gd name="T37" fmla="*/ 34 h 34"/>
                  <a:gd name="T38" fmla="*/ 23 w 30"/>
                  <a:gd name="T39" fmla="*/ 33 h 34"/>
                  <a:gd name="T40" fmla="*/ 23 w 30"/>
                  <a:gd name="T41" fmla="*/ 33 h 34"/>
                  <a:gd name="T42" fmla="*/ 20 w 30"/>
                  <a:gd name="T43" fmla="*/ 33 h 34"/>
                  <a:gd name="T44" fmla="*/ 15 w 30"/>
                  <a:gd name="T45" fmla="*/ 31 h 34"/>
                  <a:gd name="T46" fmla="*/ 15 w 30"/>
                  <a:gd name="T47" fmla="*/ 25 h 34"/>
                  <a:gd name="T48" fmla="*/ 12 w 30"/>
                  <a:gd name="T49" fmla="*/ 22 h 34"/>
                  <a:gd name="T50" fmla="*/ 15 w 30"/>
                  <a:gd name="T51" fmla="*/ 25 h 34"/>
                  <a:gd name="T52" fmla="*/ 15 w 30"/>
                  <a:gd name="T53" fmla="*/ 31 h 34"/>
                  <a:gd name="T54" fmla="*/ 14 w 30"/>
                  <a:gd name="T55" fmla="*/ 30 h 34"/>
                  <a:gd name="T56" fmla="*/ 14 w 30"/>
                  <a:gd name="T57" fmla="*/ 30 h 34"/>
                  <a:gd name="T58" fmla="*/ 9 w 30"/>
                  <a:gd name="T59" fmla="*/ 26 h 34"/>
                  <a:gd name="T60" fmla="*/ 8 w 30"/>
                  <a:gd name="T61" fmla="*/ 25 h 34"/>
                  <a:gd name="T62" fmla="*/ 3 w 30"/>
                  <a:gd name="T63" fmla="*/ 18 h 34"/>
                  <a:gd name="T64" fmla="*/ 0 w 30"/>
                  <a:gd name="T65" fmla="*/ 10 h 34"/>
                  <a:gd name="T66" fmla="*/ 0 w 30"/>
                  <a:gd name="T67" fmla="*/ 6 h 34"/>
                  <a:gd name="T68" fmla="*/ 0 w 30"/>
                  <a:gd name="T69" fmla="*/ 3 h 34"/>
                  <a:gd name="T70" fmla="*/ 3 w 30"/>
                  <a:gd name="T71" fmla="*/ 0 h 34"/>
                  <a:gd name="T72" fmla="*/ 3 w 30"/>
                  <a:gd name="T73" fmla="*/ 0 h 34"/>
                  <a:gd name="T74" fmla="*/ 3 w 30"/>
                  <a:gd name="T75" fmla="*/ 0 h 34"/>
                  <a:gd name="T76" fmla="*/ 4 w 30"/>
                  <a:gd name="T77" fmla="*/ 0 h 34"/>
                  <a:gd name="T78" fmla="*/ 4 w 30"/>
                  <a:gd name="T79" fmla="*/ 0 h 34"/>
                  <a:gd name="T80" fmla="*/ 4 w 30"/>
                  <a:gd name="T81" fmla="*/ 0 h 34"/>
                  <a:gd name="T82" fmla="*/ 5 w 30"/>
                  <a:gd name="T83" fmla="*/ 0 h 34"/>
                  <a:gd name="T84" fmla="*/ 5 w 30"/>
                  <a:gd name="T85" fmla="*/ 0 h 34"/>
                  <a:gd name="T86" fmla="*/ 15 w 30"/>
                  <a:gd name="T87" fmla="*/ 4 h 34"/>
                  <a:gd name="T88" fmla="*/ 15 w 30"/>
                  <a:gd name="T89" fmla="*/ 10 h 34"/>
                  <a:gd name="T90" fmla="*/ 13 w 30"/>
                  <a:gd name="T91" fmla="*/ 9 h 34"/>
                  <a:gd name="T92" fmla="*/ 5 w 30"/>
                  <a:gd name="T93" fmla="*/ 5 h 34"/>
                  <a:gd name="T94" fmla="*/ 5 w 30"/>
                  <a:gd name="T95" fmla="*/ 6 h 34"/>
                  <a:gd name="T96" fmla="*/ 5 w 30"/>
                  <a:gd name="T97" fmla="*/ 9 h 34"/>
                  <a:gd name="T98" fmla="*/ 8 w 30"/>
                  <a:gd name="T99" fmla="*/ 16 h 34"/>
                  <a:gd name="T100" fmla="*/ 12 w 30"/>
                  <a:gd name="T101"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4">
                    <a:moveTo>
                      <a:pt x="15" y="25"/>
                    </a:moveTo>
                    <a:cubicBezTo>
                      <a:pt x="15" y="25"/>
                      <a:pt x="16" y="26"/>
                      <a:pt x="16" y="26"/>
                    </a:cubicBezTo>
                    <a:cubicBezTo>
                      <a:pt x="16" y="26"/>
                      <a:pt x="16" y="26"/>
                      <a:pt x="16" y="26"/>
                    </a:cubicBezTo>
                    <a:cubicBezTo>
                      <a:pt x="18" y="27"/>
                      <a:pt x="19" y="28"/>
                      <a:pt x="21" y="28"/>
                    </a:cubicBezTo>
                    <a:cubicBezTo>
                      <a:pt x="22" y="28"/>
                      <a:pt x="23" y="29"/>
                      <a:pt x="24" y="29"/>
                    </a:cubicBezTo>
                    <a:cubicBezTo>
                      <a:pt x="24" y="29"/>
                      <a:pt x="24" y="29"/>
                      <a:pt x="24" y="29"/>
                    </a:cubicBezTo>
                    <a:cubicBezTo>
                      <a:pt x="24" y="29"/>
                      <a:pt x="25" y="29"/>
                      <a:pt x="25" y="29"/>
                    </a:cubicBezTo>
                    <a:cubicBezTo>
                      <a:pt x="25" y="27"/>
                      <a:pt x="25" y="24"/>
                      <a:pt x="24" y="22"/>
                    </a:cubicBezTo>
                    <a:cubicBezTo>
                      <a:pt x="23" y="20"/>
                      <a:pt x="22" y="17"/>
                      <a:pt x="20" y="15"/>
                    </a:cubicBezTo>
                    <a:cubicBezTo>
                      <a:pt x="19" y="13"/>
                      <a:pt x="17" y="11"/>
                      <a:pt x="15" y="10"/>
                    </a:cubicBezTo>
                    <a:cubicBezTo>
                      <a:pt x="15" y="4"/>
                      <a:pt x="15" y="4"/>
                      <a:pt x="15" y="4"/>
                    </a:cubicBezTo>
                    <a:cubicBezTo>
                      <a:pt x="16" y="4"/>
                      <a:pt x="16" y="4"/>
                      <a:pt x="16" y="4"/>
                    </a:cubicBezTo>
                    <a:cubicBezTo>
                      <a:pt x="19" y="6"/>
                      <a:pt x="22" y="9"/>
                      <a:pt x="24" y="12"/>
                    </a:cubicBezTo>
                    <a:cubicBezTo>
                      <a:pt x="26" y="15"/>
                      <a:pt x="28" y="18"/>
                      <a:pt x="29" y="21"/>
                    </a:cubicBezTo>
                    <a:cubicBezTo>
                      <a:pt x="30" y="24"/>
                      <a:pt x="30" y="27"/>
                      <a:pt x="30" y="31"/>
                    </a:cubicBezTo>
                    <a:cubicBezTo>
                      <a:pt x="30" y="31"/>
                      <a:pt x="30" y="31"/>
                      <a:pt x="30" y="31"/>
                    </a:cubicBezTo>
                    <a:cubicBezTo>
                      <a:pt x="30" y="31"/>
                      <a:pt x="30" y="32"/>
                      <a:pt x="29" y="33"/>
                    </a:cubicBezTo>
                    <a:cubicBezTo>
                      <a:pt x="29" y="33"/>
                      <a:pt x="29" y="33"/>
                      <a:pt x="29" y="33"/>
                    </a:cubicBezTo>
                    <a:cubicBezTo>
                      <a:pt x="29" y="33"/>
                      <a:pt x="28" y="33"/>
                      <a:pt x="27" y="34"/>
                    </a:cubicBezTo>
                    <a:cubicBezTo>
                      <a:pt x="26" y="34"/>
                      <a:pt x="25" y="34"/>
                      <a:pt x="23" y="33"/>
                    </a:cubicBezTo>
                    <a:cubicBezTo>
                      <a:pt x="23" y="33"/>
                      <a:pt x="23" y="33"/>
                      <a:pt x="23" y="33"/>
                    </a:cubicBezTo>
                    <a:cubicBezTo>
                      <a:pt x="22" y="33"/>
                      <a:pt x="21" y="33"/>
                      <a:pt x="20" y="33"/>
                    </a:cubicBezTo>
                    <a:cubicBezTo>
                      <a:pt x="18" y="32"/>
                      <a:pt x="17" y="32"/>
                      <a:pt x="15" y="31"/>
                    </a:cubicBezTo>
                    <a:lnTo>
                      <a:pt x="15" y="25"/>
                    </a:lnTo>
                    <a:close/>
                    <a:moveTo>
                      <a:pt x="12" y="22"/>
                    </a:moveTo>
                    <a:cubicBezTo>
                      <a:pt x="13" y="23"/>
                      <a:pt x="14" y="24"/>
                      <a:pt x="15" y="25"/>
                    </a:cubicBezTo>
                    <a:cubicBezTo>
                      <a:pt x="15" y="31"/>
                      <a:pt x="15" y="31"/>
                      <a:pt x="15" y="31"/>
                    </a:cubicBezTo>
                    <a:cubicBezTo>
                      <a:pt x="15" y="30"/>
                      <a:pt x="14" y="30"/>
                      <a:pt x="14" y="30"/>
                    </a:cubicBezTo>
                    <a:cubicBezTo>
                      <a:pt x="14" y="30"/>
                      <a:pt x="14" y="30"/>
                      <a:pt x="14" y="30"/>
                    </a:cubicBezTo>
                    <a:cubicBezTo>
                      <a:pt x="12" y="29"/>
                      <a:pt x="10" y="27"/>
                      <a:pt x="9" y="26"/>
                    </a:cubicBezTo>
                    <a:cubicBezTo>
                      <a:pt x="8" y="25"/>
                      <a:pt x="8" y="25"/>
                      <a:pt x="8" y="25"/>
                    </a:cubicBezTo>
                    <a:cubicBezTo>
                      <a:pt x="6" y="23"/>
                      <a:pt x="5" y="21"/>
                      <a:pt x="3" y="18"/>
                    </a:cubicBezTo>
                    <a:cubicBezTo>
                      <a:pt x="2" y="16"/>
                      <a:pt x="1" y="13"/>
                      <a:pt x="0" y="10"/>
                    </a:cubicBezTo>
                    <a:cubicBezTo>
                      <a:pt x="0" y="9"/>
                      <a:pt x="0" y="8"/>
                      <a:pt x="0" y="6"/>
                    </a:cubicBezTo>
                    <a:cubicBezTo>
                      <a:pt x="0" y="5"/>
                      <a:pt x="0" y="4"/>
                      <a:pt x="0" y="3"/>
                    </a:cubicBezTo>
                    <a:cubicBezTo>
                      <a:pt x="0" y="1"/>
                      <a:pt x="1" y="0"/>
                      <a:pt x="3" y="0"/>
                    </a:cubicBezTo>
                    <a:cubicBezTo>
                      <a:pt x="3" y="0"/>
                      <a:pt x="3" y="0"/>
                      <a:pt x="3" y="0"/>
                    </a:cubicBezTo>
                    <a:cubicBezTo>
                      <a:pt x="3" y="0"/>
                      <a:pt x="3" y="0"/>
                      <a:pt x="3" y="0"/>
                    </a:cubicBezTo>
                    <a:cubicBezTo>
                      <a:pt x="4" y="0"/>
                      <a:pt x="4" y="0"/>
                      <a:pt x="4" y="0"/>
                    </a:cubicBezTo>
                    <a:cubicBezTo>
                      <a:pt x="4" y="0"/>
                      <a:pt x="4" y="0"/>
                      <a:pt x="4" y="0"/>
                    </a:cubicBezTo>
                    <a:cubicBezTo>
                      <a:pt x="4" y="0"/>
                      <a:pt x="4" y="0"/>
                      <a:pt x="4" y="0"/>
                    </a:cubicBezTo>
                    <a:cubicBezTo>
                      <a:pt x="4" y="0"/>
                      <a:pt x="4" y="0"/>
                      <a:pt x="5" y="0"/>
                    </a:cubicBezTo>
                    <a:cubicBezTo>
                      <a:pt x="5" y="0"/>
                      <a:pt x="5" y="0"/>
                      <a:pt x="5" y="0"/>
                    </a:cubicBezTo>
                    <a:cubicBezTo>
                      <a:pt x="9" y="1"/>
                      <a:pt x="12" y="2"/>
                      <a:pt x="15" y="4"/>
                    </a:cubicBezTo>
                    <a:cubicBezTo>
                      <a:pt x="15" y="10"/>
                      <a:pt x="15" y="10"/>
                      <a:pt x="15" y="10"/>
                    </a:cubicBezTo>
                    <a:cubicBezTo>
                      <a:pt x="14" y="9"/>
                      <a:pt x="14" y="9"/>
                      <a:pt x="13" y="9"/>
                    </a:cubicBezTo>
                    <a:cubicBezTo>
                      <a:pt x="11" y="7"/>
                      <a:pt x="8" y="6"/>
                      <a:pt x="5" y="5"/>
                    </a:cubicBezTo>
                    <a:cubicBezTo>
                      <a:pt x="5" y="6"/>
                      <a:pt x="5" y="6"/>
                      <a:pt x="5" y="6"/>
                    </a:cubicBezTo>
                    <a:cubicBezTo>
                      <a:pt x="5" y="7"/>
                      <a:pt x="5" y="8"/>
                      <a:pt x="5" y="9"/>
                    </a:cubicBezTo>
                    <a:cubicBezTo>
                      <a:pt x="6" y="12"/>
                      <a:pt x="7" y="14"/>
                      <a:pt x="8" y="16"/>
                    </a:cubicBezTo>
                    <a:cubicBezTo>
                      <a:pt x="9" y="18"/>
                      <a:pt x="10" y="20"/>
                      <a:pt x="1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3" name="Freeform 19"/>
              <p:cNvSpPr>
                <a:spLocks noEditPoints="1"/>
              </p:cNvSpPr>
              <p:nvPr/>
            </p:nvSpPr>
            <p:spPr bwMode="auto">
              <a:xfrm>
                <a:off x="7901000" y="3168669"/>
                <a:ext cx="322263" cy="87313"/>
              </a:xfrm>
              <a:custGeom>
                <a:avLst/>
                <a:gdLst>
                  <a:gd name="T0" fmla="*/ 139 w 143"/>
                  <a:gd name="T1" fmla="*/ 5 h 38"/>
                  <a:gd name="T2" fmla="*/ 131 w 143"/>
                  <a:gd name="T3" fmla="*/ 5 h 38"/>
                  <a:gd name="T4" fmla="*/ 131 w 143"/>
                  <a:gd name="T5" fmla="*/ 23 h 38"/>
                  <a:gd name="T6" fmla="*/ 128 w 143"/>
                  <a:gd name="T7" fmla="*/ 25 h 38"/>
                  <a:gd name="T8" fmla="*/ 71 w 143"/>
                  <a:gd name="T9" fmla="*/ 25 h 38"/>
                  <a:gd name="T10" fmla="*/ 71 w 143"/>
                  <a:gd name="T11" fmla="*/ 21 h 38"/>
                  <a:gd name="T12" fmla="*/ 126 w 143"/>
                  <a:gd name="T13" fmla="*/ 21 h 38"/>
                  <a:gd name="T14" fmla="*/ 126 w 143"/>
                  <a:gd name="T15" fmla="*/ 2 h 38"/>
                  <a:gd name="T16" fmla="*/ 128 w 143"/>
                  <a:gd name="T17" fmla="*/ 0 h 38"/>
                  <a:gd name="T18" fmla="*/ 141 w 143"/>
                  <a:gd name="T19" fmla="*/ 0 h 38"/>
                  <a:gd name="T20" fmla="*/ 143 w 143"/>
                  <a:gd name="T21" fmla="*/ 2 h 38"/>
                  <a:gd name="T22" fmla="*/ 143 w 143"/>
                  <a:gd name="T23" fmla="*/ 36 h 38"/>
                  <a:gd name="T24" fmla="*/ 141 w 143"/>
                  <a:gd name="T25" fmla="*/ 38 h 38"/>
                  <a:gd name="T26" fmla="*/ 71 w 143"/>
                  <a:gd name="T27" fmla="*/ 38 h 38"/>
                  <a:gd name="T28" fmla="*/ 71 w 143"/>
                  <a:gd name="T29" fmla="*/ 33 h 38"/>
                  <a:gd name="T30" fmla="*/ 139 w 143"/>
                  <a:gd name="T31" fmla="*/ 33 h 38"/>
                  <a:gd name="T32" fmla="*/ 139 w 143"/>
                  <a:gd name="T33" fmla="*/ 5 h 38"/>
                  <a:gd name="T34" fmla="*/ 71 w 143"/>
                  <a:gd name="T35" fmla="*/ 25 h 38"/>
                  <a:gd name="T36" fmla="*/ 15 w 143"/>
                  <a:gd name="T37" fmla="*/ 25 h 38"/>
                  <a:gd name="T38" fmla="*/ 12 w 143"/>
                  <a:gd name="T39" fmla="*/ 23 h 38"/>
                  <a:gd name="T40" fmla="*/ 12 w 143"/>
                  <a:gd name="T41" fmla="*/ 5 h 38"/>
                  <a:gd name="T42" fmla="*/ 4 w 143"/>
                  <a:gd name="T43" fmla="*/ 5 h 38"/>
                  <a:gd name="T44" fmla="*/ 4 w 143"/>
                  <a:gd name="T45" fmla="*/ 33 h 38"/>
                  <a:gd name="T46" fmla="*/ 71 w 143"/>
                  <a:gd name="T47" fmla="*/ 33 h 38"/>
                  <a:gd name="T48" fmla="*/ 71 w 143"/>
                  <a:gd name="T49" fmla="*/ 38 h 38"/>
                  <a:gd name="T50" fmla="*/ 2 w 143"/>
                  <a:gd name="T51" fmla="*/ 38 h 38"/>
                  <a:gd name="T52" fmla="*/ 0 w 143"/>
                  <a:gd name="T53" fmla="*/ 36 h 38"/>
                  <a:gd name="T54" fmla="*/ 0 w 143"/>
                  <a:gd name="T55" fmla="*/ 3 h 38"/>
                  <a:gd name="T56" fmla="*/ 2 w 143"/>
                  <a:gd name="T57" fmla="*/ 1 h 38"/>
                  <a:gd name="T58" fmla="*/ 15 w 143"/>
                  <a:gd name="T59" fmla="*/ 1 h 38"/>
                  <a:gd name="T60" fmla="*/ 17 w 143"/>
                  <a:gd name="T61" fmla="*/ 3 h 38"/>
                  <a:gd name="T62" fmla="*/ 17 w 143"/>
                  <a:gd name="T63" fmla="*/ 21 h 38"/>
                  <a:gd name="T64" fmla="*/ 71 w 143"/>
                  <a:gd name="T65" fmla="*/ 21 h 38"/>
                  <a:gd name="T66" fmla="*/ 71 w 143"/>
                  <a:gd name="T6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38">
                    <a:moveTo>
                      <a:pt x="139" y="5"/>
                    </a:moveTo>
                    <a:cubicBezTo>
                      <a:pt x="131" y="5"/>
                      <a:pt x="131" y="5"/>
                      <a:pt x="131" y="5"/>
                    </a:cubicBezTo>
                    <a:cubicBezTo>
                      <a:pt x="131" y="23"/>
                      <a:pt x="131" y="23"/>
                      <a:pt x="131" y="23"/>
                    </a:cubicBezTo>
                    <a:cubicBezTo>
                      <a:pt x="131" y="24"/>
                      <a:pt x="129" y="25"/>
                      <a:pt x="128" y="25"/>
                    </a:cubicBezTo>
                    <a:cubicBezTo>
                      <a:pt x="71" y="25"/>
                      <a:pt x="71" y="25"/>
                      <a:pt x="71" y="25"/>
                    </a:cubicBezTo>
                    <a:cubicBezTo>
                      <a:pt x="71" y="21"/>
                      <a:pt x="71" y="21"/>
                      <a:pt x="71" y="21"/>
                    </a:cubicBezTo>
                    <a:cubicBezTo>
                      <a:pt x="126" y="21"/>
                      <a:pt x="126" y="21"/>
                      <a:pt x="126" y="21"/>
                    </a:cubicBezTo>
                    <a:cubicBezTo>
                      <a:pt x="126" y="2"/>
                      <a:pt x="126" y="2"/>
                      <a:pt x="126" y="2"/>
                    </a:cubicBezTo>
                    <a:cubicBezTo>
                      <a:pt x="126" y="1"/>
                      <a:pt x="127" y="0"/>
                      <a:pt x="128" y="0"/>
                    </a:cubicBezTo>
                    <a:cubicBezTo>
                      <a:pt x="141" y="0"/>
                      <a:pt x="141" y="0"/>
                      <a:pt x="141" y="0"/>
                    </a:cubicBezTo>
                    <a:cubicBezTo>
                      <a:pt x="142" y="0"/>
                      <a:pt x="143" y="1"/>
                      <a:pt x="143" y="2"/>
                    </a:cubicBezTo>
                    <a:cubicBezTo>
                      <a:pt x="143" y="36"/>
                      <a:pt x="143" y="36"/>
                      <a:pt x="143" y="36"/>
                    </a:cubicBezTo>
                    <a:cubicBezTo>
                      <a:pt x="143" y="37"/>
                      <a:pt x="142" y="38"/>
                      <a:pt x="141" y="38"/>
                    </a:cubicBezTo>
                    <a:cubicBezTo>
                      <a:pt x="71" y="38"/>
                      <a:pt x="71" y="38"/>
                      <a:pt x="71" y="38"/>
                    </a:cubicBezTo>
                    <a:cubicBezTo>
                      <a:pt x="71" y="33"/>
                      <a:pt x="71" y="33"/>
                      <a:pt x="71" y="33"/>
                    </a:cubicBezTo>
                    <a:cubicBezTo>
                      <a:pt x="139" y="33"/>
                      <a:pt x="139" y="33"/>
                      <a:pt x="139" y="33"/>
                    </a:cubicBezTo>
                    <a:lnTo>
                      <a:pt x="139" y="5"/>
                    </a:lnTo>
                    <a:close/>
                    <a:moveTo>
                      <a:pt x="71" y="25"/>
                    </a:moveTo>
                    <a:cubicBezTo>
                      <a:pt x="15" y="25"/>
                      <a:pt x="15" y="25"/>
                      <a:pt x="15" y="25"/>
                    </a:cubicBezTo>
                    <a:cubicBezTo>
                      <a:pt x="13" y="25"/>
                      <a:pt x="12" y="24"/>
                      <a:pt x="12" y="23"/>
                    </a:cubicBezTo>
                    <a:cubicBezTo>
                      <a:pt x="12" y="5"/>
                      <a:pt x="12" y="5"/>
                      <a:pt x="12" y="5"/>
                    </a:cubicBezTo>
                    <a:cubicBezTo>
                      <a:pt x="4" y="5"/>
                      <a:pt x="4" y="5"/>
                      <a:pt x="4" y="5"/>
                    </a:cubicBezTo>
                    <a:cubicBezTo>
                      <a:pt x="4" y="33"/>
                      <a:pt x="4" y="33"/>
                      <a:pt x="4" y="33"/>
                    </a:cubicBezTo>
                    <a:cubicBezTo>
                      <a:pt x="71" y="33"/>
                      <a:pt x="71" y="33"/>
                      <a:pt x="71" y="33"/>
                    </a:cubicBezTo>
                    <a:cubicBezTo>
                      <a:pt x="71" y="38"/>
                      <a:pt x="71" y="38"/>
                      <a:pt x="71" y="38"/>
                    </a:cubicBezTo>
                    <a:cubicBezTo>
                      <a:pt x="2" y="38"/>
                      <a:pt x="2" y="38"/>
                      <a:pt x="2" y="38"/>
                    </a:cubicBezTo>
                    <a:cubicBezTo>
                      <a:pt x="1" y="38"/>
                      <a:pt x="0" y="37"/>
                      <a:pt x="0" y="36"/>
                    </a:cubicBezTo>
                    <a:cubicBezTo>
                      <a:pt x="0" y="3"/>
                      <a:pt x="0" y="3"/>
                      <a:pt x="0" y="3"/>
                    </a:cubicBezTo>
                    <a:cubicBezTo>
                      <a:pt x="0" y="2"/>
                      <a:pt x="1" y="1"/>
                      <a:pt x="2" y="1"/>
                    </a:cubicBezTo>
                    <a:cubicBezTo>
                      <a:pt x="15" y="1"/>
                      <a:pt x="15" y="1"/>
                      <a:pt x="15" y="1"/>
                    </a:cubicBezTo>
                    <a:cubicBezTo>
                      <a:pt x="16" y="1"/>
                      <a:pt x="17" y="2"/>
                      <a:pt x="17" y="3"/>
                    </a:cubicBezTo>
                    <a:cubicBezTo>
                      <a:pt x="17" y="21"/>
                      <a:pt x="17" y="21"/>
                      <a:pt x="17" y="21"/>
                    </a:cubicBezTo>
                    <a:cubicBezTo>
                      <a:pt x="71" y="21"/>
                      <a:pt x="71" y="21"/>
                      <a:pt x="71" y="21"/>
                    </a:cubicBezTo>
                    <a:lnTo>
                      <a:pt x="7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4" name="Freeform 22"/>
              <p:cNvSpPr>
                <a:spLocks noEditPoints="1"/>
              </p:cNvSpPr>
              <p:nvPr/>
            </p:nvSpPr>
            <p:spPr bwMode="auto">
              <a:xfrm>
                <a:off x="8359789" y="2949593"/>
                <a:ext cx="287338" cy="174626"/>
              </a:xfrm>
              <a:custGeom>
                <a:avLst/>
                <a:gdLst>
                  <a:gd name="T0" fmla="*/ 73 w 127"/>
                  <a:gd name="T1" fmla="*/ 7 h 77"/>
                  <a:gd name="T2" fmla="*/ 73 w 127"/>
                  <a:gd name="T3" fmla="*/ 15 h 77"/>
                  <a:gd name="T4" fmla="*/ 71 w 127"/>
                  <a:gd name="T5" fmla="*/ 17 h 77"/>
                  <a:gd name="T6" fmla="*/ 63 w 127"/>
                  <a:gd name="T7" fmla="*/ 17 h 77"/>
                  <a:gd name="T8" fmla="*/ 63 w 127"/>
                  <a:gd name="T9" fmla="*/ 13 h 77"/>
                  <a:gd name="T10" fmla="*/ 69 w 127"/>
                  <a:gd name="T11" fmla="*/ 12 h 77"/>
                  <a:gd name="T12" fmla="*/ 69 w 127"/>
                  <a:gd name="T13" fmla="*/ 2 h 77"/>
                  <a:gd name="T14" fmla="*/ 69 w 127"/>
                  <a:gd name="T15" fmla="*/ 2 h 77"/>
                  <a:gd name="T16" fmla="*/ 69 w 127"/>
                  <a:gd name="T17" fmla="*/ 1 h 77"/>
                  <a:gd name="T18" fmla="*/ 72 w 127"/>
                  <a:gd name="T19" fmla="*/ 0 h 77"/>
                  <a:gd name="T20" fmla="*/ 126 w 127"/>
                  <a:gd name="T21" fmla="*/ 36 h 77"/>
                  <a:gd name="T22" fmla="*/ 127 w 127"/>
                  <a:gd name="T23" fmla="*/ 36 h 77"/>
                  <a:gd name="T24" fmla="*/ 126 w 127"/>
                  <a:gd name="T25" fmla="*/ 40 h 77"/>
                  <a:gd name="T26" fmla="*/ 73 w 127"/>
                  <a:gd name="T27" fmla="*/ 75 h 77"/>
                  <a:gd name="T28" fmla="*/ 71 w 127"/>
                  <a:gd name="T29" fmla="*/ 75 h 77"/>
                  <a:gd name="T30" fmla="*/ 69 w 127"/>
                  <a:gd name="T31" fmla="*/ 73 h 77"/>
                  <a:gd name="T32" fmla="*/ 69 w 127"/>
                  <a:gd name="T33" fmla="*/ 63 h 77"/>
                  <a:gd name="T34" fmla="*/ 63 w 127"/>
                  <a:gd name="T35" fmla="*/ 63 h 77"/>
                  <a:gd name="T36" fmla="*/ 63 w 127"/>
                  <a:gd name="T37" fmla="*/ 58 h 77"/>
                  <a:gd name="T38" fmla="*/ 71 w 127"/>
                  <a:gd name="T39" fmla="*/ 58 h 77"/>
                  <a:gd name="T40" fmla="*/ 73 w 127"/>
                  <a:gd name="T41" fmla="*/ 61 h 77"/>
                  <a:gd name="T42" fmla="*/ 73 w 127"/>
                  <a:gd name="T43" fmla="*/ 68 h 77"/>
                  <a:gd name="T44" fmla="*/ 120 w 127"/>
                  <a:gd name="T45" fmla="*/ 38 h 77"/>
                  <a:gd name="T46" fmla="*/ 73 w 127"/>
                  <a:gd name="T47" fmla="*/ 7 h 77"/>
                  <a:gd name="T48" fmla="*/ 63 w 127"/>
                  <a:gd name="T49" fmla="*/ 17 h 77"/>
                  <a:gd name="T50" fmla="*/ 5 w 127"/>
                  <a:gd name="T51" fmla="*/ 70 h 77"/>
                  <a:gd name="T52" fmla="*/ 63 w 127"/>
                  <a:gd name="T53" fmla="*/ 58 h 77"/>
                  <a:gd name="T54" fmla="*/ 63 w 127"/>
                  <a:gd name="T55" fmla="*/ 63 h 77"/>
                  <a:gd name="T56" fmla="*/ 4 w 127"/>
                  <a:gd name="T57" fmla="*/ 76 h 77"/>
                  <a:gd name="T58" fmla="*/ 2 w 127"/>
                  <a:gd name="T59" fmla="*/ 77 h 77"/>
                  <a:gd name="T60" fmla="*/ 0 w 127"/>
                  <a:gd name="T61" fmla="*/ 74 h 77"/>
                  <a:gd name="T62" fmla="*/ 63 w 127"/>
                  <a:gd name="T63" fmla="*/ 13 h 77"/>
                  <a:gd name="T64" fmla="*/ 63 w 127"/>
                  <a:gd name="T65"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77">
                    <a:moveTo>
                      <a:pt x="73" y="7"/>
                    </a:moveTo>
                    <a:cubicBezTo>
                      <a:pt x="73" y="15"/>
                      <a:pt x="73" y="15"/>
                      <a:pt x="73" y="15"/>
                    </a:cubicBezTo>
                    <a:cubicBezTo>
                      <a:pt x="73" y="16"/>
                      <a:pt x="72" y="17"/>
                      <a:pt x="71" y="17"/>
                    </a:cubicBezTo>
                    <a:cubicBezTo>
                      <a:pt x="68" y="17"/>
                      <a:pt x="65" y="17"/>
                      <a:pt x="63" y="17"/>
                    </a:cubicBezTo>
                    <a:cubicBezTo>
                      <a:pt x="63" y="13"/>
                      <a:pt x="63" y="13"/>
                      <a:pt x="63" y="13"/>
                    </a:cubicBezTo>
                    <a:cubicBezTo>
                      <a:pt x="65" y="12"/>
                      <a:pt x="67" y="12"/>
                      <a:pt x="69" y="12"/>
                    </a:cubicBezTo>
                    <a:cubicBezTo>
                      <a:pt x="69" y="2"/>
                      <a:pt x="69" y="2"/>
                      <a:pt x="69" y="2"/>
                    </a:cubicBezTo>
                    <a:cubicBezTo>
                      <a:pt x="69" y="2"/>
                      <a:pt x="69" y="2"/>
                      <a:pt x="69" y="2"/>
                    </a:cubicBezTo>
                    <a:cubicBezTo>
                      <a:pt x="69" y="2"/>
                      <a:pt x="69" y="1"/>
                      <a:pt x="69" y="1"/>
                    </a:cubicBezTo>
                    <a:cubicBezTo>
                      <a:pt x="70" y="0"/>
                      <a:pt x="71" y="0"/>
                      <a:pt x="72" y="0"/>
                    </a:cubicBezTo>
                    <a:cubicBezTo>
                      <a:pt x="126" y="36"/>
                      <a:pt x="126" y="36"/>
                      <a:pt x="126" y="36"/>
                    </a:cubicBezTo>
                    <a:cubicBezTo>
                      <a:pt x="126" y="36"/>
                      <a:pt x="126" y="36"/>
                      <a:pt x="127" y="36"/>
                    </a:cubicBezTo>
                    <a:cubicBezTo>
                      <a:pt x="127" y="37"/>
                      <a:pt x="127" y="39"/>
                      <a:pt x="126" y="40"/>
                    </a:cubicBezTo>
                    <a:cubicBezTo>
                      <a:pt x="73" y="75"/>
                      <a:pt x="73" y="75"/>
                      <a:pt x="73" y="75"/>
                    </a:cubicBezTo>
                    <a:cubicBezTo>
                      <a:pt x="72" y="75"/>
                      <a:pt x="72" y="75"/>
                      <a:pt x="71" y="75"/>
                    </a:cubicBezTo>
                    <a:cubicBezTo>
                      <a:pt x="70" y="75"/>
                      <a:pt x="69" y="74"/>
                      <a:pt x="69" y="73"/>
                    </a:cubicBezTo>
                    <a:cubicBezTo>
                      <a:pt x="69" y="63"/>
                      <a:pt x="69" y="63"/>
                      <a:pt x="69" y="63"/>
                    </a:cubicBezTo>
                    <a:cubicBezTo>
                      <a:pt x="67" y="63"/>
                      <a:pt x="65" y="63"/>
                      <a:pt x="63" y="63"/>
                    </a:cubicBezTo>
                    <a:cubicBezTo>
                      <a:pt x="63" y="58"/>
                      <a:pt x="63" y="58"/>
                      <a:pt x="63" y="58"/>
                    </a:cubicBezTo>
                    <a:cubicBezTo>
                      <a:pt x="65" y="58"/>
                      <a:pt x="68" y="58"/>
                      <a:pt x="71" y="58"/>
                    </a:cubicBezTo>
                    <a:cubicBezTo>
                      <a:pt x="72" y="58"/>
                      <a:pt x="73" y="59"/>
                      <a:pt x="73" y="61"/>
                    </a:cubicBezTo>
                    <a:cubicBezTo>
                      <a:pt x="73" y="68"/>
                      <a:pt x="73" y="68"/>
                      <a:pt x="73" y="68"/>
                    </a:cubicBezTo>
                    <a:cubicBezTo>
                      <a:pt x="120" y="38"/>
                      <a:pt x="120" y="38"/>
                      <a:pt x="120" y="38"/>
                    </a:cubicBezTo>
                    <a:lnTo>
                      <a:pt x="73" y="7"/>
                    </a:lnTo>
                    <a:close/>
                    <a:moveTo>
                      <a:pt x="63" y="17"/>
                    </a:moveTo>
                    <a:cubicBezTo>
                      <a:pt x="21" y="21"/>
                      <a:pt x="9" y="57"/>
                      <a:pt x="5" y="70"/>
                    </a:cubicBezTo>
                    <a:cubicBezTo>
                      <a:pt x="13" y="66"/>
                      <a:pt x="31" y="59"/>
                      <a:pt x="63" y="58"/>
                    </a:cubicBezTo>
                    <a:cubicBezTo>
                      <a:pt x="63" y="63"/>
                      <a:pt x="63" y="63"/>
                      <a:pt x="63" y="63"/>
                    </a:cubicBezTo>
                    <a:cubicBezTo>
                      <a:pt x="22" y="64"/>
                      <a:pt x="5" y="75"/>
                      <a:pt x="4" y="76"/>
                    </a:cubicBezTo>
                    <a:cubicBezTo>
                      <a:pt x="3" y="77"/>
                      <a:pt x="2" y="77"/>
                      <a:pt x="2" y="77"/>
                    </a:cubicBezTo>
                    <a:cubicBezTo>
                      <a:pt x="0" y="76"/>
                      <a:pt x="0" y="75"/>
                      <a:pt x="0" y="74"/>
                    </a:cubicBezTo>
                    <a:cubicBezTo>
                      <a:pt x="0" y="74"/>
                      <a:pt x="7" y="18"/>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5" name="Freeform 23"/>
              <p:cNvSpPr>
                <a:spLocks noEditPoints="1"/>
              </p:cNvSpPr>
              <p:nvPr/>
            </p:nvSpPr>
            <p:spPr bwMode="auto">
              <a:xfrm>
                <a:off x="8329625" y="3094057"/>
                <a:ext cx="287338" cy="174626"/>
              </a:xfrm>
              <a:custGeom>
                <a:avLst/>
                <a:gdLst>
                  <a:gd name="T0" fmla="*/ 64 w 127"/>
                  <a:gd name="T1" fmla="*/ 60 h 77"/>
                  <a:gd name="T2" fmla="*/ 121 w 127"/>
                  <a:gd name="T3" fmla="*/ 7 h 77"/>
                  <a:gd name="T4" fmla="*/ 64 w 127"/>
                  <a:gd name="T5" fmla="*/ 18 h 77"/>
                  <a:gd name="T6" fmla="*/ 64 w 127"/>
                  <a:gd name="T7" fmla="*/ 14 h 77"/>
                  <a:gd name="T8" fmla="*/ 123 w 127"/>
                  <a:gd name="T9" fmla="*/ 1 h 77"/>
                  <a:gd name="T10" fmla="*/ 125 w 127"/>
                  <a:gd name="T11" fmla="*/ 0 h 77"/>
                  <a:gd name="T12" fmla="*/ 127 w 127"/>
                  <a:gd name="T13" fmla="*/ 3 h 77"/>
                  <a:gd name="T14" fmla="*/ 64 w 127"/>
                  <a:gd name="T15" fmla="*/ 64 h 77"/>
                  <a:gd name="T16" fmla="*/ 64 w 127"/>
                  <a:gd name="T17" fmla="*/ 60 h 77"/>
                  <a:gd name="T18" fmla="*/ 54 w 127"/>
                  <a:gd name="T19" fmla="*/ 70 h 77"/>
                  <a:gd name="T20" fmla="*/ 54 w 127"/>
                  <a:gd name="T21" fmla="*/ 62 h 77"/>
                  <a:gd name="T22" fmla="*/ 56 w 127"/>
                  <a:gd name="T23" fmla="*/ 60 h 77"/>
                  <a:gd name="T24" fmla="*/ 64 w 127"/>
                  <a:gd name="T25" fmla="*/ 60 h 77"/>
                  <a:gd name="T26" fmla="*/ 64 w 127"/>
                  <a:gd name="T27" fmla="*/ 64 h 77"/>
                  <a:gd name="T28" fmla="*/ 59 w 127"/>
                  <a:gd name="T29" fmla="*/ 65 h 77"/>
                  <a:gd name="T30" fmla="*/ 59 w 127"/>
                  <a:gd name="T31" fmla="*/ 75 h 77"/>
                  <a:gd name="T32" fmla="*/ 59 w 127"/>
                  <a:gd name="T33" fmla="*/ 75 h 77"/>
                  <a:gd name="T34" fmla="*/ 58 w 127"/>
                  <a:gd name="T35" fmla="*/ 76 h 77"/>
                  <a:gd name="T36" fmla="*/ 55 w 127"/>
                  <a:gd name="T37" fmla="*/ 76 h 77"/>
                  <a:gd name="T38" fmla="*/ 2 w 127"/>
                  <a:gd name="T39" fmla="*/ 41 h 77"/>
                  <a:gd name="T40" fmla="*/ 1 w 127"/>
                  <a:gd name="T41" fmla="*/ 41 h 77"/>
                  <a:gd name="T42" fmla="*/ 2 w 127"/>
                  <a:gd name="T43" fmla="*/ 37 h 77"/>
                  <a:gd name="T44" fmla="*/ 55 w 127"/>
                  <a:gd name="T45" fmla="*/ 2 h 77"/>
                  <a:gd name="T46" fmla="*/ 56 w 127"/>
                  <a:gd name="T47" fmla="*/ 2 h 77"/>
                  <a:gd name="T48" fmla="*/ 59 w 127"/>
                  <a:gd name="T49" fmla="*/ 4 h 77"/>
                  <a:gd name="T50" fmla="*/ 59 w 127"/>
                  <a:gd name="T51" fmla="*/ 14 h 77"/>
                  <a:gd name="T52" fmla="*/ 64 w 127"/>
                  <a:gd name="T53" fmla="*/ 14 h 77"/>
                  <a:gd name="T54" fmla="*/ 64 w 127"/>
                  <a:gd name="T55" fmla="*/ 18 h 77"/>
                  <a:gd name="T56" fmla="*/ 56 w 127"/>
                  <a:gd name="T57" fmla="*/ 19 h 77"/>
                  <a:gd name="T58" fmla="*/ 54 w 127"/>
                  <a:gd name="T59" fmla="*/ 16 h 77"/>
                  <a:gd name="T60" fmla="*/ 54 w 127"/>
                  <a:gd name="T61" fmla="*/ 8 h 77"/>
                  <a:gd name="T62" fmla="*/ 7 w 127"/>
                  <a:gd name="T63" fmla="*/ 39 h 77"/>
                  <a:gd name="T64" fmla="*/ 54 w 127"/>
                  <a:gd name="T65"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77">
                    <a:moveTo>
                      <a:pt x="64" y="60"/>
                    </a:moveTo>
                    <a:cubicBezTo>
                      <a:pt x="107" y="56"/>
                      <a:pt x="118" y="20"/>
                      <a:pt x="121" y="7"/>
                    </a:cubicBezTo>
                    <a:cubicBezTo>
                      <a:pt x="114" y="11"/>
                      <a:pt x="96" y="17"/>
                      <a:pt x="64" y="18"/>
                    </a:cubicBezTo>
                    <a:cubicBezTo>
                      <a:pt x="64" y="14"/>
                      <a:pt x="64" y="14"/>
                      <a:pt x="64" y="14"/>
                    </a:cubicBezTo>
                    <a:cubicBezTo>
                      <a:pt x="106" y="12"/>
                      <a:pt x="122" y="1"/>
                      <a:pt x="123" y="1"/>
                    </a:cubicBezTo>
                    <a:cubicBezTo>
                      <a:pt x="124" y="0"/>
                      <a:pt x="124" y="0"/>
                      <a:pt x="125" y="0"/>
                    </a:cubicBezTo>
                    <a:cubicBezTo>
                      <a:pt x="126" y="0"/>
                      <a:pt x="127" y="2"/>
                      <a:pt x="127" y="3"/>
                    </a:cubicBezTo>
                    <a:cubicBezTo>
                      <a:pt x="127" y="3"/>
                      <a:pt x="120" y="59"/>
                      <a:pt x="64" y="64"/>
                    </a:cubicBezTo>
                    <a:lnTo>
                      <a:pt x="64" y="60"/>
                    </a:lnTo>
                    <a:close/>
                    <a:moveTo>
                      <a:pt x="54" y="70"/>
                    </a:moveTo>
                    <a:cubicBezTo>
                      <a:pt x="54" y="62"/>
                      <a:pt x="54" y="62"/>
                      <a:pt x="54" y="62"/>
                    </a:cubicBezTo>
                    <a:cubicBezTo>
                      <a:pt x="54" y="61"/>
                      <a:pt x="55" y="60"/>
                      <a:pt x="56" y="60"/>
                    </a:cubicBezTo>
                    <a:cubicBezTo>
                      <a:pt x="59" y="60"/>
                      <a:pt x="62" y="60"/>
                      <a:pt x="64" y="60"/>
                    </a:cubicBezTo>
                    <a:cubicBezTo>
                      <a:pt x="64" y="64"/>
                      <a:pt x="64" y="64"/>
                      <a:pt x="64" y="64"/>
                    </a:cubicBezTo>
                    <a:cubicBezTo>
                      <a:pt x="63" y="64"/>
                      <a:pt x="61" y="65"/>
                      <a:pt x="59" y="65"/>
                    </a:cubicBezTo>
                    <a:cubicBezTo>
                      <a:pt x="59" y="75"/>
                      <a:pt x="59" y="75"/>
                      <a:pt x="59" y="75"/>
                    </a:cubicBezTo>
                    <a:cubicBezTo>
                      <a:pt x="59" y="75"/>
                      <a:pt x="59" y="75"/>
                      <a:pt x="59" y="75"/>
                    </a:cubicBezTo>
                    <a:cubicBezTo>
                      <a:pt x="59" y="75"/>
                      <a:pt x="59" y="75"/>
                      <a:pt x="58" y="76"/>
                    </a:cubicBezTo>
                    <a:cubicBezTo>
                      <a:pt x="58" y="77"/>
                      <a:pt x="56" y="77"/>
                      <a:pt x="55" y="76"/>
                    </a:cubicBezTo>
                    <a:cubicBezTo>
                      <a:pt x="2" y="41"/>
                      <a:pt x="2" y="41"/>
                      <a:pt x="2" y="41"/>
                    </a:cubicBezTo>
                    <a:cubicBezTo>
                      <a:pt x="1" y="41"/>
                      <a:pt x="1" y="41"/>
                      <a:pt x="1" y="41"/>
                    </a:cubicBezTo>
                    <a:cubicBezTo>
                      <a:pt x="0" y="39"/>
                      <a:pt x="1" y="38"/>
                      <a:pt x="2" y="37"/>
                    </a:cubicBezTo>
                    <a:cubicBezTo>
                      <a:pt x="55" y="2"/>
                      <a:pt x="55" y="2"/>
                      <a:pt x="55" y="2"/>
                    </a:cubicBezTo>
                    <a:cubicBezTo>
                      <a:pt x="55" y="2"/>
                      <a:pt x="56" y="2"/>
                      <a:pt x="56" y="2"/>
                    </a:cubicBezTo>
                    <a:cubicBezTo>
                      <a:pt x="58" y="2"/>
                      <a:pt x="59" y="3"/>
                      <a:pt x="59" y="4"/>
                    </a:cubicBezTo>
                    <a:cubicBezTo>
                      <a:pt x="59" y="14"/>
                      <a:pt x="59" y="14"/>
                      <a:pt x="59" y="14"/>
                    </a:cubicBezTo>
                    <a:cubicBezTo>
                      <a:pt x="61" y="14"/>
                      <a:pt x="63" y="14"/>
                      <a:pt x="64" y="14"/>
                    </a:cubicBezTo>
                    <a:cubicBezTo>
                      <a:pt x="64" y="18"/>
                      <a:pt x="64" y="18"/>
                      <a:pt x="64" y="18"/>
                    </a:cubicBezTo>
                    <a:cubicBezTo>
                      <a:pt x="62" y="19"/>
                      <a:pt x="59" y="19"/>
                      <a:pt x="56" y="19"/>
                    </a:cubicBezTo>
                    <a:cubicBezTo>
                      <a:pt x="55" y="19"/>
                      <a:pt x="54" y="17"/>
                      <a:pt x="54" y="16"/>
                    </a:cubicBezTo>
                    <a:cubicBezTo>
                      <a:pt x="54" y="8"/>
                      <a:pt x="54" y="8"/>
                      <a:pt x="54" y="8"/>
                    </a:cubicBezTo>
                    <a:cubicBezTo>
                      <a:pt x="7" y="39"/>
                      <a:pt x="7" y="39"/>
                      <a:pt x="7" y="39"/>
                    </a:cubicBezTo>
                    <a:lnTo>
                      <a:pt x="54"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6" name="Freeform 24"/>
              <p:cNvSpPr>
                <a:spLocks noEditPoints="1"/>
              </p:cNvSpPr>
              <p:nvPr/>
            </p:nvSpPr>
            <p:spPr bwMode="auto">
              <a:xfrm>
                <a:off x="7458087" y="2038363"/>
                <a:ext cx="90488" cy="90488"/>
              </a:xfrm>
              <a:custGeom>
                <a:avLst/>
                <a:gdLst>
                  <a:gd name="T0" fmla="*/ 20 w 40"/>
                  <a:gd name="T1" fmla="*/ 0 h 40"/>
                  <a:gd name="T2" fmla="*/ 34 w 40"/>
                  <a:gd name="T3" fmla="*/ 6 h 40"/>
                  <a:gd name="T4" fmla="*/ 34 w 40"/>
                  <a:gd name="T5" fmla="*/ 6 h 40"/>
                  <a:gd name="T6" fmla="*/ 34 w 40"/>
                  <a:gd name="T7" fmla="*/ 6 h 40"/>
                  <a:gd name="T8" fmla="*/ 40 w 40"/>
                  <a:gd name="T9" fmla="*/ 20 h 40"/>
                  <a:gd name="T10" fmla="*/ 34 w 40"/>
                  <a:gd name="T11" fmla="*/ 35 h 40"/>
                  <a:gd name="T12" fmla="*/ 20 w 40"/>
                  <a:gd name="T13" fmla="*/ 40 h 40"/>
                  <a:gd name="T14" fmla="*/ 20 w 40"/>
                  <a:gd name="T15" fmla="*/ 36 h 40"/>
                  <a:gd name="T16" fmla="*/ 31 w 40"/>
                  <a:gd name="T17" fmla="*/ 31 h 40"/>
                  <a:gd name="T18" fmla="*/ 35 w 40"/>
                  <a:gd name="T19" fmla="*/ 20 h 40"/>
                  <a:gd name="T20" fmla="*/ 31 w 40"/>
                  <a:gd name="T21" fmla="*/ 10 h 40"/>
                  <a:gd name="T22" fmla="*/ 31 w 40"/>
                  <a:gd name="T23" fmla="*/ 10 h 40"/>
                  <a:gd name="T24" fmla="*/ 20 w 40"/>
                  <a:gd name="T25" fmla="*/ 5 h 40"/>
                  <a:gd name="T26" fmla="*/ 20 w 40"/>
                  <a:gd name="T27" fmla="*/ 0 h 40"/>
                  <a:gd name="T28" fmla="*/ 20 w 40"/>
                  <a:gd name="T29" fmla="*/ 40 h 40"/>
                  <a:gd name="T30" fmla="*/ 6 w 40"/>
                  <a:gd name="T31" fmla="*/ 35 h 40"/>
                  <a:gd name="T32" fmla="*/ 0 w 40"/>
                  <a:gd name="T33" fmla="*/ 20 h 40"/>
                  <a:gd name="T34" fmla="*/ 6 w 40"/>
                  <a:gd name="T35" fmla="*/ 6 h 40"/>
                  <a:gd name="T36" fmla="*/ 6 w 40"/>
                  <a:gd name="T37" fmla="*/ 6 h 40"/>
                  <a:gd name="T38" fmla="*/ 20 w 40"/>
                  <a:gd name="T39" fmla="*/ 0 h 40"/>
                  <a:gd name="T40" fmla="*/ 20 w 40"/>
                  <a:gd name="T41" fmla="*/ 5 h 40"/>
                  <a:gd name="T42" fmla="*/ 9 w 40"/>
                  <a:gd name="T43" fmla="*/ 10 h 40"/>
                  <a:gd name="T44" fmla="*/ 9 w 40"/>
                  <a:gd name="T45" fmla="*/ 10 h 40"/>
                  <a:gd name="T46" fmla="*/ 9 w 40"/>
                  <a:gd name="T47" fmla="*/ 10 h 40"/>
                  <a:gd name="T48" fmla="*/ 5 w 40"/>
                  <a:gd name="T49" fmla="*/ 20 h 40"/>
                  <a:gd name="T50" fmla="*/ 9 w 40"/>
                  <a:gd name="T51" fmla="*/ 31 h 40"/>
                  <a:gd name="T52" fmla="*/ 20 w 40"/>
                  <a:gd name="T53" fmla="*/ 36 h 40"/>
                  <a:gd name="T54" fmla="*/ 20 w 40"/>
                  <a:gd name="T5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 h="40">
                    <a:moveTo>
                      <a:pt x="20" y="0"/>
                    </a:moveTo>
                    <a:cubicBezTo>
                      <a:pt x="25" y="0"/>
                      <a:pt x="30" y="3"/>
                      <a:pt x="34" y="6"/>
                    </a:cubicBezTo>
                    <a:cubicBezTo>
                      <a:pt x="34" y="6"/>
                      <a:pt x="34" y="6"/>
                      <a:pt x="34" y="6"/>
                    </a:cubicBezTo>
                    <a:cubicBezTo>
                      <a:pt x="34" y="6"/>
                      <a:pt x="34" y="6"/>
                      <a:pt x="34" y="6"/>
                    </a:cubicBezTo>
                    <a:cubicBezTo>
                      <a:pt x="38" y="10"/>
                      <a:pt x="40" y="15"/>
                      <a:pt x="40" y="20"/>
                    </a:cubicBezTo>
                    <a:cubicBezTo>
                      <a:pt x="40" y="26"/>
                      <a:pt x="38" y="31"/>
                      <a:pt x="34" y="35"/>
                    </a:cubicBezTo>
                    <a:cubicBezTo>
                      <a:pt x="30" y="38"/>
                      <a:pt x="25" y="40"/>
                      <a:pt x="20" y="40"/>
                    </a:cubicBezTo>
                    <a:cubicBezTo>
                      <a:pt x="20" y="36"/>
                      <a:pt x="20" y="36"/>
                      <a:pt x="20" y="36"/>
                    </a:cubicBezTo>
                    <a:cubicBezTo>
                      <a:pt x="24" y="36"/>
                      <a:pt x="28" y="34"/>
                      <a:pt x="31" y="31"/>
                    </a:cubicBezTo>
                    <a:cubicBezTo>
                      <a:pt x="33" y="28"/>
                      <a:pt x="35" y="25"/>
                      <a:pt x="35" y="20"/>
                    </a:cubicBezTo>
                    <a:cubicBezTo>
                      <a:pt x="35" y="16"/>
                      <a:pt x="33" y="12"/>
                      <a:pt x="31" y="10"/>
                    </a:cubicBezTo>
                    <a:cubicBezTo>
                      <a:pt x="31" y="10"/>
                      <a:pt x="31" y="10"/>
                      <a:pt x="31" y="10"/>
                    </a:cubicBezTo>
                    <a:cubicBezTo>
                      <a:pt x="28" y="7"/>
                      <a:pt x="24" y="5"/>
                      <a:pt x="20" y="5"/>
                    </a:cubicBezTo>
                    <a:lnTo>
                      <a:pt x="20" y="0"/>
                    </a:lnTo>
                    <a:close/>
                    <a:moveTo>
                      <a:pt x="20" y="40"/>
                    </a:moveTo>
                    <a:cubicBezTo>
                      <a:pt x="14" y="40"/>
                      <a:pt x="9" y="38"/>
                      <a:pt x="6" y="35"/>
                    </a:cubicBezTo>
                    <a:cubicBezTo>
                      <a:pt x="2" y="31"/>
                      <a:pt x="0" y="26"/>
                      <a:pt x="0" y="20"/>
                    </a:cubicBezTo>
                    <a:cubicBezTo>
                      <a:pt x="0" y="15"/>
                      <a:pt x="2" y="10"/>
                      <a:pt x="6" y="6"/>
                    </a:cubicBezTo>
                    <a:cubicBezTo>
                      <a:pt x="6" y="6"/>
                      <a:pt x="6" y="6"/>
                      <a:pt x="6" y="6"/>
                    </a:cubicBezTo>
                    <a:cubicBezTo>
                      <a:pt x="9" y="3"/>
                      <a:pt x="14" y="0"/>
                      <a:pt x="20" y="0"/>
                    </a:cubicBezTo>
                    <a:cubicBezTo>
                      <a:pt x="20" y="5"/>
                      <a:pt x="20" y="5"/>
                      <a:pt x="20" y="5"/>
                    </a:cubicBezTo>
                    <a:cubicBezTo>
                      <a:pt x="16" y="5"/>
                      <a:pt x="12" y="7"/>
                      <a:pt x="9" y="10"/>
                    </a:cubicBezTo>
                    <a:cubicBezTo>
                      <a:pt x="9" y="10"/>
                      <a:pt x="9" y="10"/>
                      <a:pt x="9" y="10"/>
                    </a:cubicBezTo>
                    <a:cubicBezTo>
                      <a:pt x="9" y="10"/>
                      <a:pt x="9" y="10"/>
                      <a:pt x="9" y="10"/>
                    </a:cubicBezTo>
                    <a:cubicBezTo>
                      <a:pt x="6" y="12"/>
                      <a:pt x="5" y="16"/>
                      <a:pt x="5" y="20"/>
                    </a:cubicBezTo>
                    <a:cubicBezTo>
                      <a:pt x="5" y="25"/>
                      <a:pt x="6" y="28"/>
                      <a:pt x="9" y="31"/>
                    </a:cubicBezTo>
                    <a:cubicBezTo>
                      <a:pt x="12" y="34"/>
                      <a:pt x="16" y="36"/>
                      <a:pt x="20" y="36"/>
                    </a:cubicBezTo>
                    <a:lnTo>
                      <a:pt x="2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7" name="Freeform 25"/>
              <p:cNvSpPr>
                <a:spLocks noEditPoints="1"/>
              </p:cNvSpPr>
              <p:nvPr/>
            </p:nvSpPr>
            <p:spPr bwMode="auto">
              <a:xfrm>
                <a:off x="7399349" y="2133614"/>
                <a:ext cx="204788" cy="309565"/>
              </a:xfrm>
              <a:custGeom>
                <a:avLst/>
                <a:gdLst>
                  <a:gd name="T0" fmla="*/ 49 w 91"/>
                  <a:gd name="T1" fmla="*/ 63 h 137"/>
                  <a:gd name="T2" fmla="*/ 51 w 91"/>
                  <a:gd name="T3" fmla="*/ 133 h 137"/>
                  <a:gd name="T4" fmla="*/ 67 w 91"/>
                  <a:gd name="T5" fmla="*/ 66 h 137"/>
                  <a:gd name="T6" fmla="*/ 67 w 91"/>
                  <a:gd name="T7" fmla="*/ 27 h 137"/>
                  <a:gd name="T8" fmla="*/ 75 w 91"/>
                  <a:gd name="T9" fmla="*/ 25 h 137"/>
                  <a:gd name="T10" fmla="*/ 77 w 91"/>
                  <a:gd name="T11" fmla="*/ 63 h 137"/>
                  <a:gd name="T12" fmla="*/ 86 w 91"/>
                  <a:gd name="T13" fmla="*/ 5 h 137"/>
                  <a:gd name="T14" fmla="*/ 45 w 91"/>
                  <a:gd name="T15" fmla="*/ 0 h 137"/>
                  <a:gd name="T16" fmla="*/ 91 w 91"/>
                  <a:gd name="T17" fmla="*/ 3 h 137"/>
                  <a:gd name="T18" fmla="*/ 88 w 91"/>
                  <a:gd name="T19" fmla="*/ 68 h 137"/>
                  <a:gd name="T20" fmla="*/ 72 w 91"/>
                  <a:gd name="T21" fmla="*/ 66 h 137"/>
                  <a:gd name="T22" fmla="*/ 72 w 91"/>
                  <a:gd name="T23" fmla="*/ 30 h 137"/>
                  <a:gd name="T24" fmla="*/ 72 w 91"/>
                  <a:gd name="T25" fmla="*/ 66 h 137"/>
                  <a:gd name="T26" fmla="*/ 70 w 91"/>
                  <a:gd name="T27" fmla="*/ 137 h 137"/>
                  <a:gd name="T28" fmla="*/ 47 w 91"/>
                  <a:gd name="T29" fmla="*/ 135 h 137"/>
                  <a:gd name="T30" fmla="*/ 45 w 91"/>
                  <a:gd name="T31" fmla="*/ 68 h 137"/>
                  <a:gd name="T32" fmla="*/ 17 w 91"/>
                  <a:gd name="T33" fmla="*/ 25 h 137"/>
                  <a:gd name="T34" fmla="*/ 25 w 91"/>
                  <a:gd name="T35" fmla="*/ 27 h 137"/>
                  <a:gd name="T36" fmla="*/ 25 w 91"/>
                  <a:gd name="T37" fmla="*/ 70 h 137"/>
                  <a:gd name="T38" fmla="*/ 41 w 91"/>
                  <a:gd name="T39" fmla="*/ 133 h 137"/>
                  <a:gd name="T40" fmla="*/ 43 w 91"/>
                  <a:gd name="T41" fmla="*/ 63 h 137"/>
                  <a:gd name="T42" fmla="*/ 45 w 91"/>
                  <a:gd name="T43" fmla="*/ 68 h 137"/>
                  <a:gd name="T44" fmla="*/ 45 w 91"/>
                  <a:gd name="T45" fmla="*/ 135 h 137"/>
                  <a:gd name="T46" fmla="*/ 22 w 91"/>
                  <a:gd name="T47" fmla="*/ 137 h 137"/>
                  <a:gd name="T48" fmla="*/ 20 w 91"/>
                  <a:gd name="T49" fmla="*/ 70 h 137"/>
                  <a:gd name="T50" fmla="*/ 20 w 91"/>
                  <a:gd name="T51" fmla="*/ 30 h 137"/>
                  <a:gd name="T52" fmla="*/ 20 w 91"/>
                  <a:gd name="T53" fmla="*/ 66 h 137"/>
                  <a:gd name="T54" fmla="*/ 3 w 91"/>
                  <a:gd name="T55" fmla="*/ 68 h 137"/>
                  <a:gd name="T56" fmla="*/ 0 w 91"/>
                  <a:gd name="T57" fmla="*/ 3 h 137"/>
                  <a:gd name="T58" fmla="*/ 45 w 91"/>
                  <a:gd name="T59" fmla="*/ 0 h 137"/>
                  <a:gd name="T60" fmla="*/ 5 w 91"/>
                  <a:gd name="T61" fmla="*/ 5 h 137"/>
                  <a:gd name="T62" fmla="*/ 15 w 91"/>
                  <a:gd name="T63" fmla="*/ 63 h 137"/>
                  <a:gd name="T64" fmla="*/ 17 w 91"/>
                  <a:gd name="T6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37">
                    <a:moveTo>
                      <a:pt x="45" y="63"/>
                    </a:moveTo>
                    <a:cubicBezTo>
                      <a:pt x="49" y="63"/>
                      <a:pt x="49" y="63"/>
                      <a:pt x="49" y="63"/>
                    </a:cubicBezTo>
                    <a:cubicBezTo>
                      <a:pt x="50" y="63"/>
                      <a:pt x="51" y="64"/>
                      <a:pt x="51" y="66"/>
                    </a:cubicBezTo>
                    <a:cubicBezTo>
                      <a:pt x="51" y="133"/>
                      <a:pt x="51" y="133"/>
                      <a:pt x="51" y="133"/>
                    </a:cubicBezTo>
                    <a:cubicBezTo>
                      <a:pt x="67" y="133"/>
                      <a:pt x="67" y="133"/>
                      <a:pt x="67" y="133"/>
                    </a:cubicBezTo>
                    <a:cubicBezTo>
                      <a:pt x="67" y="66"/>
                      <a:pt x="67" y="66"/>
                      <a:pt x="67" y="66"/>
                    </a:cubicBezTo>
                    <a:cubicBezTo>
                      <a:pt x="67" y="65"/>
                      <a:pt x="67" y="65"/>
                      <a:pt x="67" y="65"/>
                    </a:cubicBezTo>
                    <a:cubicBezTo>
                      <a:pt x="67" y="27"/>
                      <a:pt x="67" y="27"/>
                      <a:pt x="67" y="27"/>
                    </a:cubicBezTo>
                    <a:cubicBezTo>
                      <a:pt x="67" y="26"/>
                      <a:pt x="68" y="25"/>
                      <a:pt x="70" y="25"/>
                    </a:cubicBezTo>
                    <a:cubicBezTo>
                      <a:pt x="75" y="25"/>
                      <a:pt x="75" y="25"/>
                      <a:pt x="75" y="25"/>
                    </a:cubicBezTo>
                    <a:cubicBezTo>
                      <a:pt x="76" y="25"/>
                      <a:pt x="77" y="26"/>
                      <a:pt x="77" y="27"/>
                    </a:cubicBezTo>
                    <a:cubicBezTo>
                      <a:pt x="77" y="63"/>
                      <a:pt x="77" y="63"/>
                      <a:pt x="77" y="63"/>
                    </a:cubicBezTo>
                    <a:cubicBezTo>
                      <a:pt x="86" y="63"/>
                      <a:pt x="86" y="63"/>
                      <a:pt x="86" y="63"/>
                    </a:cubicBezTo>
                    <a:cubicBezTo>
                      <a:pt x="86" y="5"/>
                      <a:pt x="86" y="5"/>
                      <a:pt x="86" y="5"/>
                    </a:cubicBezTo>
                    <a:cubicBezTo>
                      <a:pt x="45" y="5"/>
                      <a:pt x="45" y="5"/>
                      <a:pt x="45" y="5"/>
                    </a:cubicBezTo>
                    <a:cubicBezTo>
                      <a:pt x="45" y="0"/>
                      <a:pt x="45" y="0"/>
                      <a:pt x="45" y="0"/>
                    </a:cubicBezTo>
                    <a:cubicBezTo>
                      <a:pt x="88" y="0"/>
                      <a:pt x="88" y="0"/>
                      <a:pt x="88" y="0"/>
                    </a:cubicBezTo>
                    <a:cubicBezTo>
                      <a:pt x="90" y="0"/>
                      <a:pt x="91" y="1"/>
                      <a:pt x="91" y="3"/>
                    </a:cubicBezTo>
                    <a:cubicBezTo>
                      <a:pt x="91" y="66"/>
                      <a:pt x="91" y="66"/>
                      <a:pt x="91" y="66"/>
                    </a:cubicBezTo>
                    <a:cubicBezTo>
                      <a:pt x="91" y="67"/>
                      <a:pt x="90" y="68"/>
                      <a:pt x="88" y="68"/>
                    </a:cubicBezTo>
                    <a:cubicBezTo>
                      <a:pt x="75" y="68"/>
                      <a:pt x="75" y="68"/>
                      <a:pt x="75" y="68"/>
                    </a:cubicBezTo>
                    <a:cubicBezTo>
                      <a:pt x="73" y="68"/>
                      <a:pt x="72" y="67"/>
                      <a:pt x="72" y="66"/>
                    </a:cubicBezTo>
                    <a:cubicBezTo>
                      <a:pt x="72" y="30"/>
                      <a:pt x="72" y="30"/>
                      <a:pt x="72" y="30"/>
                    </a:cubicBezTo>
                    <a:cubicBezTo>
                      <a:pt x="72" y="30"/>
                      <a:pt x="72" y="30"/>
                      <a:pt x="72" y="30"/>
                    </a:cubicBezTo>
                    <a:cubicBezTo>
                      <a:pt x="72" y="66"/>
                      <a:pt x="72" y="66"/>
                      <a:pt x="72" y="66"/>
                    </a:cubicBezTo>
                    <a:cubicBezTo>
                      <a:pt x="72" y="66"/>
                      <a:pt x="72" y="66"/>
                      <a:pt x="72" y="66"/>
                    </a:cubicBezTo>
                    <a:cubicBezTo>
                      <a:pt x="72" y="135"/>
                      <a:pt x="72" y="135"/>
                      <a:pt x="72" y="135"/>
                    </a:cubicBezTo>
                    <a:cubicBezTo>
                      <a:pt x="72" y="136"/>
                      <a:pt x="71" y="137"/>
                      <a:pt x="70" y="137"/>
                    </a:cubicBezTo>
                    <a:cubicBezTo>
                      <a:pt x="49" y="137"/>
                      <a:pt x="49" y="137"/>
                      <a:pt x="49" y="137"/>
                    </a:cubicBezTo>
                    <a:cubicBezTo>
                      <a:pt x="48" y="137"/>
                      <a:pt x="47" y="136"/>
                      <a:pt x="47" y="135"/>
                    </a:cubicBezTo>
                    <a:cubicBezTo>
                      <a:pt x="47" y="68"/>
                      <a:pt x="47" y="68"/>
                      <a:pt x="47" y="68"/>
                    </a:cubicBezTo>
                    <a:cubicBezTo>
                      <a:pt x="45" y="68"/>
                      <a:pt x="45" y="68"/>
                      <a:pt x="45" y="68"/>
                    </a:cubicBezTo>
                    <a:lnTo>
                      <a:pt x="45" y="63"/>
                    </a:lnTo>
                    <a:close/>
                    <a:moveTo>
                      <a:pt x="17" y="25"/>
                    </a:moveTo>
                    <a:cubicBezTo>
                      <a:pt x="22" y="25"/>
                      <a:pt x="22" y="25"/>
                      <a:pt x="22" y="25"/>
                    </a:cubicBezTo>
                    <a:cubicBezTo>
                      <a:pt x="24" y="25"/>
                      <a:pt x="25" y="26"/>
                      <a:pt x="25" y="27"/>
                    </a:cubicBezTo>
                    <a:cubicBezTo>
                      <a:pt x="25" y="70"/>
                      <a:pt x="25" y="70"/>
                      <a:pt x="25" y="70"/>
                    </a:cubicBezTo>
                    <a:cubicBezTo>
                      <a:pt x="25" y="70"/>
                      <a:pt x="25" y="70"/>
                      <a:pt x="25" y="70"/>
                    </a:cubicBezTo>
                    <a:cubicBezTo>
                      <a:pt x="25" y="133"/>
                      <a:pt x="25" y="133"/>
                      <a:pt x="25" y="133"/>
                    </a:cubicBezTo>
                    <a:cubicBezTo>
                      <a:pt x="41" y="133"/>
                      <a:pt x="41" y="133"/>
                      <a:pt x="41" y="133"/>
                    </a:cubicBezTo>
                    <a:cubicBezTo>
                      <a:pt x="41" y="66"/>
                      <a:pt x="41" y="66"/>
                      <a:pt x="41" y="66"/>
                    </a:cubicBezTo>
                    <a:cubicBezTo>
                      <a:pt x="41" y="64"/>
                      <a:pt x="42" y="63"/>
                      <a:pt x="43" y="63"/>
                    </a:cubicBezTo>
                    <a:cubicBezTo>
                      <a:pt x="45" y="63"/>
                      <a:pt x="45" y="63"/>
                      <a:pt x="45" y="63"/>
                    </a:cubicBezTo>
                    <a:cubicBezTo>
                      <a:pt x="45" y="68"/>
                      <a:pt x="45" y="68"/>
                      <a:pt x="45" y="68"/>
                    </a:cubicBezTo>
                    <a:cubicBezTo>
                      <a:pt x="45" y="68"/>
                      <a:pt x="45" y="68"/>
                      <a:pt x="45" y="68"/>
                    </a:cubicBezTo>
                    <a:cubicBezTo>
                      <a:pt x="45" y="135"/>
                      <a:pt x="45" y="135"/>
                      <a:pt x="45" y="135"/>
                    </a:cubicBezTo>
                    <a:cubicBezTo>
                      <a:pt x="45" y="136"/>
                      <a:pt x="44" y="137"/>
                      <a:pt x="43" y="137"/>
                    </a:cubicBezTo>
                    <a:cubicBezTo>
                      <a:pt x="22" y="137"/>
                      <a:pt x="22" y="137"/>
                      <a:pt x="22" y="137"/>
                    </a:cubicBezTo>
                    <a:cubicBezTo>
                      <a:pt x="21" y="137"/>
                      <a:pt x="20" y="136"/>
                      <a:pt x="20" y="135"/>
                    </a:cubicBezTo>
                    <a:cubicBezTo>
                      <a:pt x="20" y="70"/>
                      <a:pt x="20" y="70"/>
                      <a:pt x="20" y="70"/>
                    </a:cubicBezTo>
                    <a:cubicBezTo>
                      <a:pt x="20" y="70"/>
                      <a:pt x="20" y="70"/>
                      <a:pt x="20" y="70"/>
                    </a:cubicBezTo>
                    <a:cubicBezTo>
                      <a:pt x="20" y="30"/>
                      <a:pt x="20" y="30"/>
                      <a:pt x="20" y="30"/>
                    </a:cubicBezTo>
                    <a:cubicBezTo>
                      <a:pt x="20" y="30"/>
                      <a:pt x="20" y="30"/>
                      <a:pt x="20" y="30"/>
                    </a:cubicBezTo>
                    <a:cubicBezTo>
                      <a:pt x="20" y="66"/>
                      <a:pt x="20" y="66"/>
                      <a:pt x="20" y="66"/>
                    </a:cubicBezTo>
                    <a:cubicBezTo>
                      <a:pt x="20" y="67"/>
                      <a:pt x="19" y="68"/>
                      <a:pt x="17" y="68"/>
                    </a:cubicBezTo>
                    <a:cubicBezTo>
                      <a:pt x="3" y="68"/>
                      <a:pt x="3" y="68"/>
                      <a:pt x="3" y="68"/>
                    </a:cubicBezTo>
                    <a:cubicBezTo>
                      <a:pt x="1" y="68"/>
                      <a:pt x="0" y="67"/>
                      <a:pt x="0" y="66"/>
                    </a:cubicBezTo>
                    <a:cubicBezTo>
                      <a:pt x="0" y="3"/>
                      <a:pt x="0" y="3"/>
                      <a:pt x="0" y="3"/>
                    </a:cubicBezTo>
                    <a:cubicBezTo>
                      <a:pt x="0" y="1"/>
                      <a:pt x="1" y="0"/>
                      <a:pt x="3" y="0"/>
                    </a:cubicBezTo>
                    <a:cubicBezTo>
                      <a:pt x="45" y="0"/>
                      <a:pt x="45" y="0"/>
                      <a:pt x="45" y="0"/>
                    </a:cubicBezTo>
                    <a:cubicBezTo>
                      <a:pt x="45" y="5"/>
                      <a:pt x="45" y="5"/>
                      <a:pt x="45" y="5"/>
                    </a:cubicBezTo>
                    <a:cubicBezTo>
                      <a:pt x="5" y="5"/>
                      <a:pt x="5" y="5"/>
                      <a:pt x="5" y="5"/>
                    </a:cubicBezTo>
                    <a:cubicBezTo>
                      <a:pt x="5" y="63"/>
                      <a:pt x="5" y="63"/>
                      <a:pt x="5" y="63"/>
                    </a:cubicBezTo>
                    <a:cubicBezTo>
                      <a:pt x="15" y="63"/>
                      <a:pt x="15" y="63"/>
                      <a:pt x="15" y="63"/>
                    </a:cubicBezTo>
                    <a:cubicBezTo>
                      <a:pt x="15" y="27"/>
                      <a:pt x="15" y="27"/>
                      <a:pt x="15" y="27"/>
                    </a:cubicBezTo>
                    <a:cubicBezTo>
                      <a:pt x="15" y="26"/>
                      <a:pt x="16" y="25"/>
                      <a:pt x="1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8" name="Freeform 26"/>
              <p:cNvSpPr>
                <a:spLocks noEditPoints="1"/>
              </p:cNvSpPr>
              <p:nvPr/>
            </p:nvSpPr>
            <p:spPr bwMode="auto">
              <a:xfrm>
                <a:off x="7677162" y="2038363"/>
                <a:ext cx="90488" cy="90488"/>
              </a:xfrm>
              <a:custGeom>
                <a:avLst/>
                <a:gdLst>
                  <a:gd name="T0" fmla="*/ 20 w 40"/>
                  <a:gd name="T1" fmla="*/ 0 h 40"/>
                  <a:gd name="T2" fmla="*/ 34 w 40"/>
                  <a:gd name="T3" fmla="*/ 6 h 40"/>
                  <a:gd name="T4" fmla="*/ 34 w 40"/>
                  <a:gd name="T5" fmla="*/ 6 h 40"/>
                  <a:gd name="T6" fmla="*/ 40 w 40"/>
                  <a:gd name="T7" fmla="*/ 20 h 40"/>
                  <a:gd name="T8" fmla="*/ 34 w 40"/>
                  <a:gd name="T9" fmla="*/ 35 h 40"/>
                  <a:gd name="T10" fmla="*/ 20 w 40"/>
                  <a:gd name="T11" fmla="*/ 40 h 40"/>
                  <a:gd name="T12" fmla="*/ 20 w 40"/>
                  <a:gd name="T13" fmla="*/ 36 h 40"/>
                  <a:gd name="T14" fmla="*/ 31 w 40"/>
                  <a:gd name="T15" fmla="*/ 31 h 40"/>
                  <a:gd name="T16" fmla="*/ 35 w 40"/>
                  <a:gd name="T17" fmla="*/ 20 h 40"/>
                  <a:gd name="T18" fmla="*/ 31 w 40"/>
                  <a:gd name="T19" fmla="*/ 10 h 40"/>
                  <a:gd name="T20" fmla="*/ 31 w 40"/>
                  <a:gd name="T21" fmla="*/ 10 h 40"/>
                  <a:gd name="T22" fmla="*/ 20 w 40"/>
                  <a:gd name="T23" fmla="*/ 5 h 40"/>
                  <a:gd name="T24" fmla="*/ 20 w 40"/>
                  <a:gd name="T25" fmla="*/ 0 h 40"/>
                  <a:gd name="T26" fmla="*/ 20 w 40"/>
                  <a:gd name="T27" fmla="*/ 0 h 40"/>
                  <a:gd name="T28" fmla="*/ 20 w 40"/>
                  <a:gd name="T29" fmla="*/ 0 h 40"/>
                  <a:gd name="T30" fmla="*/ 20 w 40"/>
                  <a:gd name="T31" fmla="*/ 5 h 40"/>
                  <a:gd name="T32" fmla="*/ 20 w 40"/>
                  <a:gd name="T33" fmla="*/ 5 h 40"/>
                  <a:gd name="T34" fmla="*/ 9 w 40"/>
                  <a:gd name="T35" fmla="*/ 10 h 40"/>
                  <a:gd name="T36" fmla="*/ 9 w 40"/>
                  <a:gd name="T37" fmla="*/ 10 h 40"/>
                  <a:gd name="T38" fmla="*/ 5 w 40"/>
                  <a:gd name="T39" fmla="*/ 20 h 40"/>
                  <a:gd name="T40" fmla="*/ 9 w 40"/>
                  <a:gd name="T41" fmla="*/ 31 h 40"/>
                  <a:gd name="T42" fmla="*/ 20 w 40"/>
                  <a:gd name="T43" fmla="*/ 36 h 40"/>
                  <a:gd name="T44" fmla="*/ 20 w 40"/>
                  <a:gd name="T45" fmla="*/ 36 h 40"/>
                  <a:gd name="T46" fmla="*/ 20 w 40"/>
                  <a:gd name="T47" fmla="*/ 40 h 40"/>
                  <a:gd name="T48" fmla="*/ 20 w 40"/>
                  <a:gd name="T49" fmla="*/ 40 h 40"/>
                  <a:gd name="T50" fmla="*/ 6 w 40"/>
                  <a:gd name="T51" fmla="*/ 35 h 40"/>
                  <a:gd name="T52" fmla="*/ 0 w 40"/>
                  <a:gd name="T53" fmla="*/ 20 h 40"/>
                  <a:gd name="T54" fmla="*/ 6 w 40"/>
                  <a:gd name="T55" fmla="*/ 6 h 40"/>
                  <a:gd name="T56" fmla="*/ 6 w 40"/>
                  <a:gd name="T57" fmla="*/ 6 h 40"/>
                  <a:gd name="T58" fmla="*/ 6 w 40"/>
                  <a:gd name="T59" fmla="*/ 6 h 40"/>
                  <a:gd name="T60" fmla="*/ 20 w 40"/>
                  <a:gd name="T6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 h="40">
                    <a:moveTo>
                      <a:pt x="20" y="0"/>
                    </a:moveTo>
                    <a:cubicBezTo>
                      <a:pt x="25" y="0"/>
                      <a:pt x="30" y="3"/>
                      <a:pt x="34" y="6"/>
                    </a:cubicBezTo>
                    <a:cubicBezTo>
                      <a:pt x="34" y="6"/>
                      <a:pt x="34" y="6"/>
                      <a:pt x="34" y="6"/>
                    </a:cubicBezTo>
                    <a:cubicBezTo>
                      <a:pt x="38" y="10"/>
                      <a:pt x="40" y="15"/>
                      <a:pt x="40" y="20"/>
                    </a:cubicBezTo>
                    <a:cubicBezTo>
                      <a:pt x="40" y="26"/>
                      <a:pt x="38" y="31"/>
                      <a:pt x="34" y="35"/>
                    </a:cubicBezTo>
                    <a:cubicBezTo>
                      <a:pt x="30" y="38"/>
                      <a:pt x="25" y="40"/>
                      <a:pt x="20" y="40"/>
                    </a:cubicBezTo>
                    <a:cubicBezTo>
                      <a:pt x="20" y="36"/>
                      <a:pt x="20" y="36"/>
                      <a:pt x="20" y="36"/>
                    </a:cubicBezTo>
                    <a:cubicBezTo>
                      <a:pt x="24" y="36"/>
                      <a:pt x="28" y="34"/>
                      <a:pt x="31" y="31"/>
                    </a:cubicBezTo>
                    <a:cubicBezTo>
                      <a:pt x="33" y="28"/>
                      <a:pt x="35" y="25"/>
                      <a:pt x="35" y="20"/>
                    </a:cubicBezTo>
                    <a:cubicBezTo>
                      <a:pt x="35" y="16"/>
                      <a:pt x="33" y="12"/>
                      <a:pt x="31" y="10"/>
                    </a:cubicBezTo>
                    <a:cubicBezTo>
                      <a:pt x="31" y="10"/>
                      <a:pt x="31" y="10"/>
                      <a:pt x="31" y="10"/>
                    </a:cubicBezTo>
                    <a:cubicBezTo>
                      <a:pt x="28" y="7"/>
                      <a:pt x="24" y="5"/>
                      <a:pt x="20" y="5"/>
                    </a:cubicBezTo>
                    <a:lnTo>
                      <a:pt x="20" y="0"/>
                    </a:lnTo>
                    <a:close/>
                    <a:moveTo>
                      <a:pt x="20" y="0"/>
                    </a:moveTo>
                    <a:cubicBezTo>
                      <a:pt x="20" y="0"/>
                      <a:pt x="20" y="0"/>
                      <a:pt x="20" y="0"/>
                    </a:cubicBezTo>
                    <a:cubicBezTo>
                      <a:pt x="20" y="5"/>
                      <a:pt x="20" y="5"/>
                      <a:pt x="20" y="5"/>
                    </a:cubicBezTo>
                    <a:cubicBezTo>
                      <a:pt x="20" y="5"/>
                      <a:pt x="20" y="5"/>
                      <a:pt x="20" y="5"/>
                    </a:cubicBezTo>
                    <a:cubicBezTo>
                      <a:pt x="16" y="5"/>
                      <a:pt x="12" y="7"/>
                      <a:pt x="9" y="10"/>
                    </a:cubicBezTo>
                    <a:cubicBezTo>
                      <a:pt x="9" y="10"/>
                      <a:pt x="9" y="10"/>
                      <a:pt x="9" y="10"/>
                    </a:cubicBezTo>
                    <a:cubicBezTo>
                      <a:pt x="6" y="12"/>
                      <a:pt x="5" y="16"/>
                      <a:pt x="5" y="20"/>
                    </a:cubicBezTo>
                    <a:cubicBezTo>
                      <a:pt x="5" y="25"/>
                      <a:pt x="6" y="28"/>
                      <a:pt x="9" y="31"/>
                    </a:cubicBezTo>
                    <a:cubicBezTo>
                      <a:pt x="12" y="34"/>
                      <a:pt x="16" y="36"/>
                      <a:pt x="20" y="36"/>
                    </a:cubicBezTo>
                    <a:cubicBezTo>
                      <a:pt x="20" y="36"/>
                      <a:pt x="20" y="36"/>
                      <a:pt x="20" y="36"/>
                    </a:cubicBezTo>
                    <a:cubicBezTo>
                      <a:pt x="20" y="40"/>
                      <a:pt x="20" y="40"/>
                      <a:pt x="20" y="40"/>
                    </a:cubicBezTo>
                    <a:cubicBezTo>
                      <a:pt x="20" y="40"/>
                      <a:pt x="20" y="40"/>
                      <a:pt x="20" y="40"/>
                    </a:cubicBezTo>
                    <a:cubicBezTo>
                      <a:pt x="14" y="40"/>
                      <a:pt x="9" y="38"/>
                      <a:pt x="6" y="35"/>
                    </a:cubicBezTo>
                    <a:cubicBezTo>
                      <a:pt x="2" y="31"/>
                      <a:pt x="0" y="26"/>
                      <a:pt x="0" y="20"/>
                    </a:cubicBezTo>
                    <a:cubicBezTo>
                      <a:pt x="0" y="15"/>
                      <a:pt x="2" y="10"/>
                      <a:pt x="6" y="6"/>
                    </a:cubicBezTo>
                    <a:cubicBezTo>
                      <a:pt x="6" y="6"/>
                      <a:pt x="6" y="6"/>
                      <a:pt x="6" y="6"/>
                    </a:cubicBezTo>
                    <a:cubicBezTo>
                      <a:pt x="6" y="6"/>
                      <a:pt x="6" y="6"/>
                      <a:pt x="6" y="6"/>
                    </a:cubicBezTo>
                    <a:cubicBezTo>
                      <a:pt x="9" y="3"/>
                      <a:pt x="14"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9" name="Freeform 27"/>
              <p:cNvSpPr>
                <a:spLocks noEditPoints="1"/>
              </p:cNvSpPr>
              <p:nvPr/>
            </p:nvSpPr>
            <p:spPr bwMode="auto">
              <a:xfrm>
                <a:off x="7604138" y="2133614"/>
                <a:ext cx="234951" cy="309565"/>
              </a:xfrm>
              <a:custGeom>
                <a:avLst/>
                <a:gdLst>
                  <a:gd name="T0" fmla="*/ 98 w 104"/>
                  <a:gd name="T1" fmla="*/ 63 h 137"/>
                  <a:gd name="T2" fmla="*/ 73 w 104"/>
                  <a:gd name="T3" fmla="*/ 5 h 137"/>
                  <a:gd name="T4" fmla="*/ 84 w 104"/>
                  <a:gd name="T5" fmla="*/ 0 h 137"/>
                  <a:gd name="T6" fmla="*/ 86 w 104"/>
                  <a:gd name="T7" fmla="*/ 2 h 137"/>
                  <a:gd name="T8" fmla="*/ 104 w 104"/>
                  <a:gd name="T9" fmla="*/ 66 h 137"/>
                  <a:gd name="T10" fmla="*/ 87 w 104"/>
                  <a:gd name="T11" fmla="*/ 68 h 137"/>
                  <a:gd name="T12" fmla="*/ 85 w 104"/>
                  <a:gd name="T13" fmla="*/ 66 h 137"/>
                  <a:gd name="T14" fmla="*/ 93 w 104"/>
                  <a:gd name="T15" fmla="*/ 96 h 137"/>
                  <a:gd name="T16" fmla="*/ 91 w 104"/>
                  <a:gd name="T17" fmla="*/ 100 h 137"/>
                  <a:gd name="T18" fmla="*/ 78 w 104"/>
                  <a:gd name="T19" fmla="*/ 135 h 137"/>
                  <a:gd name="T20" fmla="*/ 76 w 104"/>
                  <a:gd name="T21" fmla="*/ 137 h 137"/>
                  <a:gd name="T22" fmla="*/ 73 w 104"/>
                  <a:gd name="T23" fmla="*/ 133 h 137"/>
                  <a:gd name="T24" fmla="*/ 73 w 104"/>
                  <a:gd name="T25" fmla="*/ 97 h 137"/>
                  <a:gd name="T26" fmla="*/ 76 w 104"/>
                  <a:gd name="T27" fmla="*/ 95 h 137"/>
                  <a:gd name="T28" fmla="*/ 73 w 104"/>
                  <a:gd name="T29" fmla="*/ 41 h 137"/>
                  <a:gd name="T30" fmla="*/ 74 w 104"/>
                  <a:gd name="T31" fmla="*/ 27 h 137"/>
                  <a:gd name="T32" fmla="*/ 73 w 104"/>
                  <a:gd name="T33" fmla="*/ 25 h 137"/>
                  <a:gd name="T34" fmla="*/ 79 w 104"/>
                  <a:gd name="T35" fmla="*/ 27 h 137"/>
                  <a:gd name="T36" fmla="*/ 89 w 104"/>
                  <a:gd name="T37" fmla="*/ 63 h 137"/>
                  <a:gd name="T38" fmla="*/ 52 w 104"/>
                  <a:gd name="T39" fmla="*/ 5 h 137"/>
                  <a:gd name="T40" fmla="*/ 73 w 104"/>
                  <a:gd name="T41" fmla="*/ 0 h 137"/>
                  <a:gd name="T42" fmla="*/ 52 w 104"/>
                  <a:gd name="T43" fmla="*/ 95 h 137"/>
                  <a:gd name="T44" fmla="*/ 57 w 104"/>
                  <a:gd name="T45" fmla="*/ 97 h 137"/>
                  <a:gd name="T46" fmla="*/ 73 w 104"/>
                  <a:gd name="T47" fmla="*/ 133 h 137"/>
                  <a:gd name="T48" fmla="*/ 55 w 104"/>
                  <a:gd name="T49" fmla="*/ 137 h 137"/>
                  <a:gd name="T50" fmla="*/ 52 w 104"/>
                  <a:gd name="T51" fmla="*/ 100 h 137"/>
                  <a:gd name="T52" fmla="*/ 52 w 104"/>
                  <a:gd name="T53" fmla="*/ 95 h 137"/>
                  <a:gd name="T54" fmla="*/ 69 w 104"/>
                  <a:gd name="T55" fmla="*/ 28 h 137"/>
                  <a:gd name="T56" fmla="*/ 72 w 104"/>
                  <a:gd name="T57" fmla="*/ 25 h 137"/>
                  <a:gd name="T58" fmla="*/ 73 w 104"/>
                  <a:gd name="T59" fmla="*/ 26 h 137"/>
                  <a:gd name="T60" fmla="*/ 73 w 104"/>
                  <a:gd name="T61" fmla="*/ 26 h 137"/>
                  <a:gd name="T62" fmla="*/ 52 w 104"/>
                  <a:gd name="T63" fmla="*/ 5 h 137"/>
                  <a:gd name="T64" fmla="*/ 6 w 104"/>
                  <a:gd name="T65" fmla="*/ 63 h 137"/>
                  <a:gd name="T66" fmla="*/ 25 w 104"/>
                  <a:gd name="T67" fmla="*/ 26 h 137"/>
                  <a:gd name="T68" fmla="*/ 27 w 104"/>
                  <a:gd name="T69" fmla="*/ 25 h 137"/>
                  <a:gd name="T70" fmla="*/ 34 w 104"/>
                  <a:gd name="T71" fmla="*/ 27 h 137"/>
                  <a:gd name="T72" fmla="*/ 34 w 104"/>
                  <a:gd name="T73" fmla="*/ 28 h 137"/>
                  <a:gd name="T74" fmla="*/ 28 w 104"/>
                  <a:gd name="T75" fmla="*/ 95 h 137"/>
                  <a:gd name="T76" fmla="*/ 31 w 104"/>
                  <a:gd name="T77" fmla="*/ 97 h 137"/>
                  <a:gd name="T78" fmla="*/ 46 w 104"/>
                  <a:gd name="T79" fmla="*/ 133 h 137"/>
                  <a:gd name="T80" fmla="*/ 49 w 104"/>
                  <a:gd name="T81" fmla="*/ 95 h 137"/>
                  <a:gd name="T82" fmla="*/ 52 w 104"/>
                  <a:gd name="T83" fmla="*/ 100 h 137"/>
                  <a:gd name="T84" fmla="*/ 51 w 104"/>
                  <a:gd name="T85" fmla="*/ 135 h 137"/>
                  <a:gd name="T86" fmla="*/ 28 w 104"/>
                  <a:gd name="T87" fmla="*/ 137 h 137"/>
                  <a:gd name="T88" fmla="*/ 26 w 104"/>
                  <a:gd name="T89" fmla="*/ 135 h 137"/>
                  <a:gd name="T90" fmla="*/ 13 w 104"/>
                  <a:gd name="T91" fmla="*/ 100 h 137"/>
                  <a:gd name="T92" fmla="*/ 12 w 104"/>
                  <a:gd name="T93" fmla="*/ 99 h 137"/>
                  <a:gd name="T94" fmla="*/ 18 w 104"/>
                  <a:gd name="T95" fmla="*/ 67 h 137"/>
                  <a:gd name="T96" fmla="*/ 3 w 104"/>
                  <a:gd name="T97" fmla="*/ 68 h 137"/>
                  <a:gd name="T98" fmla="*/ 2 w 104"/>
                  <a:gd name="T99" fmla="*/ 68 h 137"/>
                  <a:gd name="T100" fmla="*/ 19 w 104"/>
                  <a:gd name="T101" fmla="*/ 2 h 137"/>
                  <a:gd name="T102" fmla="*/ 52 w 104"/>
                  <a:gd name="T10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 h="137">
                    <a:moveTo>
                      <a:pt x="89" y="63"/>
                    </a:moveTo>
                    <a:cubicBezTo>
                      <a:pt x="98" y="63"/>
                      <a:pt x="98" y="63"/>
                      <a:pt x="98" y="63"/>
                    </a:cubicBezTo>
                    <a:cubicBezTo>
                      <a:pt x="82" y="5"/>
                      <a:pt x="82" y="5"/>
                      <a:pt x="82" y="5"/>
                    </a:cubicBezTo>
                    <a:cubicBezTo>
                      <a:pt x="73" y="5"/>
                      <a:pt x="73" y="5"/>
                      <a:pt x="73" y="5"/>
                    </a:cubicBezTo>
                    <a:cubicBezTo>
                      <a:pt x="73" y="0"/>
                      <a:pt x="73" y="0"/>
                      <a:pt x="73" y="0"/>
                    </a:cubicBezTo>
                    <a:cubicBezTo>
                      <a:pt x="84" y="0"/>
                      <a:pt x="84" y="0"/>
                      <a:pt x="84" y="0"/>
                    </a:cubicBezTo>
                    <a:cubicBezTo>
                      <a:pt x="84" y="0"/>
                      <a:pt x="84" y="0"/>
                      <a:pt x="84" y="0"/>
                    </a:cubicBezTo>
                    <a:cubicBezTo>
                      <a:pt x="85" y="0"/>
                      <a:pt x="86" y="1"/>
                      <a:pt x="86" y="2"/>
                    </a:cubicBezTo>
                    <a:cubicBezTo>
                      <a:pt x="103" y="65"/>
                      <a:pt x="103" y="65"/>
                      <a:pt x="103" y="65"/>
                    </a:cubicBezTo>
                    <a:cubicBezTo>
                      <a:pt x="103" y="65"/>
                      <a:pt x="104" y="65"/>
                      <a:pt x="104" y="66"/>
                    </a:cubicBezTo>
                    <a:cubicBezTo>
                      <a:pt x="104" y="67"/>
                      <a:pt x="102" y="68"/>
                      <a:pt x="101" y="68"/>
                    </a:cubicBezTo>
                    <a:cubicBezTo>
                      <a:pt x="87" y="68"/>
                      <a:pt x="87" y="68"/>
                      <a:pt x="87" y="68"/>
                    </a:cubicBezTo>
                    <a:cubicBezTo>
                      <a:pt x="87" y="68"/>
                      <a:pt x="87" y="68"/>
                      <a:pt x="87" y="68"/>
                    </a:cubicBezTo>
                    <a:cubicBezTo>
                      <a:pt x="86" y="68"/>
                      <a:pt x="85" y="67"/>
                      <a:pt x="85" y="66"/>
                    </a:cubicBezTo>
                    <a:cubicBezTo>
                      <a:pt x="80" y="48"/>
                      <a:pt x="80" y="48"/>
                      <a:pt x="80" y="48"/>
                    </a:cubicBezTo>
                    <a:cubicBezTo>
                      <a:pt x="93" y="96"/>
                      <a:pt x="93" y="96"/>
                      <a:pt x="93" y="96"/>
                    </a:cubicBezTo>
                    <a:cubicBezTo>
                      <a:pt x="93" y="97"/>
                      <a:pt x="93" y="97"/>
                      <a:pt x="93" y="97"/>
                    </a:cubicBezTo>
                    <a:cubicBezTo>
                      <a:pt x="93" y="98"/>
                      <a:pt x="92" y="100"/>
                      <a:pt x="91" y="100"/>
                    </a:cubicBezTo>
                    <a:cubicBezTo>
                      <a:pt x="78" y="100"/>
                      <a:pt x="78" y="100"/>
                      <a:pt x="78" y="100"/>
                    </a:cubicBezTo>
                    <a:cubicBezTo>
                      <a:pt x="78" y="135"/>
                      <a:pt x="78" y="135"/>
                      <a:pt x="78" y="135"/>
                    </a:cubicBezTo>
                    <a:cubicBezTo>
                      <a:pt x="78" y="135"/>
                      <a:pt x="78" y="135"/>
                      <a:pt x="78" y="135"/>
                    </a:cubicBezTo>
                    <a:cubicBezTo>
                      <a:pt x="78" y="136"/>
                      <a:pt x="77" y="137"/>
                      <a:pt x="76" y="137"/>
                    </a:cubicBezTo>
                    <a:cubicBezTo>
                      <a:pt x="73" y="137"/>
                      <a:pt x="73" y="137"/>
                      <a:pt x="73" y="137"/>
                    </a:cubicBezTo>
                    <a:cubicBezTo>
                      <a:pt x="73" y="133"/>
                      <a:pt x="73" y="133"/>
                      <a:pt x="73" y="133"/>
                    </a:cubicBezTo>
                    <a:cubicBezTo>
                      <a:pt x="73" y="133"/>
                      <a:pt x="73" y="133"/>
                      <a:pt x="73" y="133"/>
                    </a:cubicBezTo>
                    <a:cubicBezTo>
                      <a:pt x="73" y="97"/>
                      <a:pt x="73" y="97"/>
                      <a:pt x="73" y="97"/>
                    </a:cubicBezTo>
                    <a:cubicBezTo>
                      <a:pt x="73" y="96"/>
                      <a:pt x="74" y="95"/>
                      <a:pt x="76" y="95"/>
                    </a:cubicBezTo>
                    <a:cubicBezTo>
                      <a:pt x="76" y="95"/>
                      <a:pt x="76" y="95"/>
                      <a:pt x="76" y="95"/>
                    </a:cubicBezTo>
                    <a:cubicBezTo>
                      <a:pt x="88" y="95"/>
                      <a:pt x="88" y="95"/>
                      <a:pt x="88" y="95"/>
                    </a:cubicBezTo>
                    <a:cubicBezTo>
                      <a:pt x="73" y="41"/>
                      <a:pt x="73" y="41"/>
                      <a:pt x="73" y="41"/>
                    </a:cubicBezTo>
                    <a:cubicBezTo>
                      <a:pt x="73" y="26"/>
                      <a:pt x="73" y="26"/>
                      <a:pt x="73" y="26"/>
                    </a:cubicBezTo>
                    <a:cubicBezTo>
                      <a:pt x="74" y="27"/>
                      <a:pt x="74" y="27"/>
                      <a:pt x="74" y="27"/>
                    </a:cubicBezTo>
                    <a:cubicBezTo>
                      <a:pt x="74" y="26"/>
                      <a:pt x="73" y="26"/>
                      <a:pt x="73" y="26"/>
                    </a:cubicBezTo>
                    <a:cubicBezTo>
                      <a:pt x="73" y="25"/>
                      <a:pt x="73" y="25"/>
                      <a:pt x="73" y="25"/>
                    </a:cubicBezTo>
                    <a:cubicBezTo>
                      <a:pt x="77" y="25"/>
                      <a:pt x="77" y="25"/>
                      <a:pt x="77" y="25"/>
                    </a:cubicBezTo>
                    <a:cubicBezTo>
                      <a:pt x="78" y="25"/>
                      <a:pt x="79" y="26"/>
                      <a:pt x="79" y="27"/>
                    </a:cubicBezTo>
                    <a:cubicBezTo>
                      <a:pt x="79" y="27"/>
                      <a:pt x="79" y="27"/>
                      <a:pt x="79" y="27"/>
                    </a:cubicBezTo>
                    <a:lnTo>
                      <a:pt x="89" y="63"/>
                    </a:lnTo>
                    <a:close/>
                    <a:moveTo>
                      <a:pt x="73" y="5"/>
                    </a:moveTo>
                    <a:cubicBezTo>
                      <a:pt x="52" y="5"/>
                      <a:pt x="52" y="5"/>
                      <a:pt x="52" y="5"/>
                    </a:cubicBezTo>
                    <a:cubicBezTo>
                      <a:pt x="52" y="0"/>
                      <a:pt x="52" y="0"/>
                      <a:pt x="52" y="0"/>
                    </a:cubicBezTo>
                    <a:cubicBezTo>
                      <a:pt x="73" y="0"/>
                      <a:pt x="73" y="0"/>
                      <a:pt x="73" y="0"/>
                    </a:cubicBezTo>
                    <a:cubicBezTo>
                      <a:pt x="73" y="5"/>
                      <a:pt x="73" y="5"/>
                      <a:pt x="73" y="5"/>
                    </a:cubicBezTo>
                    <a:close/>
                    <a:moveTo>
                      <a:pt x="52" y="95"/>
                    </a:moveTo>
                    <a:cubicBezTo>
                      <a:pt x="55" y="95"/>
                      <a:pt x="55" y="95"/>
                      <a:pt x="55" y="95"/>
                    </a:cubicBezTo>
                    <a:cubicBezTo>
                      <a:pt x="56" y="95"/>
                      <a:pt x="57" y="96"/>
                      <a:pt x="57" y="97"/>
                    </a:cubicBezTo>
                    <a:cubicBezTo>
                      <a:pt x="57" y="133"/>
                      <a:pt x="57" y="133"/>
                      <a:pt x="57" y="133"/>
                    </a:cubicBezTo>
                    <a:cubicBezTo>
                      <a:pt x="73" y="133"/>
                      <a:pt x="73" y="133"/>
                      <a:pt x="73" y="133"/>
                    </a:cubicBezTo>
                    <a:cubicBezTo>
                      <a:pt x="73" y="137"/>
                      <a:pt x="73" y="137"/>
                      <a:pt x="73" y="137"/>
                    </a:cubicBezTo>
                    <a:cubicBezTo>
                      <a:pt x="55" y="137"/>
                      <a:pt x="55" y="137"/>
                      <a:pt x="55" y="137"/>
                    </a:cubicBezTo>
                    <a:cubicBezTo>
                      <a:pt x="54" y="137"/>
                      <a:pt x="52" y="136"/>
                      <a:pt x="52" y="135"/>
                    </a:cubicBezTo>
                    <a:cubicBezTo>
                      <a:pt x="52" y="100"/>
                      <a:pt x="52" y="100"/>
                      <a:pt x="52" y="100"/>
                    </a:cubicBezTo>
                    <a:cubicBezTo>
                      <a:pt x="52" y="100"/>
                      <a:pt x="52" y="100"/>
                      <a:pt x="52" y="100"/>
                    </a:cubicBezTo>
                    <a:cubicBezTo>
                      <a:pt x="52" y="95"/>
                      <a:pt x="52" y="95"/>
                      <a:pt x="52" y="95"/>
                    </a:cubicBezTo>
                    <a:close/>
                    <a:moveTo>
                      <a:pt x="73" y="41"/>
                    </a:moveTo>
                    <a:cubicBezTo>
                      <a:pt x="69" y="28"/>
                      <a:pt x="69" y="28"/>
                      <a:pt x="69" y="28"/>
                    </a:cubicBezTo>
                    <a:cubicBezTo>
                      <a:pt x="69" y="27"/>
                      <a:pt x="70" y="26"/>
                      <a:pt x="71" y="25"/>
                    </a:cubicBezTo>
                    <a:cubicBezTo>
                      <a:pt x="71" y="25"/>
                      <a:pt x="72" y="25"/>
                      <a:pt x="72" y="25"/>
                    </a:cubicBezTo>
                    <a:cubicBezTo>
                      <a:pt x="73" y="25"/>
                      <a:pt x="73" y="25"/>
                      <a:pt x="73" y="25"/>
                    </a:cubicBezTo>
                    <a:cubicBezTo>
                      <a:pt x="73" y="26"/>
                      <a:pt x="73" y="26"/>
                      <a:pt x="73" y="26"/>
                    </a:cubicBezTo>
                    <a:cubicBezTo>
                      <a:pt x="73" y="25"/>
                      <a:pt x="72" y="25"/>
                      <a:pt x="72" y="25"/>
                    </a:cubicBezTo>
                    <a:cubicBezTo>
                      <a:pt x="73" y="26"/>
                      <a:pt x="73" y="26"/>
                      <a:pt x="73" y="26"/>
                    </a:cubicBezTo>
                    <a:lnTo>
                      <a:pt x="73" y="41"/>
                    </a:lnTo>
                    <a:close/>
                    <a:moveTo>
                      <a:pt x="52" y="5"/>
                    </a:moveTo>
                    <a:cubicBezTo>
                      <a:pt x="23" y="5"/>
                      <a:pt x="23" y="5"/>
                      <a:pt x="23" y="5"/>
                    </a:cubicBezTo>
                    <a:cubicBezTo>
                      <a:pt x="6" y="63"/>
                      <a:pt x="6" y="63"/>
                      <a:pt x="6" y="63"/>
                    </a:cubicBezTo>
                    <a:cubicBezTo>
                      <a:pt x="15" y="63"/>
                      <a:pt x="15" y="63"/>
                      <a:pt x="15" y="63"/>
                    </a:cubicBezTo>
                    <a:cubicBezTo>
                      <a:pt x="25" y="26"/>
                      <a:pt x="25" y="26"/>
                      <a:pt x="25" y="26"/>
                    </a:cubicBezTo>
                    <a:cubicBezTo>
                      <a:pt x="25" y="25"/>
                      <a:pt x="26" y="25"/>
                      <a:pt x="27" y="25"/>
                    </a:cubicBezTo>
                    <a:cubicBezTo>
                      <a:pt x="27" y="25"/>
                      <a:pt x="27" y="25"/>
                      <a:pt x="27" y="25"/>
                    </a:cubicBezTo>
                    <a:cubicBezTo>
                      <a:pt x="31" y="25"/>
                      <a:pt x="31" y="25"/>
                      <a:pt x="31" y="25"/>
                    </a:cubicBezTo>
                    <a:cubicBezTo>
                      <a:pt x="33" y="25"/>
                      <a:pt x="34" y="26"/>
                      <a:pt x="34" y="27"/>
                    </a:cubicBezTo>
                    <a:cubicBezTo>
                      <a:pt x="34" y="27"/>
                      <a:pt x="34" y="28"/>
                      <a:pt x="34" y="28"/>
                    </a:cubicBezTo>
                    <a:cubicBezTo>
                      <a:pt x="34" y="28"/>
                      <a:pt x="34" y="28"/>
                      <a:pt x="34" y="28"/>
                    </a:cubicBezTo>
                    <a:cubicBezTo>
                      <a:pt x="16" y="95"/>
                      <a:pt x="16" y="95"/>
                      <a:pt x="16" y="95"/>
                    </a:cubicBezTo>
                    <a:cubicBezTo>
                      <a:pt x="28" y="95"/>
                      <a:pt x="28" y="95"/>
                      <a:pt x="28" y="95"/>
                    </a:cubicBezTo>
                    <a:cubicBezTo>
                      <a:pt x="30" y="95"/>
                      <a:pt x="31" y="96"/>
                      <a:pt x="31" y="97"/>
                    </a:cubicBezTo>
                    <a:cubicBezTo>
                      <a:pt x="31" y="97"/>
                      <a:pt x="31" y="97"/>
                      <a:pt x="31" y="97"/>
                    </a:cubicBezTo>
                    <a:cubicBezTo>
                      <a:pt x="31" y="133"/>
                      <a:pt x="31" y="133"/>
                      <a:pt x="31" y="133"/>
                    </a:cubicBezTo>
                    <a:cubicBezTo>
                      <a:pt x="46" y="133"/>
                      <a:pt x="46" y="133"/>
                      <a:pt x="46" y="133"/>
                    </a:cubicBezTo>
                    <a:cubicBezTo>
                      <a:pt x="46" y="97"/>
                      <a:pt x="46" y="97"/>
                      <a:pt x="46" y="97"/>
                    </a:cubicBezTo>
                    <a:cubicBezTo>
                      <a:pt x="46" y="96"/>
                      <a:pt x="48" y="95"/>
                      <a:pt x="49" y="95"/>
                    </a:cubicBezTo>
                    <a:cubicBezTo>
                      <a:pt x="52" y="95"/>
                      <a:pt x="52" y="95"/>
                      <a:pt x="52" y="95"/>
                    </a:cubicBezTo>
                    <a:cubicBezTo>
                      <a:pt x="52" y="100"/>
                      <a:pt x="52" y="100"/>
                      <a:pt x="52" y="100"/>
                    </a:cubicBezTo>
                    <a:cubicBezTo>
                      <a:pt x="51" y="100"/>
                      <a:pt x="51" y="100"/>
                      <a:pt x="51" y="100"/>
                    </a:cubicBezTo>
                    <a:cubicBezTo>
                      <a:pt x="51" y="135"/>
                      <a:pt x="51" y="135"/>
                      <a:pt x="51" y="135"/>
                    </a:cubicBezTo>
                    <a:cubicBezTo>
                      <a:pt x="51" y="136"/>
                      <a:pt x="50" y="137"/>
                      <a:pt x="49" y="137"/>
                    </a:cubicBezTo>
                    <a:cubicBezTo>
                      <a:pt x="28" y="137"/>
                      <a:pt x="28" y="137"/>
                      <a:pt x="28" y="137"/>
                    </a:cubicBezTo>
                    <a:cubicBezTo>
                      <a:pt x="28" y="137"/>
                      <a:pt x="28" y="137"/>
                      <a:pt x="28" y="137"/>
                    </a:cubicBezTo>
                    <a:cubicBezTo>
                      <a:pt x="27" y="137"/>
                      <a:pt x="26" y="136"/>
                      <a:pt x="26" y="135"/>
                    </a:cubicBezTo>
                    <a:cubicBezTo>
                      <a:pt x="26" y="100"/>
                      <a:pt x="26" y="100"/>
                      <a:pt x="26" y="100"/>
                    </a:cubicBezTo>
                    <a:cubicBezTo>
                      <a:pt x="13" y="100"/>
                      <a:pt x="13" y="100"/>
                      <a:pt x="13" y="100"/>
                    </a:cubicBezTo>
                    <a:cubicBezTo>
                      <a:pt x="13" y="100"/>
                      <a:pt x="13" y="100"/>
                      <a:pt x="13" y="100"/>
                    </a:cubicBezTo>
                    <a:cubicBezTo>
                      <a:pt x="13" y="100"/>
                      <a:pt x="12" y="100"/>
                      <a:pt x="12" y="99"/>
                    </a:cubicBezTo>
                    <a:cubicBezTo>
                      <a:pt x="11" y="99"/>
                      <a:pt x="10" y="98"/>
                      <a:pt x="10" y="97"/>
                    </a:cubicBezTo>
                    <a:cubicBezTo>
                      <a:pt x="18" y="67"/>
                      <a:pt x="18" y="67"/>
                      <a:pt x="18" y="67"/>
                    </a:cubicBezTo>
                    <a:cubicBezTo>
                      <a:pt x="18" y="68"/>
                      <a:pt x="17" y="68"/>
                      <a:pt x="16" y="68"/>
                    </a:cubicBezTo>
                    <a:cubicBezTo>
                      <a:pt x="3" y="68"/>
                      <a:pt x="3" y="68"/>
                      <a:pt x="3" y="68"/>
                    </a:cubicBezTo>
                    <a:cubicBezTo>
                      <a:pt x="3" y="68"/>
                      <a:pt x="3" y="68"/>
                      <a:pt x="3" y="68"/>
                    </a:cubicBezTo>
                    <a:cubicBezTo>
                      <a:pt x="2" y="68"/>
                      <a:pt x="2" y="68"/>
                      <a:pt x="2" y="68"/>
                    </a:cubicBezTo>
                    <a:cubicBezTo>
                      <a:pt x="1" y="68"/>
                      <a:pt x="0" y="66"/>
                      <a:pt x="0" y="65"/>
                    </a:cubicBezTo>
                    <a:cubicBezTo>
                      <a:pt x="19" y="2"/>
                      <a:pt x="19" y="2"/>
                      <a:pt x="19" y="2"/>
                    </a:cubicBezTo>
                    <a:cubicBezTo>
                      <a:pt x="19" y="1"/>
                      <a:pt x="20" y="0"/>
                      <a:pt x="21" y="0"/>
                    </a:cubicBezTo>
                    <a:cubicBezTo>
                      <a:pt x="52" y="0"/>
                      <a:pt x="52" y="0"/>
                      <a:pt x="52" y="0"/>
                    </a:cubicBezTo>
                    <a:lnTo>
                      <a:pt x="5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0" name="Freeform 29"/>
              <p:cNvSpPr>
                <a:spLocks noEditPoints="1"/>
              </p:cNvSpPr>
              <p:nvPr/>
            </p:nvSpPr>
            <p:spPr bwMode="auto">
              <a:xfrm>
                <a:off x="8504251" y="2633679"/>
                <a:ext cx="365125" cy="341315"/>
              </a:xfrm>
              <a:custGeom>
                <a:avLst/>
                <a:gdLst>
                  <a:gd name="T0" fmla="*/ 103 w 162"/>
                  <a:gd name="T1" fmla="*/ 56 h 151"/>
                  <a:gd name="T2" fmla="*/ 125 w 162"/>
                  <a:gd name="T3" fmla="*/ 50 h 151"/>
                  <a:gd name="T4" fmla="*/ 139 w 162"/>
                  <a:gd name="T5" fmla="*/ 55 h 151"/>
                  <a:gd name="T6" fmla="*/ 150 w 162"/>
                  <a:gd name="T7" fmla="*/ 60 h 151"/>
                  <a:gd name="T8" fmla="*/ 155 w 162"/>
                  <a:gd name="T9" fmla="*/ 59 h 151"/>
                  <a:gd name="T10" fmla="*/ 154 w 162"/>
                  <a:gd name="T11" fmla="*/ 37 h 151"/>
                  <a:gd name="T12" fmla="*/ 154 w 162"/>
                  <a:gd name="T13" fmla="*/ 37 h 151"/>
                  <a:gd name="T14" fmla="*/ 137 w 162"/>
                  <a:gd name="T15" fmla="*/ 12 h 151"/>
                  <a:gd name="T16" fmla="*/ 108 w 162"/>
                  <a:gd name="T17" fmla="*/ 7 h 151"/>
                  <a:gd name="T18" fmla="*/ 107 w 162"/>
                  <a:gd name="T19" fmla="*/ 7 h 151"/>
                  <a:gd name="T20" fmla="*/ 89 w 162"/>
                  <a:gd name="T21" fmla="*/ 16 h 151"/>
                  <a:gd name="T22" fmla="*/ 81 w 162"/>
                  <a:gd name="T23" fmla="*/ 19 h 151"/>
                  <a:gd name="T24" fmla="*/ 86 w 162"/>
                  <a:gd name="T25" fmla="*/ 13 h 151"/>
                  <a:gd name="T26" fmla="*/ 106 w 162"/>
                  <a:gd name="T27" fmla="*/ 2 h 151"/>
                  <a:gd name="T28" fmla="*/ 106 w 162"/>
                  <a:gd name="T29" fmla="*/ 2 h 151"/>
                  <a:gd name="T30" fmla="*/ 106 w 162"/>
                  <a:gd name="T31" fmla="*/ 2 h 151"/>
                  <a:gd name="T32" fmla="*/ 140 w 162"/>
                  <a:gd name="T33" fmla="*/ 8 h 151"/>
                  <a:gd name="T34" fmla="*/ 159 w 162"/>
                  <a:gd name="T35" fmla="*/ 36 h 151"/>
                  <a:gd name="T36" fmla="*/ 159 w 162"/>
                  <a:gd name="T37" fmla="*/ 36 h 151"/>
                  <a:gd name="T38" fmla="*/ 160 w 162"/>
                  <a:gd name="T39" fmla="*/ 61 h 151"/>
                  <a:gd name="T40" fmla="*/ 160 w 162"/>
                  <a:gd name="T41" fmla="*/ 61 h 151"/>
                  <a:gd name="T42" fmla="*/ 152 w 162"/>
                  <a:gd name="T43" fmla="*/ 65 h 151"/>
                  <a:gd name="T44" fmla="*/ 147 w 162"/>
                  <a:gd name="T45" fmla="*/ 67 h 151"/>
                  <a:gd name="T46" fmla="*/ 147 w 162"/>
                  <a:gd name="T47" fmla="*/ 67 h 151"/>
                  <a:gd name="T48" fmla="*/ 137 w 162"/>
                  <a:gd name="T49" fmla="*/ 59 h 151"/>
                  <a:gd name="T50" fmla="*/ 125 w 162"/>
                  <a:gd name="T51" fmla="*/ 54 h 151"/>
                  <a:gd name="T52" fmla="*/ 106 w 162"/>
                  <a:gd name="T53" fmla="*/ 60 h 151"/>
                  <a:gd name="T54" fmla="*/ 97 w 162"/>
                  <a:gd name="T55" fmla="*/ 74 h 151"/>
                  <a:gd name="T56" fmla="*/ 100 w 162"/>
                  <a:gd name="T57" fmla="*/ 103 h 151"/>
                  <a:gd name="T58" fmla="*/ 120 w 162"/>
                  <a:gd name="T59" fmla="*/ 132 h 151"/>
                  <a:gd name="T60" fmla="*/ 112 w 162"/>
                  <a:gd name="T61" fmla="*/ 143 h 151"/>
                  <a:gd name="T62" fmla="*/ 103 w 162"/>
                  <a:gd name="T63" fmla="*/ 150 h 151"/>
                  <a:gd name="T64" fmla="*/ 81 w 162"/>
                  <a:gd name="T65" fmla="*/ 144 h 151"/>
                  <a:gd name="T66" fmla="*/ 101 w 162"/>
                  <a:gd name="T67" fmla="*/ 146 h 151"/>
                  <a:gd name="T68" fmla="*/ 115 w 162"/>
                  <a:gd name="T69" fmla="*/ 133 h 151"/>
                  <a:gd name="T70" fmla="*/ 92 w 162"/>
                  <a:gd name="T71" fmla="*/ 73 h 151"/>
                  <a:gd name="T72" fmla="*/ 78 w 162"/>
                  <a:gd name="T73" fmla="*/ 34 h 151"/>
                  <a:gd name="T74" fmla="*/ 74 w 162"/>
                  <a:gd name="T75" fmla="*/ 34 h 151"/>
                  <a:gd name="T76" fmla="*/ 37 w 162"/>
                  <a:gd name="T77" fmla="*/ 23 h 151"/>
                  <a:gd name="T78" fmla="*/ 7 w 162"/>
                  <a:gd name="T79" fmla="*/ 69 h 151"/>
                  <a:gd name="T80" fmla="*/ 7 w 162"/>
                  <a:gd name="T81" fmla="*/ 70 h 151"/>
                  <a:gd name="T82" fmla="*/ 81 w 162"/>
                  <a:gd name="T83" fmla="*/ 144 h 151"/>
                  <a:gd name="T84" fmla="*/ 8 w 162"/>
                  <a:gd name="T85" fmla="*/ 37 h 151"/>
                  <a:gd name="T86" fmla="*/ 59 w 162"/>
                  <a:gd name="T87" fmla="*/ 19 h 151"/>
                  <a:gd name="T88" fmla="*/ 81 w 162"/>
                  <a:gd name="T89" fmla="*/ 1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51">
                    <a:moveTo>
                      <a:pt x="92" y="73"/>
                    </a:moveTo>
                    <a:cubicBezTo>
                      <a:pt x="94" y="66"/>
                      <a:pt x="98" y="60"/>
                      <a:pt x="103" y="56"/>
                    </a:cubicBezTo>
                    <a:cubicBezTo>
                      <a:pt x="108" y="52"/>
                      <a:pt x="115" y="49"/>
                      <a:pt x="122" y="49"/>
                    </a:cubicBezTo>
                    <a:cubicBezTo>
                      <a:pt x="123" y="49"/>
                      <a:pt x="124" y="49"/>
                      <a:pt x="125" y="50"/>
                    </a:cubicBezTo>
                    <a:cubicBezTo>
                      <a:pt x="126" y="50"/>
                      <a:pt x="127" y="50"/>
                      <a:pt x="128" y="50"/>
                    </a:cubicBezTo>
                    <a:cubicBezTo>
                      <a:pt x="132" y="51"/>
                      <a:pt x="136" y="53"/>
                      <a:pt x="139" y="55"/>
                    </a:cubicBezTo>
                    <a:cubicBezTo>
                      <a:pt x="142" y="57"/>
                      <a:pt x="144" y="59"/>
                      <a:pt x="146" y="62"/>
                    </a:cubicBezTo>
                    <a:cubicBezTo>
                      <a:pt x="148" y="61"/>
                      <a:pt x="149" y="61"/>
                      <a:pt x="150" y="60"/>
                    </a:cubicBezTo>
                    <a:cubicBezTo>
                      <a:pt x="150" y="60"/>
                      <a:pt x="150" y="60"/>
                      <a:pt x="150" y="60"/>
                    </a:cubicBezTo>
                    <a:cubicBezTo>
                      <a:pt x="152" y="60"/>
                      <a:pt x="153" y="59"/>
                      <a:pt x="155" y="59"/>
                    </a:cubicBezTo>
                    <a:cubicBezTo>
                      <a:pt x="157" y="45"/>
                      <a:pt x="154" y="37"/>
                      <a:pt x="154" y="37"/>
                    </a:cubicBezTo>
                    <a:cubicBezTo>
                      <a:pt x="154" y="37"/>
                      <a:pt x="154" y="37"/>
                      <a:pt x="154" y="37"/>
                    </a:cubicBezTo>
                    <a:cubicBezTo>
                      <a:pt x="154" y="37"/>
                      <a:pt x="154" y="37"/>
                      <a:pt x="154" y="37"/>
                    </a:cubicBezTo>
                    <a:cubicBezTo>
                      <a:pt x="154" y="37"/>
                      <a:pt x="154" y="37"/>
                      <a:pt x="154" y="37"/>
                    </a:cubicBezTo>
                    <a:cubicBezTo>
                      <a:pt x="154" y="37"/>
                      <a:pt x="154" y="37"/>
                      <a:pt x="154" y="37"/>
                    </a:cubicBezTo>
                    <a:cubicBezTo>
                      <a:pt x="152" y="26"/>
                      <a:pt x="145" y="18"/>
                      <a:pt x="137" y="12"/>
                    </a:cubicBezTo>
                    <a:cubicBezTo>
                      <a:pt x="129" y="7"/>
                      <a:pt x="118" y="5"/>
                      <a:pt x="108" y="7"/>
                    </a:cubicBezTo>
                    <a:cubicBezTo>
                      <a:pt x="108" y="7"/>
                      <a:pt x="108" y="7"/>
                      <a:pt x="108" y="7"/>
                    </a:cubicBezTo>
                    <a:cubicBezTo>
                      <a:pt x="108" y="7"/>
                      <a:pt x="108" y="7"/>
                      <a:pt x="108" y="7"/>
                    </a:cubicBezTo>
                    <a:cubicBezTo>
                      <a:pt x="107" y="7"/>
                      <a:pt x="107" y="7"/>
                      <a:pt x="107" y="7"/>
                    </a:cubicBezTo>
                    <a:cubicBezTo>
                      <a:pt x="100" y="9"/>
                      <a:pt x="94" y="12"/>
                      <a:pt x="89" y="16"/>
                    </a:cubicBezTo>
                    <a:cubicBezTo>
                      <a:pt x="89" y="16"/>
                      <a:pt x="89" y="16"/>
                      <a:pt x="89" y="16"/>
                    </a:cubicBezTo>
                    <a:cubicBezTo>
                      <a:pt x="86" y="20"/>
                      <a:pt x="83" y="23"/>
                      <a:pt x="81" y="28"/>
                    </a:cubicBezTo>
                    <a:cubicBezTo>
                      <a:pt x="81" y="19"/>
                      <a:pt x="81" y="19"/>
                      <a:pt x="81" y="19"/>
                    </a:cubicBezTo>
                    <a:cubicBezTo>
                      <a:pt x="82" y="17"/>
                      <a:pt x="84" y="15"/>
                      <a:pt x="86" y="13"/>
                    </a:cubicBezTo>
                    <a:cubicBezTo>
                      <a:pt x="86" y="13"/>
                      <a:pt x="86" y="13"/>
                      <a:pt x="86" y="13"/>
                    </a:cubicBezTo>
                    <a:cubicBezTo>
                      <a:pt x="86" y="13"/>
                      <a:pt x="86" y="13"/>
                      <a:pt x="86" y="13"/>
                    </a:cubicBezTo>
                    <a:cubicBezTo>
                      <a:pt x="92" y="8"/>
                      <a:pt x="98" y="4"/>
                      <a:pt x="106" y="2"/>
                    </a:cubicBezTo>
                    <a:cubicBezTo>
                      <a:pt x="106" y="2"/>
                      <a:pt x="106" y="2"/>
                      <a:pt x="106" y="2"/>
                    </a:cubicBezTo>
                    <a:cubicBezTo>
                      <a:pt x="106" y="2"/>
                      <a:pt x="106" y="2"/>
                      <a:pt x="106" y="2"/>
                    </a:cubicBezTo>
                    <a:cubicBezTo>
                      <a:pt x="106" y="2"/>
                      <a:pt x="106" y="2"/>
                      <a:pt x="106" y="2"/>
                    </a:cubicBezTo>
                    <a:cubicBezTo>
                      <a:pt x="106" y="2"/>
                      <a:pt x="106" y="2"/>
                      <a:pt x="106" y="2"/>
                    </a:cubicBezTo>
                    <a:cubicBezTo>
                      <a:pt x="106" y="2"/>
                      <a:pt x="106" y="2"/>
                      <a:pt x="106" y="2"/>
                    </a:cubicBezTo>
                    <a:cubicBezTo>
                      <a:pt x="118" y="0"/>
                      <a:pt x="130" y="2"/>
                      <a:pt x="140" y="8"/>
                    </a:cubicBezTo>
                    <a:cubicBezTo>
                      <a:pt x="149" y="14"/>
                      <a:pt x="156" y="24"/>
                      <a:pt x="159" y="36"/>
                    </a:cubicBezTo>
                    <a:cubicBezTo>
                      <a:pt x="159" y="36"/>
                      <a:pt x="159" y="36"/>
                      <a:pt x="159" y="36"/>
                    </a:cubicBezTo>
                    <a:cubicBezTo>
                      <a:pt x="159" y="36"/>
                      <a:pt x="159" y="36"/>
                      <a:pt x="159" y="36"/>
                    </a:cubicBezTo>
                    <a:cubicBezTo>
                      <a:pt x="159" y="36"/>
                      <a:pt x="159" y="36"/>
                      <a:pt x="159" y="36"/>
                    </a:cubicBezTo>
                    <a:cubicBezTo>
                      <a:pt x="159" y="36"/>
                      <a:pt x="159" y="36"/>
                      <a:pt x="159" y="36"/>
                    </a:cubicBezTo>
                    <a:cubicBezTo>
                      <a:pt x="159" y="37"/>
                      <a:pt x="162" y="46"/>
                      <a:pt x="160" y="61"/>
                    </a:cubicBezTo>
                    <a:cubicBezTo>
                      <a:pt x="160" y="61"/>
                      <a:pt x="160" y="61"/>
                      <a:pt x="160" y="61"/>
                    </a:cubicBezTo>
                    <a:cubicBezTo>
                      <a:pt x="160" y="61"/>
                      <a:pt x="160" y="61"/>
                      <a:pt x="160" y="61"/>
                    </a:cubicBezTo>
                    <a:cubicBezTo>
                      <a:pt x="159" y="62"/>
                      <a:pt x="159" y="63"/>
                      <a:pt x="158" y="63"/>
                    </a:cubicBezTo>
                    <a:cubicBezTo>
                      <a:pt x="156" y="64"/>
                      <a:pt x="154" y="64"/>
                      <a:pt x="152" y="65"/>
                    </a:cubicBezTo>
                    <a:cubicBezTo>
                      <a:pt x="152" y="65"/>
                      <a:pt x="152" y="65"/>
                      <a:pt x="152" y="65"/>
                    </a:cubicBezTo>
                    <a:cubicBezTo>
                      <a:pt x="150" y="65"/>
                      <a:pt x="148" y="66"/>
                      <a:pt x="147" y="67"/>
                    </a:cubicBezTo>
                    <a:cubicBezTo>
                      <a:pt x="147" y="67"/>
                      <a:pt x="147" y="67"/>
                      <a:pt x="147" y="67"/>
                    </a:cubicBezTo>
                    <a:cubicBezTo>
                      <a:pt x="147" y="67"/>
                      <a:pt x="147" y="67"/>
                      <a:pt x="147" y="67"/>
                    </a:cubicBezTo>
                    <a:cubicBezTo>
                      <a:pt x="146" y="68"/>
                      <a:pt x="144" y="68"/>
                      <a:pt x="143" y="66"/>
                    </a:cubicBezTo>
                    <a:cubicBezTo>
                      <a:pt x="142" y="64"/>
                      <a:pt x="139" y="61"/>
                      <a:pt x="137" y="59"/>
                    </a:cubicBezTo>
                    <a:cubicBezTo>
                      <a:pt x="134" y="57"/>
                      <a:pt x="131" y="56"/>
                      <a:pt x="127" y="55"/>
                    </a:cubicBezTo>
                    <a:cubicBezTo>
                      <a:pt x="126" y="55"/>
                      <a:pt x="125" y="54"/>
                      <a:pt x="125" y="54"/>
                    </a:cubicBezTo>
                    <a:cubicBezTo>
                      <a:pt x="124" y="54"/>
                      <a:pt x="123" y="54"/>
                      <a:pt x="122" y="54"/>
                    </a:cubicBezTo>
                    <a:cubicBezTo>
                      <a:pt x="116" y="54"/>
                      <a:pt x="110" y="56"/>
                      <a:pt x="106" y="60"/>
                    </a:cubicBezTo>
                    <a:cubicBezTo>
                      <a:pt x="101" y="63"/>
                      <a:pt x="98" y="68"/>
                      <a:pt x="97" y="74"/>
                    </a:cubicBezTo>
                    <a:cubicBezTo>
                      <a:pt x="97" y="74"/>
                      <a:pt x="97" y="74"/>
                      <a:pt x="97" y="74"/>
                    </a:cubicBezTo>
                    <a:cubicBezTo>
                      <a:pt x="97" y="74"/>
                      <a:pt x="97" y="74"/>
                      <a:pt x="97" y="74"/>
                    </a:cubicBezTo>
                    <a:cubicBezTo>
                      <a:pt x="96" y="76"/>
                      <a:pt x="94" y="87"/>
                      <a:pt x="100" y="103"/>
                    </a:cubicBezTo>
                    <a:cubicBezTo>
                      <a:pt x="104" y="111"/>
                      <a:pt x="110" y="121"/>
                      <a:pt x="120" y="131"/>
                    </a:cubicBezTo>
                    <a:cubicBezTo>
                      <a:pt x="120" y="132"/>
                      <a:pt x="120" y="132"/>
                      <a:pt x="120" y="132"/>
                    </a:cubicBezTo>
                    <a:cubicBezTo>
                      <a:pt x="121" y="132"/>
                      <a:pt x="121" y="134"/>
                      <a:pt x="120" y="135"/>
                    </a:cubicBezTo>
                    <a:cubicBezTo>
                      <a:pt x="117" y="137"/>
                      <a:pt x="115" y="140"/>
                      <a:pt x="112" y="143"/>
                    </a:cubicBezTo>
                    <a:cubicBezTo>
                      <a:pt x="109" y="145"/>
                      <a:pt x="106" y="148"/>
                      <a:pt x="103" y="150"/>
                    </a:cubicBezTo>
                    <a:cubicBezTo>
                      <a:pt x="103" y="150"/>
                      <a:pt x="103" y="150"/>
                      <a:pt x="103" y="150"/>
                    </a:cubicBezTo>
                    <a:cubicBezTo>
                      <a:pt x="103" y="151"/>
                      <a:pt x="102" y="151"/>
                      <a:pt x="101" y="151"/>
                    </a:cubicBezTo>
                    <a:cubicBezTo>
                      <a:pt x="94" y="149"/>
                      <a:pt x="87" y="147"/>
                      <a:pt x="81" y="144"/>
                    </a:cubicBezTo>
                    <a:cubicBezTo>
                      <a:pt x="81" y="139"/>
                      <a:pt x="81" y="139"/>
                      <a:pt x="81" y="139"/>
                    </a:cubicBezTo>
                    <a:cubicBezTo>
                      <a:pt x="87" y="142"/>
                      <a:pt x="94" y="144"/>
                      <a:pt x="101" y="146"/>
                    </a:cubicBezTo>
                    <a:cubicBezTo>
                      <a:pt x="104" y="143"/>
                      <a:pt x="106" y="141"/>
                      <a:pt x="109" y="139"/>
                    </a:cubicBezTo>
                    <a:cubicBezTo>
                      <a:pt x="111" y="137"/>
                      <a:pt x="113" y="135"/>
                      <a:pt x="115" y="133"/>
                    </a:cubicBezTo>
                    <a:cubicBezTo>
                      <a:pt x="105" y="123"/>
                      <a:pt x="99" y="113"/>
                      <a:pt x="96" y="105"/>
                    </a:cubicBezTo>
                    <a:cubicBezTo>
                      <a:pt x="89" y="87"/>
                      <a:pt x="92" y="75"/>
                      <a:pt x="92" y="73"/>
                    </a:cubicBezTo>
                    <a:close/>
                    <a:moveTo>
                      <a:pt x="81" y="28"/>
                    </a:moveTo>
                    <a:cubicBezTo>
                      <a:pt x="80" y="30"/>
                      <a:pt x="79" y="32"/>
                      <a:pt x="78" y="34"/>
                    </a:cubicBezTo>
                    <a:cubicBezTo>
                      <a:pt x="78" y="35"/>
                      <a:pt x="77" y="36"/>
                      <a:pt x="75" y="35"/>
                    </a:cubicBezTo>
                    <a:cubicBezTo>
                      <a:pt x="75" y="35"/>
                      <a:pt x="75" y="35"/>
                      <a:pt x="74" y="34"/>
                    </a:cubicBezTo>
                    <a:cubicBezTo>
                      <a:pt x="70" y="29"/>
                      <a:pt x="64" y="26"/>
                      <a:pt x="57" y="24"/>
                    </a:cubicBezTo>
                    <a:cubicBezTo>
                      <a:pt x="51" y="22"/>
                      <a:pt x="44" y="21"/>
                      <a:pt x="37" y="23"/>
                    </a:cubicBezTo>
                    <a:cubicBezTo>
                      <a:pt x="26" y="25"/>
                      <a:pt x="18" y="31"/>
                      <a:pt x="12" y="40"/>
                    </a:cubicBezTo>
                    <a:cubicBezTo>
                      <a:pt x="7" y="48"/>
                      <a:pt x="5" y="59"/>
                      <a:pt x="7" y="69"/>
                    </a:cubicBezTo>
                    <a:cubicBezTo>
                      <a:pt x="7" y="70"/>
                      <a:pt x="7" y="70"/>
                      <a:pt x="7" y="70"/>
                    </a:cubicBezTo>
                    <a:cubicBezTo>
                      <a:pt x="7" y="70"/>
                      <a:pt x="7" y="70"/>
                      <a:pt x="7" y="70"/>
                    </a:cubicBezTo>
                    <a:cubicBezTo>
                      <a:pt x="7" y="70"/>
                      <a:pt x="14" y="114"/>
                      <a:pt x="81" y="139"/>
                    </a:cubicBezTo>
                    <a:cubicBezTo>
                      <a:pt x="81" y="144"/>
                      <a:pt x="81" y="144"/>
                      <a:pt x="81" y="144"/>
                    </a:cubicBezTo>
                    <a:cubicBezTo>
                      <a:pt x="10" y="118"/>
                      <a:pt x="2" y="71"/>
                      <a:pt x="2" y="70"/>
                    </a:cubicBezTo>
                    <a:cubicBezTo>
                      <a:pt x="0" y="59"/>
                      <a:pt x="2" y="47"/>
                      <a:pt x="8" y="37"/>
                    </a:cubicBezTo>
                    <a:cubicBezTo>
                      <a:pt x="14" y="28"/>
                      <a:pt x="24" y="21"/>
                      <a:pt x="36" y="18"/>
                    </a:cubicBezTo>
                    <a:cubicBezTo>
                      <a:pt x="44" y="16"/>
                      <a:pt x="52" y="17"/>
                      <a:pt x="59" y="19"/>
                    </a:cubicBezTo>
                    <a:cubicBezTo>
                      <a:pt x="65" y="21"/>
                      <a:pt x="70" y="24"/>
                      <a:pt x="75" y="29"/>
                    </a:cubicBezTo>
                    <a:cubicBezTo>
                      <a:pt x="77" y="25"/>
                      <a:pt x="79" y="22"/>
                      <a:pt x="81" y="19"/>
                    </a:cubicBezTo>
                    <a:lnTo>
                      <a:pt x="8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1" name="Freeform 30"/>
              <p:cNvSpPr>
                <a:spLocks noEditPoints="1"/>
              </p:cNvSpPr>
              <p:nvPr/>
            </p:nvSpPr>
            <p:spPr bwMode="auto">
              <a:xfrm>
                <a:off x="8707451" y="2755917"/>
                <a:ext cx="219075" cy="192090"/>
              </a:xfrm>
              <a:custGeom>
                <a:avLst/>
                <a:gdLst>
                  <a:gd name="T0" fmla="*/ 75 w 97"/>
                  <a:gd name="T1" fmla="*/ 14 h 85"/>
                  <a:gd name="T2" fmla="*/ 73 w 97"/>
                  <a:gd name="T3" fmla="*/ 14 h 85"/>
                  <a:gd name="T4" fmla="*/ 71 w 97"/>
                  <a:gd name="T5" fmla="*/ 14 h 85"/>
                  <a:gd name="T6" fmla="*/ 69 w 97"/>
                  <a:gd name="T7" fmla="*/ 14 h 85"/>
                  <a:gd name="T8" fmla="*/ 69 w 97"/>
                  <a:gd name="T9" fmla="*/ 14 h 85"/>
                  <a:gd name="T10" fmla="*/ 67 w 97"/>
                  <a:gd name="T11" fmla="*/ 14 h 85"/>
                  <a:gd name="T12" fmla="*/ 61 w 97"/>
                  <a:gd name="T13" fmla="*/ 16 h 85"/>
                  <a:gd name="T14" fmla="*/ 56 w 97"/>
                  <a:gd name="T15" fmla="*/ 20 h 85"/>
                  <a:gd name="T16" fmla="*/ 52 w 97"/>
                  <a:gd name="T17" fmla="*/ 21 h 85"/>
                  <a:gd name="T18" fmla="*/ 52 w 97"/>
                  <a:gd name="T19" fmla="*/ 20 h 85"/>
                  <a:gd name="T20" fmla="*/ 52 w 97"/>
                  <a:gd name="T21" fmla="*/ 20 h 85"/>
                  <a:gd name="T22" fmla="*/ 51 w 97"/>
                  <a:gd name="T23" fmla="*/ 18 h 85"/>
                  <a:gd name="T24" fmla="*/ 51 w 97"/>
                  <a:gd name="T25" fmla="*/ 9 h 85"/>
                  <a:gd name="T26" fmla="*/ 55 w 97"/>
                  <a:gd name="T27" fmla="*/ 15 h 85"/>
                  <a:gd name="T28" fmla="*/ 58 w 97"/>
                  <a:gd name="T29" fmla="*/ 12 h 85"/>
                  <a:gd name="T30" fmla="*/ 66 w 97"/>
                  <a:gd name="T31" fmla="*/ 9 h 85"/>
                  <a:gd name="T32" fmla="*/ 68 w 97"/>
                  <a:gd name="T33" fmla="*/ 9 h 85"/>
                  <a:gd name="T34" fmla="*/ 68 w 97"/>
                  <a:gd name="T35" fmla="*/ 9 h 85"/>
                  <a:gd name="T36" fmla="*/ 71 w 97"/>
                  <a:gd name="T37" fmla="*/ 9 h 85"/>
                  <a:gd name="T38" fmla="*/ 74 w 97"/>
                  <a:gd name="T39" fmla="*/ 9 h 85"/>
                  <a:gd name="T40" fmla="*/ 76 w 97"/>
                  <a:gd name="T41" fmla="*/ 10 h 85"/>
                  <a:gd name="T42" fmla="*/ 76 w 97"/>
                  <a:gd name="T43" fmla="*/ 10 h 85"/>
                  <a:gd name="T44" fmla="*/ 92 w 97"/>
                  <a:gd name="T45" fmla="*/ 21 h 85"/>
                  <a:gd name="T46" fmla="*/ 96 w 97"/>
                  <a:gd name="T47" fmla="*/ 40 h 85"/>
                  <a:gd name="T48" fmla="*/ 96 w 97"/>
                  <a:gd name="T49" fmla="*/ 40 h 85"/>
                  <a:gd name="T50" fmla="*/ 51 w 97"/>
                  <a:gd name="T51" fmla="*/ 82 h 85"/>
                  <a:gd name="T52" fmla="*/ 51 w 97"/>
                  <a:gd name="T53" fmla="*/ 77 h 85"/>
                  <a:gd name="T54" fmla="*/ 91 w 97"/>
                  <a:gd name="T55" fmla="*/ 39 h 85"/>
                  <a:gd name="T56" fmla="*/ 91 w 97"/>
                  <a:gd name="T57" fmla="*/ 39 h 85"/>
                  <a:gd name="T58" fmla="*/ 88 w 97"/>
                  <a:gd name="T59" fmla="*/ 23 h 85"/>
                  <a:gd name="T60" fmla="*/ 75 w 97"/>
                  <a:gd name="T61" fmla="*/ 14 h 85"/>
                  <a:gd name="T62" fmla="*/ 75 w 97"/>
                  <a:gd name="T63" fmla="*/ 14 h 85"/>
                  <a:gd name="T64" fmla="*/ 51 w 97"/>
                  <a:gd name="T65" fmla="*/ 18 h 85"/>
                  <a:gd name="T66" fmla="*/ 46 w 97"/>
                  <a:gd name="T67" fmla="*/ 10 h 85"/>
                  <a:gd name="T68" fmla="*/ 36 w 97"/>
                  <a:gd name="T69" fmla="*/ 5 h 85"/>
                  <a:gd name="T70" fmla="*/ 36 w 97"/>
                  <a:gd name="T71" fmla="*/ 5 h 85"/>
                  <a:gd name="T72" fmla="*/ 36 w 97"/>
                  <a:gd name="T73" fmla="*/ 5 h 85"/>
                  <a:gd name="T74" fmla="*/ 34 w 97"/>
                  <a:gd name="T75" fmla="*/ 5 h 85"/>
                  <a:gd name="T76" fmla="*/ 32 w 97"/>
                  <a:gd name="T77" fmla="*/ 5 h 85"/>
                  <a:gd name="T78" fmla="*/ 19 w 97"/>
                  <a:gd name="T79" fmla="*/ 9 h 85"/>
                  <a:gd name="T80" fmla="*/ 11 w 97"/>
                  <a:gd name="T81" fmla="*/ 21 h 85"/>
                  <a:gd name="T82" fmla="*/ 11 w 97"/>
                  <a:gd name="T83" fmla="*/ 21 h 85"/>
                  <a:gd name="T84" fmla="*/ 33 w 97"/>
                  <a:gd name="T85" fmla="*/ 74 h 85"/>
                  <a:gd name="T86" fmla="*/ 37 w 97"/>
                  <a:gd name="T87" fmla="*/ 78 h 85"/>
                  <a:gd name="T88" fmla="*/ 40 w 97"/>
                  <a:gd name="T89" fmla="*/ 80 h 85"/>
                  <a:gd name="T90" fmla="*/ 51 w 97"/>
                  <a:gd name="T91" fmla="*/ 77 h 85"/>
                  <a:gd name="T92" fmla="*/ 51 w 97"/>
                  <a:gd name="T93" fmla="*/ 82 h 85"/>
                  <a:gd name="T94" fmla="*/ 40 w 97"/>
                  <a:gd name="T95" fmla="*/ 85 h 85"/>
                  <a:gd name="T96" fmla="*/ 40 w 97"/>
                  <a:gd name="T97" fmla="*/ 85 h 85"/>
                  <a:gd name="T98" fmla="*/ 40 w 97"/>
                  <a:gd name="T99" fmla="*/ 85 h 85"/>
                  <a:gd name="T100" fmla="*/ 38 w 97"/>
                  <a:gd name="T101" fmla="*/ 85 h 85"/>
                  <a:gd name="T102" fmla="*/ 34 w 97"/>
                  <a:gd name="T103" fmla="*/ 81 h 85"/>
                  <a:gd name="T104" fmla="*/ 30 w 97"/>
                  <a:gd name="T105" fmla="*/ 78 h 85"/>
                  <a:gd name="T106" fmla="*/ 7 w 97"/>
                  <a:gd name="T107" fmla="*/ 20 h 85"/>
                  <a:gd name="T108" fmla="*/ 7 w 97"/>
                  <a:gd name="T109" fmla="*/ 20 h 85"/>
                  <a:gd name="T110" fmla="*/ 16 w 97"/>
                  <a:gd name="T111" fmla="*/ 6 h 85"/>
                  <a:gd name="T112" fmla="*/ 32 w 97"/>
                  <a:gd name="T113" fmla="*/ 0 h 85"/>
                  <a:gd name="T114" fmla="*/ 35 w 97"/>
                  <a:gd name="T115" fmla="*/ 0 h 85"/>
                  <a:gd name="T116" fmla="*/ 37 w 97"/>
                  <a:gd name="T117" fmla="*/ 1 h 85"/>
                  <a:gd name="T118" fmla="*/ 37 w 97"/>
                  <a:gd name="T119" fmla="*/ 1 h 85"/>
                  <a:gd name="T120" fmla="*/ 49 w 97"/>
                  <a:gd name="T121" fmla="*/ 7 h 85"/>
                  <a:gd name="T122" fmla="*/ 51 w 97"/>
                  <a:gd name="T123" fmla="*/ 9 h 85"/>
                  <a:gd name="T124" fmla="*/ 51 w 97"/>
                  <a:gd name="T125"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85">
                    <a:moveTo>
                      <a:pt x="75" y="14"/>
                    </a:moveTo>
                    <a:cubicBezTo>
                      <a:pt x="75" y="14"/>
                      <a:pt x="74" y="14"/>
                      <a:pt x="73" y="14"/>
                    </a:cubicBezTo>
                    <a:cubicBezTo>
                      <a:pt x="72" y="14"/>
                      <a:pt x="72" y="14"/>
                      <a:pt x="71" y="14"/>
                    </a:cubicBezTo>
                    <a:cubicBezTo>
                      <a:pt x="70" y="14"/>
                      <a:pt x="69" y="14"/>
                      <a:pt x="69" y="14"/>
                    </a:cubicBezTo>
                    <a:cubicBezTo>
                      <a:pt x="69" y="14"/>
                      <a:pt x="69" y="14"/>
                      <a:pt x="69" y="14"/>
                    </a:cubicBezTo>
                    <a:cubicBezTo>
                      <a:pt x="68" y="14"/>
                      <a:pt x="68" y="14"/>
                      <a:pt x="67" y="14"/>
                    </a:cubicBezTo>
                    <a:cubicBezTo>
                      <a:pt x="65" y="15"/>
                      <a:pt x="63" y="15"/>
                      <a:pt x="61" y="16"/>
                    </a:cubicBezTo>
                    <a:cubicBezTo>
                      <a:pt x="59" y="18"/>
                      <a:pt x="57" y="19"/>
                      <a:pt x="56" y="20"/>
                    </a:cubicBezTo>
                    <a:cubicBezTo>
                      <a:pt x="55" y="21"/>
                      <a:pt x="53" y="22"/>
                      <a:pt x="52" y="21"/>
                    </a:cubicBezTo>
                    <a:cubicBezTo>
                      <a:pt x="52" y="20"/>
                      <a:pt x="52" y="20"/>
                      <a:pt x="52" y="20"/>
                    </a:cubicBezTo>
                    <a:cubicBezTo>
                      <a:pt x="52" y="20"/>
                      <a:pt x="52" y="20"/>
                      <a:pt x="52" y="20"/>
                    </a:cubicBezTo>
                    <a:cubicBezTo>
                      <a:pt x="51" y="19"/>
                      <a:pt x="51" y="19"/>
                      <a:pt x="51" y="18"/>
                    </a:cubicBezTo>
                    <a:cubicBezTo>
                      <a:pt x="51" y="9"/>
                      <a:pt x="51" y="9"/>
                      <a:pt x="51" y="9"/>
                    </a:cubicBezTo>
                    <a:cubicBezTo>
                      <a:pt x="53" y="11"/>
                      <a:pt x="54" y="13"/>
                      <a:pt x="55" y="15"/>
                    </a:cubicBezTo>
                    <a:cubicBezTo>
                      <a:pt x="56" y="14"/>
                      <a:pt x="57" y="13"/>
                      <a:pt x="58" y="12"/>
                    </a:cubicBezTo>
                    <a:cubicBezTo>
                      <a:pt x="61" y="11"/>
                      <a:pt x="63" y="10"/>
                      <a:pt x="66" y="9"/>
                    </a:cubicBezTo>
                    <a:cubicBezTo>
                      <a:pt x="67" y="9"/>
                      <a:pt x="67" y="9"/>
                      <a:pt x="68" y="9"/>
                    </a:cubicBezTo>
                    <a:cubicBezTo>
                      <a:pt x="68" y="9"/>
                      <a:pt x="68" y="9"/>
                      <a:pt x="68" y="9"/>
                    </a:cubicBezTo>
                    <a:cubicBezTo>
                      <a:pt x="69" y="9"/>
                      <a:pt x="70" y="9"/>
                      <a:pt x="71" y="9"/>
                    </a:cubicBezTo>
                    <a:cubicBezTo>
                      <a:pt x="72" y="9"/>
                      <a:pt x="73" y="9"/>
                      <a:pt x="74" y="9"/>
                    </a:cubicBezTo>
                    <a:cubicBezTo>
                      <a:pt x="75" y="9"/>
                      <a:pt x="76" y="9"/>
                      <a:pt x="76" y="10"/>
                    </a:cubicBezTo>
                    <a:cubicBezTo>
                      <a:pt x="76" y="10"/>
                      <a:pt x="76" y="10"/>
                      <a:pt x="76" y="10"/>
                    </a:cubicBezTo>
                    <a:cubicBezTo>
                      <a:pt x="83" y="11"/>
                      <a:pt x="89" y="15"/>
                      <a:pt x="92" y="21"/>
                    </a:cubicBezTo>
                    <a:cubicBezTo>
                      <a:pt x="96" y="26"/>
                      <a:pt x="97" y="33"/>
                      <a:pt x="96" y="40"/>
                    </a:cubicBezTo>
                    <a:cubicBezTo>
                      <a:pt x="96" y="40"/>
                      <a:pt x="96" y="40"/>
                      <a:pt x="96" y="40"/>
                    </a:cubicBezTo>
                    <a:cubicBezTo>
                      <a:pt x="96" y="40"/>
                      <a:pt x="91" y="67"/>
                      <a:pt x="51" y="82"/>
                    </a:cubicBezTo>
                    <a:cubicBezTo>
                      <a:pt x="51" y="77"/>
                      <a:pt x="51" y="77"/>
                      <a:pt x="51" y="77"/>
                    </a:cubicBezTo>
                    <a:cubicBezTo>
                      <a:pt x="87" y="63"/>
                      <a:pt x="91" y="39"/>
                      <a:pt x="91" y="39"/>
                    </a:cubicBezTo>
                    <a:cubicBezTo>
                      <a:pt x="91" y="39"/>
                      <a:pt x="91" y="39"/>
                      <a:pt x="91" y="39"/>
                    </a:cubicBezTo>
                    <a:cubicBezTo>
                      <a:pt x="92" y="33"/>
                      <a:pt x="91" y="28"/>
                      <a:pt x="88" y="23"/>
                    </a:cubicBezTo>
                    <a:cubicBezTo>
                      <a:pt x="86" y="19"/>
                      <a:pt x="81" y="16"/>
                      <a:pt x="75" y="14"/>
                    </a:cubicBezTo>
                    <a:cubicBezTo>
                      <a:pt x="75" y="14"/>
                      <a:pt x="75" y="14"/>
                      <a:pt x="75" y="14"/>
                    </a:cubicBezTo>
                    <a:close/>
                    <a:moveTo>
                      <a:pt x="51" y="18"/>
                    </a:moveTo>
                    <a:cubicBezTo>
                      <a:pt x="50" y="15"/>
                      <a:pt x="48" y="13"/>
                      <a:pt x="46" y="10"/>
                    </a:cubicBezTo>
                    <a:cubicBezTo>
                      <a:pt x="43" y="8"/>
                      <a:pt x="40" y="6"/>
                      <a:pt x="36" y="5"/>
                    </a:cubicBezTo>
                    <a:cubicBezTo>
                      <a:pt x="36" y="5"/>
                      <a:pt x="36" y="5"/>
                      <a:pt x="36" y="5"/>
                    </a:cubicBezTo>
                    <a:cubicBezTo>
                      <a:pt x="36" y="5"/>
                      <a:pt x="36" y="5"/>
                      <a:pt x="36" y="5"/>
                    </a:cubicBezTo>
                    <a:cubicBezTo>
                      <a:pt x="36" y="5"/>
                      <a:pt x="35" y="5"/>
                      <a:pt x="34" y="5"/>
                    </a:cubicBezTo>
                    <a:cubicBezTo>
                      <a:pt x="33" y="5"/>
                      <a:pt x="32" y="5"/>
                      <a:pt x="32" y="5"/>
                    </a:cubicBezTo>
                    <a:cubicBezTo>
                      <a:pt x="27" y="5"/>
                      <a:pt x="22" y="7"/>
                      <a:pt x="19" y="9"/>
                    </a:cubicBezTo>
                    <a:cubicBezTo>
                      <a:pt x="15" y="12"/>
                      <a:pt x="13" y="16"/>
                      <a:pt x="11" y="21"/>
                    </a:cubicBezTo>
                    <a:cubicBezTo>
                      <a:pt x="11" y="21"/>
                      <a:pt x="11" y="21"/>
                      <a:pt x="11" y="21"/>
                    </a:cubicBezTo>
                    <a:cubicBezTo>
                      <a:pt x="11" y="23"/>
                      <a:pt x="5" y="47"/>
                      <a:pt x="33" y="74"/>
                    </a:cubicBezTo>
                    <a:cubicBezTo>
                      <a:pt x="34" y="75"/>
                      <a:pt x="36" y="76"/>
                      <a:pt x="37" y="78"/>
                    </a:cubicBezTo>
                    <a:cubicBezTo>
                      <a:pt x="38" y="79"/>
                      <a:pt x="39" y="79"/>
                      <a:pt x="40" y="80"/>
                    </a:cubicBezTo>
                    <a:cubicBezTo>
                      <a:pt x="44" y="79"/>
                      <a:pt x="48" y="78"/>
                      <a:pt x="51" y="77"/>
                    </a:cubicBezTo>
                    <a:cubicBezTo>
                      <a:pt x="51" y="82"/>
                      <a:pt x="51" y="82"/>
                      <a:pt x="51" y="82"/>
                    </a:cubicBezTo>
                    <a:cubicBezTo>
                      <a:pt x="48" y="83"/>
                      <a:pt x="44" y="84"/>
                      <a:pt x="40" y="85"/>
                    </a:cubicBezTo>
                    <a:cubicBezTo>
                      <a:pt x="40" y="85"/>
                      <a:pt x="40" y="85"/>
                      <a:pt x="40" y="85"/>
                    </a:cubicBezTo>
                    <a:cubicBezTo>
                      <a:pt x="40" y="85"/>
                      <a:pt x="40" y="85"/>
                      <a:pt x="40" y="85"/>
                    </a:cubicBezTo>
                    <a:cubicBezTo>
                      <a:pt x="39" y="85"/>
                      <a:pt x="38" y="85"/>
                      <a:pt x="38" y="85"/>
                    </a:cubicBezTo>
                    <a:cubicBezTo>
                      <a:pt x="36" y="83"/>
                      <a:pt x="35" y="82"/>
                      <a:pt x="34" y="81"/>
                    </a:cubicBezTo>
                    <a:cubicBezTo>
                      <a:pt x="32" y="80"/>
                      <a:pt x="31" y="79"/>
                      <a:pt x="30" y="78"/>
                    </a:cubicBezTo>
                    <a:cubicBezTo>
                      <a:pt x="0" y="48"/>
                      <a:pt x="6" y="22"/>
                      <a:pt x="7" y="20"/>
                    </a:cubicBezTo>
                    <a:cubicBezTo>
                      <a:pt x="7" y="20"/>
                      <a:pt x="7" y="20"/>
                      <a:pt x="7" y="20"/>
                    </a:cubicBezTo>
                    <a:cubicBezTo>
                      <a:pt x="8" y="14"/>
                      <a:pt x="11" y="9"/>
                      <a:pt x="16" y="6"/>
                    </a:cubicBezTo>
                    <a:cubicBezTo>
                      <a:pt x="20" y="2"/>
                      <a:pt x="26" y="0"/>
                      <a:pt x="32" y="0"/>
                    </a:cubicBezTo>
                    <a:cubicBezTo>
                      <a:pt x="33" y="0"/>
                      <a:pt x="34" y="0"/>
                      <a:pt x="35" y="0"/>
                    </a:cubicBezTo>
                    <a:cubicBezTo>
                      <a:pt x="35" y="0"/>
                      <a:pt x="36" y="1"/>
                      <a:pt x="37" y="1"/>
                    </a:cubicBezTo>
                    <a:cubicBezTo>
                      <a:pt x="37" y="1"/>
                      <a:pt x="37" y="1"/>
                      <a:pt x="37" y="1"/>
                    </a:cubicBezTo>
                    <a:cubicBezTo>
                      <a:pt x="42" y="2"/>
                      <a:pt x="46" y="4"/>
                      <a:pt x="49" y="7"/>
                    </a:cubicBezTo>
                    <a:cubicBezTo>
                      <a:pt x="50" y="8"/>
                      <a:pt x="50" y="8"/>
                      <a:pt x="51" y="9"/>
                    </a:cubicBezTo>
                    <a:lnTo>
                      <a:pt x="5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2" name="Freeform 31"/>
              <p:cNvSpPr>
                <a:spLocks noEditPoints="1"/>
              </p:cNvSpPr>
              <p:nvPr/>
            </p:nvSpPr>
            <p:spPr bwMode="auto">
              <a:xfrm>
                <a:off x="8855090" y="2243152"/>
                <a:ext cx="285750" cy="230190"/>
              </a:xfrm>
              <a:custGeom>
                <a:avLst/>
                <a:gdLst>
                  <a:gd name="T0" fmla="*/ 115 w 127"/>
                  <a:gd name="T1" fmla="*/ 49 h 102"/>
                  <a:gd name="T2" fmla="*/ 119 w 127"/>
                  <a:gd name="T3" fmla="*/ 8 h 102"/>
                  <a:gd name="T4" fmla="*/ 112 w 127"/>
                  <a:gd name="T5" fmla="*/ 0 h 102"/>
                  <a:gd name="T6" fmla="*/ 127 w 127"/>
                  <a:gd name="T7" fmla="*/ 52 h 102"/>
                  <a:gd name="T8" fmla="*/ 102 w 127"/>
                  <a:gd name="T9" fmla="*/ 66 h 102"/>
                  <a:gd name="T10" fmla="*/ 81 w 127"/>
                  <a:gd name="T11" fmla="*/ 98 h 102"/>
                  <a:gd name="T12" fmla="*/ 91 w 127"/>
                  <a:gd name="T13" fmla="*/ 68 h 102"/>
                  <a:gd name="T14" fmla="*/ 81 w 127"/>
                  <a:gd name="T15" fmla="*/ 50 h 102"/>
                  <a:gd name="T16" fmla="*/ 87 w 127"/>
                  <a:gd name="T17" fmla="*/ 64 h 102"/>
                  <a:gd name="T18" fmla="*/ 91 w 127"/>
                  <a:gd name="T19" fmla="*/ 39 h 102"/>
                  <a:gd name="T20" fmla="*/ 81 w 127"/>
                  <a:gd name="T21" fmla="*/ 16 h 102"/>
                  <a:gd name="T22" fmla="*/ 90 w 127"/>
                  <a:gd name="T23" fmla="*/ 29 h 102"/>
                  <a:gd name="T24" fmla="*/ 81 w 127"/>
                  <a:gd name="T25" fmla="*/ 5 h 102"/>
                  <a:gd name="T26" fmla="*/ 81 w 127"/>
                  <a:gd name="T27" fmla="*/ 5 h 102"/>
                  <a:gd name="T28" fmla="*/ 64 w 127"/>
                  <a:gd name="T29" fmla="*/ 102 h 102"/>
                  <a:gd name="T30" fmla="*/ 81 w 127"/>
                  <a:gd name="T31" fmla="*/ 20 h 102"/>
                  <a:gd name="T32" fmla="*/ 75 w 127"/>
                  <a:gd name="T33" fmla="*/ 35 h 102"/>
                  <a:gd name="T34" fmla="*/ 81 w 127"/>
                  <a:gd name="T35" fmla="*/ 38 h 102"/>
                  <a:gd name="T36" fmla="*/ 72 w 127"/>
                  <a:gd name="T37" fmla="*/ 39 h 102"/>
                  <a:gd name="T38" fmla="*/ 72 w 127"/>
                  <a:gd name="T39" fmla="*/ 20 h 102"/>
                  <a:gd name="T40" fmla="*/ 81 w 127"/>
                  <a:gd name="T41" fmla="*/ 50 h 102"/>
                  <a:gd name="T42" fmla="*/ 75 w 127"/>
                  <a:gd name="T43" fmla="*/ 64 h 102"/>
                  <a:gd name="T44" fmla="*/ 81 w 127"/>
                  <a:gd name="T45" fmla="*/ 72 h 102"/>
                  <a:gd name="T46" fmla="*/ 81 w 127"/>
                  <a:gd name="T47" fmla="*/ 45 h 102"/>
                  <a:gd name="T48" fmla="*/ 64 w 127"/>
                  <a:gd name="T49" fmla="*/ 0 h 102"/>
                  <a:gd name="T50" fmla="*/ 64 w 127"/>
                  <a:gd name="T51" fmla="*/ 102 h 102"/>
                  <a:gd name="T52" fmla="*/ 46 w 127"/>
                  <a:gd name="T53" fmla="*/ 67 h 102"/>
                  <a:gd name="T54" fmla="*/ 52 w 127"/>
                  <a:gd name="T55" fmla="*/ 64 h 102"/>
                  <a:gd name="T56" fmla="*/ 46 w 127"/>
                  <a:gd name="T57" fmla="*/ 50 h 102"/>
                  <a:gd name="T58" fmla="*/ 60 w 127"/>
                  <a:gd name="T59" fmla="*/ 58 h 102"/>
                  <a:gd name="T60" fmla="*/ 46 w 127"/>
                  <a:gd name="T61" fmla="*/ 72 h 102"/>
                  <a:gd name="T62" fmla="*/ 52 w 127"/>
                  <a:gd name="T63" fmla="*/ 35 h 102"/>
                  <a:gd name="T64" fmla="*/ 52 w 127"/>
                  <a:gd name="T65" fmla="*/ 23 h 102"/>
                  <a:gd name="T66" fmla="*/ 46 w 127"/>
                  <a:gd name="T67" fmla="*/ 16 h 102"/>
                  <a:gd name="T68" fmla="*/ 56 w 127"/>
                  <a:gd name="T69" fmla="*/ 20 h 102"/>
                  <a:gd name="T70" fmla="*/ 46 w 127"/>
                  <a:gd name="T71" fmla="*/ 42 h 102"/>
                  <a:gd name="T72" fmla="*/ 5 w 127"/>
                  <a:gd name="T73" fmla="*/ 15 h 102"/>
                  <a:gd name="T74" fmla="*/ 30 w 127"/>
                  <a:gd name="T75" fmla="*/ 66 h 102"/>
                  <a:gd name="T76" fmla="*/ 28 w 127"/>
                  <a:gd name="T77" fmla="*/ 102 h 102"/>
                  <a:gd name="T78" fmla="*/ 13 w 127"/>
                  <a:gd name="T79" fmla="*/ 54 h 102"/>
                  <a:gd name="T80" fmla="*/ 5 w 127"/>
                  <a:gd name="T81" fmla="*/ 4 h 102"/>
                  <a:gd name="T82" fmla="*/ 46 w 127"/>
                  <a:gd name="T83" fmla="*/ 5 h 102"/>
                  <a:gd name="T84" fmla="*/ 33 w 127"/>
                  <a:gd name="T85" fmla="*/ 29 h 102"/>
                  <a:gd name="T86" fmla="*/ 40 w 127"/>
                  <a:gd name="T87" fmla="*/ 35 h 102"/>
                  <a:gd name="T88" fmla="*/ 46 w 127"/>
                  <a:gd name="T89" fmla="*/ 16 h 102"/>
                  <a:gd name="T90" fmla="*/ 33 w 127"/>
                  <a:gd name="T91" fmla="*/ 58 h 102"/>
                  <a:gd name="T92" fmla="*/ 40 w 127"/>
                  <a:gd name="T93" fmla="*/ 64 h 102"/>
                  <a:gd name="T94" fmla="*/ 46 w 127"/>
                  <a:gd name="T95"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02">
                    <a:moveTo>
                      <a:pt x="97" y="98"/>
                    </a:moveTo>
                    <a:cubicBezTo>
                      <a:pt x="97" y="66"/>
                      <a:pt x="97" y="66"/>
                      <a:pt x="97" y="66"/>
                    </a:cubicBezTo>
                    <a:cubicBezTo>
                      <a:pt x="97" y="61"/>
                      <a:pt x="99" y="57"/>
                      <a:pt x="102" y="54"/>
                    </a:cubicBezTo>
                    <a:cubicBezTo>
                      <a:pt x="105" y="51"/>
                      <a:pt x="110" y="49"/>
                      <a:pt x="115" y="49"/>
                    </a:cubicBezTo>
                    <a:cubicBezTo>
                      <a:pt x="123" y="49"/>
                      <a:pt x="123" y="49"/>
                      <a:pt x="123" y="49"/>
                    </a:cubicBezTo>
                    <a:cubicBezTo>
                      <a:pt x="123" y="15"/>
                      <a:pt x="123" y="15"/>
                      <a:pt x="123" y="15"/>
                    </a:cubicBezTo>
                    <a:cubicBezTo>
                      <a:pt x="123" y="12"/>
                      <a:pt x="121" y="10"/>
                      <a:pt x="119" y="8"/>
                    </a:cubicBezTo>
                    <a:cubicBezTo>
                      <a:pt x="119" y="8"/>
                      <a:pt x="119" y="8"/>
                      <a:pt x="119" y="8"/>
                    </a:cubicBezTo>
                    <a:cubicBezTo>
                      <a:pt x="117" y="6"/>
                      <a:pt x="115" y="5"/>
                      <a:pt x="112" y="5"/>
                    </a:cubicBezTo>
                    <a:cubicBezTo>
                      <a:pt x="81" y="5"/>
                      <a:pt x="81" y="5"/>
                      <a:pt x="81" y="5"/>
                    </a:cubicBezTo>
                    <a:cubicBezTo>
                      <a:pt x="81" y="0"/>
                      <a:pt x="81" y="0"/>
                      <a:pt x="81" y="0"/>
                    </a:cubicBezTo>
                    <a:cubicBezTo>
                      <a:pt x="112" y="0"/>
                      <a:pt x="112" y="0"/>
                      <a:pt x="112" y="0"/>
                    </a:cubicBezTo>
                    <a:cubicBezTo>
                      <a:pt x="116" y="0"/>
                      <a:pt x="120" y="2"/>
                      <a:pt x="123" y="4"/>
                    </a:cubicBezTo>
                    <a:cubicBezTo>
                      <a:pt x="123" y="4"/>
                      <a:pt x="123" y="4"/>
                      <a:pt x="123" y="4"/>
                    </a:cubicBezTo>
                    <a:cubicBezTo>
                      <a:pt x="126" y="7"/>
                      <a:pt x="127" y="11"/>
                      <a:pt x="127" y="15"/>
                    </a:cubicBezTo>
                    <a:cubicBezTo>
                      <a:pt x="127" y="52"/>
                      <a:pt x="127" y="52"/>
                      <a:pt x="127" y="52"/>
                    </a:cubicBezTo>
                    <a:cubicBezTo>
                      <a:pt x="127" y="53"/>
                      <a:pt x="126" y="54"/>
                      <a:pt x="125" y="54"/>
                    </a:cubicBezTo>
                    <a:cubicBezTo>
                      <a:pt x="115" y="54"/>
                      <a:pt x="115" y="54"/>
                      <a:pt x="115" y="54"/>
                    </a:cubicBezTo>
                    <a:cubicBezTo>
                      <a:pt x="111" y="54"/>
                      <a:pt x="107" y="55"/>
                      <a:pt x="105" y="57"/>
                    </a:cubicBezTo>
                    <a:cubicBezTo>
                      <a:pt x="103" y="59"/>
                      <a:pt x="102" y="62"/>
                      <a:pt x="102" y="66"/>
                    </a:cubicBezTo>
                    <a:cubicBezTo>
                      <a:pt x="102" y="100"/>
                      <a:pt x="102" y="100"/>
                      <a:pt x="102" y="100"/>
                    </a:cubicBezTo>
                    <a:cubicBezTo>
                      <a:pt x="102" y="101"/>
                      <a:pt x="101" y="102"/>
                      <a:pt x="99" y="102"/>
                    </a:cubicBezTo>
                    <a:cubicBezTo>
                      <a:pt x="81" y="102"/>
                      <a:pt x="81" y="102"/>
                      <a:pt x="81" y="102"/>
                    </a:cubicBezTo>
                    <a:cubicBezTo>
                      <a:pt x="81" y="98"/>
                      <a:pt x="81" y="98"/>
                      <a:pt x="81" y="98"/>
                    </a:cubicBezTo>
                    <a:cubicBezTo>
                      <a:pt x="97" y="98"/>
                      <a:pt x="97" y="98"/>
                      <a:pt x="97" y="98"/>
                    </a:cubicBezTo>
                    <a:close/>
                    <a:moveTo>
                      <a:pt x="81" y="72"/>
                    </a:moveTo>
                    <a:cubicBezTo>
                      <a:pt x="85" y="72"/>
                      <a:pt x="88" y="70"/>
                      <a:pt x="91" y="68"/>
                    </a:cubicBezTo>
                    <a:cubicBezTo>
                      <a:pt x="91" y="68"/>
                      <a:pt x="91" y="68"/>
                      <a:pt x="91" y="68"/>
                    </a:cubicBezTo>
                    <a:cubicBezTo>
                      <a:pt x="93" y="65"/>
                      <a:pt x="95" y="62"/>
                      <a:pt x="95" y="58"/>
                    </a:cubicBezTo>
                    <a:cubicBezTo>
                      <a:pt x="95" y="54"/>
                      <a:pt x="93" y="51"/>
                      <a:pt x="91" y="49"/>
                    </a:cubicBezTo>
                    <a:cubicBezTo>
                      <a:pt x="88" y="46"/>
                      <a:pt x="85" y="45"/>
                      <a:pt x="81" y="45"/>
                    </a:cubicBezTo>
                    <a:cubicBezTo>
                      <a:pt x="81" y="50"/>
                      <a:pt x="81" y="50"/>
                      <a:pt x="81" y="50"/>
                    </a:cubicBezTo>
                    <a:cubicBezTo>
                      <a:pt x="84" y="50"/>
                      <a:pt x="86" y="50"/>
                      <a:pt x="87" y="52"/>
                    </a:cubicBezTo>
                    <a:cubicBezTo>
                      <a:pt x="89" y="54"/>
                      <a:pt x="90" y="56"/>
                      <a:pt x="90" y="58"/>
                    </a:cubicBezTo>
                    <a:cubicBezTo>
                      <a:pt x="90" y="60"/>
                      <a:pt x="89" y="63"/>
                      <a:pt x="87" y="64"/>
                    </a:cubicBezTo>
                    <a:cubicBezTo>
                      <a:pt x="87" y="64"/>
                      <a:pt x="87" y="64"/>
                      <a:pt x="87" y="64"/>
                    </a:cubicBezTo>
                    <a:cubicBezTo>
                      <a:pt x="86" y="66"/>
                      <a:pt x="84" y="67"/>
                      <a:pt x="81" y="67"/>
                    </a:cubicBezTo>
                    <a:cubicBezTo>
                      <a:pt x="81" y="72"/>
                      <a:pt x="81" y="72"/>
                      <a:pt x="81" y="72"/>
                    </a:cubicBezTo>
                    <a:close/>
                    <a:moveTo>
                      <a:pt x="81" y="42"/>
                    </a:moveTo>
                    <a:cubicBezTo>
                      <a:pt x="85" y="42"/>
                      <a:pt x="88" y="41"/>
                      <a:pt x="91" y="39"/>
                    </a:cubicBezTo>
                    <a:cubicBezTo>
                      <a:pt x="93" y="36"/>
                      <a:pt x="95" y="33"/>
                      <a:pt x="95" y="29"/>
                    </a:cubicBezTo>
                    <a:cubicBezTo>
                      <a:pt x="95" y="25"/>
                      <a:pt x="93" y="22"/>
                      <a:pt x="91" y="20"/>
                    </a:cubicBezTo>
                    <a:cubicBezTo>
                      <a:pt x="91" y="20"/>
                      <a:pt x="91" y="20"/>
                      <a:pt x="91" y="20"/>
                    </a:cubicBezTo>
                    <a:cubicBezTo>
                      <a:pt x="88" y="17"/>
                      <a:pt x="85" y="16"/>
                      <a:pt x="81" y="16"/>
                    </a:cubicBezTo>
                    <a:cubicBezTo>
                      <a:pt x="81" y="20"/>
                      <a:pt x="81" y="20"/>
                      <a:pt x="81" y="20"/>
                    </a:cubicBezTo>
                    <a:cubicBezTo>
                      <a:pt x="84" y="20"/>
                      <a:pt x="86" y="21"/>
                      <a:pt x="87" y="23"/>
                    </a:cubicBezTo>
                    <a:cubicBezTo>
                      <a:pt x="88" y="23"/>
                      <a:pt x="88" y="23"/>
                      <a:pt x="88" y="23"/>
                    </a:cubicBezTo>
                    <a:cubicBezTo>
                      <a:pt x="89" y="25"/>
                      <a:pt x="90" y="27"/>
                      <a:pt x="90" y="29"/>
                    </a:cubicBezTo>
                    <a:cubicBezTo>
                      <a:pt x="90" y="31"/>
                      <a:pt x="89" y="34"/>
                      <a:pt x="87" y="35"/>
                    </a:cubicBezTo>
                    <a:cubicBezTo>
                      <a:pt x="86" y="37"/>
                      <a:pt x="84" y="38"/>
                      <a:pt x="81" y="38"/>
                    </a:cubicBezTo>
                    <a:lnTo>
                      <a:pt x="81" y="42"/>
                    </a:lnTo>
                    <a:close/>
                    <a:moveTo>
                      <a:pt x="81" y="5"/>
                    </a:moveTo>
                    <a:cubicBezTo>
                      <a:pt x="64" y="5"/>
                      <a:pt x="64" y="5"/>
                      <a:pt x="64" y="5"/>
                    </a:cubicBezTo>
                    <a:cubicBezTo>
                      <a:pt x="64" y="0"/>
                      <a:pt x="64" y="0"/>
                      <a:pt x="64" y="0"/>
                    </a:cubicBezTo>
                    <a:cubicBezTo>
                      <a:pt x="81" y="0"/>
                      <a:pt x="81" y="0"/>
                      <a:pt x="81" y="0"/>
                    </a:cubicBezTo>
                    <a:cubicBezTo>
                      <a:pt x="81" y="5"/>
                      <a:pt x="81" y="5"/>
                      <a:pt x="81" y="5"/>
                    </a:cubicBezTo>
                    <a:close/>
                    <a:moveTo>
                      <a:pt x="64" y="98"/>
                    </a:moveTo>
                    <a:cubicBezTo>
                      <a:pt x="81" y="98"/>
                      <a:pt x="81" y="98"/>
                      <a:pt x="81" y="98"/>
                    </a:cubicBezTo>
                    <a:cubicBezTo>
                      <a:pt x="81" y="102"/>
                      <a:pt x="81" y="102"/>
                      <a:pt x="81" y="102"/>
                    </a:cubicBezTo>
                    <a:cubicBezTo>
                      <a:pt x="64" y="102"/>
                      <a:pt x="64" y="102"/>
                      <a:pt x="64" y="102"/>
                    </a:cubicBezTo>
                    <a:cubicBezTo>
                      <a:pt x="64" y="98"/>
                      <a:pt x="64" y="98"/>
                      <a:pt x="64" y="98"/>
                    </a:cubicBezTo>
                    <a:close/>
                    <a:moveTo>
                      <a:pt x="81" y="16"/>
                    </a:moveTo>
                    <a:cubicBezTo>
                      <a:pt x="81" y="20"/>
                      <a:pt x="81" y="20"/>
                      <a:pt x="81" y="20"/>
                    </a:cubicBezTo>
                    <a:cubicBezTo>
                      <a:pt x="81" y="20"/>
                      <a:pt x="81" y="20"/>
                      <a:pt x="81" y="20"/>
                    </a:cubicBezTo>
                    <a:cubicBezTo>
                      <a:pt x="79" y="20"/>
                      <a:pt x="77" y="21"/>
                      <a:pt x="75" y="23"/>
                    </a:cubicBezTo>
                    <a:cubicBezTo>
                      <a:pt x="75" y="23"/>
                      <a:pt x="75" y="23"/>
                      <a:pt x="75" y="23"/>
                    </a:cubicBezTo>
                    <a:cubicBezTo>
                      <a:pt x="74" y="25"/>
                      <a:pt x="73" y="27"/>
                      <a:pt x="73" y="29"/>
                    </a:cubicBezTo>
                    <a:cubicBezTo>
                      <a:pt x="73" y="31"/>
                      <a:pt x="74" y="34"/>
                      <a:pt x="75" y="35"/>
                    </a:cubicBezTo>
                    <a:cubicBezTo>
                      <a:pt x="75" y="35"/>
                      <a:pt x="75" y="35"/>
                      <a:pt x="75" y="35"/>
                    </a:cubicBezTo>
                    <a:cubicBezTo>
                      <a:pt x="75" y="35"/>
                      <a:pt x="75" y="35"/>
                      <a:pt x="75" y="35"/>
                    </a:cubicBezTo>
                    <a:cubicBezTo>
                      <a:pt x="77" y="37"/>
                      <a:pt x="79" y="38"/>
                      <a:pt x="81" y="38"/>
                    </a:cubicBezTo>
                    <a:cubicBezTo>
                      <a:pt x="81" y="38"/>
                      <a:pt x="81" y="38"/>
                      <a:pt x="81" y="38"/>
                    </a:cubicBezTo>
                    <a:cubicBezTo>
                      <a:pt x="81" y="42"/>
                      <a:pt x="81" y="42"/>
                      <a:pt x="81" y="42"/>
                    </a:cubicBezTo>
                    <a:cubicBezTo>
                      <a:pt x="81" y="42"/>
                      <a:pt x="81" y="42"/>
                      <a:pt x="81" y="42"/>
                    </a:cubicBezTo>
                    <a:cubicBezTo>
                      <a:pt x="78" y="42"/>
                      <a:pt x="74" y="41"/>
                      <a:pt x="72" y="39"/>
                    </a:cubicBezTo>
                    <a:cubicBezTo>
                      <a:pt x="72" y="39"/>
                      <a:pt x="72" y="39"/>
                      <a:pt x="72" y="39"/>
                    </a:cubicBezTo>
                    <a:cubicBezTo>
                      <a:pt x="69" y="36"/>
                      <a:pt x="68" y="33"/>
                      <a:pt x="68" y="29"/>
                    </a:cubicBezTo>
                    <a:cubicBezTo>
                      <a:pt x="68" y="25"/>
                      <a:pt x="69" y="22"/>
                      <a:pt x="72" y="20"/>
                    </a:cubicBezTo>
                    <a:cubicBezTo>
                      <a:pt x="72" y="20"/>
                      <a:pt x="72" y="20"/>
                      <a:pt x="72" y="20"/>
                    </a:cubicBezTo>
                    <a:cubicBezTo>
                      <a:pt x="72" y="20"/>
                      <a:pt x="72" y="20"/>
                      <a:pt x="72" y="20"/>
                    </a:cubicBezTo>
                    <a:cubicBezTo>
                      <a:pt x="74" y="17"/>
                      <a:pt x="78" y="16"/>
                      <a:pt x="81" y="16"/>
                    </a:cubicBezTo>
                    <a:cubicBezTo>
                      <a:pt x="81" y="16"/>
                      <a:pt x="81" y="16"/>
                      <a:pt x="81" y="16"/>
                    </a:cubicBezTo>
                    <a:close/>
                    <a:moveTo>
                      <a:pt x="81" y="45"/>
                    </a:moveTo>
                    <a:cubicBezTo>
                      <a:pt x="81" y="50"/>
                      <a:pt x="81" y="50"/>
                      <a:pt x="81" y="50"/>
                    </a:cubicBezTo>
                    <a:cubicBezTo>
                      <a:pt x="81" y="50"/>
                      <a:pt x="81" y="50"/>
                      <a:pt x="81" y="50"/>
                    </a:cubicBezTo>
                    <a:cubicBezTo>
                      <a:pt x="79" y="50"/>
                      <a:pt x="77" y="50"/>
                      <a:pt x="75" y="52"/>
                    </a:cubicBezTo>
                    <a:cubicBezTo>
                      <a:pt x="74" y="54"/>
                      <a:pt x="73" y="56"/>
                      <a:pt x="73" y="58"/>
                    </a:cubicBezTo>
                    <a:cubicBezTo>
                      <a:pt x="73" y="60"/>
                      <a:pt x="74" y="63"/>
                      <a:pt x="75" y="64"/>
                    </a:cubicBezTo>
                    <a:cubicBezTo>
                      <a:pt x="77" y="66"/>
                      <a:pt x="79" y="67"/>
                      <a:pt x="81" y="67"/>
                    </a:cubicBezTo>
                    <a:cubicBezTo>
                      <a:pt x="81" y="67"/>
                      <a:pt x="81" y="67"/>
                      <a:pt x="81" y="67"/>
                    </a:cubicBezTo>
                    <a:cubicBezTo>
                      <a:pt x="81" y="72"/>
                      <a:pt x="81" y="72"/>
                      <a:pt x="81" y="72"/>
                    </a:cubicBezTo>
                    <a:cubicBezTo>
                      <a:pt x="81" y="72"/>
                      <a:pt x="81" y="72"/>
                      <a:pt x="81" y="72"/>
                    </a:cubicBezTo>
                    <a:cubicBezTo>
                      <a:pt x="78" y="72"/>
                      <a:pt x="74" y="70"/>
                      <a:pt x="72" y="68"/>
                    </a:cubicBezTo>
                    <a:cubicBezTo>
                      <a:pt x="69" y="65"/>
                      <a:pt x="68" y="62"/>
                      <a:pt x="68" y="58"/>
                    </a:cubicBezTo>
                    <a:cubicBezTo>
                      <a:pt x="68" y="54"/>
                      <a:pt x="69" y="51"/>
                      <a:pt x="72" y="49"/>
                    </a:cubicBezTo>
                    <a:cubicBezTo>
                      <a:pt x="74" y="46"/>
                      <a:pt x="78" y="45"/>
                      <a:pt x="81" y="45"/>
                    </a:cubicBezTo>
                    <a:close/>
                    <a:moveTo>
                      <a:pt x="64" y="5"/>
                    </a:moveTo>
                    <a:cubicBezTo>
                      <a:pt x="46" y="5"/>
                      <a:pt x="46" y="5"/>
                      <a:pt x="46" y="5"/>
                    </a:cubicBezTo>
                    <a:cubicBezTo>
                      <a:pt x="46" y="0"/>
                      <a:pt x="46" y="0"/>
                      <a:pt x="46" y="0"/>
                    </a:cubicBezTo>
                    <a:cubicBezTo>
                      <a:pt x="64" y="0"/>
                      <a:pt x="64" y="0"/>
                      <a:pt x="64" y="0"/>
                    </a:cubicBezTo>
                    <a:cubicBezTo>
                      <a:pt x="64" y="5"/>
                      <a:pt x="64" y="5"/>
                      <a:pt x="64" y="5"/>
                    </a:cubicBezTo>
                    <a:close/>
                    <a:moveTo>
                      <a:pt x="46" y="98"/>
                    </a:moveTo>
                    <a:cubicBezTo>
                      <a:pt x="64" y="98"/>
                      <a:pt x="64" y="98"/>
                      <a:pt x="64" y="98"/>
                    </a:cubicBezTo>
                    <a:cubicBezTo>
                      <a:pt x="64" y="102"/>
                      <a:pt x="64" y="102"/>
                      <a:pt x="64" y="102"/>
                    </a:cubicBezTo>
                    <a:cubicBezTo>
                      <a:pt x="46" y="102"/>
                      <a:pt x="46" y="102"/>
                      <a:pt x="46" y="102"/>
                    </a:cubicBezTo>
                    <a:cubicBezTo>
                      <a:pt x="46" y="98"/>
                      <a:pt x="46" y="98"/>
                      <a:pt x="46" y="98"/>
                    </a:cubicBezTo>
                    <a:close/>
                    <a:moveTo>
                      <a:pt x="46" y="72"/>
                    </a:moveTo>
                    <a:cubicBezTo>
                      <a:pt x="46" y="67"/>
                      <a:pt x="46" y="67"/>
                      <a:pt x="46" y="67"/>
                    </a:cubicBezTo>
                    <a:cubicBezTo>
                      <a:pt x="46" y="67"/>
                      <a:pt x="46" y="67"/>
                      <a:pt x="46" y="67"/>
                    </a:cubicBezTo>
                    <a:cubicBezTo>
                      <a:pt x="48" y="67"/>
                      <a:pt x="51" y="66"/>
                      <a:pt x="52" y="64"/>
                    </a:cubicBezTo>
                    <a:cubicBezTo>
                      <a:pt x="52" y="64"/>
                      <a:pt x="52" y="64"/>
                      <a:pt x="52" y="64"/>
                    </a:cubicBezTo>
                    <a:cubicBezTo>
                      <a:pt x="52" y="64"/>
                      <a:pt x="52" y="64"/>
                      <a:pt x="52" y="64"/>
                    </a:cubicBezTo>
                    <a:cubicBezTo>
                      <a:pt x="54" y="63"/>
                      <a:pt x="55" y="60"/>
                      <a:pt x="55" y="58"/>
                    </a:cubicBezTo>
                    <a:cubicBezTo>
                      <a:pt x="55" y="56"/>
                      <a:pt x="54" y="54"/>
                      <a:pt x="52" y="52"/>
                    </a:cubicBezTo>
                    <a:cubicBezTo>
                      <a:pt x="51" y="50"/>
                      <a:pt x="48" y="50"/>
                      <a:pt x="46" y="50"/>
                    </a:cubicBezTo>
                    <a:cubicBezTo>
                      <a:pt x="46" y="50"/>
                      <a:pt x="46" y="50"/>
                      <a:pt x="46" y="50"/>
                    </a:cubicBezTo>
                    <a:cubicBezTo>
                      <a:pt x="46" y="45"/>
                      <a:pt x="46" y="45"/>
                      <a:pt x="46" y="45"/>
                    </a:cubicBezTo>
                    <a:cubicBezTo>
                      <a:pt x="46" y="45"/>
                      <a:pt x="46" y="45"/>
                      <a:pt x="46" y="45"/>
                    </a:cubicBezTo>
                    <a:cubicBezTo>
                      <a:pt x="50" y="45"/>
                      <a:pt x="53" y="46"/>
                      <a:pt x="56" y="49"/>
                    </a:cubicBezTo>
                    <a:cubicBezTo>
                      <a:pt x="58" y="51"/>
                      <a:pt x="60" y="54"/>
                      <a:pt x="60" y="58"/>
                    </a:cubicBezTo>
                    <a:cubicBezTo>
                      <a:pt x="60" y="62"/>
                      <a:pt x="58" y="65"/>
                      <a:pt x="56" y="68"/>
                    </a:cubicBezTo>
                    <a:cubicBezTo>
                      <a:pt x="56" y="68"/>
                      <a:pt x="56" y="68"/>
                      <a:pt x="56" y="68"/>
                    </a:cubicBezTo>
                    <a:cubicBezTo>
                      <a:pt x="53" y="70"/>
                      <a:pt x="50" y="72"/>
                      <a:pt x="46" y="72"/>
                    </a:cubicBezTo>
                    <a:cubicBezTo>
                      <a:pt x="46" y="72"/>
                      <a:pt x="46" y="72"/>
                      <a:pt x="46" y="72"/>
                    </a:cubicBezTo>
                    <a:close/>
                    <a:moveTo>
                      <a:pt x="46" y="42"/>
                    </a:moveTo>
                    <a:cubicBezTo>
                      <a:pt x="46" y="38"/>
                      <a:pt x="46" y="38"/>
                      <a:pt x="46" y="38"/>
                    </a:cubicBezTo>
                    <a:cubicBezTo>
                      <a:pt x="46" y="38"/>
                      <a:pt x="46" y="38"/>
                      <a:pt x="46" y="38"/>
                    </a:cubicBezTo>
                    <a:cubicBezTo>
                      <a:pt x="48" y="38"/>
                      <a:pt x="51" y="37"/>
                      <a:pt x="52" y="35"/>
                    </a:cubicBezTo>
                    <a:cubicBezTo>
                      <a:pt x="52" y="35"/>
                      <a:pt x="52" y="35"/>
                      <a:pt x="52" y="35"/>
                    </a:cubicBezTo>
                    <a:cubicBezTo>
                      <a:pt x="54" y="34"/>
                      <a:pt x="55" y="31"/>
                      <a:pt x="55" y="29"/>
                    </a:cubicBezTo>
                    <a:cubicBezTo>
                      <a:pt x="55" y="27"/>
                      <a:pt x="54" y="25"/>
                      <a:pt x="52" y="23"/>
                    </a:cubicBezTo>
                    <a:cubicBezTo>
                      <a:pt x="52" y="23"/>
                      <a:pt x="52" y="23"/>
                      <a:pt x="52" y="23"/>
                    </a:cubicBezTo>
                    <a:cubicBezTo>
                      <a:pt x="51" y="21"/>
                      <a:pt x="48" y="20"/>
                      <a:pt x="46" y="20"/>
                    </a:cubicBezTo>
                    <a:cubicBezTo>
                      <a:pt x="46" y="20"/>
                      <a:pt x="46" y="20"/>
                      <a:pt x="46" y="20"/>
                    </a:cubicBezTo>
                    <a:cubicBezTo>
                      <a:pt x="46" y="16"/>
                      <a:pt x="46" y="16"/>
                      <a:pt x="46" y="16"/>
                    </a:cubicBezTo>
                    <a:cubicBezTo>
                      <a:pt x="46" y="16"/>
                      <a:pt x="46" y="16"/>
                      <a:pt x="46" y="16"/>
                    </a:cubicBezTo>
                    <a:cubicBezTo>
                      <a:pt x="50" y="16"/>
                      <a:pt x="53" y="17"/>
                      <a:pt x="56" y="20"/>
                    </a:cubicBezTo>
                    <a:cubicBezTo>
                      <a:pt x="56" y="20"/>
                      <a:pt x="56" y="20"/>
                      <a:pt x="56" y="20"/>
                    </a:cubicBezTo>
                    <a:cubicBezTo>
                      <a:pt x="56" y="20"/>
                      <a:pt x="56" y="20"/>
                      <a:pt x="56" y="20"/>
                    </a:cubicBezTo>
                    <a:cubicBezTo>
                      <a:pt x="56" y="20"/>
                      <a:pt x="56" y="20"/>
                      <a:pt x="56" y="20"/>
                    </a:cubicBezTo>
                    <a:cubicBezTo>
                      <a:pt x="58" y="22"/>
                      <a:pt x="60" y="25"/>
                      <a:pt x="60" y="29"/>
                    </a:cubicBezTo>
                    <a:cubicBezTo>
                      <a:pt x="60" y="33"/>
                      <a:pt x="58" y="36"/>
                      <a:pt x="56" y="39"/>
                    </a:cubicBezTo>
                    <a:cubicBezTo>
                      <a:pt x="55" y="39"/>
                      <a:pt x="55" y="39"/>
                      <a:pt x="55" y="39"/>
                    </a:cubicBezTo>
                    <a:cubicBezTo>
                      <a:pt x="53" y="41"/>
                      <a:pt x="50" y="42"/>
                      <a:pt x="46" y="42"/>
                    </a:cubicBezTo>
                    <a:close/>
                    <a:moveTo>
                      <a:pt x="46" y="5"/>
                    </a:moveTo>
                    <a:cubicBezTo>
                      <a:pt x="16" y="5"/>
                      <a:pt x="16" y="5"/>
                      <a:pt x="16" y="5"/>
                    </a:cubicBezTo>
                    <a:cubicBezTo>
                      <a:pt x="13" y="5"/>
                      <a:pt x="10" y="6"/>
                      <a:pt x="8" y="8"/>
                    </a:cubicBezTo>
                    <a:cubicBezTo>
                      <a:pt x="6" y="10"/>
                      <a:pt x="5" y="12"/>
                      <a:pt x="5" y="15"/>
                    </a:cubicBezTo>
                    <a:cubicBezTo>
                      <a:pt x="5" y="49"/>
                      <a:pt x="5" y="49"/>
                      <a:pt x="5" y="49"/>
                    </a:cubicBezTo>
                    <a:cubicBezTo>
                      <a:pt x="13" y="49"/>
                      <a:pt x="13" y="49"/>
                      <a:pt x="13" y="49"/>
                    </a:cubicBezTo>
                    <a:cubicBezTo>
                      <a:pt x="19" y="49"/>
                      <a:pt x="23" y="51"/>
                      <a:pt x="26" y="54"/>
                    </a:cubicBezTo>
                    <a:cubicBezTo>
                      <a:pt x="29" y="57"/>
                      <a:pt x="30" y="61"/>
                      <a:pt x="30" y="66"/>
                    </a:cubicBezTo>
                    <a:cubicBezTo>
                      <a:pt x="30" y="98"/>
                      <a:pt x="30" y="98"/>
                      <a:pt x="30" y="98"/>
                    </a:cubicBezTo>
                    <a:cubicBezTo>
                      <a:pt x="46" y="98"/>
                      <a:pt x="46" y="98"/>
                      <a:pt x="46" y="98"/>
                    </a:cubicBezTo>
                    <a:cubicBezTo>
                      <a:pt x="46" y="102"/>
                      <a:pt x="46" y="102"/>
                      <a:pt x="46" y="102"/>
                    </a:cubicBezTo>
                    <a:cubicBezTo>
                      <a:pt x="28" y="102"/>
                      <a:pt x="28" y="102"/>
                      <a:pt x="28" y="102"/>
                    </a:cubicBezTo>
                    <a:cubicBezTo>
                      <a:pt x="27" y="102"/>
                      <a:pt x="26" y="101"/>
                      <a:pt x="26" y="100"/>
                    </a:cubicBezTo>
                    <a:cubicBezTo>
                      <a:pt x="26" y="66"/>
                      <a:pt x="26" y="66"/>
                      <a:pt x="26" y="66"/>
                    </a:cubicBezTo>
                    <a:cubicBezTo>
                      <a:pt x="26" y="62"/>
                      <a:pt x="25" y="59"/>
                      <a:pt x="23" y="57"/>
                    </a:cubicBezTo>
                    <a:cubicBezTo>
                      <a:pt x="21" y="55"/>
                      <a:pt x="17" y="54"/>
                      <a:pt x="13" y="54"/>
                    </a:cubicBezTo>
                    <a:cubicBezTo>
                      <a:pt x="3" y="54"/>
                      <a:pt x="3" y="54"/>
                      <a:pt x="3" y="54"/>
                    </a:cubicBezTo>
                    <a:cubicBezTo>
                      <a:pt x="1" y="54"/>
                      <a:pt x="0" y="53"/>
                      <a:pt x="0" y="52"/>
                    </a:cubicBezTo>
                    <a:cubicBezTo>
                      <a:pt x="0" y="15"/>
                      <a:pt x="0" y="15"/>
                      <a:pt x="0" y="15"/>
                    </a:cubicBezTo>
                    <a:cubicBezTo>
                      <a:pt x="0" y="11"/>
                      <a:pt x="2" y="7"/>
                      <a:pt x="5" y="4"/>
                    </a:cubicBezTo>
                    <a:cubicBezTo>
                      <a:pt x="5" y="4"/>
                      <a:pt x="5" y="4"/>
                      <a:pt x="5" y="4"/>
                    </a:cubicBezTo>
                    <a:cubicBezTo>
                      <a:pt x="8" y="2"/>
                      <a:pt x="11" y="0"/>
                      <a:pt x="16" y="0"/>
                    </a:cubicBezTo>
                    <a:cubicBezTo>
                      <a:pt x="46" y="0"/>
                      <a:pt x="46" y="0"/>
                      <a:pt x="46" y="0"/>
                    </a:cubicBezTo>
                    <a:cubicBezTo>
                      <a:pt x="46" y="5"/>
                      <a:pt x="46" y="5"/>
                      <a:pt x="46" y="5"/>
                    </a:cubicBezTo>
                    <a:close/>
                    <a:moveTo>
                      <a:pt x="46" y="16"/>
                    </a:moveTo>
                    <a:cubicBezTo>
                      <a:pt x="42" y="16"/>
                      <a:pt x="39" y="17"/>
                      <a:pt x="37" y="20"/>
                    </a:cubicBezTo>
                    <a:cubicBezTo>
                      <a:pt x="37" y="20"/>
                      <a:pt x="37" y="20"/>
                      <a:pt x="37" y="20"/>
                    </a:cubicBezTo>
                    <a:cubicBezTo>
                      <a:pt x="34" y="22"/>
                      <a:pt x="33" y="25"/>
                      <a:pt x="33" y="29"/>
                    </a:cubicBezTo>
                    <a:cubicBezTo>
                      <a:pt x="33" y="33"/>
                      <a:pt x="34" y="36"/>
                      <a:pt x="37" y="39"/>
                    </a:cubicBezTo>
                    <a:cubicBezTo>
                      <a:pt x="39" y="41"/>
                      <a:pt x="42" y="42"/>
                      <a:pt x="46" y="42"/>
                    </a:cubicBezTo>
                    <a:cubicBezTo>
                      <a:pt x="46" y="38"/>
                      <a:pt x="46" y="38"/>
                      <a:pt x="46" y="38"/>
                    </a:cubicBezTo>
                    <a:cubicBezTo>
                      <a:pt x="44" y="38"/>
                      <a:pt x="42" y="37"/>
                      <a:pt x="40" y="35"/>
                    </a:cubicBezTo>
                    <a:cubicBezTo>
                      <a:pt x="38" y="34"/>
                      <a:pt x="38" y="31"/>
                      <a:pt x="38" y="29"/>
                    </a:cubicBezTo>
                    <a:cubicBezTo>
                      <a:pt x="38" y="27"/>
                      <a:pt x="38" y="25"/>
                      <a:pt x="40" y="23"/>
                    </a:cubicBezTo>
                    <a:cubicBezTo>
                      <a:pt x="42" y="21"/>
                      <a:pt x="44" y="20"/>
                      <a:pt x="46" y="20"/>
                    </a:cubicBezTo>
                    <a:cubicBezTo>
                      <a:pt x="46" y="16"/>
                      <a:pt x="46" y="16"/>
                      <a:pt x="46" y="16"/>
                    </a:cubicBezTo>
                    <a:close/>
                    <a:moveTo>
                      <a:pt x="46" y="45"/>
                    </a:moveTo>
                    <a:cubicBezTo>
                      <a:pt x="42" y="45"/>
                      <a:pt x="39" y="46"/>
                      <a:pt x="37" y="49"/>
                    </a:cubicBezTo>
                    <a:cubicBezTo>
                      <a:pt x="37" y="49"/>
                      <a:pt x="37" y="49"/>
                      <a:pt x="37" y="49"/>
                    </a:cubicBezTo>
                    <a:cubicBezTo>
                      <a:pt x="34" y="51"/>
                      <a:pt x="33" y="54"/>
                      <a:pt x="33" y="58"/>
                    </a:cubicBezTo>
                    <a:cubicBezTo>
                      <a:pt x="33" y="62"/>
                      <a:pt x="34" y="65"/>
                      <a:pt x="37" y="68"/>
                    </a:cubicBezTo>
                    <a:cubicBezTo>
                      <a:pt x="39" y="70"/>
                      <a:pt x="42" y="72"/>
                      <a:pt x="46" y="72"/>
                    </a:cubicBezTo>
                    <a:cubicBezTo>
                      <a:pt x="46" y="67"/>
                      <a:pt x="46" y="67"/>
                      <a:pt x="46" y="67"/>
                    </a:cubicBezTo>
                    <a:cubicBezTo>
                      <a:pt x="44" y="67"/>
                      <a:pt x="42" y="66"/>
                      <a:pt x="40" y="64"/>
                    </a:cubicBezTo>
                    <a:cubicBezTo>
                      <a:pt x="38" y="63"/>
                      <a:pt x="38" y="60"/>
                      <a:pt x="38" y="58"/>
                    </a:cubicBezTo>
                    <a:cubicBezTo>
                      <a:pt x="38" y="56"/>
                      <a:pt x="38" y="54"/>
                      <a:pt x="40" y="52"/>
                    </a:cubicBezTo>
                    <a:cubicBezTo>
                      <a:pt x="40" y="52"/>
                      <a:pt x="40" y="52"/>
                      <a:pt x="40" y="52"/>
                    </a:cubicBezTo>
                    <a:cubicBezTo>
                      <a:pt x="42" y="50"/>
                      <a:pt x="44" y="50"/>
                      <a:pt x="46" y="50"/>
                    </a:cubicBezTo>
                    <a:lnTo>
                      <a:pt x="46"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3" name="Freeform 32"/>
              <p:cNvSpPr>
                <a:spLocks noEditPoints="1"/>
              </p:cNvSpPr>
              <p:nvPr/>
            </p:nvSpPr>
            <p:spPr bwMode="auto">
              <a:xfrm>
                <a:off x="8804289" y="2363802"/>
                <a:ext cx="387351" cy="211140"/>
              </a:xfrm>
              <a:custGeom>
                <a:avLst/>
                <a:gdLst>
                  <a:gd name="T0" fmla="*/ 137 w 171"/>
                  <a:gd name="T1" fmla="*/ 4 h 93"/>
                  <a:gd name="T2" fmla="*/ 128 w 171"/>
                  <a:gd name="T3" fmla="*/ 50 h 93"/>
                  <a:gd name="T4" fmla="*/ 86 w 171"/>
                  <a:gd name="T5" fmla="*/ 48 h 93"/>
                  <a:gd name="T6" fmla="*/ 127 w 171"/>
                  <a:gd name="T7" fmla="*/ 3 h 93"/>
                  <a:gd name="T8" fmla="*/ 158 w 171"/>
                  <a:gd name="T9" fmla="*/ 0 h 93"/>
                  <a:gd name="T10" fmla="*/ 171 w 171"/>
                  <a:gd name="T11" fmla="*/ 68 h 93"/>
                  <a:gd name="T12" fmla="*/ 168 w 171"/>
                  <a:gd name="T13" fmla="*/ 81 h 93"/>
                  <a:gd name="T14" fmla="*/ 154 w 171"/>
                  <a:gd name="T15" fmla="*/ 88 h 93"/>
                  <a:gd name="T16" fmla="*/ 146 w 171"/>
                  <a:gd name="T17" fmla="*/ 93 h 93"/>
                  <a:gd name="T18" fmla="*/ 136 w 171"/>
                  <a:gd name="T19" fmla="*/ 90 h 93"/>
                  <a:gd name="T20" fmla="*/ 134 w 171"/>
                  <a:gd name="T21" fmla="*/ 86 h 93"/>
                  <a:gd name="T22" fmla="*/ 136 w 171"/>
                  <a:gd name="T23" fmla="*/ 81 h 93"/>
                  <a:gd name="T24" fmla="*/ 139 w 171"/>
                  <a:gd name="T25" fmla="*/ 85 h 93"/>
                  <a:gd name="T26" fmla="*/ 139 w 171"/>
                  <a:gd name="T27" fmla="*/ 86 h 93"/>
                  <a:gd name="T28" fmla="*/ 140 w 171"/>
                  <a:gd name="T29" fmla="*/ 87 h 93"/>
                  <a:gd name="T30" fmla="*/ 146 w 171"/>
                  <a:gd name="T31" fmla="*/ 88 h 93"/>
                  <a:gd name="T32" fmla="*/ 150 w 171"/>
                  <a:gd name="T33" fmla="*/ 86 h 93"/>
                  <a:gd name="T34" fmla="*/ 151 w 171"/>
                  <a:gd name="T35" fmla="*/ 85 h 93"/>
                  <a:gd name="T36" fmla="*/ 153 w 171"/>
                  <a:gd name="T37" fmla="*/ 81 h 93"/>
                  <a:gd name="T38" fmla="*/ 164 w 171"/>
                  <a:gd name="T39" fmla="*/ 78 h 93"/>
                  <a:gd name="T40" fmla="*/ 165 w 171"/>
                  <a:gd name="T41" fmla="*/ 6 h 93"/>
                  <a:gd name="T42" fmla="*/ 46 w 171"/>
                  <a:gd name="T43" fmla="*/ 53 h 93"/>
                  <a:gd name="T44" fmla="*/ 41 w 171"/>
                  <a:gd name="T45" fmla="*/ 6 h 93"/>
                  <a:gd name="T46" fmla="*/ 25 w 171"/>
                  <a:gd name="T47" fmla="*/ 4 h 93"/>
                  <a:gd name="T48" fmla="*/ 7 w 171"/>
                  <a:gd name="T49" fmla="*/ 6 h 93"/>
                  <a:gd name="T50" fmla="*/ 9 w 171"/>
                  <a:gd name="T51" fmla="*/ 77 h 93"/>
                  <a:gd name="T52" fmla="*/ 21 w 171"/>
                  <a:gd name="T53" fmla="*/ 84 h 93"/>
                  <a:gd name="T54" fmla="*/ 21 w 171"/>
                  <a:gd name="T55" fmla="*/ 86 h 93"/>
                  <a:gd name="T56" fmla="*/ 25 w 171"/>
                  <a:gd name="T57" fmla="*/ 88 h 93"/>
                  <a:gd name="T58" fmla="*/ 32 w 171"/>
                  <a:gd name="T59" fmla="*/ 87 h 93"/>
                  <a:gd name="T60" fmla="*/ 33 w 171"/>
                  <a:gd name="T61" fmla="*/ 85 h 93"/>
                  <a:gd name="T62" fmla="*/ 33 w 171"/>
                  <a:gd name="T63" fmla="*/ 84 h 93"/>
                  <a:gd name="T64" fmla="*/ 35 w 171"/>
                  <a:gd name="T65" fmla="*/ 81 h 93"/>
                  <a:gd name="T66" fmla="*/ 37 w 171"/>
                  <a:gd name="T67" fmla="*/ 86 h 93"/>
                  <a:gd name="T68" fmla="*/ 35 w 171"/>
                  <a:gd name="T69" fmla="*/ 90 h 93"/>
                  <a:gd name="T70" fmla="*/ 25 w 171"/>
                  <a:gd name="T71" fmla="*/ 93 h 93"/>
                  <a:gd name="T72" fmla="*/ 17 w 171"/>
                  <a:gd name="T73" fmla="*/ 88 h 93"/>
                  <a:gd name="T74" fmla="*/ 16 w 171"/>
                  <a:gd name="T75" fmla="*/ 86 h 93"/>
                  <a:gd name="T76" fmla="*/ 0 w 171"/>
                  <a:gd name="T77" fmla="*/ 12 h 93"/>
                  <a:gd name="T78" fmla="*/ 14 w 171"/>
                  <a:gd name="T79" fmla="*/ 0 h 93"/>
                  <a:gd name="T80" fmla="*/ 45 w 171"/>
                  <a:gd name="T81" fmla="*/ 3 h 93"/>
                  <a:gd name="T82" fmla="*/ 48 w 171"/>
                  <a:gd name="T83" fmla="*/ 4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1" h="93">
                    <a:moveTo>
                      <a:pt x="158" y="4"/>
                    </a:moveTo>
                    <a:cubicBezTo>
                      <a:pt x="147" y="4"/>
                      <a:pt x="147" y="4"/>
                      <a:pt x="147" y="4"/>
                    </a:cubicBezTo>
                    <a:cubicBezTo>
                      <a:pt x="137" y="4"/>
                      <a:pt x="137" y="4"/>
                      <a:pt x="137" y="4"/>
                    </a:cubicBezTo>
                    <a:cubicBezTo>
                      <a:pt x="134" y="4"/>
                      <a:pt x="132" y="5"/>
                      <a:pt x="130" y="6"/>
                    </a:cubicBezTo>
                    <a:cubicBezTo>
                      <a:pt x="129" y="8"/>
                      <a:pt x="128" y="10"/>
                      <a:pt x="128" y="12"/>
                    </a:cubicBezTo>
                    <a:cubicBezTo>
                      <a:pt x="128" y="50"/>
                      <a:pt x="128" y="50"/>
                      <a:pt x="128" y="50"/>
                    </a:cubicBezTo>
                    <a:cubicBezTo>
                      <a:pt x="128" y="52"/>
                      <a:pt x="127" y="53"/>
                      <a:pt x="126" y="53"/>
                    </a:cubicBezTo>
                    <a:cubicBezTo>
                      <a:pt x="86" y="53"/>
                      <a:pt x="86" y="53"/>
                      <a:pt x="86" y="53"/>
                    </a:cubicBezTo>
                    <a:cubicBezTo>
                      <a:pt x="86" y="48"/>
                      <a:pt x="86" y="48"/>
                      <a:pt x="86" y="48"/>
                    </a:cubicBezTo>
                    <a:cubicBezTo>
                      <a:pt x="123" y="48"/>
                      <a:pt x="123" y="48"/>
                      <a:pt x="123" y="48"/>
                    </a:cubicBezTo>
                    <a:cubicBezTo>
                      <a:pt x="123" y="12"/>
                      <a:pt x="123" y="12"/>
                      <a:pt x="123" y="12"/>
                    </a:cubicBezTo>
                    <a:cubicBezTo>
                      <a:pt x="123" y="8"/>
                      <a:pt x="125" y="5"/>
                      <a:pt x="127" y="3"/>
                    </a:cubicBezTo>
                    <a:cubicBezTo>
                      <a:pt x="129" y="1"/>
                      <a:pt x="133" y="0"/>
                      <a:pt x="137" y="0"/>
                    </a:cubicBezTo>
                    <a:cubicBezTo>
                      <a:pt x="147" y="0"/>
                      <a:pt x="147" y="0"/>
                      <a:pt x="147" y="0"/>
                    </a:cubicBezTo>
                    <a:cubicBezTo>
                      <a:pt x="158" y="0"/>
                      <a:pt x="158" y="0"/>
                      <a:pt x="158" y="0"/>
                    </a:cubicBezTo>
                    <a:cubicBezTo>
                      <a:pt x="163" y="0"/>
                      <a:pt x="166" y="1"/>
                      <a:pt x="168" y="3"/>
                    </a:cubicBezTo>
                    <a:cubicBezTo>
                      <a:pt x="170" y="5"/>
                      <a:pt x="171" y="8"/>
                      <a:pt x="171" y="12"/>
                    </a:cubicBezTo>
                    <a:cubicBezTo>
                      <a:pt x="171" y="68"/>
                      <a:pt x="171" y="68"/>
                      <a:pt x="171" y="68"/>
                    </a:cubicBezTo>
                    <a:cubicBezTo>
                      <a:pt x="171" y="72"/>
                      <a:pt x="170" y="77"/>
                      <a:pt x="168" y="81"/>
                    </a:cubicBezTo>
                    <a:cubicBezTo>
                      <a:pt x="168" y="81"/>
                      <a:pt x="168" y="81"/>
                      <a:pt x="168" y="81"/>
                    </a:cubicBezTo>
                    <a:cubicBezTo>
                      <a:pt x="168" y="81"/>
                      <a:pt x="168" y="81"/>
                      <a:pt x="168" y="81"/>
                    </a:cubicBezTo>
                    <a:cubicBezTo>
                      <a:pt x="166" y="84"/>
                      <a:pt x="163" y="86"/>
                      <a:pt x="158" y="86"/>
                    </a:cubicBezTo>
                    <a:cubicBezTo>
                      <a:pt x="155" y="86"/>
                      <a:pt x="155" y="86"/>
                      <a:pt x="155" y="86"/>
                    </a:cubicBezTo>
                    <a:cubicBezTo>
                      <a:pt x="155" y="87"/>
                      <a:pt x="155" y="87"/>
                      <a:pt x="154" y="88"/>
                    </a:cubicBezTo>
                    <a:cubicBezTo>
                      <a:pt x="154" y="89"/>
                      <a:pt x="154" y="89"/>
                      <a:pt x="153" y="90"/>
                    </a:cubicBezTo>
                    <a:cubicBezTo>
                      <a:pt x="153" y="91"/>
                      <a:pt x="151" y="92"/>
                      <a:pt x="150" y="92"/>
                    </a:cubicBezTo>
                    <a:cubicBezTo>
                      <a:pt x="149" y="93"/>
                      <a:pt x="147" y="93"/>
                      <a:pt x="146" y="93"/>
                    </a:cubicBezTo>
                    <a:cubicBezTo>
                      <a:pt x="143" y="93"/>
                      <a:pt x="143" y="93"/>
                      <a:pt x="143" y="93"/>
                    </a:cubicBezTo>
                    <a:cubicBezTo>
                      <a:pt x="142" y="93"/>
                      <a:pt x="141" y="93"/>
                      <a:pt x="139" y="92"/>
                    </a:cubicBezTo>
                    <a:cubicBezTo>
                      <a:pt x="138" y="92"/>
                      <a:pt x="137" y="91"/>
                      <a:pt x="136" y="90"/>
                    </a:cubicBezTo>
                    <a:cubicBezTo>
                      <a:pt x="136" y="89"/>
                      <a:pt x="135" y="89"/>
                      <a:pt x="135" y="88"/>
                    </a:cubicBezTo>
                    <a:cubicBezTo>
                      <a:pt x="135" y="88"/>
                      <a:pt x="135" y="88"/>
                      <a:pt x="135" y="88"/>
                    </a:cubicBezTo>
                    <a:cubicBezTo>
                      <a:pt x="135" y="87"/>
                      <a:pt x="134" y="87"/>
                      <a:pt x="134" y="86"/>
                    </a:cubicBezTo>
                    <a:cubicBezTo>
                      <a:pt x="86" y="86"/>
                      <a:pt x="86" y="86"/>
                      <a:pt x="86" y="86"/>
                    </a:cubicBezTo>
                    <a:cubicBezTo>
                      <a:pt x="86" y="81"/>
                      <a:pt x="86" y="81"/>
                      <a:pt x="86" y="81"/>
                    </a:cubicBezTo>
                    <a:cubicBezTo>
                      <a:pt x="136" y="81"/>
                      <a:pt x="136" y="81"/>
                      <a:pt x="136" y="81"/>
                    </a:cubicBezTo>
                    <a:cubicBezTo>
                      <a:pt x="138" y="81"/>
                      <a:pt x="139" y="82"/>
                      <a:pt x="139" y="84"/>
                    </a:cubicBezTo>
                    <a:cubicBezTo>
                      <a:pt x="139" y="84"/>
                      <a:pt x="139" y="84"/>
                      <a:pt x="139" y="84"/>
                    </a:cubicBezTo>
                    <a:cubicBezTo>
                      <a:pt x="139" y="85"/>
                      <a:pt x="139" y="85"/>
                      <a:pt x="139" y="85"/>
                    </a:cubicBezTo>
                    <a:cubicBezTo>
                      <a:pt x="139" y="85"/>
                      <a:pt x="139" y="85"/>
                      <a:pt x="139" y="85"/>
                    </a:cubicBezTo>
                    <a:cubicBezTo>
                      <a:pt x="139" y="85"/>
                      <a:pt x="139" y="85"/>
                      <a:pt x="139" y="85"/>
                    </a:cubicBezTo>
                    <a:cubicBezTo>
                      <a:pt x="139" y="85"/>
                      <a:pt x="139" y="86"/>
                      <a:pt x="139" y="86"/>
                    </a:cubicBezTo>
                    <a:cubicBezTo>
                      <a:pt x="139" y="86"/>
                      <a:pt x="139" y="86"/>
                      <a:pt x="139" y="86"/>
                    </a:cubicBezTo>
                    <a:cubicBezTo>
                      <a:pt x="139" y="86"/>
                      <a:pt x="139" y="86"/>
                      <a:pt x="139" y="86"/>
                    </a:cubicBezTo>
                    <a:cubicBezTo>
                      <a:pt x="139" y="86"/>
                      <a:pt x="140" y="86"/>
                      <a:pt x="140" y="87"/>
                    </a:cubicBezTo>
                    <a:cubicBezTo>
                      <a:pt x="140" y="87"/>
                      <a:pt x="141" y="88"/>
                      <a:pt x="141" y="88"/>
                    </a:cubicBezTo>
                    <a:cubicBezTo>
                      <a:pt x="142" y="88"/>
                      <a:pt x="143" y="88"/>
                      <a:pt x="143" y="88"/>
                    </a:cubicBezTo>
                    <a:cubicBezTo>
                      <a:pt x="146" y="88"/>
                      <a:pt x="146" y="88"/>
                      <a:pt x="146" y="88"/>
                    </a:cubicBezTo>
                    <a:cubicBezTo>
                      <a:pt x="147" y="88"/>
                      <a:pt x="147" y="88"/>
                      <a:pt x="148" y="88"/>
                    </a:cubicBezTo>
                    <a:cubicBezTo>
                      <a:pt x="149" y="88"/>
                      <a:pt x="149" y="87"/>
                      <a:pt x="150" y="87"/>
                    </a:cubicBezTo>
                    <a:cubicBezTo>
                      <a:pt x="150" y="86"/>
                      <a:pt x="150" y="86"/>
                      <a:pt x="150" y="86"/>
                    </a:cubicBezTo>
                    <a:cubicBezTo>
                      <a:pt x="150" y="86"/>
                      <a:pt x="150" y="85"/>
                      <a:pt x="151" y="85"/>
                    </a:cubicBezTo>
                    <a:cubicBezTo>
                      <a:pt x="151" y="85"/>
                      <a:pt x="151" y="85"/>
                      <a:pt x="151" y="85"/>
                    </a:cubicBezTo>
                    <a:cubicBezTo>
                      <a:pt x="151" y="85"/>
                      <a:pt x="151" y="85"/>
                      <a:pt x="151" y="85"/>
                    </a:cubicBezTo>
                    <a:cubicBezTo>
                      <a:pt x="151" y="85"/>
                      <a:pt x="151" y="85"/>
                      <a:pt x="151" y="84"/>
                    </a:cubicBezTo>
                    <a:cubicBezTo>
                      <a:pt x="151" y="84"/>
                      <a:pt x="151" y="84"/>
                      <a:pt x="151" y="84"/>
                    </a:cubicBezTo>
                    <a:cubicBezTo>
                      <a:pt x="151" y="82"/>
                      <a:pt x="152" y="81"/>
                      <a:pt x="153" y="81"/>
                    </a:cubicBezTo>
                    <a:cubicBezTo>
                      <a:pt x="158" y="81"/>
                      <a:pt x="158" y="81"/>
                      <a:pt x="158" y="81"/>
                    </a:cubicBezTo>
                    <a:cubicBezTo>
                      <a:pt x="161" y="81"/>
                      <a:pt x="163" y="80"/>
                      <a:pt x="164" y="78"/>
                    </a:cubicBezTo>
                    <a:cubicBezTo>
                      <a:pt x="164" y="78"/>
                      <a:pt x="164" y="78"/>
                      <a:pt x="164" y="78"/>
                    </a:cubicBezTo>
                    <a:cubicBezTo>
                      <a:pt x="166" y="75"/>
                      <a:pt x="167" y="72"/>
                      <a:pt x="167" y="68"/>
                    </a:cubicBezTo>
                    <a:cubicBezTo>
                      <a:pt x="167" y="12"/>
                      <a:pt x="167" y="12"/>
                      <a:pt x="167" y="12"/>
                    </a:cubicBezTo>
                    <a:cubicBezTo>
                      <a:pt x="167" y="9"/>
                      <a:pt x="166" y="7"/>
                      <a:pt x="165" y="6"/>
                    </a:cubicBezTo>
                    <a:cubicBezTo>
                      <a:pt x="163" y="5"/>
                      <a:pt x="161" y="4"/>
                      <a:pt x="158" y="4"/>
                    </a:cubicBezTo>
                    <a:close/>
                    <a:moveTo>
                      <a:pt x="86" y="53"/>
                    </a:moveTo>
                    <a:cubicBezTo>
                      <a:pt x="46" y="53"/>
                      <a:pt x="46" y="53"/>
                      <a:pt x="46" y="53"/>
                    </a:cubicBezTo>
                    <a:cubicBezTo>
                      <a:pt x="44" y="53"/>
                      <a:pt x="43" y="52"/>
                      <a:pt x="43" y="50"/>
                    </a:cubicBezTo>
                    <a:cubicBezTo>
                      <a:pt x="43" y="12"/>
                      <a:pt x="43" y="12"/>
                      <a:pt x="43" y="12"/>
                    </a:cubicBezTo>
                    <a:cubicBezTo>
                      <a:pt x="43" y="9"/>
                      <a:pt x="43" y="7"/>
                      <a:pt x="41" y="6"/>
                    </a:cubicBezTo>
                    <a:cubicBezTo>
                      <a:pt x="41" y="6"/>
                      <a:pt x="41" y="6"/>
                      <a:pt x="41" y="6"/>
                    </a:cubicBezTo>
                    <a:cubicBezTo>
                      <a:pt x="40" y="5"/>
                      <a:pt x="38" y="4"/>
                      <a:pt x="35" y="4"/>
                    </a:cubicBezTo>
                    <a:cubicBezTo>
                      <a:pt x="25" y="4"/>
                      <a:pt x="25" y="4"/>
                      <a:pt x="25" y="4"/>
                    </a:cubicBezTo>
                    <a:cubicBezTo>
                      <a:pt x="14" y="4"/>
                      <a:pt x="14" y="4"/>
                      <a:pt x="14" y="4"/>
                    </a:cubicBezTo>
                    <a:cubicBezTo>
                      <a:pt x="11" y="4"/>
                      <a:pt x="9" y="5"/>
                      <a:pt x="7" y="6"/>
                    </a:cubicBezTo>
                    <a:cubicBezTo>
                      <a:pt x="7" y="6"/>
                      <a:pt x="7" y="6"/>
                      <a:pt x="7" y="6"/>
                    </a:cubicBezTo>
                    <a:cubicBezTo>
                      <a:pt x="6" y="8"/>
                      <a:pt x="5" y="10"/>
                      <a:pt x="5" y="12"/>
                    </a:cubicBezTo>
                    <a:cubicBezTo>
                      <a:pt x="5" y="68"/>
                      <a:pt x="5" y="68"/>
                      <a:pt x="5" y="68"/>
                    </a:cubicBezTo>
                    <a:cubicBezTo>
                      <a:pt x="5" y="71"/>
                      <a:pt x="7" y="74"/>
                      <a:pt x="9" y="77"/>
                    </a:cubicBezTo>
                    <a:cubicBezTo>
                      <a:pt x="12" y="80"/>
                      <a:pt x="15" y="81"/>
                      <a:pt x="18" y="81"/>
                    </a:cubicBezTo>
                    <a:cubicBezTo>
                      <a:pt x="20" y="81"/>
                      <a:pt x="21" y="82"/>
                      <a:pt x="21" y="84"/>
                    </a:cubicBezTo>
                    <a:cubicBezTo>
                      <a:pt x="21" y="84"/>
                      <a:pt x="21" y="84"/>
                      <a:pt x="21" y="84"/>
                    </a:cubicBezTo>
                    <a:cubicBezTo>
                      <a:pt x="21" y="85"/>
                      <a:pt x="21" y="85"/>
                      <a:pt x="21" y="85"/>
                    </a:cubicBezTo>
                    <a:cubicBezTo>
                      <a:pt x="21" y="85"/>
                      <a:pt x="21" y="85"/>
                      <a:pt x="21" y="85"/>
                    </a:cubicBezTo>
                    <a:cubicBezTo>
                      <a:pt x="21" y="85"/>
                      <a:pt x="21" y="86"/>
                      <a:pt x="21" y="86"/>
                    </a:cubicBezTo>
                    <a:cubicBezTo>
                      <a:pt x="21" y="86"/>
                      <a:pt x="22" y="86"/>
                      <a:pt x="22" y="87"/>
                    </a:cubicBezTo>
                    <a:cubicBezTo>
                      <a:pt x="22" y="87"/>
                      <a:pt x="23" y="88"/>
                      <a:pt x="23" y="88"/>
                    </a:cubicBezTo>
                    <a:cubicBezTo>
                      <a:pt x="24" y="88"/>
                      <a:pt x="25" y="88"/>
                      <a:pt x="25" y="88"/>
                    </a:cubicBezTo>
                    <a:cubicBezTo>
                      <a:pt x="28" y="88"/>
                      <a:pt x="28" y="88"/>
                      <a:pt x="28" y="88"/>
                    </a:cubicBezTo>
                    <a:cubicBezTo>
                      <a:pt x="29" y="88"/>
                      <a:pt x="29" y="88"/>
                      <a:pt x="30" y="88"/>
                    </a:cubicBezTo>
                    <a:cubicBezTo>
                      <a:pt x="31" y="88"/>
                      <a:pt x="31" y="87"/>
                      <a:pt x="32" y="87"/>
                    </a:cubicBezTo>
                    <a:cubicBezTo>
                      <a:pt x="32" y="86"/>
                      <a:pt x="32" y="86"/>
                      <a:pt x="32" y="86"/>
                    </a:cubicBezTo>
                    <a:cubicBezTo>
                      <a:pt x="32" y="86"/>
                      <a:pt x="32" y="86"/>
                      <a:pt x="32" y="86"/>
                    </a:cubicBezTo>
                    <a:cubicBezTo>
                      <a:pt x="32" y="85"/>
                      <a:pt x="32" y="85"/>
                      <a:pt x="33" y="85"/>
                    </a:cubicBezTo>
                    <a:cubicBezTo>
                      <a:pt x="33" y="85"/>
                      <a:pt x="33" y="85"/>
                      <a:pt x="33" y="85"/>
                    </a:cubicBezTo>
                    <a:cubicBezTo>
                      <a:pt x="33" y="85"/>
                      <a:pt x="33" y="85"/>
                      <a:pt x="33" y="85"/>
                    </a:cubicBezTo>
                    <a:cubicBezTo>
                      <a:pt x="33" y="85"/>
                      <a:pt x="33" y="85"/>
                      <a:pt x="33" y="84"/>
                    </a:cubicBezTo>
                    <a:cubicBezTo>
                      <a:pt x="33" y="84"/>
                      <a:pt x="33" y="84"/>
                      <a:pt x="33" y="84"/>
                    </a:cubicBezTo>
                    <a:cubicBezTo>
                      <a:pt x="33" y="84"/>
                      <a:pt x="33" y="84"/>
                      <a:pt x="33" y="84"/>
                    </a:cubicBezTo>
                    <a:cubicBezTo>
                      <a:pt x="33" y="82"/>
                      <a:pt x="34" y="81"/>
                      <a:pt x="35" y="81"/>
                    </a:cubicBezTo>
                    <a:cubicBezTo>
                      <a:pt x="86" y="81"/>
                      <a:pt x="86" y="81"/>
                      <a:pt x="86" y="81"/>
                    </a:cubicBezTo>
                    <a:cubicBezTo>
                      <a:pt x="86" y="86"/>
                      <a:pt x="86" y="86"/>
                      <a:pt x="86" y="86"/>
                    </a:cubicBezTo>
                    <a:cubicBezTo>
                      <a:pt x="37" y="86"/>
                      <a:pt x="37" y="86"/>
                      <a:pt x="37" y="86"/>
                    </a:cubicBezTo>
                    <a:cubicBezTo>
                      <a:pt x="37" y="87"/>
                      <a:pt x="37" y="87"/>
                      <a:pt x="37" y="88"/>
                    </a:cubicBezTo>
                    <a:cubicBezTo>
                      <a:pt x="37" y="88"/>
                      <a:pt x="37" y="88"/>
                      <a:pt x="37" y="88"/>
                    </a:cubicBezTo>
                    <a:cubicBezTo>
                      <a:pt x="36" y="89"/>
                      <a:pt x="36" y="89"/>
                      <a:pt x="35" y="90"/>
                    </a:cubicBezTo>
                    <a:cubicBezTo>
                      <a:pt x="35" y="91"/>
                      <a:pt x="33" y="92"/>
                      <a:pt x="32" y="92"/>
                    </a:cubicBezTo>
                    <a:cubicBezTo>
                      <a:pt x="31" y="93"/>
                      <a:pt x="30" y="93"/>
                      <a:pt x="28" y="93"/>
                    </a:cubicBezTo>
                    <a:cubicBezTo>
                      <a:pt x="25" y="93"/>
                      <a:pt x="25" y="93"/>
                      <a:pt x="25" y="93"/>
                    </a:cubicBezTo>
                    <a:cubicBezTo>
                      <a:pt x="24" y="93"/>
                      <a:pt x="23" y="93"/>
                      <a:pt x="21" y="92"/>
                    </a:cubicBezTo>
                    <a:cubicBezTo>
                      <a:pt x="20" y="92"/>
                      <a:pt x="19" y="91"/>
                      <a:pt x="18" y="90"/>
                    </a:cubicBezTo>
                    <a:cubicBezTo>
                      <a:pt x="18" y="89"/>
                      <a:pt x="17" y="89"/>
                      <a:pt x="17" y="88"/>
                    </a:cubicBezTo>
                    <a:cubicBezTo>
                      <a:pt x="17" y="87"/>
                      <a:pt x="17" y="87"/>
                      <a:pt x="16" y="86"/>
                    </a:cubicBezTo>
                    <a:cubicBezTo>
                      <a:pt x="16" y="86"/>
                      <a:pt x="16" y="86"/>
                      <a:pt x="16" y="86"/>
                    </a:cubicBezTo>
                    <a:cubicBezTo>
                      <a:pt x="16" y="86"/>
                      <a:pt x="16" y="86"/>
                      <a:pt x="16" y="86"/>
                    </a:cubicBezTo>
                    <a:cubicBezTo>
                      <a:pt x="13" y="85"/>
                      <a:pt x="9" y="83"/>
                      <a:pt x="6" y="80"/>
                    </a:cubicBezTo>
                    <a:cubicBezTo>
                      <a:pt x="3" y="77"/>
                      <a:pt x="0" y="72"/>
                      <a:pt x="0" y="68"/>
                    </a:cubicBezTo>
                    <a:cubicBezTo>
                      <a:pt x="0" y="12"/>
                      <a:pt x="0" y="12"/>
                      <a:pt x="0" y="12"/>
                    </a:cubicBezTo>
                    <a:cubicBezTo>
                      <a:pt x="0" y="8"/>
                      <a:pt x="1" y="5"/>
                      <a:pt x="4" y="3"/>
                    </a:cubicBezTo>
                    <a:cubicBezTo>
                      <a:pt x="4" y="3"/>
                      <a:pt x="4" y="3"/>
                      <a:pt x="4" y="3"/>
                    </a:cubicBezTo>
                    <a:cubicBezTo>
                      <a:pt x="6" y="1"/>
                      <a:pt x="10" y="0"/>
                      <a:pt x="14" y="0"/>
                    </a:cubicBezTo>
                    <a:cubicBezTo>
                      <a:pt x="25" y="0"/>
                      <a:pt x="25" y="0"/>
                      <a:pt x="25" y="0"/>
                    </a:cubicBezTo>
                    <a:cubicBezTo>
                      <a:pt x="35" y="0"/>
                      <a:pt x="35" y="0"/>
                      <a:pt x="35" y="0"/>
                    </a:cubicBezTo>
                    <a:cubicBezTo>
                      <a:pt x="39" y="0"/>
                      <a:pt x="42" y="1"/>
                      <a:pt x="45" y="3"/>
                    </a:cubicBezTo>
                    <a:cubicBezTo>
                      <a:pt x="45" y="3"/>
                      <a:pt x="45" y="3"/>
                      <a:pt x="45" y="3"/>
                    </a:cubicBezTo>
                    <a:cubicBezTo>
                      <a:pt x="47" y="5"/>
                      <a:pt x="48" y="8"/>
                      <a:pt x="48" y="12"/>
                    </a:cubicBezTo>
                    <a:cubicBezTo>
                      <a:pt x="48" y="48"/>
                      <a:pt x="48" y="48"/>
                      <a:pt x="48" y="48"/>
                    </a:cubicBezTo>
                    <a:cubicBezTo>
                      <a:pt x="86" y="48"/>
                      <a:pt x="86" y="48"/>
                      <a:pt x="86" y="48"/>
                    </a:cubicBezTo>
                    <a:lnTo>
                      <a:pt x="8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4" name="Freeform 33"/>
              <p:cNvSpPr>
                <a:spLocks noEditPoints="1"/>
              </p:cNvSpPr>
              <p:nvPr/>
            </p:nvSpPr>
            <p:spPr bwMode="auto">
              <a:xfrm>
                <a:off x="8937640" y="2287602"/>
                <a:ext cx="41275" cy="41275"/>
              </a:xfrm>
              <a:custGeom>
                <a:avLst/>
                <a:gdLst>
                  <a:gd name="T0" fmla="*/ 9 w 18"/>
                  <a:gd name="T1" fmla="*/ 0 h 18"/>
                  <a:gd name="T2" fmla="*/ 15 w 18"/>
                  <a:gd name="T3" fmla="*/ 3 h 18"/>
                  <a:gd name="T4" fmla="*/ 18 w 18"/>
                  <a:gd name="T5" fmla="*/ 9 h 18"/>
                  <a:gd name="T6" fmla="*/ 15 w 18"/>
                  <a:gd name="T7" fmla="*/ 15 h 18"/>
                  <a:gd name="T8" fmla="*/ 9 w 18"/>
                  <a:gd name="T9" fmla="*/ 18 h 18"/>
                  <a:gd name="T10" fmla="*/ 9 w 18"/>
                  <a:gd name="T11" fmla="*/ 13 h 18"/>
                  <a:gd name="T12" fmla="*/ 12 w 18"/>
                  <a:gd name="T13" fmla="*/ 12 h 18"/>
                  <a:gd name="T14" fmla="*/ 13 w 18"/>
                  <a:gd name="T15" fmla="*/ 9 h 18"/>
                  <a:gd name="T16" fmla="*/ 12 w 18"/>
                  <a:gd name="T17" fmla="*/ 6 h 18"/>
                  <a:gd name="T18" fmla="*/ 9 w 18"/>
                  <a:gd name="T19" fmla="*/ 5 h 18"/>
                  <a:gd name="T20" fmla="*/ 9 w 18"/>
                  <a:gd name="T21" fmla="*/ 0 h 18"/>
                  <a:gd name="T22" fmla="*/ 9 w 18"/>
                  <a:gd name="T23" fmla="*/ 18 h 18"/>
                  <a:gd name="T24" fmla="*/ 4 w 18"/>
                  <a:gd name="T25" fmla="*/ 17 h 18"/>
                  <a:gd name="T26" fmla="*/ 4 w 18"/>
                  <a:gd name="T27" fmla="*/ 3 h 18"/>
                  <a:gd name="T28" fmla="*/ 6 w 18"/>
                  <a:gd name="T29" fmla="*/ 3 h 18"/>
                  <a:gd name="T30" fmla="*/ 4 w 18"/>
                  <a:gd name="T31" fmla="*/ 2 h 18"/>
                  <a:gd name="T32" fmla="*/ 4 w 18"/>
                  <a:gd name="T33" fmla="*/ 1 h 18"/>
                  <a:gd name="T34" fmla="*/ 9 w 18"/>
                  <a:gd name="T35" fmla="*/ 0 h 18"/>
                  <a:gd name="T36" fmla="*/ 9 w 18"/>
                  <a:gd name="T37" fmla="*/ 5 h 18"/>
                  <a:gd name="T38" fmla="*/ 6 w 18"/>
                  <a:gd name="T39" fmla="*/ 6 h 18"/>
                  <a:gd name="T40" fmla="*/ 6 w 18"/>
                  <a:gd name="T41" fmla="*/ 6 h 18"/>
                  <a:gd name="T42" fmla="*/ 5 w 18"/>
                  <a:gd name="T43" fmla="*/ 9 h 18"/>
                  <a:gd name="T44" fmla="*/ 6 w 18"/>
                  <a:gd name="T45" fmla="*/ 12 h 18"/>
                  <a:gd name="T46" fmla="*/ 6 w 18"/>
                  <a:gd name="T47" fmla="*/ 12 h 18"/>
                  <a:gd name="T48" fmla="*/ 9 w 18"/>
                  <a:gd name="T49" fmla="*/ 13 h 18"/>
                  <a:gd name="T50" fmla="*/ 9 w 18"/>
                  <a:gd name="T51" fmla="*/ 18 h 18"/>
                  <a:gd name="T52" fmla="*/ 4 w 18"/>
                  <a:gd name="T53" fmla="*/ 17 h 18"/>
                  <a:gd name="T54" fmla="*/ 3 w 18"/>
                  <a:gd name="T55" fmla="*/ 15 h 18"/>
                  <a:gd name="T56" fmla="*/ 3 w 18"/>
                  <a:gd name="T57" fmla="*/ 15 h 18"/>
                  <a:gd name="T58" fmla="*/ 3 w 18"/>
                  <a:gd name="T59" fmla="*/ 15 h 18"/>
                  <a:gd name="T60" fmla="*/ 0 w 18"/>
                  <a:gd name="T61" fmla="*/ 9 h 18"/>
                  <a:gd name="T62" fmla="*/ 3 w 18"/>
                  <a:gd name="T63" fmla="*/ 3 h 18"/>
                  <a:gd name="T64" fmla="*/ 3 w 18"/>
                  <a:gd name="T65" fmla="*/ 3 h 18"/>
                  <a:gd name="T66" fmla="*/ 3 w 18"/>
                  <a:gd name="T67" fmla="*/ 3 h 18"/>
                  <a:gd name="T68" fmla="*/ 3 w 18"/>
                  <a:gd name="T69" fmla="*/ 3 h 18"/>
                  <a:gd name="T70" fmla="*/ 4 w 18"/>
                  <a:gd name="T71" fmla="*/ 1 h 18"/>
                  <a:gd name="T72" fmla="*/ 4 w 18"/>
                  <a:gd name="T73" fmla="*/ 2 h 18"/>
                  <a:gd name="T74" fmla="*/ 3 w 18"/>
                  <a:gd name="T75" fmla="*/ 3 h 18"/>
                  <a:gd name="T76" fmla="*/ 4 w 18"/>
                  <a:gd name="T77" fmla="*/ 3 h 18"/>
                  <a:gd name="T78" fmla="*/ 4 w 18"/>
                  <a:gd name="T7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 h="18">
                    <a:moveTo>
                      <a:pt x="9" y="0"/>
                    </a:moveTo>
                    <a:cubicBezTo>
                      <a:pt x="12" y="0"/>
                      <a:pt x="14" y="1"/>
                      <a:pt x="15" y="3"/>
                    </a:cubicBezTo>
                    <a:cubicBezTo>
                      <a:pt x="17" y="4"/>
                      <a:pt x="18" y="7"/>
                      <a:pt x="18" y="9"/>
                    </a:cubicBezTo>
                    <a:cubicBezTo>
                      <a:pt x="18" y="12"/>
                      <a:pt x="17" y="14"/>
                      <a:pt x="15" y="15"/>
                    </a:cubicBezTo>
                    <a:cubicBezTo>
                      <a:pt x="14" y="17"/>
                      <a:pt x="12" y="18"/>
                      <a:pt x="9" y="18"/>
                    </a:cubicBezTo>
                    <a:cubicBezTo>
                      <a:pt x="9" y="13"/>
                      <a:pt x="9" y="13"/>
                      <a:pt x="9" y="13"/>
                    </a:cubicBezTo>
                    <a:cubicBezTo>
                      <a:pt x="10" y="13"/>
                      <a:pt x="11" y="13"/>
                      <a:pt x="12" y="12"/>
                    </a:cubicBezTo>
                    <a:cubicBezTo>
                      <a:pt x="13" y="11"/>
                      <a:pt x="13" y="10"/>
                      <a:pt x="13" y="9"/>
                    </a:cubicBezTo>
                    <a:cubicBezTo>
                      <a:pt x="13" y="8"/>
                      <a:pt x="13" y="7"/>
                      <a:pt x="12" y="6"/>
                    </a:cubicBezTo>
                    <a:cubicBezTo>
                      <a:pt x="11" y="5"/>
                      <a:pt x="10" y="5"/>
                      <a:pt x="9" y="5"/>
                    </a:cubicBezTo>
                    <a:lnTo>
                      <a:pt x="9" y="0"/>
                    </a:lnTo>
                    <a:close/>
                    <a:moveTo>
                      <a:pt x="9" y="18"/>
                    </a:moveTo>
                    <a:cubicBezTo>
                      <a:pt x="7" y="18"/>
                      <a:pt x="6" y="18"/>
                      <a:pt x="4" y="17"/>
                    </a:cubicBezTo>
                    <a:cubicBezTo>
                      <a:pt x="4" y="3"/>
                      <a:pt x="4" y="3"/>
                      <a:pt x="4" y="3"/>
                    </a:cubicBezTo>
                    <a:cubicBezTo>
                      <a:pt x="6" y="3"/>
                      <a:pt x="6" y="3"/>
                      <a:pt x="6" y="3"/>
                    </a:cubicBezTo>
                    <a:cubicBezTo>
                      <a:pt x="6" y="2"/>
                      <a:pt x="5" y="2"/>
                      <a:pt x="4" y="2"/>
                    </a:cubicBezTo>
                    <a:cubicBezTo>
                      <a:pt x="4" y="1"/>
                      <a:pt x="4" y="1"/>
                      <a:pt x="4" y="1"/>
                    </a:cubicBezTo>
                    <a:cubicBezTo>
                      <a:pt x="6" y="1"/>
                      <a:pt x="7" y="0"/>
                      <a:pt x="9" y="0"/>
                    </a:cubicBezTo>
                    <a:cubicBezTo>
                      <a:pt x="9" y="5"/>
                      <a:pt x="9" y="5"/>
                      <a:pt x="9" y="5"/>
                    </a:cubicBezTo>
                    <a:cubicBezTo>
                      <a:pt x="8" y="5"/>
                      <a:pt x="7" y="5"/>
                      <a:pt x="6" y="6"/>
                    </a:cubicBezTo>
                    <a:cubicBezTo>
                      <a:pt x="6" y="6"/>
                      <a:pt x="6" y="6"/>
                      <a:pt x="6" y="6"/>
                    </a:cubicBezTo>
                    <a:cubicBezTo>
                      <a:pt x="5" y="7"/>
                      <a:pt x="5" y="8"/>
                      <a:pt x="5" y="9"/>
                    </a:cubicBezTo>
                    <a:cubicBezTo>
                      <a:pt x="5" y="10"/>
                      <a:pt x="5" y="11"/>
                      <a:pt x="6" y="12"/>
                    </a:cubicBezTo>
                    <a:cubicBezTo>
                      <a:pt x="6" y="12"/>
                      <a:pt x="6" y="12"/>
                      <a:pt x="6" y="12"/>
                    </a:cubicBezTo>
                    <a:cubicBezTo>
                      <a:pt x="7" y="13"/>
                      <a:pt x="8" y="13"/>
                      <a:pt x="9" y="13"/>
                    </a:cubicBezTo>
                    <a:lnTo>
                      <a:pt x="9" y="18"/>
                    </a:lnTo>
                    <a:close/>
                    <a:moveTo>
                      <a:pt x="4" y="17"/>
                    </a:moveTo>
                    <a:cubicBezTo>
                      <a:pt x="4" y="16"/>
                      <a:pt x="3" y="16"/>
                      <a:pt x="3" y="15"/>
                    </a:cubicBezTo>
                    <a:cubicBezTo>
                      <a:pt x="3" y="15"/>
                      <a:pt x="3" y="15"/>
                      <a:pt x="3" y="15"/>
                    </a:cubicBezTo>
                    <a:cubicBezTo>
                      <a:pt x="3" y="15"/>
                      <a:pt x="3" y="15"/>
                      <a:pt x="3" y="15"/>
                    </a:cubicBezTo>
                    <a:cubicBezTo>
                      <a:pt x="1" y="14"/>
                      <a:pt x="0" y="12"/>
                      <a:pt x="0" y="9"/>
                    </a:cubicBezTo>
                    <a:cubicBezTo>
                      <a:pt x="0" y="7"/>
                      <a:pt x="1" y="4"/>
                      <a:pt x="3" y="3"/>
                    </a:cubicBezTo>
                    <a:cubicBezTo>
                      <a:pt x="3" y="3"/>
                      <a:pt x="3" y="3"/>
                      <a:pt x="3" y="3"/>
                    </a:cubicBezTo>
                    <a:cubicBezTo>
                      <a:pt x="3" y="3"/>
                      <a:pt x="3" y="3"/>
                      <a:pt x="3" y="3"/>
                    </a:cubicBezTo>
                    <a:cubicBezTo>
                      <a:pt x="3" y="3"/>
                      <a:pt x="3" y="3"/>
                      <a:pt x="3" y="3"/>
                    </a:cubicBezTo>
                    <a:cubicBezTo>
                      <a:pt x="3" y="2"/>
                      <a:pt x="4" y="2"/>
                      <a:pt x="4" y="1"/>
                    </a:cubicBezTo>
                    <a:cubicBezTo>
                      <a:pt x="4" y="2"/>
                      <a:pt x="4" y="2"/>
                      <a:pt x="4" y="2"/>
                    </a:cubicBezTo>
                    <a:cubicBezTo>
                      <a:pt x="4" y="2"/>
                      <a:pt x="3" y="2"/>
                      <a:pt x="3" y="3"/>
                    </a:cubicBezTo>
                    <a:cubicBezTo>
                      <a:pt x="4" y="3"/>
                      <a:pt x="4" y="3"/>
                      <a:pt x="4" y="3"/>
                    </a:cubicBez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5" name="Freeform 34"/>
              <p:cNvSpPr>
                <a:spLocks noEditPoints="1"/>
              </p:cNvSpPr>
              <p:nvPr/>
            </p:nvSpPr>
            <p:spPr bwMode="auto">
              <a:xfrm>
                <a:off x="9017015" y="2287602"/>
                <a:ext cx="41275" cy="41275"/>
              </a:xfrm>
              <a:custGeom>
                <a:avLst/>
                <a:gdLst>
                  <a:gd name="T0" fmla="*/ 9 w 18"/>
                  <a:gd name="T1" fmla="*/ 0 h 18"/>
                  <a:gd name="T2" fmla="*/ 16 w 18"/>
                  <a:gd name="T3" fmla="*/ 3 h 18"/>
                  <a:gd name="T4" fmla="*/ 16 w 18"/>
                  <a:gd name="T5" fmla="*/ 3 h 18"/>
                  <a:gd name="T6" fmla="*/ 18 w 18"/>
                  <a:gd name="T7" fmla="*/ 9 h 18"/>
                  <a:gd name="T8" fmla="*/ 16 w 18"/>
                  <a:gd name="T9" fmla="*/ 15 h 18"/>
                  <a:gd name="T10" fmla="*/ 9 w 18"/>
                  <a:gd name="T11" fmla="*/ 18 h 18"/>
                  <a:gd name="T12" fmla="*/ 9 w 18"/>
                  <a:gd name="T13" fmla="*/ 13 h 18"/>
                  <a:gd name="T14" fmla="*/ 12 w 18"/>
                  <a:gd name="T15" fmla="*/ 12 h 18"/>
                  <a:gd name="T16" fmla="*/ 14 w 18"/>
                  <a:gd name="T17" fmla="*/ 9 h 18"/>
                  <a:gd name="T18" fmla="*/ 12 w 18"/>
                  <a:gd name="T19" fmla="*/ 6 h 18"/>
                  <a:gd name="T20" fmla="*/ 12 w 18"/>
                  <a:gd name="T21" fmla="*/ 6 h 18"/>
                  <a:gd name="T22" fmla="*/ 9 w 18"/>
                  <a:gd name="T23" fmla="*/ 5 h 18"/>
                  <a:gd name="T24" fmla="*/ 9 w 18"/>
                  <a:gd name="T25" fmla="*/ 0 h 18"/>
                  <a:gd name="T26" fmla="*/ 9 w 18"/>
                  <a:gd name="T27" fmla="*/ 0 h 18"/>
                  <a:gd name="T28" fmla="*/ 9 w 18"/>
                  <a:gd name="T29" fmla="*/ 0 h 18"/>
                  <a:gd name="T30" fmla="*/ 9 w 18"/>
                  <a:gd name="T31" fmla="*/ 5 h 18"/>
                  <a:gd name="T32" fmla="*/ 9 w 18"/>
                  <a:gd name="T33" fmla="*/ 5 h 18"/>
                  <a:gd name="T34" fmla="*/ 6 w 18"/>
                  <a:gd name="T35" fmla="*/ 6 h 18"/>
                  <a:gd name="T36" fmla="*/ 6 w 18"/>
                  <a:gd name="T37" fmla="*/ 6 h 18"/>
                  <a:gd name="T38" fmla="*/ 5 w 18"/>
                  <a:gd name="T39" fmla="*/ 9 h 18"/>
                  <a:gd name="T40" fmla="*/ 6 w 18"/>
                  <a:gd name="T41" fmla="*/ 12 h 18"/>
                  <a:gd name="T42" fmla="*/ 6 w 18"/>
                  <a:gd name="T43" fmla="*/ 12 h 18"/>
                  <a:gd name="T44" fmla="*/ 9 w 18"/>
                  <a:gd name="T45" fmla="*/ 13 h 18"/>
                  <a:gd name="T46" fmla="*/ 9 w 18"/>
                  <a:gd name="T47" fmla="*/ 13 h 18"/>
                  <a:gd name="T48" fmla="*/ 9 w 18"/>
                  <a:gd name="T49" fmla="*/ 18 h 18"/>
                  <a:gd name="T50" fmla="*/ 9 w 18"/>
                  <a:gd name="T51" fmla="*/ 18 h 18"/>
                  <a:gd name="T52" fmla="*/ 3 w 18"/>
                  <a:gd name="T53" fmla="*/ 15 h 18"/>
                  <a:gd name="T54" fmla="*/ 3 w 18"/>
                  <a:gd name="T55" fmla="*/ 15 h 18"/>
                  <a:gd name="T56" fmla="*/ 3 w 18"/>
                  <a:gd name="T57" fmla="*/ 15 h 18"/>
                  <a:gd name="T58" fmla="*/ 0 w 18"/>
                  <a:gd name="T59" fmla="*/ 9 h 18"/>
                  <a:gd name="T60" fmla="*/ 3 w 18"/>
                  <a:gd name="T61" fmla="*/ 3 h 18"/>
                  <a:gd name="T62" fmla="*/ 3 w 18"/>
                  <a:gd name="T63" fmla="*/ 3 h 18"/>
                  <a:gd name="T64" fmla="*/ 9 w 18"/>
                  <a:gd name="T6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18">
                    <a:moveTo>
                      <a:pt x="9" y="0"/>
                    </a:moveTo>
                    <a:cubicBezTo>
                      <a:pt x="12" y="0"/>
                      <a:pt x="14" y="1"/>
                      <a:pt x="16" y="3"/>
                    </a:cubicBezTo>
                    <a:cubicBezTo>
                      <a:pt x="16" y="3"/>
                      <a:pt x="16" y="3"/>
                      <a:pt x="16" y="3"/>
                    </a:cubicBezTo>
                    <a:cubicBezTo>
                      <a:pt x="17" y="4"/>
                      <a:pt x="18" y="7"/>
                      <a:pt x="18" y="9"/>
                    </a:cubicBezTo>
                    <a:cubicBezTo>
                      <a:pt x="18" y="12"/>
                      <a:pt x="17" y="14"/>
                      <a:pt x="16" y="15"/>
                    </a:cubicBezTo>
                    <a:cubicBezTo>
                      <a:pt x="14" y="17"/>
                      <a:pt x="12" y="18"/>
                      <a:pt x="9" y="18"/>
                    </a:cubicBezTo>
                    <a:cubicBezTo>
                      <a:pt x="9" y="13"/>
                      <a:pt x="9" y="13"/>
                      <a:pt x="9" y="13"/>
                    </a:cubicBezTo>
                    <a:cubicBezTo>
                      <a:pt x="10" y="13"/>
                      <a:pt x="12" y="13"/>
                      <a:pt x="12" y="12"/>
                    </a:cubicBezTo>
                    <a:cubicBezTo>
                      <a:pt x="13" y="11"/>
                      <a:pt x="14" y="10"/>
                      <a:pt x="14" y="9"/>
                    </a:cubicBezTo>
                    <a:cubicBezTo>
                      <a:pt x="14" y="8"/>
                      <a:pt x="13" y="7"/>
                      <a:pt x="12" y="6"/>
                    </a:cubicBezTo>
                    <a:cubicBezTo>
                      <a:pt x="12" y="6"/>
                      <a:pt x="12" y="6"/>
                      <a:pt x="12" y="6"/>
                    </a:cubicBezTo>
                    <a:cubicBezTo>
                      <a:pt x="12" y="5"/>
                      <a:pt x="10" y="5"/>
                      <a:pt x="9" y="5"/>
                    </a:cubicBezTo>
                    <a:lnTo>
                      <a:pt x="9" y="0"/>
                    </a:lnTo>
                    <a:close/>
                    <a:moveTo>
                      <a:pt x="9" y="0"/>
                    </a:moveTo>
                    <a:cubicBezTo>
                      <a:pt x="9" y="0"/>
                      <a:pt x="9" y="0"/>
                      <a:pt x="9" y="0"/>
                    </a:cubicBezTo>
                    <a:cubicBezTo>
                      <a:pt x="9" y="5"/>
                      <a:pt x="9" y="5"/>
                      <a:pt x="9" y="5"/>
                    </a:cubicBezTo>
                    <a:cubicBezTo>
                      <a:pt x="9" y="5"/>
                      <a:pt x="9" y="5"/>
                      <a:pt x="9" y="5"/>
                    </a:cubicBezTo>
                    <a:cubicBezTo>
                      <a:pt x="8" y="5"/>
                      <a:pt x="7" y="5"/>
                      <a:pt x="6" y="6"/>
                    </a:cubicBezTo>
                    <a:cubicBezTo>
                      <a:pt x="6" y="6"/>
                      <a:pt x="6" y="6"/>
                      <a:pt x="6" y="6"/>
                    </a:cubicBezTo>
                    <a:cubicBezTo>
                      <a:pt x="6" y="7"/>
                      <a:pt x="5" y="8"/>
                      <a:pt x="5" y="9"/>
                    </a:cubicBezTo>
                    <a:cubicBezTo>
                      <a:pt x="5" y="10"/>
                      <a:pt x="6" y="11"/>
                      <a:pt x="6" y="12"/>
                    </a:cubicBezTo>
                    <a:cubicBezTo>
                      <a:pt x="6" y="12"/>
                      <a:pt x="6" y="12"/>
                      <a:pt x="6" y="12"/>
                    </a:cubicBezTo>
                    <a:cubicBezTo>
                      <a:pt x="7" y="13"/>
                      <a:pt x="8" y="13"/>
                      <a:pt x="9" y="13"/>
                    </a:cubicBezTo>
                    <a:cubicBezTo>
                      <a:pt x="9" y="13"/>
                      <a:pt x="9" y="13"/>
                      <a:pt x="9" y="13"/>
                    </a:cubicBezTo>
                    <a:cubicBezTo>
                      <a:pt x="9" y="18"/>
                      <a:pt x="9" y="18"/>
                      <a:pt x="9" y="18"/>
                    </a:cubicBezTo>
                    <a:cubicBezTo>
                      <a:pt x="9" y="18"/>
                      <a:pt x="9" y="18"/>
                      <a:pt x="9" y="18"/>
                    </a:cubicBezTo>
                    <a:cubicBezTo>
                      <a:pt x="7" y="18"/>
                      <a:pt x="5" y="17"/>
                      <a:pt x="3" y="15"/>
                    </a:cubicBezTo>
                    <a:cubicBezTo>
                      <a:pt x="3" y="15"/>
                      <a:pt x="3" y="15"/>
                      <a:pt x="3" y="15"/>
                    </a:cubicBezTo>
                    <a:cubicBezTo>
                      <a:pt x="3" y="15"/>
                      <a:pt x="3" y="15"/>
                      <a:pt x="3" y="15"/>
                    </a:cubicBezTo>
                    <a:cubicBezTo>
                      <a:pt x="1" y="14"/>
                      <a:pt x="0" y="12"/>
                      <a:pt x="0" y="9"/>
                    </a:cubicBezTo>
                    <a:cubicBezTo>
                      <a:pt x="0" y="7"/>
                      <a:pt x="1" y="4"/>
                      <a:pt x="3" y="3"/>
                    </a:cubicBezTo>
                    <a:cubicBezTo>
                      <a:pt x="3" y="3"/>
                      <a:pt x="3" y="3"/>
                      <a:pt x="3" y="3"/>
                    </a:cubicBezTo>
                    <a:cubicBezTo>
                      <a:pt x="5" y="1"/>
                      <a:pt x="7"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6" name="Freeform 35"/>
              <p:cNvSpPr>
                <a:spLocks noEditPoints="1"/>
              </p:cNvSpPr>
              <p:nvPr/>
            </p:nvSpPr>
            <p:spPr bwMode="auto">
              <a:xfrm>
                <a:off x="8937640" y="2352690"/>
                <a:ext cx="41275" cy="41275"/>
              </a:xfrm>
              <a:custGeom>
                <a:avLst/>
                <a:gdLst>
                  <a:gd name="T0" fmla="*/ 9 w 18"/>
                  <a:gd name="T1" fmla="*/ 0 h 18"/>
                  <a:gd name="T2" fmla="*/ 15 w 18"/>
                  <a:gd name="T3" fmla="*/ 3 h 18"/>
                  <a:gd name="T4" fmla="*/ 16 w 18"/>
                  <a:gd name="T5" fmla="*/ 3 h 18"/>
                  <a:gd name="T6" fmla="*/ 18 w 18"/>
                  <a:gd name="T7" fmla="*/ 9 h 18"/>
                  <a:gd name="T8" fmla="*/ 15 w 18"/>
                  <a:gd name="T9" fmla="*/ 15 h 18"/>
                  <a:gd name="T10" fmla="*/ 9 w 18"/>
                  <a:gd name="T11" fmla="*/ 18 h 18"/>
                  <a:gd name="T12" fmla="*/ 9 w 18"/>
                  <a:gd name="T13" fmla="*/ 13 h 18"/>
                  <a:gd name="T14" fmla="*/ 12 w 18"/>
                  <a:gd name="T15" fmla="*/ 12 h 18"/>
                  <a:gd name="T16" fmla="*/ 13 w 18"/>
                  <a:gd name="T17" fmla="*/ 9 h 18"/>
                  <a:gd name="T18" fmla="*/ 12 w 18"/>
                  <a:gd name="T19" fmla="*/ 6 h 18"/>
                  <a:gd name="T20" fmla="*/ 12 w 18"/>
                  <a:gd name="T21" fmla="*/ 6 h 18"/>
                  <a:gd name="T22" fmla="*/ 9 w 18"/>
                  <a:gd name="T23" fmla="*/ 5 h 18"/>
                  <a:gd name="T24" fmla="*/ 9 w 18"/>
                  <a:gd name="T25" fmla="*/ 0 h 18"/>
                  <a:gd name="T26" fmla="*/ 9 w 18"/>
                  <a:gd name="T27" fmla="*/ 18 h 18"/>
                  <a:gd name="T28" fmla="*/ 3 w 18"/>
                  <a:gd name="T29" fmla="*/ 15 h 18"/>
                  <a:gd name="T30" fmla="*/ 0 w 18"/>
                  <a:gd name="T31" fmla="*/ 9 h 18"/>
                  <a:gd name="T32" fmla="*/ 3 w 18"/>
                  <a:gd name="T33" fmla="*/ 3 h 18"/>
                  <a:gd name="T34" fmla="*/ 3 w 18"/>
                  <a:gd name="T35" fmla="*/ 3 h 18"/>
                  <a:gd name="T36" fmla="*/ 9 w 18"/>
                  <a:gd name="T37" fmla="*/ 0 h 18"/>
                  <a:gd name="T38" fmla="*/ 9 w 18"/>
                  <a:gd name="T39" fmla="*/ 5 h 18"/>
                  <a:gd name="T40" fmla="*/ 6 w 18"/>
                  <a:gd name="T41" fmla="*/ 6 h 18"/>
                  <a:gd name="T42" fmla="*/ 6 w 18"/>
                  <a:gd name="T43" fmla="*/ 6 h 18"/>
                  <a:gd name="T44" fmla="*/ 5 w 18"/>
                  <a:gd name="T45" fmla="*/ 9 h 18"/>
                  <a:gd name="T46" fmla="*/ 6 w 18"/>
                  <a:gd name="T47" fmla="*/ 12 h 18"/>
                  <a:gd name="T48" fmla="*/ 9 w 18"/>
                  <a:gd name="T49" fmla="*/ 13 h 18"/>
                  <a:gd name="T50" fmla="*/ 9 w 1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9" y="0"/>
                    </a:moveTo>
                    <a:cubicBezTo>
                      <a:pt x="12" y="0"/>
                      <a:pt x="14" y="1"/>
                      <a:pt x="15" y="3"/>
                    </a:cubicBezTo>
                    <a:cubicBezTo>
                      <a:pt x="16" y="3"/>
                      <a:pt x="16" y="3"/>
                      <a:pt x="16" y="3"/>
                    </a:cubicBezTo>
                    <a:cubicBezTo>
                      <a:pt x="17" y="5"/>
                      <a:pt x="18" y="7"/>
                      <a:pt x="18" y="9"/>
                    </a:cubicBezTo>
                    <a:cubicBezTo>
                      <a:pt x="18" y="12"/>
                      <a:pt x="17" y="14"/>
                      <a:pt x="15" y="15"/>
                    </a:cubicBezTo>
                    <a:cubicBezTo>
                      <a:pt x="14" y="17"/>
                      <a:pt x="12" y="18"/>
                      <a:pt x="9" y="18"/>
                    </a:cubicBezTo>
                    <a:cubicBezTo>
                      <a:pt x="9" y="13"/>
                      <a:pt x="9" y="13"/>
                      <a:pt x="9" y="13"/>
                    </a:cubicBezTo>
                    <a:cubicBezTo>
                      <a:pt x="10" y="13"/>
                      <a:pt x="11" y="13"/>
                      <a:pt x="12" y="12"/>
                    </a:cubicBezTo>
                    <a:cubicBezTo>
                      <a:pt x="13" y="11"/>
                      <a:pt x="13" y="10"/>
                      <a:pt x="13" y="9"/>
                    </a:cubicBezTo>
                    <a:cubicBezTo>
                      <a:pt x="13" y="8"/>
                      <a:pt x="13" y="7"/>
                      <a:pt x="12" y="6"/>
                    </a:cubicBezTo>
                    <a:cubicBezTo>
                      <a:pt x="12" y="6"/>
                      <a:pt x="12" y="6"/>
                      <a:pt x="12" y="6"/>
                    </a:cubicBezTo>
                    <a:cubicBezTo>
                      <a:pt x="11" y="5"/>
                      <a:pt x="10" y="5"/>
                      <a:pt x="9" y="5"/>
                    </a:cubicBezTo>
                    <a:lnTo>
                      <a:pt x="9" y="0"/>
                    </a:lnTo>
                    <a:close/>
                    <a:moveTo>
                      <a:pt x="9" y="18"/>
                    </a:moveTo>
                    <a:cubicBezTo>
                      <a:pt x="7" y="18"/>
                      <a:pt x="4" y="17"/>
                      <a:pt x="3" y="15"/>
                    </a:cubicBezTo>
                    <a:cubicBezTo>
                      <a:pt x="1" y="14"/>
                      <a:pt x="0" y="12"/>
                      <a:pt x="0" y="9"/>
                    </a:cubicBezTo>
                    <a:cubicBezTo>
                      <a:pt x="0" y="7"/>
                      <a:pt x="1" y="4"/>
                      <a:pt x="3" y="3"/>
                    </a:cubicBezTo>
                    <a:cubicBezTo>
                      <a:pt x="3" y="3"/>
                      <a:pt x="3" y="3"/>
                      <a:pt x="3" y="3"/>
                    </a:cubicBezTo>
                    <a:cubicBezTo>
                      <a:pt x="5" y="1"/>
                      <a:pt x="7" y="0"/>
                      <a:pt x="9" y="0"/>
                    </a:cubicBezTo>
                    <a:cubicBezTo>
                      <a:pt x="9" y="5"/>
                      <a:pt x="9" y="5"/>
                      <a:pt x="9" y="5"/>
                    </a:cubicBezTo>
                    <a:cubicBezTo>
                      <a:pt x="8" y="5"/>
                      <a:pt x="7" y="5"/>
                      <a:pt x="6" y="6"/>
                    </a:cubicBezTo>
                    <a:cubicBezTo>
                      <a:pt x="6" y="6"/>
                      <a:pt x="6" y="6"/>
                      <a:pt x="6" y="6"/>
                    </a:cubicBezTo>
                    <a:cubicBezTo>
                      <a:pt x="5" y="7"/>
                      <a:pt x="5" y="8"/>
                      <a:pt x="5" y="9"/>
                    </a:cubicBezTo>
                    <a:cubicBezTo>
                      <a:pt x="5" y="10"/>
                      <a:pt x="5" y="11"/>
                      <a:pt x="6" y="12"/>
                    </a:cubicBezTo>
                    <a:cubicBezTo>
                      <a:pt x="7" y="13"/>
                      <a:pt x="8" y="13"/>
                      <a:pt x="9" y="13"/>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7" name="Freeform 36"/>
              <p:cNvSpPr>
                <a:spLocks noEditPoints="1"/>
              </p:cNvSpPr>
              <p:nvPr/>
            </p:nvSpPr>
            <p:spPr bwMode="auto">
              <a:xfrm>
                <a:off x="9017015" y="2352690"/>
                <a:ext cx="41275" cy="41275"/>
              </a:xfrm>
              <a:custGeom>
                <a:avLst/>
                <a:gdLst>
                  <a:gd name="T0" fmla="*/ 9 w 18"/>
                  <a:gd name="T1" fmla="*/ 0 h 18"/>
                  <a:gd name="T2" fmla="*/ 16 w 18"/>
                  <a:gd name="T3" fmla="*/ 3 h 18"/>
                  <a:gd name="T4" fmla="*/ 16 w 18"/>
                  <a:gd name="T5" fmla="*/ 3 h 18"/>
                  <a:gd name="T6" fmla="*/ 18 w 18"/>
                  <a:gd name="T7" fmla="*/ 9 h 18"/>
                  <a:gd name="T8" fmla="*/ 16 w 18"/>
                  <a:gd name="T9" fmla="*/ 15 h 18"/>
                  <a:gd name="T10" fmla="*/ 16 w 18"/>
                  <a:gd name="T11" fmla="*/ 16 h 18"/>
                  <a:gd name="T12" fmla="*/ 9 w 18"/>
                  <a:gd name="T13" fmla="*/ 18 h 18"/>
                  <a:gd name="T14" fmla="*/ 9 w 18"/>
                  <a:gd name="T15" fmla="*/ 13 h 18"/>
                  <a:gd name="T16" fmla="*/ 12 w 18"/>
                  <a:gd name="T17" fmla="*/ 12 h 18"/>
                  <a:gd name="T18" fmla="*/ 12 w 18"/>
                  <a:gd name="T19" fmla="*/ 12 h 18"/>
                  <a:gd name="T20" fmla="*/ 14 w 18"/>
                  <a:gd name="T21" fmla="*/ 9 h 18"/>
                  <a:gd name="T22" fmla="*/ 12 w 18"/>
                  <a:gd name="T23" fmla="*/ 6 h 18"/>
                  <a:gd name="T24" fmla="*/ 12 w 18"/>
                  <a:gd name="T25" fmla="*/ 6 h 18"/>
                  <a:gd name="T26" fmla="*/ 9 w 18"/>
                  <a:gd name="T27" fmla="*/ 5 h 18"/>
                  <a:gd name="T28" fmla="*/ 9 w 18"/>
                  <a:gd name="T29" fmla="*/ 0 h 18"/>
                  <a:gd name="T30" fmla="*/ 9 w 18"/>
                  <a:gd name="T31" fmla="*/ 0 h 18"/>
                  <a:gd name="T32" fmla="*/ 9 w 18"/>
                  <a:gd name="T33" fmla="*/ 0 h 18"/>
                  <a:gd name="T34" fmla="*/ 9 w 18"/>
                  <a:gd name="T35" fmla="*/ 5 h 18"/>
                  <a:gd name="T36" fmla="*/ 9 w 18"/>
                  <a:gd name="T37" fmla="*/ 5 h 18"/>
                  <a:gd name="T38" fmla="*/ 6 w 18"/>
                  <a:gd name="T39" fmla="*/ 6 h 18"/>
                  <a:gd name="T40" fmla="*/ 5 w 18"/>
                  <a:gd name="T41" fmla="*/ 9 h 18"/>
                  <a:gd name="T42" fmla="*/ 6 w 18"/>
                  <a:gd name="T43" fmla="*/ 12 h 18"/>
                  <a:gd name="T44" fmla="*/ 6 w 18"/>
                  <a:gd name="T45" fmla="*/ 12 h 18"/>
                  <a:gd name="T46" fmla="*/ 9 w 18"/>
                  <a:gd name="T47" fmla="*/ 13 h 18"/>
                  <a:gd name="T48" fmla="*/ 9 w 18"/>
                  <a:gd name="T49" fmla="*/ 13 h 18"/>
                  <a:gd name="T50" fmla="*/ 9 w 18"/>
                  <a:gd name="T51" fmla="*/ 18 h 18"/>
                  <a:gd name="T52" fmla="*/ 9 w 18"/>
                  <a:gd name="T53" fmla="*/ 18 h 18"/>
                  <a:gd name="T54" fmla="*/ 3 w 18"/>
                  <a:gd name="T55" fmla="*/ 15 h 18"/>
                  <a:gd name="T56" fmla="*/ 3 w 18"/>
                  <a:gd name="T57" fmla="*/ 15 h 18"/>
                  <a:gd name="T58" fmla="*/ 0 w 18"/>
                  <a:gd name="T59" fmla="*/ 9 h 18"/>
                  <a:gd name="T60" fmla="*/ 3 w 18"/>
                  <a:gd name="T61" fmla="*/ 3 h 18"/>
                  <a:gd name="T62" fmla="*/ 9 w 18"/>
                  <a:gd name="T6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8">
                    <a:moveTo>
                      <a:pt x="9" y="0"/>
                    </a:moveTo>
                    <a:cubicBezTo>
                      <a:pt x="12" y="0"/>
                      <a:pt x="14" y="1"/>
                      <a:pt x="16" y="3"/>
                    </a:cubicBezTo>
                    <a:cubicBezTo>
                      <a:pt x="16" y="3"/>
                      <a:pt x="16" y="3"/>
                      <a:pt x="16" y="3"/>
                    </a:cubicBezTo>
                    <a:cubicBezTo>
                      <a:pt x="17" y="5"/>
                      <a:pt x="18" y="7"/>
                      <a:pt x="18" y="9"/>
                    </a:cubicBezTo>
                    <a:cubicBezTo>
                      <a:pt x="18" y="12"/>
                      <a:pt x="17" y="14"/>
                      <a:pt x="16" y="15"/>
                    </a:cubicBezTo>
                    <a:cubicBezTo>
                      <a:pt x="16" y="16"/>
                      <a:pt x="16" y="16"/>
                      <a:pt x="16" y="16"/>
                    </a:cubicBezTo>
                    <a:cubicBezTo>
                      <a:pt x="14" y="17"/>
                      <a:pt x="12" y="18"/>
                      <a:pt x="9" y="18"/>
                    </a:cubicBezTo>
                    <a:cubicBezTo>
                      <a:pt x="9" y="13"/>
                      <a:pt x="9" y="13"/>
                      <a:pt x="9" y="13"/>
                    </a:cubicBezTo>
                    <a:cubicBezTo>
                      <a:pt x="10" y="13"/>
                      <a:pt x="11" y="13"/>
                      <a:pt x="12" y="12"/>
                    </a:cubicBezTo>
                    <a:cubicBezTo>
                      <a:pt x="12" y="12"/>
                      <a:pt x="12" y="12"/>
                      <a:pt x="12" y="12"/>
                    </a:cubicBezTo>
                    <a:cubicBezTo>
                      <a:pt x="13" y="11"/>
                      <a:pt x="14" y="10"/>
                      <a:pt x="14" y="9"/>
                    </a:cubicBezTo>
                    <a:cubicBezTo>
                      <a:pt x="14" y="8"/>
                      <a:pt x="13" y="7"/>
                      <a:pt x="12" y="6"/>
                    </a:cubicBezTo>
                    <a:cubicBezTo>
                      <a:pt x="12" y="6"/>
                      <a:pt x="12" y="6"/>
                      <a:pt x="12" y="6"/>
                    </a:cubicBezTo>
                    <a:cubicBezTo>
                      <a:pt x="12" y="5"/>
                      <a:pt x="10" y="5"/>
                      <a:pt x="9" y="5"/>
                    </a:cubicBezTo>
                    <a:lnTo>
                      <a:pt x="9" y="0"/>
                    </a:lnTo>
                    <a:close/>
                    <a:moveTo>
                      <a:pt x="9" y="0"/>
                    </a:moveTo>
                    <a:cubicBezTo>
                      <a:pt x="9" y="0"/>
                      <a:pt x="9" y="0"/>
                      <a:pt x="9" y="0"/>
                    </a:cubicBezTo>
                    <a:cubicBezTo>
                      <a:pt x="9" y="5"/>
                      <a:pt x="9" y="5"/>
                      <a:pt x="9" y="5"/>
                    </a:cubicBezTo>
                    <a:cubicBezTo>
                      <a:pt x="9" y="5"/>
                      <a:pt x="9" y="5"/>
                      <a:pt x="9" y="5"/>
                    </a:cubicBezTo>
                    <a:cubicBezTo>
                      <a:pt x="8" y="5"/>
                      <a:pt x="7" y="5"/>
                      <a:pt x="6" y="6"/>
                    </a:cubicBezTo>
                    <a:cubicBezTo>
                      <a:pt x="6" y="7"/>
                      <a:pt x="5" y="8"/>
                      <a:pt x="5" y="9"/>
                    </a:cubicBezTo>
                    <a:cubicBezTo>
                      <a:pt x="5" y="10"/>
                      <a:pt x="6" y="11"/>
                      <a:pt x="6" y="12"/>
                    </a:cubicBezTo>
                    <a:cubicBezTo>
                      <a:pt x="6" y="12"/>
                      <a:pt x="6" y="12"/>
                      <a:pt x="6" y="12"/>
                    </a:cubicBezTo>
                    <a:cubicBezTo>
                      <a:pt x="7" y="13"/>
                      <a:pt x="8" y="13"/>
                      <a:pt x="9" y="13"/>
                    </a:cubicBezTo>
                    <a:cubicBezTo>
                      <a:pt x="9" y="13"/>
                      <a:pt x="9" y="13"/>
                      <a:pt x="9" y="13"/>
                    </a:cubicBezTo>
                    <a:cubicBezTo>
                      <a:pt x="9" y="18"/>
                      <a:pt x="9" y="18"/>
                      <a:pt x="9" y="18"/>
                    </a:cubicBezTo>
                    <a:cubicBezTo>
                      <a:pt x="9" y="18"/>
                      <a:pt x="9" y="18"/>
                      <a:pt x="9" y="18"/>
                    </a:cubicBezTo>
                    <a:cubicBezTo>
                      <a:pt x="7" y="18"/>
                      <a:pt x="5" y="17"/>
                      <a:pt x="3" y="15"/>
                    </a:cubicBezTo>
                    <a:cubicBezTo>
                      <a:pt x="3" y="15"/>
                      <a:pt x="3" y="15"/>
                      <a:pt x="3" y="15"/>
                    </a:cubicBezTo>
                    <a:cubicBezTo>
                      <a:pt x="1" y="14"/>
                      <a:pt x="0" y="12"/>
                      <a:pt x="0" y="9"/>
                    </a:cubicBezTo>
                    <a:cubicBezTo>
                      <a:pt x="0" y="7"/>
                      <a:pt x="1" y="4"/>
                      <a:pt x="3" y="3"/>
                    </a:cubicBezTo>
                    <a:cubicBezTo>
                      <a:pt x="5" y="1"/>
                      <a:pt x="7"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8" name="Freeform 38"/>
              <p:cNvSpPr>
                <a:spLocks noEditPoints="1"/>
              </p:cNvSpPr>
              <p:nvPr/>
            </p:nvSpPr>
            <p:spPr bwMode="auto">
              <a:xfrm>
                <a:off x="7997839" y="2547953"/>
                <a:ext cx="273051" cy="76201"/>
              </a:xfrm>
              <a:custGeom>
                <a:avLst/>
                <a:gdLst>
                  <a:gd name="T0" fmla="*/ 60 w 121"/>
                  <a:gd name="T1" fmla="*/ 17 h 34"/>
                  <a:gd name="T2" fmla="*/ 60 w 121"/>
                  <a:gd name="T3" fmla="*/ 17 h 34"/>
                  <a:gd name="T4" fmla="*/ 88 w 121"/>
                  <a:gd name="T5" fmla="*/ 20 h 34"/>
                  <a:gd name="T6" fmla="*/ 110 w 121"/>
                  <a:gd name="T7" fmla="*/ 28 h 34"/>
                  <a:gd name="T8" fmla="*/ 115 w 121"/>
                  <a:gd name="T9" fmla="*/ 17 h 34"/>
                  <a:gd name="T10" fmla="*/ 91 w 121"/>
                  <a:gd name="T11" fmla="*/ 8 h 34"/>
                  <a:gd name="T12" fmla="*/ 60 w 121"/>
                  <a:gd name="T13" fmla="*/ 5 h 34"/>
                  <a:gd name="T14" fmla="*/ 60 w 121"/>
                  <a:gd name="T15" fmla="*/ 5 h 34"/>
                  <a:gd name="T16" fmla="*/ 60 w 121"/>
                  <a:gd name="T17" fmla="*/ 0 h 34"/>
                  <a:gd name="T18" fmla="*/ 60 w 121"/>
                  <a:gd name="T19" fmla="*/ 0 h 34"/>
                  <a:gd name="T20" fmla="*/ 92 w 121"/>
                  <a:gd name="T21" fmla="*/ 4 h 34"/>
                  <a:gd name="T22" fmla="*/ 120 w 121"/>
                  <a:gd name="T23" fmla="*/ 14 h 34"/>
                  <a:gd name="T24" fmla="*/ 121 w 121"/>
                  <a:gd name="T25" fmla="*/ 18 h 34"/>
                  <a:gd name="T26" fmla="*/ 113 w 121"/>
                  <a:gd name="T27" fmla="*/ 32 h 34"/>
                  <a:gd name="T28" fmla="*/ 110 w 121"/>
                  <a:gd name="T29" fmla="*/ 33 h 34"/>
                  <a:gd name="T30" fmla="*/ 87 w 121"/>
                  <a:gd name="T31" fmla="*/ 24 h 34"/>
                  <a:gd name="T32" fmla="*/ 60 w 121"/>
                  <a:gd name="T33" fmla="*/ 21 h 34"/>
                  <a:gd name="T34" fmla="*/ 60 w 121"/>
                  <a:gd name="T35" fmla="*/ 21 h 34"/>
                  <a:gd name="T36" fmla="*/ 60 w 121"/>
                  <a:gd name="T37" fmla="*/ 17 h 34"/>
                  <a:gd name="T38" fmla="*/ 6 w 121"/>
                  <a:gd name="T39" fmla="*/ 17 h 34"/>
                  <a:gd name="T40" fmla="*/ 11 w 121"/>
                  <a:gd name="T41" fmla="*/ 28 h 34"/>
                  <a:gd name="T42" fmla="*/ 33 w 121"/>
                  <a:gd name="T43" fmla="*/ 20 h 34"/>
                  <a:gd name="T44" fmla="*/ 60 w 121"/>
                  <a:gd name="T45" fmla="*/ 17 h 34"/>
                  <a:gd name="T46" fmla="*/ 60 w 121"/>
                  <a:gd name="T47" fmla="*/ 21 h 34"/>
                  <a:gd name="T48" fmla="*/ 34 w 121"/>
                  <a:gd name="T49" fmla="*/ 24 h 34"/>
                  <a:gd name="T50" fmla="*/ 11 w 121"/>
                  <a:gd name="T51" fmla="*/ 33 h 34"/>
                  <a:gd name="T52" fmla="*/ 8 w 121"/>
                  <a:gd name="T53" fmla="*/ 32 h 34"/>
                  <a:gd name="T54" fmla="*/ 0 w 121"/>
                  <a:gd name="T55" fmla="*/ 18 h 34"/>
                  <a:gd name="T56" fmla="*/ 1 w 121"/>
                  <a:gd name="T57" fmla="*/ 14 h 34"/>
                  <a:gd name="T58" fmla="*/ 29 w 121"/>
                  <a:gd name="T59" fmla="*/ 4 h 34"/>
                  <a:gd name="T60" fmla="*/ 60 w 121"/>
                  <a:gd name="T61" fmla="*/ 0 h 34"/>
                  <a:gd name="T62" fmla="*/ 60 w 121"/>
                  <a:gd name="T63" fmla="*/ 5 h 34"/>
                  <a:gd name="T64" fmla="*/ 30 w 121"/>
                  <a:gd name="T65" fmla="*/ 8 h 34"/>
                  <a:gd name="T66" fmla="*/ 6 w 121"/>
                  <a:gd name="T67"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 h="34">
                    <a:moveTo>
                      <a:pt x="60" y="17"/>
                    </a:moveTo>
                    <a:cubicBezTo>
                      <a:pt x="60" y="17"/>
                      <a:pt x="60" y="17"/>
                      <a:pt x="60" y="17"/>
                    </a:cubicBezTo>
                    <a:cubicBezTo>
                      <a:pt x="70" y="17"/>
                      <a:pt x="79" y="18"/>
                      <a:pt x="88" y="20"/>
                    </a:cubicBezTo>
                    <a:cubicBezTo>
                      <a:pt x="96" y="22"/>
                      <a:pt x="103" y="24"/>
                      <a:pt x="110" y="28"/>
                    </a:cubicBezTo>
                    <a:cubicBezTo>
                      <a:pt x="115" y="17"/>
                      <a:pt x="115" y="17"/>
                      <a:pt x="115" y="17"/>
                    </a:cubicBezTo>
                    <a:cubicBezTo>
                      <a:pt x="108" y="14"/>
                      <a:pt x="100" y="11"/>
                      <a:pt x="91" y="8"/>
                    </a:cubicBezTo>
                    <a:cubicBezTo>
                      <a:pt x="81" y="6"/>
                      <a:pt x="71" y="5"/>
                      <a:pt x="60" y="5"/>
                    </a:cubicBezTo>
                    <a:cubicBezTo>
                      <a:pt x="60" y="5"/>
                      <a:pt x="60" y="5"/>
                      <a:pt x="60" y="5"/>
                    </a:cubicBezTo>
                    <a:cubicBezTo>
                      <a:pt x="60" y="0"/>
                      <a:pt x="60" y="0"/>
                      <a:pt x="60" y="0"/>
                    </a:cubicBezTo>
                    <a:cubicBezTo>
                      <a:pt x="60" y="0"/>
                      <a:pt x="60" y="0"/>
                      <a:pt x="60" y="0"/>
                    </a:cubicBezTo>
                    <a:cubicBezTo>
                      <a:pt x="71" y="0"/>
                      <a:pt x="82" y="1"/>
                      <a:pt x="92" y="4"/>
                    </a:cubicBezTo>
                    <a:cubicBezTo>
                      <a:pt x="102" y="6"/>
                      <a:pt x="111" y="10"/>
                      <a:pt x="120" y="14"/>
                    </a:cubicBezTo>
                    <a:cubicBezTo>
                      <a:pt x="121" y="15"/>
                      <a:pt x="121" y="16"/>
                      <a:pt x="121" y="18"/>
                    </a:cubicBezTo>
                    <a:cubicBezTo>
                      <a:pt x="113" y="32"/>
                      <a:pt x="113" y="32"/>
                      <a:pt x="113" y="32"/>
                    </a:cubicBezTo>
                    <a:cubicBezTo>
                      <a:pt x="112" y="33"/>
                      <a:pt x="111" y="34"/>
                      <a:pt x="110" y="33"/>
                    </a:cubicBezTo>
                    <a:cubicBezTo>
                      <a:pt x="103" y="29"/>
                      <a:pt x="95" y="26"/>
                      <a:pt x="87" y="24"/>
                    </a:cubicBezTo>
                    <a:cubicBezTo>
                      <a:pt x="78" y="23"/>
                      <a:pt x="70" y="21"/>
                      <a:pt x="60" y="21"/>
                    </a:cubicBezTo>
                    <a:cubicBezTo>
                      <a:pt x="60" y="21"/>
                      <a:pt x="60" y="21"/>
                      <a:pt x="60" y="21"/>
                    </a:cubicBezTo>
                    <a:lnTo>
                      <a:pt x="60" y="17"/>
                    </a:lnTo>
                    <a:close/>
                    <a:moveTo>
                      <a:pt x="6" y="17"/>
                    </a:moveTo>
                    <a:cubicBezTo>
                      <a:pt x="11" y="28"/>
                      <a:pt x="11" y="28"/>
                      <a:pt x="11" y="28"/>
                    </a:cubicBezTo>
                    <a:cubicBezTo>
                      <a:pt x="18" y="24"/>
                      <a:pt x="25" y="22"/>
                      <a:pt x="33" y="20"/>
                    </a:cubicBezTo>
                    <a:cubicBezTo>
                      <a:pt x="42" y="18"/>
                      <a:pt x="51" y="17"/>
                      <a:pt x="60" y="17"/>
                    </a:cubicBezTo>
                    <a:cubicBezTo>
                      <a:pt x="60" y="21"/>
                      <a:pt x="60" y="21"/>
                      <a:pt x="60" y="21"/>
                    </a:cubicBezTo>
                    <a:cubicBezTo>
                      <a:pt x="51" y="21"/>
                      <a:pt x="43" y="23"/>
                      <a:pt x="34" y="24"/>
                    </a:cubicBezTo>
                    <a:cubicBezTo>
                      <a:pt x="26" y="26"/>
                      <a:pt x="18" y="29"/>
                      <a:pt x="11" y="33"/>
                    </a:cubicBezTo>
                    <a:cubicBezTo>
                      <a:pt x="10" y="34"/>
                      <a:pt x="9" y="33"/>
                      <a:pt x="8" y="32"/>
                    </a:cubicBezTo>
                    <a:cubicBezTo>
                      <a:pt x="0" y="18"/>
                      <a:pt x="0" y="18"/>
                      <a:pt x="0" y="18"/>
                    </a:cubicBezTo>
                    <a:cubicBezTo>
                      <a:pt x="0" y="16"/>
                      <a:pt x="0" y="15"/>
                      <a:pt x="1" y="14"/>
                    </a:cubicBezTo>
                    <a:cubicBezTo>
                      <a:pt x="10" y="10"/>
                      <a:pt x="19" y="6"/>
                      <a:pt x="29" y="4"/>
                    </a:cubicBezTo>
                    <a:cubicBezTo>
                      <a:pt x="39" y="1"/>
                      <a:pt x="50" y="0"/>
                      <a:pt x="60" y="0"/>
                    </a:cubicBezTo>
                    <a:cubicBezTo>
                      <a:pt x="60" y="5"/>
                      <a:pt x="60" y="5"/>
                      <a:pt x="60" y="5"/>
                    </a:cubicBezTo>
                    <a:cubicBezTo>
                      <a:pt x="50" y="5"/>
                      <a:pt x="40" y="6"/>
                      <a:pt x="30" y="8"/>
                    </a:cubicBezTo>
                    <a:cubicBezTo>
                      <a:pt x="21" y="11"/>
                      <a:pt x="13" y="14"/>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9" name="Freeform 39"/>
              <p:cNvSpPr>
                <a:spLocks noEditPoints="1"/>
              </p:cNvSpPr>
              <p:nvPr/>
            </p:nvSpPr>
            <p:spPr bwMode="auto">
              <a:xfrm>
                <a:off x="7953388" y="2478103"/>
                <a:ext cx="363538" cy="85725"/>
              </a:xfrm>
              <a:custGeom>
                <a:avLst/>
                <a:gdLst>
                  <a:gd name="T0" fmla="*/ 155 w 161"/>
                  <a:gd name="T1" fmla="*/ 22 h 38"/>
                  <a:gd name="T2" fmla="*/ 121 w 161"/>
                  <a:gd name="T3" fmla="*/ 9 h 38"/>
                  <a:gd name="T4" fmla="*/ 80 w 161"/>
                  <a:gd name="T5" fmla="*/ 4 h 38"/>
                  <a:gd name="T6" fmla="*/ 80 w 161"/>
                  <a:gd name="T7" fmla="*/ 4 h 38"/>
                  <a:gd name="T8" fmla="*/ 80 w 161"/>
                  <a:gd name="T9" fmla="*/ 0 h 38"/>
                  <a:gd name="T10" fmla="*/ 80 w 161"/>
                  <a:gd name="T11" fmla="*/ 0 h 38"/>
                  <a:gd name="T12" fmla="*/ 122 w 161"/>
                  <a:gd name="T13" fmla="*/ 4 h 38"/>
                  <a:gd name="T14" fmla="*/ 159 w 161"/>
                  <a:gd name="T15" fmla="*/ 19 h 38"/>
                  <a:gd name="T16" fmla="*/ 160 w 161"/>
                  <a:gd name="T17" fmla="*/ 22 h 38"/>
                  <a:gd name="T18" fmla="*/ 152 w 161"/>
                  <a:gd name="T19" fmla="*/ 36 h 38"/>
                  <a:gd name="T20" fmla="*/ 149 w 161"/>
                  <a:gd name="T21" fmla="*/ 37 h 38"/>
                  <a:gd name="T22" fmla="*/ 117 w 161"/>
                  <a:gd name="T23" fmla="*/ 25 h 38"/>
                  <a:gd name="T24" fmla="*/ 80 w 161"/>
                  <a:gd name="T25" fmla="*/ 21 h 38"/>
                  <a:gd name="T26" fmla="*/ 80 w 161"/>
                  <a:gd name="T27" fmla="*/ 21 h 38"/>
                  <a:gd name="T28" fmla="*/ 80 w 161"/>
                  <a:gd name="T29" fmla="*/ 16 h 38"/>
                  <a:gd name="T30" fmla="*/ 80 w 161"/>
                  <a:gd name="T31" fmla="*/ 16 h 38"/>
                  <a:gd name="T32" fmla="*/ 118 w 161"/>
                  <a:gd name="T33" fmla="*/ 21 h 38"/>
                  <a:gd name="T34" fmla="*/ 149 w 161"/>
                  <a:gd name="T35" fmla="*/ 32 h 38"/>
                  <a:gd name="T36" fmla="*/ 155 w 161"/>
                  <a:gd name="T37" fmla="*/ 22 h 38"/>
                  <a:gd name="T38" fmla="*/ 80 w 161"/>
                  <a:gd name="T39" fmla="*/ 4 h 38"/>
                  <a:gd name="T40" fmla="*/ 40 w 161"/>
                  <a:gd name="T41" fmla="*/ 9 h 38"/>
                  <a:gd name="T42" fmla="*/ 6 w 161"/>
                  <a:gd name="T43" fmla="*/ 22 h 38"/>
                  <a:gd name="T44" fmla="*/ 12 w 161"/>
                  <a:gd name="T45" fmla="*/ 32 h 38"/>
                  <a:gd name="T46" fmla="*/ 43 w 161"/>
                  <a:gd name="T47" fmla="*/ 21 h 38"/>
                  <a:gd name="T48" fmla="*/ 80 w 161"/>
                  <a:gd name="T49" fmla="*/ 16 h 38"/>
                  <a:gd name="T50" fmla="*/ 80 w 161"/>
                  <a:gd name="T51" fmla="*/ 21 h 38"/>
                  <a:gd name="T52" fmla="*/ 44 w 161"/>
                  <a:gd name="T53" fmla="*/ 25 h 38"/>
                  <a:gd name="T54" fmla="*/ 12 w 161"/>
                  <a:gd name="T55" fmla="*/ 37 h 38"/>
                  <a:gd name="T56" fmla="*/ 8 w 161"/>
                  <a:gd name="T57" fmla="*/ 36 h 38"/>
                  <a:gd name="T58" fmla="*/ 1 w 161"/>
                  <a:gd name="T59" fmla="*/ 22 h 38"/>
                  <a:gd name="T60" fmla="*/ 1 w 161"/>
                  <a:gd name="T61" fmla="*/ 19 h 38"/>
                  <a:gd name="T62" fmla="*/ 39 w 161"/>
                  <a:gd name="T63" fmla="*/ 4 h 38"/>
                  <a:gd name="T64" fmla="*/ 80 w 161"/>
                  <a:gd name="T65" fmla="*/ 0 h 38"/>
                  <a:gd name="T66" fmla="*/ 80 w 161"/>
                  <a:gd name="T6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1" h="38">
                    <a:moveTo>
                      <a:pt x="155" y="22"/>
                    </a:moveTo>
                    <a:cubicBezTo>
                      <a:pt x="145" y="16"/>
                      <a:pt x="133" y="12"/>
                      <a:pt x="121" y="9"/>
                    </a:cubicBezTo>
                    <a:cubicBezTo>
                      <a:pt x="108" y="6"/>
                      <a:pt x="94" y="4"/>
                      <a:pt x="80" y="4"/>
                    </a:cubicBezTo>
                    <a:cubicBezTo>
                      <a:pt x="80" y="4"/>
                      <a:pt x="80" y="4"/>
                      <a:pt x="80" y="4"/>
                    </a:cubicBezTo>
                    <a:cubicBezTo>
                      <a:pt x="80" y="0"/>
                      <a:pt x="80" y="0"/>
                      <a:pt x="80" y="0"/>
                    </a:cubicBezTo>
                    <a:cubicBezTo>
                      <a:pt x="80" y="0"/>
                      <a:pt x="80" y="0"/>
                      <a:pt x="80" y="0"/>
                    </a:cubicBezTo>
                    <a:cubicBezTo>
                      <a:pt x="95" y="0"/>
                      <a:pt x="109" y="1"/>
                      <a:pt x="122" y="4"/>
                    </a:cubicBezTo>
                    <a:cubicBezTo>
                      <a:pt x="136" y="8"/>
                      <a:pt x="148" y="12"/>
                      <a:pt x="159" y="19"/>
                    </a:cubicBezTo>
                    <a:cubicBezTo>
                      <a:pt x="161" y="19"/>
                      <a:pt x="161" y="21"/>
                      <a:pt x="160" y="22"/>
                    </a:cubicBezTo>
                    <a:cubicBezTo>
                      <a:pt x="152" y="36"/>
                      <a:pt x="152" y="36"/>
                      <a:pt x="152" y="36"/>
                    </a:cubicBezTo>
                    <a:cubicBezTo>
                      <a:pt x="152" y="37"/>
                      <a:pt x="150" y="38"/>
                      <a:pt x="149" y="37"/>
                    </a:cubicBezTo>
                    <a:cubicBezTo>
                      <a:pt x="140" y="32"/>
                      <a:pt x="129" y="28"/>
                      <a:pt x="117" y="25"/>
                    </a:cubicBezTo>
                    <a:cubicBezTo>
                      <a:pt x="106" y="22"/>
                      <a:pt x="93" y="21"/>
                      <a:pt x="80" y="21"/>
                    </a:cubicBezTo>
                    <a:cubicBezTo>
                      <a:pt x="80" y="21"/>
                      <a:pt x="80" y="21"/>
                      <a:pt x="80" y="21"/>
                    </a:cubicBezTo>
                    <a:cubicBezTo>
                      <a:pt x="80" y="16"/>
                      <a:pt x="80" y="16"/>
                      <a:pt x="80" y="16"/>
                    </a:cubicBezTo>
                    <a:cubicBezTo>
                      <a:pt x="80" y="16"/>
                      <a:pt x="80" y="16"/>
                      <a:pt x="80" y="16"/>
                    </a:cubicBezTo>
                    <a:cubicBezTo>
                      <a:pt x="93" y="16"/>
                      <a:pt x="106" y="18"/>
                      <a:pt x="118" y="21"/>
                    </a:cubicBezTo>
                    <a:cubicBezTo>
                      <a:pt x="129" y="23"/>
                      <a:pt x="140" y="27"/>
                      <a:pt x="149" y="32"/>
                    </a:cubicBezTo>
                    <a:lnTo>
                      <a:pt x="155" y="22"/>
                    </a:lnTo>
                    <a:close/>
                    <a:moveTo>
                      <a:pt x="80" y="4"/>
                    </a:moveTo>
                    <a:cubicBezTo>
                      <a:pt x="67" y="4"/>
                      <a:pt x="53" y="6"/>
                      <a:pt x="40" y="9"/>
                    </a:cubicBezTo>
                    <a:cubicBezTo>
                      <a:pt x="28" y="12"/>
                      <a:pt x="16" y="16"/>
                      <a:pt x="6" y="22"/>
                    </a:cubicBezTo>
                    <a:cubicBezTo>
                      <a:pt x="12" y="32"/>
                      <a:pt x="12" y="32"/>
                      <a:pt x="12" y="32"/>
                    </a:cubicBezTo>
                    <a:cubicBezTo>
                      <a:pt x="21" y="27"/>
                      <a:pt x="32" y="23"/>
                      <a:pt x="43" y="21"/>
                    </a:cubicBezTo>
                    <a:cubicBezTo>
                      <a:pt x="55" y="18"/>
                      <a:pt x="68" y="16"/>
                      <a:pt x="80" y="16"/>
                    </a:cubicBezTo>
                    <a:cubicBezTo>
                      <a:pt x="80" y="21"/>
                      <a:pt x="80" y="21"/>
                      <a:pt x="80" y="21"/>
                    </a:cubicBezTo>
                    <a:cubicBezTo>
                      <a:pt x="68" y="21"/>
                      <a:pt x="55" y="22"/>
                      <a:pt x="44" y="25"/>
                    </a:cubicBezTo>
                    <a:cubicBezTo>
                      <a:pt x="32" y="28"/>
                      <a:pt x="21" y="32"/>
                      <a:pt x="12" y="37"/>
                    </a:cubicBezTo>
                    <a:cubicBezTo>
                      <a:pt x="11" y="38"/>
                      <a:pt x="9" y="37"/>
                      <a:pt x="8" y="36"/>
                    </a:cubicBezTo>
                    <a:cubicBezTo>
                      <a:pt x="1" y="22"/>
                      <a:pt x="1" y="22"/>
                      <a:pt x="1" y="22"/>
                    </a:cubicBezTo>
                    <a:cubicBezTo>
                      <a:pt x="0" y="21"/>
                      <a:pt x="0" y="19"/>
                      <a:pt x="1" y="19"/>
                    </a:cubicBezTo>
                    <a:cubicBezTo>
                      <a:pt x="13" y="12"/>
                      <a:pt x="25" y="8"/>
                      <a:pt x="39" y="4"/>
                    </a:cubicBezTo>
                    <a:cubicBezTo>
                      <a:pt x="52" y="1"/>
                      <a:pt x="66" y="0"/>
                      <a:pt x="80" y="0"/>
                    </a:cubicBezTo>
                    <a:lnTo>
                      <a:pt x="8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0" name="Freeform 40"/>
              <p:cNvSpPr>
                <a:spLocks noEditPoints="1"/>
              </p:cNvSpPr>
              <p:nvPr/>
            </p:nvSpPr>
            <p:spPr bwMode="auto">
              <a:xfrm>
                <a:off x="7916875" y="2032012"/>
                <a:ext cx="384175" cy="384177"/>
              </a:xfrm>
              <a:custGeom>
                <a:avLst/>
                <a:gdLst>
                  <a:gd name="T0" fmla="*/ 142 w 170"/>
                  <a:gd name="T1" fmla="*/ 142 h 170"/>
                  <a:gd name="T2" fmla="*/ 142 w 170"/>
                  <a:gd name="T3" fmla="*/ 28 h 170"/>
                  <a:gd name="T4" fmla="*/ 85 w 170"/>
                  <a:gd name="T5" fmla="*/ 0 h 170"/>
                  <a:gd name="T6" fmla="*/ 170 w 170"/>
                  <a:gd name="T7" fmla="*/ 85 h 170"/>
                  <a:gd name="T8" fmla="*/ 85 w 170"/>
                  <a:gd name="T9" fmla="*/ 170 h 170"/>
                  <a:gd name="T10" fmla="*/ 85 w 170"/>
                  <a:gd name="T11" fmla="*/ 111 h 170"/>
                  <a:gd name="T12" fmla="*/ 104 w 170"/>
                  <a:gd name="T13" fmla="*/ 104 h 170"/>
                  <a:gd name="T14" fmla="*/ 104 w 170"/>
                  <a:gd name="T15" fmla="*/ 104 h 170"/>
                  <a:gd name="T16" fmla="*/ 104 w 170"/>
                  <a:gd name="T17" fmla="*/ 66 h 170"/>
                  <a:gd name="T18" fmla="*/ 104 w 170"/>
                  <a:gd name="T19" fmla="*/ 66 h 170"/>
                  <a:gd name="T20" fmla="*/ 85 w 170"/>
                  <a:gd name="T21" fmla="*/ 64 h 170"/>
                  <a:gd name="T22" fmla="*/ 100 w 170"/>
                  <a:gd name="T23" fmla="*/ 70 h 170"/>
                  <a:gd name="T24" fmla="*/ 100 w 170"/>
                  <a:gd name="T25" fmla="*/ 100 h 170"/>
                  <a:gd name="T26" fmla="*/ 85 w 170"/>
                  <a:gd name="T27" fmla="*/ 106 h 170"/>
                  <a:gd name="T28" fmla="*/ 85 w 170"/>
                  <a:gd name="T29" fmla="*/ 5 h 170"/>
                  <a:gd name="T30" fmla="*/ 5 w 170"/>
                  <a:gd name="T31" fmla="*/ 85 h 170"/>
                  <a:gd name="T32" fmla="*/ 85 w 170"/>
                  <a:gd name="T33" fmla="*/ 165 h 170"/>
                  <a:gd name="T34" fmla="*/ 85 w 170"/>
                  <a:gd name="T35" fmla="*/ 170 h 170"/>
                  <a:gd name="T36" fmla="*/ 25 w 170"/>
                  <a:gd name="T37" fmla="*/ 145 h 170"/>
                  <a:gd name="T38" fmla="*/ 25 w 170"/>
                  <a:gd name="T39" fmla="*/ 25 h 170"/>
                  <a:gd name="T40" fmla="*/ 85 w 170"/>
                  <a:gd name="T41" fmla="*/ 0 h 170"/>
                  <a:gd name="T42" fmla="*/ 85 w 170"/>
                  <a:gd name="T43" fmla="*/ 5 h 170"/>
                  <a:gd name="T44" fmla="*/ 85 w 170"/>
                  <a:gd name="T45" fmla="*/ 59 h 170"/>
                  <a:gd name="T46" fmla="*/ 67 w 170"/>
                  <a:gd name="T47" fmla="*/ 66 h 170"/>
                  <a:gd name="T48" fmla="*/ 67 w 170"/>
                  <a:gd name="T49" fmla="*/ 104 h 170"/>
                  <a:gd name="T50" fmla="*/ 85 w 170"/>
                  <a:gd name="T51" fmla="*/ 111 h 170"/>
                  <a:gd name="T52" fmla="*/ 85 w 170"/>
                  <a:gd name="T53" fmla="*/ 106 h 170"/>
                  <a:gd name="T54" fmla="*/ 70 w 170"/>
                  <a:gd name="T55" fmla="*/ 100 h 170"/>
                  <a:gd name="T56" fmla="*/ 70 w 170"/>
                  <a:gd name="T57" fmla="*/ 100 h 170"/>
                  <a:gd name="T58" fmla="*/ 70 w 170"/>
                  <a:gd name="T59" fmla="*/ 70 h 170"/>
                  <a:gd name="T60" fmla="*/ 70 w 170"/>
                  <a:gd name="T61" fmla="*/ 70 h 170"/>
                  <a:gd name="T62" fmla="*/ 85 w 170"/>
                  <a:gd name="T63" fmla="*/ 6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85" y="165"/>
                    </a:moveTo>
                    <a:cubicBezTo>
                      <a:pt x="107" y="165"/>
                      <a:pt x="127" y="156"/>
                      <a:pt x="142" y="142"/>
                    </a:cubicBezTo>
                    <a:cubicBezTo>
                      <a:pt x="157" y="127"/>
                      <a:pt x="165" y="107"/>
                      <a:pt x="165" y="85"/>
                    </a:cubicBezTo>
                    <a:cubicBezTo>
                      <a:pt x="165" y="63"/>
                      <a:pt x="157" y="43"/>
                      <a:pt x="142" y="28"/>
                    </a:cubicBezTo>
                    <a:cubicBezTo>
                      <a:pt x="127" y="14"/>
                      <a:pt x="107" y="5"/>
                      <a:pt x="85" y="5"/>
                    </a:cubicBezTo>
                    <a:cubicBezTo>
                      <a:pt x="85" y="0"/>
                      <a:pt x="85" y="0"/>
                      <a:pt x="85" y="0"/>
                    </a:cubicBezTo>
                    <a:cubicBezTo>
                      <a:pt x="109" y="0"/>
                      <a:pt x="130" y="9"/>
                      <a:pt x="145" y="25"/>
                    </a:cubicBezTo>
                    <a:cubicBezTo>
                      <a:pt x="161" y="40"/>
                      <a:pt x="170" y="61"/>
                      <a:pt x="170" y="85"/>
                    </a:cubicBezTo>
                    <a:cubicBezTo>
                      <a:pt x="170" y="108"/>
                      <a:pt x="161" y="130"/>
                      <a:pt x="145" y="145"/>
                    </a:cubicBezTo>
                    <a:cubicBezTo>
                      <a:pt x="130" y="160"/>
                      <a:pt x="109" y="170"/>
                      <a:pt x="85" y="170"/>
                    </a:cubicBezTo>
                    <a:cubicBezTo>
                      <a:pt x="85" y="165"/>
                      <a:pt x="85" y="165"/>
                      <a:pt x="85" y="165"/>
                    </a:cubicBezTo>
                    <a:close/>
                    <a:moveTo>
                      <a:pt x="85" y="111"/>
                    </a:moveTo>
                    <a:cubicBezTo>
                      <a:pt x="92" y="111"/>
                      <a:pt x="99" y="108"/>
                      <a:pt x="104" y="104"/>
                    </a:cubicBezTo>
                    <a:cubicBezTo>
                      <a:pt x="104" y="104"/>
                      <a:pt x="104" y="104"/>
                      <a:pt x="104" y="104"/>
                    </a:cubicBezTo>
                    <a:cubicBezTo>
                      <a:pt x="104" y="104"/>
                      <a:pt x="104" y="104"/>
                      <a:pt x="104" y="104"/>
                    </a:cubicBezTo>
                    <a:cubicBezTo>
                      <a:pt x="104" y="104"/>
                      <a:pt x="104" y="104"/>
                      <a:pt x="104" y="104"/>
                    </a:cubicBezTo>
                    <a:cubicBezTo>
                      <a:pt x="109" y="99"/>
                      <a:pt x="112" y="92"/>
                      <a:pt x="112" y="85"/>
                    </a:cubicBezTo>
                    <a:cubicBezTo>
                      <a:pt x="112" y="78"/>
                      <a:pt x="109" y="71"/>
                      <a:pt x="104" y="66"/>
                    </a:cubicBezTo>
                    <a:cubicBezTo>
                      <a:pt x="104" y="66"/>
                      <a:pt x="104" y="66"/>
                      <a:pt x="104" y="66"/>
                    </a:cubicBezTo>
                    <a:cubicBezTo>
                      <a:pt x="104" y="66"/>
                      <a:pt x="104" y="66"/>
                      <a:pt x="104" y="66"/>
                    </a:cubicBezTo>
                    <a:cubicBezTo>
                      <a:pt x="99" y="62"/>
                      <a:pt x="92" y="59"/>
                      <a:pt x="85" y="59"/>
                    </a:cubicBezTo>
                    <a:cubicBezTo>
                      <a:pt x="85" y="64"/>
                      <a:pt x="85" y="64"/>
                      <a:pt x="85" y="64"/>
                    </a:cubicBezTo>
                    <a:cubicBezTo>
                      <a:pt x="91" y="64"/>
                      <a:pt x="97" y="66"/>
                      <a:pt x="100" y="70"/>
                    </a:cubicBezTo>
                    <a:cubicBezTo>
                      <a:pt x="100" y="70"/>
                      <a:pt x="100" y="70"/>
                      <a:pt x="100" y="70"/>
                    </a:cubicBezTo>
                    <a:cubicBezTo>
                      <a:pt x="104" y="74"/>
                      <a:pt x="107" y="79"/>
                      <a:pt x="107" y="85"/>
                    </a:cubicBezTo>
                    <a:cubicBezTo>
                      <a:pt x="107" y="91"/>
                      <a:pt x="104" y="96"/>
                      <a:pt x="100" y="100"/>
                    </a:cubicBezTo>
                    <a:cubicBezTo>
                      <a:pt x="100" y="100"/>
                      <a:pt x="100" y="100"/>
                      <a:pt x="100" y="100"/>
                    </a:cubicBezTo>
                    <a:cubicBezTo>
                      <a:pt x="97" y="104"/>
                      <a:pt x="91" y="106"/>
                      <a:pt x="85" y="106"/>
                    </a:cubicBezTo>
                    <a:lnTo>
                      <a:pt x="85" y="111"/>
                    </a:lnTo>
                    <a:close/>
                    <a:moveTo>
                      <a:pt x="85" y="5"/>
                    </a:moveTo>
                    <a:cubicBezTo>
                      <a:pt x="63" y="5"/>
                      <a:pt x="43" y="14"/>
                      <a:pt x="29" y="28"/>
                    </a:cubicBezTo>
                    <a:cubicBezTo>
                      <a:pt x="14" y="43"/>
                      <a:pt x="5" y="63"/>
                      <a:pt x="5" y="85"/>
                    </a:cubicBezTo>
                    <a:cubicBezTo>
                      <a:pt x="5" y="107"/>
                      <a:pt x="14" y="127"/>
                      <a:pt x="29" y="142"/>
                    </a:cubicBezTo>
                    <a:cubicBezTo>
                      <a:pt x="43" y="156"/>
                      <a:pt x="63" y="165"/>
                      <a:pt x="85" y="165"/>
                    </a:cubicBezTo>
                    <a:cubicBezTo>
                      <a:pt x="85" y="165"/>
                      <a:pt x="85" y="165"/>
                      <a:pt x="85" y="165"/>
                    </a:cubicBezTo>
                    <a:cubicBezTo>
                      <a:pt x="85" y="170"/>
                      <a:pt x="85" y="170"/>
                      <a:pt x="85" y="170"/>
                    </a:cubicBezTo>
                    <a:cubicBezTo>
                      <a:pt x="85" y="170"/>
                      <a:pt x="85" y="170"/>
                      <a:pt x="85" y="170"/>
                    </a:cubicBezTo>
                    <a:cubicBezTo>
                      <a:pt x="62" y="170"/>
                      <a:pt x="41" y="160"/>
                      <a:pt x="25" y="145"/>
                    </a:cubicBezTo>
                    <a:cubicBezTo>
                      <a:pt x="10" y="130"/>
                      <a:pt x="0" y="108"/>
                      <a:pt x="0" y="85"/>
                    </a:cubicBezTo>
                    <a:cubicBezTo>
                      <a:pt x="0" y="61"/>
                      <a:pt x="10" y="40"/>
                      <a:pt x="25" y="25"/>
                    </a:cubicBezTo>
                    <a:cubicBezTo>
                      <a:pt x="41" y="9"/>
                      <a:pt x="62" y="0"/>
                      <a:pt x="85" y="0"/>
                    </a:cubicBezTo>
                    <a:cubicBezTo>
                      <a:pt x="85" y="0"/>
                      <a:pt x="85" y="0"/>
                      <a:pt x="85" y="0"/>
                    </a:cubicBezTo>
                    <a:cubicBezTo>
                      <a:pt x="85" y="5"/>
                      <a:pt x="85" y="5"/>
                      <a:pt x="85" y="5"/>
                    </a:cubicBezTo>
                    <a:cubicBezTo>
                      <a:pt x="85" y="5"/>
                      <a:pt x="85" y="5"/>
                      <a:pt x="85" y="5"/>
                    </a:cubicBezTo>
                    <a:close/>
                    <a:moveTo>
                      <a:pt x="85" y="59"/>
                    </a:moveTo>
                    <a:cubicBezTo>
                      <a:pt x="85" y="59"/>
                      <a:pt x="85" y="59"/>
                      <a:pt x="85" y="59"/>
                    </a:cubicBezTo>
                    <a:cubicBezTo>
                      <a:pt x="78" y="59"/>
                      <a:pt x="71" y="62"/>
                      <a:pt x="67" y="66"/>
                    </a:cubicBezTo>
                    <a:cubicBezTo>
                      <a:pt x="67" y="66"/>
                      <a:pt x="67" y="66"/>
                      <a:pt x="67" y="66"/>
                    </a:cubicBezTo>
                    <a:cubicBezTo>
                      <a:pt x="62" y="71"/>
                      <a:pt x="59" y="78"/>
                      <a:pt x="59" y="85"/>
                    </a:cubicBezTo>
                    <a:cubicBezTo>
                      <a:pt x="59" y="92"/>
                      <a:pt x="62" y="99"/>
                      <a:pt x="67" y="104"/>
                    </a:cubicBezTo>
                    <a:cubicBezTo>
                      <a:pt x="67" y="104"/>
                      <a:pt x="67" y="104"/>
                      <a:pt x="67" y="104"/>
                    </a:cubicBezTo>
                    <a:cubicBezTo>
                      <a:pt x="71" y="108"/>
                      <a:pt x="78" y="111"/>
                      <a:pt x="85" y="111"/>
                    </a:cubicBezTo>
                    <a:cubicBezTo>
                      <a:pt x="85" y="111"/>
                      <a:pt x="85" y="111"/>
                      <a:pt x="85" y="111"/>
                    </a:cubicBezTo>
                    <a:cubicBezTo>
                      <a:pt x="85" y="106"/>
                      <a:pt x="85" y="106"/>
                      <a:pt x="85" y="106"/>
                    </a:cubicBezTo>
                    <a:cubicBezTo>
                      <a:pt x="85" y="106"/>
                      <a:pt x="85" y="106"/>
                      <a:pt x="85" y="106"/>
                    </a:cubicBezTo>
                    <a:cubicBezTo>
                      <a:pt x="79" y="106"/>
                      <a:pt x="74" y="104"/>
                      <a:pt x="70" y="100"/>
                    </a:cubicBezTo>
                    <a:cubicBezTo>
                      <a:pt x="70" y="100"/>
                      <a:pt x="70" y="100"/>
                      <a:pt x="70" y="100"/>
                    </a:cubicBezTo>
                    <a:cubicBezTo>
                      <a:pt x="70" y="100"/>
                      <a:pt x="70" y="100"/>
                      <a:pt x="70" y="100"/>
                    </a:cubicBezTo>
                    <a:cubicBezTo>
                      <a:pt x="66" y="96"/>
                      <a:pt x="64" y="91"/>
                      <a:pt x="64" y="85"/>
                    </a:cubicBezTo>
                    <a:cubicBezTo>
                      <a:pt x="64" y="79"/>
                      <a:pt x="66" y="74"/>
                      <a:pt x="70" y="70"/>
                    </a:cubicBezTo>
                    <a:cubicBezTo>
                      <a:pt x="70" y="70"/>
                      <a:pt x="70" y="70"/>
                      <a:pt x="70" y="70"/>
                    </a:cubicBezTo>
                    <a:cubicBezTo>
                      <a:pt x="70" y="70"/>
                      <a:pt x="70" y="70"/>
                      <a:pt x="70" y="70"/>
                    </a:cubicBezTo>
                    <a:cubicBezTo>
                      <a:pt x="74" y="66"/>
                      <a:pt x="79" y="64"/>
                      <a:pt x="85" y="64"/>
                    </a:cubicBezTo>
                    <a:cubicBezTo>
                      <a:pt x="85" y="64"/>
                      <a:pt x="85" y="64"/>
                      <a:pt x="85" y="64"/>
                    </a:cubicBezTo>
                    <a:lnTo>
                      <a:pt x="8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1" name="Freeform 41"/>
              <p:cNvSpPr>
                <a:spLocks noEditPoints="1"/>
              </p:cNvSpPr>
              <p:nvPr/>
            </p:nvSpPr>
            <p:spPr bwMode="auto">
              <a:xfrm>
                <a:off x="8061338" y="2174889"/>
                <a:ext cx="96838" cy="100014"/>
              </a:xfrm>
              <a:custGeom>
                <a:avLst/>
                <a:gdLst>
                  <a:gd name="T0" fmla="*/ 21 w 43"/>
                  <a:gd name="T1" fmla="*/ 39 h 44"/>
                  <a:gd name="T2" fmla="*/ 33 w 43"/>
                  <a:gd name="T3" fmla="*/ 34 h 44"/>
                  <a:gd name="T4" fmla="*/ 33 w 43"/>
                  <a:gd name="T5" fmla="*/ 34 h 44"/>
                  <a:gd name="T6" fmla="*/ 33 w 43"/>
                  <a:gd name="T7" fmla="*/ 34 h 44"/>
                  <a:gd name="T8" fmla="*/ 38 w 43"/>
                  <a:gd name="T9" fmla="*/ 22 h 44"/>
                  <a:gd name="T10" fmla="*/ 33 w 43"/>
                  <a:gd name="T11" fmla="*/ 10 h 44"/>
                  <a:gd name="T12" fmla="*/ 21 w 43"/>
                  <a:gd name="T13" fmla="*/ 5 h 44"/>
                  <a:gd name="T14" fmla="*/ 21 w 43"/>
                  <a:gd name="T15" fmla="*/ 0 h 44"/>
                  <a:gd name="T16" fmla="*/ 37 w 43"/>
                  <a:gd name="T17" fmla="*/ 7 h 44"/>
                  <a:gd name="T18" fmla="*/ 43 w 43"/>
                  <a:gd name="T19" fmla="*/ 22 h 44"/>
                  <a:gd name="T20" fmla="*/ 37 w 43"/>
                  <a:gd name="T21" fmla="*/ 37 h 44"/>
                  <a:gd name="T22" fmla="*/ 37 w 43"/>
                  <a:gd name="T23" fmla="*/ 37 h 44"/>
                  <a:gd name="T24" fmla="*/ 21 w 43"/>
                  <a:gd name="T25" fmla="*/ 44 h 44"/>
                  <a:gd name="T26" fmla="*/ 21 w 43"/>
                  <a:gd name="T27" fmla="*/ 39 h 44"/>
                  <a:gd name="T28" fmla="*/ 21 w 43"/>
                  <a:gd name="T29" fmla="*/ 38 h 44"/>
                  <a:gd name="T30" fmla="*/ 33 w 43"/>
                  <a:gd name="T31" fmla="*/ 33 h 44"/>
                  <a:gd name="T32" fmla="*/ 37 w 43"/>
                  <a:gd name="T33" fmla="*/ 22 h 44"/>
                  <a:gd name="T34" fmla="*/ 33 w 43"/>
                  <a:gd name="T35" fmla="*/ 11 h 44"/>
                  <a:gd name="T36" fmla="*/ 21 w 43"/>
                  <a:gd name="T37" fmla="*/ 6 h 44"/>
                  <a:gd name="T38" fmla="*/ 21 w 43"/>
                  <a:gd name="T39" fmla="*/ 11 h 44"/>
                  <a:gd name="T40" fmla="*/ 29 w 43"/>
                  <a:gd name="T41" fmla="*/ 14 h 44"/>
                  <a:gd name="T42" fmla="*/ 32 w 43"/>
                  <a:gd name="T43" fmla="*/ 22 h 44"/>
                  <a:gd name="T44" fmla="*/ 29 w 43"/>
                  <a:gd name="T45" fmla="*/ 30 h 44"/>
                  <a:gd name="T46" fmla="*/ 21 w 43"/>
                  <a:gd name="T47" fmla="*/ 33 h 44"/>
                  <a:gd name="T48" fmla="*/ 21 w 43"/>
                  <a:gd name="T49" fmla="*/ 38 h 44"/>
                  <a:gd name="T50" fmla="*/ 21 w 43"/>
                  <a:gd name="T51" fmla="*/ 5 h 44"/>
                  <a:gd name="T52" fmla="*/ 9 w 43"/>
                  <a:gd name="T53" fmla="*/ 10 h 44"/>
                  <a:gd name="T54" fmla="*/ 9 w 43"/>
                  <a:gd name="T55" fmla="*/ 10 h 44"/>
                  <a:gd name="T56" fmla="*/ 4 w 43"/>
                  <a:gd name="T57" fmla="*/ 22 h 44"/>
                  <a:gd name="T58" fmla="*/ 9 w 43"/>
                  <a:gd name="T59" fmla="*/ 34 h 44"/>
                  <a:gd name="T60" fmla="*/ 9 w 43"/>
                  <a:gd name="T61" fmla="*/ 34 h 44"/>
                  <a:gd name="T62" fmla="*/ 21 w 43"/>
                  <a:gd name="T63" fmla="*/ 39 h 44"/>
                  <a:gd name="T64" fmla="*/ 21 w 43"/>
                  <a:gd name="T65" fmla="*/ 44 h 44"/>
                  <a:gd name="T66" fmla="*/ 6 w 43"/>
                  <a:gd name="T67" fmla="*/ 37 h 44"/>
                  <a:gd name="T68" fmla="*/ 6 w 43"/>
                  <a:gd name="T69" fmla="*/ 37 h 44"/>
                  <a:gd name="T70" fmla="*/ 0 w 43"/>
                  <a:gd name="T71" fmla="*/ 22 h 44"/>
                  <a:gd name="T72" fmla="*/ 6 w 43"/>
                  <a:gd name="T73" fmla="*/ 7 h 44"/>
                  <a:gd name="T74" fmla="*/ 6 w 43"/>
                  <a:gd name="T75" fmla="*/ 7 h 44"/>
                  <a:gd name="T76" fmla="*/ 21 w 43"/>
                  <a:gd name="T77" fmla="*/ 0 h 44"/>
                  <a:gd name="T78" fmla="*/ 21 w 43"/>
                  <a:gd name="T79" fmla="*/ 5 h 44"/>
                  <a:gd name="T80" fmla="*/ 21 w 43"/>
                  <a:gd name="T81" fmla="*/ 6 h 44"/>
                  <a:gd name="T82" fmla="*/ 10 w 43"/>
                  <a:gd name="T83" fmla="*/ 11 h 44"/>
                  <a:gd name="T84" fmla="*/ 5 w 43"/>
                  <a:gd name="T85" fmla="*/ 22 h 44"/>
                  <a:gd name="T86" fmla="*/ 10 w 43"/>
                  <a:gd name="T87" fmla="*/ 33 h 44"/>
                  <a:gd name="T88" fmla="*/ 10 w 43"/>
                  <a:gd name="T89" fmla="*/ 33 h 44"/>
                  <a:gd name="T90" fmla="*/ 21 w 43"/>
                  <a:gd name="T91" fmla="*/ 38 h 44"/>
                  <a:gd name="T92" fmla="*/ 21 w 43"/>
                  <a:gd name="T93" fmla="*/ 33 h 44"/>
                  <a:gd name="T94" fmla="*/ 13 w 43"/>
                  <a:gd name="T95" fmla="*/ 30 h 44"/>
                  <a:gd name="T96" fmla="*/ 10 w 43"/>
                  <a:gd name="T97" fmla="*/ 22 h 44"/>
                  <a:gd name="T98" fmla="*/ 13 w 43"/>
                  <a:gd name="T99" fmla="*/ 14 h 44"/>
                  <a:gd name="T100" fmla="*/ 21 w 43"/>
                  <a:gd name="T101" fmla="*/ 11 h 44"/>
                  <a:gd name="T102" fmla="*/ 21 w 43"/>
                  <a:gd name="T103"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 h="44">
                    <a:moveTo>
                      <a:pt x="21" y="39"/>
                    </a:moveTo>
                    <a:cubicBezTo>
                      <a:pt x="26" y="39"/>
                      <a:pt x="30" y="37"/>
                      <a:pt x="33" y="34"/>
                    </a:cubicBezTo>
                    <a:cubicBezTo>
                      <a:pt x="33" y="34"/>
                      <a:pt x="33" y="34"/>
                      <a:pt x="33" y="34"/>
                    </a:cubicBezTo>
                    <a:cubicBezTo>
                      <a:pt x="33" y="34"/>
                      <a:pt x="33" y="34"/>
                      <a:pt x="33" y="34"/>
                    </a:cubicBezTo>
                    <a:cubicBezTo>
                      <a:pt x="36" y="31"/>
                      <a:pt x="38" y="27"/>
                      <a:pt x="38" y="22"/>
                    </a:cubicBezTo>
                    <a:cubicBezTo>
                      <a:pt x="38" y="17"/>
                      <a:pt x="36" y="13"/>
                      <a:pt x="33" y="10"/>
                    </a:cubicBezTo>
                    <a:cubicBezTo>
                      <a:pt x="30" y="7"/>
                      <a:pt x="26" y="5"/>
                      <a:pt x="21" y="5"/>
                    </a:cubicBezTo>
                    <a:cubicBezTo>
                      <a:pt x="21" y="0"/>
                      <a:pt x="21" y="0"/>
                      <a:pt x="21" y="0"/>
                    </a:cubicBezTo>
                    <a:cubicBezTo>
                      <a:pt x="27" y="0"/>
                      <a:pt x="33" y="3"/>
                      <a:pt x="37" y="7"/>
                    </a:cubicBezTo>
                    <a:cubicBezTo>
                      <a:pt x="40" y="11"/>
                      <a:pt x="43" y="16"/>
                      <a:pt x="43" y="22"/>
                    </a:cubicBezTo>
                    <a:cubicBezTo>
                      <a:pt x="43" y="28"/>
                      <a:pt x="40" y="33"/>
                      <a:pt x="37" y="37"/>
                    </a:cubicBezTo>
                    <a:cubicBezTo>
                      <a:pt x="37" y="37"/>
                      <a:pt x="37" y="37"/>
                      <a:pt x="37" y="37"/>
                    </a:cubicBezTo>
                    <a:cubicBezTo>
                      <a:pt x="33" y="41"/>
                      <a:pt x="27" y="44"/>
                      <a:pt x="21" y="44"/>
                    </a:cubicBezTo>
                    <a:cubicBezTo>
                      <a:pt x="21" y="39"/>
                      <a:pt x="21" y="39"/>
                      <a:pt x="21" y="39"/>
                    </a:cubicBezTo>
                    <a:close/>
                    <a:moveTo>
                      <a:pt x="21" y="38"/>
                    </a:moveTo>
                    <a:cubicBezTo>
                      <a:pt x="26" y="38"/>
                      <a:pt x="30" y="36"/>
                      <a:pt x="33" y="33"/>
                    </a:cubicBezTo>
                    <a:cubicBezTo>
                      <a:pt x="35" y="30"/>
                      <a:pt x="37" y="26"/>
                      <a:pt x="37" y="22"/>
                    </a:cubicBezTo>
                    <a:cubicBezTo>
                      <a:pt x="37" y="18"/>
                      <a:pt x="35" y="14"/>
                      <a:pt x="33" y="11"/>
                    </a:cubicBezTo>
                    <a:cubicBezTo>
                      <a:pt x="30" y="8"/>
                      <a:pt x="26" y="6"/>
                      <a:pt x="21" y="6"/>
                    </a:cubicBezTo>
                    <a:cubicBezTo>
                      <a:pt x="21" y="11"/>
                      <a:pt x="21" y="11"/>
                      <a:pt x="21" y="11"/>
                    </a:cubicBezTo>
                    <a:cubicBezTo>
                      <a:pt x="24" y="11"/>
                      <a:pt x="27" y="12"/>
                      <a:pt x="29" y="14"/>
                    </a:cubicBezTo>
                    <a:cubicBezTo>
                      <a:pt x="31" y="16"/>
                      <a:pt x="32" y="19"/>
                      <a:pt x="32" y="22"/>
                    </a:cubicBezTo>
                    <a:cubicBezTo>
                      <a:pt x="32" y="25"/>
                      <a:pt x="31" y="28"/>
                      <a:pt x="29" y="30"/>
                    </a:cubicBezTo>
                    <a:cubicBezTo>
                      <a:pt x="27" y="32"/>
                      <a:pt x="24" y="33"/>
                      <a:pt x="21" y="33"/>
                    </a:cubicBezTo>
                    <a:lnTo>
                      <a:pt x="21" y="38"/>
                    </a:lnTo>
                    <a:close/>
                    <a:moveTo>
                      <a:pt x="21" y="5"/>
                    </a:moveTo>
                    <a:cubicBezTo>
                      <a:pt x="17" y="5"/>
                      <a:pt x="12" y="7"/>
                      <a:pt x="9" y="10"/>
                    </a:cubicBezTo>
                    <a:cubicBezTo>
                      <a:pt x="9" y="10"/>
                      <a:pt x="9" y="10"/>
                      <a:pt x="9" y="10"/>
                    </a:cubicBezTo>
                    <a:cubicBezTo>
                      <a:pt x="6" y="13"/>
                      <a:pt x="4" y="17"/>
                      <a:pt x="4" y="22"/>
                    </a:cubicBezTo>
                    <a:cubicBezTo>
                      <a:pt x="4" y="27"/>
                      <a:pt x="6" y="31"/>
                      <a:pt x="9" y="34"/>
                    </a:cubicBezTo>
                    <a:cubicBezTo>
                      <a:pt x="9" y="34"/>
                      <a:pt x="9" y="34"/>
                      <a:pt x="9" y="34"/>
                    </a:cubicBezTo>
                    <a:cubicBezTo>
                      <a:pt x="13" y="37"/>
                      <a:pt x="17" y="39"/>
                      <a:pt x="21" y="39"/>
                    </a:cubicBezTo>
                    <a:cubicBezTo>
                      <a:pt x="21" y="44"/>
                      <a:pt x="21" y="44"/>
                      <a:pt x="21" y="44"/>
                    </a:cubicBezTo>
                    <a:cubicBezTo>
                      <a:pt x="15" y="44"/>
                      <a:pt x="10" y="41"/>
                      <a:pt x="6" y="37"/>
                    </a:cubicBezTo>
                    <a:cubicBezTo>
                      <a:pt x="6" y="37"/>
                      <a:pt x="6" y="37"/>
                      <a:pt x="6" y="37"/>
                    </a:cubicBezTo>
                    <a:cubicBezTo>
                      <a:pt x="2" y="33"/>
                      <a:pt x="0" y="28"/>
                      <a:pt x="0" y="22"/>
                    </a:cubicBezTo>
                    <a:cubicBezTo>
                      <a:pt x="0" y="16"/>
                      <a:pt x="2" y="11"/>
                      <a:pt x="6" y="7"/>
                    </a:cubicBezTo>
                    <a:cubicBezTo>
                      <a:pt x="6" y="7"/>
                      <a:pt x="6" y="7"/>
                      <a:pt x="6" y="7"/>
                    </a:cubicBezTo>
                    <a:cubicBezTo>
                      <a:pt x="10" y="3"/>
                      <a:pt x="15" y="0"/>
                      <a:pt x="21" y="0"/>
                    </a:cubicBezTo>
                    <a:cubicBezTo>
                      <a:pt x="21" y="5"/>
                      <a:pt x="21" y="5"/>
                      <a:pt x="21" y="5"/>
                    </a:cubicBezTo>
                    <a:close/>
                    <a:moveTo>
                      <a:pt x="21" y="6"/>
                    </a:moveTo>
                    <a:cubicBezTo>
                      <a:pt x="17" y="6"/>
                      <a:pt x="13" y="8"/>
                      <a:pt x="10" y="11"/>
                    </a:cubicBezTo>
                    <a:cubicBezTo>
                      <a:pt x="7" y="14"/>
                      <a:pt x="5" y="18"/>
                      <a:pt x="5" y="22"/>
                    </a:cubicBezTo>
                    <a:cubicBezTo>
                      <a:pt x="5" y="26"/>
                      <a:pt x="7" y="30"/>
                      <a:pt x="10" y="33"/>
                    </a:cubicBezTo>
                    <a:cubicBezTo>
                      <a:pt x="10" y="33"/>
                      <a:pt x="10" y="33"/>
                      <a:pt x="10" y="33"/>
                    </a:cubicBezTo>
                    <a:cubicBezTo>
                      <a:pt x="13" y="36"/>
                      <a:pt x="17" y="38"/>
                      <a:pt x="21" y="38"/>
                    </a:cubicBezTo>
                    <a:cubicBezTo>
                      <a:pt x="21" y="33"/>
                      <a:pt x="21" y="33"/>
                      <a:pt x="21" y="33"/>
                    </a:cubicBezTo>
                    <a:cubicBezTo>
                      <a:pt x="18" y="33"/>
                      <a:pt x="15" y="32"/>
                      <a:pt x="13" y="30"/>
                    </a:cubicBezTo>
                    <a:cubicBezTo>
                      <a:pt x="11" y="28"/>
                      <a:pt x="10" y="25"/>
                      <a:pt x="10" y="22"/>
                    </a:cubicBezTo>
                    <a:cubicBezTo>
                      <a:pt x="10" y="19"/>
                      <a:pt x="11" y="16"/>
                      <a:pt x="13" y="14"/>
                    </a:cubicBezTo>
                    <a:cubicBezTo>
                      <a:pt x="15" y="12"/>
                      <a:pt x="18" y="11"/>
                      <a:pt x="21" y="11"/>
                    </a:cubicBezTo>
                    <a:lnTo>
                      <a:pt x="2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2" name="Freeform 42"/>
              <p:cNvSpPr>
                <a:spLocks noEditPoints="1"/>
              </p:cNvSpPr>
              <p:nvPr/>
            </p:nvSpPr>
            <p:spPr bwMode="auto">
              <a:xfrm>
                <a:off x="8034350" y="4941917"/>
                <a:ext cx="161925" cy="266701"/>
              </a:xfrm>
              <a:custGeom>
                <a:avLst/>
                <a:gdLst>
                  <a:gd name="T0" fmla="*/ 50 w 72"/>
                  <a:gd name="T1" fmla="*/ 113 h 118"/>
                  <a:gd name="T2" fmla="*/ 62 w 72"/>
                  <a:gd name="T3" fmla="*/ 108 h 118"/>
                  <a:gd name="T4" fmla="*/ 67 w 72"/>
                  <a:gd name="T5" fmla="*/ 83 h 118"/>
                  <a:gd name="T6" fmla="*/ 43 w 72"/>
                  <a:gd name="T7" fmla="*/ 81 h 118"/>
                  <a:gd name="T8" fmla="*/ 46 w 72"/>
                  <a:gd name="T9" fmla="*/ 64 h 118"/>
                  <a:gd name="T10" fmla="*/ 67 w 72"/>
                  <a:gd name="T11" fmla="*/ 47 h 118"/>
                  <a:gd name="T12" fmla="*/ 43 w 72"/>
                  <a:gd name="T13" fmla="*/ 45 h 118"/>
                  <a:gd name="T14" fmla="*/ 46 w 72"/>
                  <a:gd name="T15" fmla="*/ 28 h 118"/>
                  <a:gd name="T16" fmla="*/ 67 w 72"/>
                  <a:gd name="T17" fmla="*/ 21 h 118"/>
                  <a:gd name="T18" fmla="*/ 50 w 72"/>
                  <a:gd name="T19" fmla="*/ 4 h 118"/>
                  <a:gd name="T20" fmla="*/ 36 w 72"/>
                  <a:gd name="T21" fmla="*/ 0 h 118"/>
                  <a:gd name="T22" fmla="*/ 66 w 72"/>
                  <a:gd name="T23" fmla="*/ 6 h 118"/>
                  <a:gd name="T24" fmla="*/ 72 w 72"/>
                  <a:gd name="T25" fmla="*/ 30 h 118"/>
                  <a:gd name="T26" fmla="*/ 48 w 72"/>
                  <a:gd name="T27" fmla="*/ 33 h 118"/>
                  <a:gd name="T28" fmla="*/ 70 w 72"/>
                  <a:gd name="T29" fmla="*/ 42 h 118"/>
                  <a:gd name="T30" fmla="*/ 72 w 72"/>
                  <a:gd name="T31" fmla="*/ 67 h 118"/>
                  <a:gd name="T32" fmla="*/ 48 w 72"/>
                  <a:gd name="T33" fmla="*/ 69 h 118"/>
                  <a:gd name="T34" fmla="*/ 70 w 72"/>
                  <a:gd name="T35" fmla="*/ 78 h 118"/>
                  <a:gd name="T36" fmla="*/ 72 w 72"/>
                  <a:gd name="T37" fmla="*/ 97 h 118"/>
                  <a:gd name="T38" fmla="*/ 66 w 72"/>
                  <a:gd name="T39" fmla="*/ 112 h 118"/>
                  <a:gd name="T40" fmla="*/ 36 w 72"/>
                  <a:gd name="T41" fmla="*/ 118 h 118"/>
                  <a:gd name="T42" fmla="*/ 5 w 72"/>
                  <a:gd name="T43" fmla="*/ 83 h 118"/>
                  <a:gd name="T44" fmla="*/ 10 w 72"/>
                  <a:gd name="T45" fmla="*/ 108 h 118"/>
                  <a:gd name="T46" fmla="*/ 36 w 72"/>
                  <a:gd name="T47" fmla="*/ 113 h 118"/>
                  <a:gd name="T48" fmla="*/ 22 w 72"/>
                  <a:gd name="T49" fmla="*/ 118 h 118"/>
                  <a:gd name="T50" fmla="*/ 0 w 72"/>
                  <a:gd name="T51" fmla="*/ 97 h 118"/>
                  <a:gd name="T52" fmla="*/ 3 w 72"/>
                  <a:gd name="T53" fmla="*/ 78 h 118"/>
                  <a:gd name="T54" fmla="*/ 24 w 72"/>
                  <a:gd name="T55" fmla="*/ 69 h 118"/>
                  <a:gd name="T56" fmla="*/ 0 w 72"/>
                  <a:gd name="T57" fmla="*/ 67 h 118"/>
                  <a:gd name="T58" fmla="*/ 3 w 72"/>
                  <a:gd name="T59" fmla="*/ 42 h 118"/>
                  <a:gd name="T60" fmla="*/ 24 w 72"/>
                  <a:gd name="T61" fmla="*/ 33 h 118"/>
                  <a:gd name="T62" fmla="*/ 0 w 72"/>
                  <a:gd name="T63" fmla="*/ 30 h 118"/>
                  <a:gd name="T64" fmla="*/ 7 w 72"/>
                  <a:gd name="T65" fmla="*/ 6 h 118"/>
                  <a:gd name="T66" fmla="*/ 36 w 72"/>
                  <a:gd name="T67" fmla="*/ 0 h 118"/>
                  <a:gd name="T68" fmla="*/ 22 w 72"/>
                  <a:gd name="T69" fmla="*/ 4 h 118"/>
                  <a:gd name="T70" fmla="*/ 5 w 72"/>
                  <a:gd name="T71" fmla="*/ 21 h 118"/>
                  <a:gd name="T72" fmla="*/ 27 w 72"/>
                  <a:gd name="T73" fmla="*/ 28 h 118"/>
                  <a:gd name="T74" fmla="*/ 29 w 72"/>
                  <a:gd name="T75" fmla="*/ 45 h 118"/>
                  <a:gd name="T76" fmla="*/ 5 w 72"/>
                  <a:gd name="T77" fmla="*/ 47 h 118"/>
                  <a:gd name="T78" fmla="*/ 27 w 72"/>
                  <a:gd name="T79" fmla="*/ 64 h 118"/>
                  <a:gd name="T80" fmla="*/ 29 w 72"/>
                  <a:gd name="T81" fmla="*/ 81 h 118"/>
                  <a:gd name="T82" fmla="*/ 5 w 72"/>
                  <a:gd name="T83" fmla="*/ 8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118">
                    <a:moveTo>
                      <a:pt x="36" y="113"/>
                    </a:moveTo>
                    <a:cubicBezTo>
                      <a:pt x="50" y="113"/>
                      <a:pt x="50" y="113"/>
                      <a:pt x="50" y="113"/>
                    </a:cubicBezTo>
                    <a:cubicBezTo>
                      <a:pt x="55" y="113"/>
                      <a:pt x="59" y="111"/>
                      <a:pt x="62" y="108"/>
                    </a:cubicBezTo>
                    <a:cubicBezTo>
                      <a:pt x="62" y="108"/>
                      <a:pt x="62" y="108"/>
                      <a:pt x="62" y="108"/>
                    </a:cubicBezTo>
                    <a:cubicBezTo>
                      <a:pt x="65" y="105"/>
                      <a:pt x="67" y="101"/>
                      <a:pt x="67" y="97"/>
                    </a:cubicBezTo>
                    <a:cubicBezTo>
                      <a:pt x="67" y="83"/>
                      <a:pt x="67" y="83"/>
                      <a:pt x="67" y="83"/>
                    </a:cubicBezTo>
                    <a:cubicBezTo>
                      <a:pt x="46" y="83"/>
                      <a:pt x="46" y="83"/>
                      <a:pt x="46" y="83"/>
                    </a:cubicBezTo>
                    <a:cubicBezTo>
                      <a:pt x="44" y="83"/>
                      <a:pt x="43" y="82"/>
                      <a:pt x="43" y="81"/>
                    </a:cubicBezTo>
                    <a:cubicBezTo>
                      <a:pt x="43" y="67"/>
                      <a:pt x="43" y="67"/>
                      <a:pt x="43" y="67"/>
                    </a:cubicBezTo>
                    <a:cubicBezTo>
                      <a:pt x="43" y="65"/>
                      <a:pt x="44" y="64"/>
                      <a:pt x="46" y="64"/>
                    </a:cubicBezTo>
                    <a:cubicBezTo>
                      <a:pt x="67" y="64"/>
                      <a:pt x="67" y="64"/>
                      <a:pt x="67" y="64"/>
                    </a:cubicBezTo>
                    <a:cubicBezTo>
                      <a:pt x="67" y="47"/>
                      <a:pt x="67" y="47"/>
                      <a:pt x="67" y="47"/>
                    </a:cubicBezTo>
                    <a:cubicBezTo>
                      <a:pt x="46" y="47"/>
                      <a:pt x="46" y="47"/>
                      <a:pt x="46" y="47"/>
                    </a:cubicBezTo>
                    <a:cubicBezTo>
                      <a:pt x="44" y="47"/>
                      <a:pt x="43" y="46"/>
                      <a:pt x="43" y="45"/>
                    </a:cubicBezTo>
                    <a:cubicBezTo>
                      <a:pt x="43" y="30"/>
                      <a:pt x="43" y="30"/>
                      <a:pt x="43" y="30"/>
                    </a:cubicBezTo>
                    <a:cubicBezTo>
                      <a:pt x="43" y="29"/>
                      <a:pt x="44" y="28"/>
                      <a:pt x="46" y="28"/>
                    </a:cubicBezTo>
                    <a:cubicBezTo>
                      <a:pt x="67" y="28"/>
                      <a:pt x="67" y="28"/>
                      <a:pt x="67" y="28"/>
                    </a:cubicBezTo>
                    <a:cubicBezTo>
                      <a:pt x="67" y="21"/>
                      <a:pt x="67" y="21"/>
                      <a:pt x="67" y="21"/>
                    </a:cubicBezTo>
                    <a:cubicBezTo>
                      <a:pt x="67" y="16"/>
                      <a:pt x="65" y="12"/>
                      <a:pt x="62" y="9"/>
                    </a:cubicBezTo>
                    <a:cubicBezTo>
                      <a:pt x="59" y="6"/>
                      <a:pt x="55" y="4"/>
                      <a:pt x="50" y="4"/>
                    </a:cubicBezTo>
                    <a:cubicBezTo>
                      <a:pt x="36" y="4"/>
                      <a:pt x="36" y="4"/>
                      <a:pt x="36" y="4"/>
                    </a:cubicBezTo>
                    <a:cubicBezTo>
                      <a:pt x="36" y="0"/>
                      <a:pt x="36" y="0"/>
                      <a:pt x="36" y="0"/>
                    </a:cubicBezTo>
                    <a:cubicBezTo>
                      <a:pt x="50" y="0"/>
                      <a:pt x="50" y="0"/>
                      <a:pt x="50" y="0"/>
                    </a:cubicBezTo>
                    <a:cubicBezTo>
                      <a:pt x="56" y="0"/>
                      <a:pt x="62" y="2"/>
                      <a:pt x="66" y="6"/>
                    </a:cubicBezTo>
                    <a:cubicBezTo>
                      <a:pt x="70" y="10"/>
                      <a:pt x="72" y="15"/>
                      <a:pt x="72" y="21"/>
                    </a:cubicBezTo>
                    <a:cubicBezTo>
                      <a:pt x="72" y="30"/>
                      <a:pt x="72" y="30"/>
                      <a:pt x="72" y="30"/>
                    </a:cubicBezTo>
                    <a:cubicBezTo>
                      <a:pt x="72" y="32"/>
                      <a:pt x="71" y="33"/>
                      <a:pt x="70" y="33"/>
                    </a:cubicBezTo>
                    <a:cubicBezTo>
                      <a:pt x="48" y="33"/>
                      <a:pt x="48" y="33"/>
                      <a:pt x="48" y="33"/>
                    </a:cubicBezTo>
                    <a:cubicBezTo>
                      <a:pt x="48" y="42"/>
                      <a:pt x="48" y="42"/>
                      <a:pt x="48" y="42"/>
                    </a:cubicBezTo>
                    <a:cubicBezTo>
                      <a:pt x="70" y="42"/>
                      <a:pt x="70" y="42"/>
                      <a:pt x="70" y="42"/>
                    </a:cubicBezTo>
                    <a:cubicBezTo>
                      <a:pt x="71" y="42"/>
                      <a:pt x="72" y="43"/>
                      <a:pt x="72" y="45"/>
                    </a:cubicBezTo>
                    <a:cubicBezTo>
                      <a:pt x="72" y="67"/>
                      <a:pt x="72" y="67"/>
                      <a:pt x="72" y="67"/>
                    </a:cubicBezTo>
                    <a:cubicBezTo>
                      <a:pt x="72" y="68"/>
                      <a:pt x="71" y="69"/>
                      <a:pt x="70" y="69"/>
                    </a:cubicBezTo>
                    <a:cubicBezTo>
                      <a:pt x="48" y="69"/>
                      <a:pt x="48" y="69"/>
                      <a:pt x="48" y="69"/>
                    </a:cubicBezTo>
                    <a:cubicBezTo>
                      <a:pt x="48" y="78"/>
                      <a:pt x="48" y="78"/>
                      <a:pt x="48" y="78"/>
                    </a:cubicBezTo>
                    <a:cubicBezTo>
                      <a:pt x="70" y="78"/>
                      <a:pt x="70" y="78"/>
                      <a:pt x="70" y="78"/>
                    </a:cubicBezTo>
                    <a:cubicBezTo>
                      <a:pt x="71" y="78"/>
                      <a:pt x="72" y="79"/>
                      <a:pt x="72" y="81"/>
                    </a:cubicBezTo>
                    <a:cubicBezTo>
                      <a:pt x="72" y="97"/>
                      <a:pt x="72" y="97"/>
                      <a:pt x="72" y="97"/>
                    </a:cubicBezTo>
                    <a:cubicBezTo>
                      <a:pt x="72" y="102"/>
                      <a:pt x="70" y="108"/>
                      <a:pt x="66" y="112"/>
                    </a:cubicBezTo>
                    <a:cubicBezTo>
                      <a:pt x="66" y="112"/>
                      <a:pt x="66" y="112"/>
                      <a:pt x="66" y="112"/>
                    </a:cubicBezTo>
                    <a:cubicBezTo>
                      <a:pt x="62" y="116"/>
                      <a:pt x="56" y="118"/>
                      <a:pt x="50" y="118"/>
                    </a:cubicBezTo>
                    <a:cubicBezTo>
                      <a:pt x="36" y="118"/>
                      <a:pt x="36" y="118"/>
                      <a:pt x="36" y="118"/>
                    </a:cubicBezTo>
                    <a:lnTo>
                      <a:pt x="36" y="113"/>
                    </a:lnTo>
                    <a:close/>
                    <a:moveTo>
                      <a:pt x="5" y="83"/>
                    </a:moveTo>
                    <a:cubicBezTo>
                      <a:pt x="5" y="97"/>
                      <a:pt x="5" y="97"/>
                      <a:pt x="5" y="97"/>
                    </a:cubicBezTo>
                    <a:cubicBezTo>
                      <a:pt x="5" y="101"/>
                      <a:pt x="7" y="105"/>
                      <a:pt x="10" y="108"/>
                    </a:cubicBezTo>
                    <a:cubicBezTo>
                      <a:pt x="13" y="111"/>
                      <a:pt x="17" y="113"/>
                      <a:pt x="22" y="113"/>
                    </a:cubicBezTo>
                    <a:cubicBezTo>
                      <a:pt x="36" y="113"/>
                      <a:pt x="36" y="113"/>
                      <a:pt x="36" y="113"/>
                    </a:cubicBezTo>
                    <a:cubicBezTo>
                      <a:pt x="36" y="118"/>
                      <a:pt x="36" y="118"/>
                      <a:pt x="36" y="118"/>
                    </a:cubicBezTo>
                    <a:cubicBezTo>
                      <a:pt x="22" y="118"/>
                      <a:pt x="22" y="118"/>
                      <a:pt x="22" y="118"/>
                    </a:cubicBezTo>
                    <a:cubicBezTo>
                      <a:pt x="16" y="118"/>
                      <a:pt x="11" y="116"/>
                      <a:pt x="7" y="112"/>
                    </a:cubicBezTo>
                    <a:cubicBezTo>
                      <a:pt x="3" y="108"/>
                      <a:pt x="0" y="103"/>
                      <a:pt x="0" y="97"/>
                    </a:cubicBezTo>
                    <a:cubicBezTo>
                      <a:pt x="0" y="81"/>
                      <a:pt x="0" y="81"/>
                      <a:pt x="0" y="81"/>
                    </a:cubicBezTo>
                    <a:cubicBezTo>
                      <a:pt x="0" y="79"/>
                      <a:pt x="2" y="78"/>
                      <a:pt x="3" y="78"/>
                    </a:cubicBezTo>
                    <a:cubicBezTo>
                      <a:pt x="24" y="78"/>
                      <a:pt x="24" y="78"/>
                      <a:pt x="24" y="78"/>
                    </a:cubicBezTo>
                    <a:cubicBezTo>
                      <a:pt x="24" y="69"/>
                      <a:pt x="24" y="69"/>
                      <a:pt x="24" y="69"/>
                    </a:cubicBezTo>
                    <a:cubicBezTo>
                      <a:pt x="3" y="69"/>
                      <a:pt x="3" y="69"/>
                      <a:pt x="3" y="69"/>
                    </a:cubicBezTo>
                    <a:cubicBezTo>
                      <a:pt x="2" y="69"/>
                      <a:pt x="0" y="68"/>
                      <a:pt x="0" y="67"/>
                    </a:cubicBezTo>
                    <a:cubicBezTo>
                      <a:pt x="0" y="45"/>
                      <a:pt x="0" y="45"/>
                      <a:pt x="0" y="45"/>
                    </a:cubicBezTo>
                    <a:cubicBezTo>
                      <a:pt x="0" y="43"/>
                      <a:pt x="2" y="42"/>
                      <a:pt x="3" y="42"/>
                    </a:cubicBezTo>
                    <a:cubicBezTo>
                      <a:pt x="24" y="42"/>
                      <a:pt x="24" y="42"/>
                      <a:pt x="24" y="42"/>
                    </a:cubicBezTo>
                    <a:cubicBezTo>
                      <a:pt x="24" y="33"/>
                      <a:pt x="24" y="33"/>
                      <a:pt x="24" y="33"/>
                    </a:cubicBezTo>
                    <a:cubicBezTo>
                      <a:pt x="3" y="33"/>
                      <a:pt x="3" y="33"/>
                      <a:pt x="3" y="33"/>
                    </a:cubicBezTo>
                    <a:cubicBezTo>
                      <a:pt x="2" y="33"/>
                      <a:pt x="0" y="32"/>
                      <a:pt x="0" y="30"/>
                    </a:cubicBezTo>
                    <a:cubicBezTo>
                      <a:pt x="0" y="21"/>
                      <a:pt x="0" y="21"/>
                      <a:pt x="0" y="21"/>
                    </a:cubicBezTo>
                    <a:cubicBezTo>
                      <a:pt x="0" y="15"/>
                      <a:pt x="3" y="10"/>
                      <a:pt x="7" y="6"/>
                    </a:cubicBezTo>
                    <a:cubicBezTo>
                      <a:pt x="11" y="2"/>
                      <a:pt x="16" y="0"/>
                      <a:pt x="22" y="0"/>
                    </a:cubicBezTo>
                    <a:cubicBezTo>
                      <a:pt x="36" y="0"/>
                      <a:pt x="36" y="0"/>
                      <a:pt x="36" y="0"/>
                    </a:cubicBezTo>
                    <a:cubicBezTo>
                      <a:pt x="36" y="4"/>
                      <a:pt x="36" y="4"/>
                      <a:pt x="36" y="4"/>
                    </a:cubicBezTo>
                    <a:cubicBezTo>
                      <a:pt x="22" y="4"/>
                      <a:pt x="22" y="4"/>
                      <a:pt x="22" y="4"/>
                    </a:cubicBezTo>
                    <a:cubicBezTo>
                      <a:pt x="17" y="4"/>
                      <a:pt x="13" y="6"/>
                      <a:pt x="10" y="9"/>
                    </a:cubicBezTo>
                    <a:cubicBezTo>
                      <a:pt x="7" y="12"/>
                      <a:pt x="5" y="16"/>
                      <a:pt x="5" y="21"/>
                    </a:cubicBezTo>
                    <a:cubicBezTo>
                      <a:pt x="5" y="28"/>
                      <a:pt x="5" y="28"/>
                      <a:pt x="5" y="28"/>
                    </a:cubicBezTo>
                    <a:cubicBezTo>
                      <a:pt x="27" y="28"/>
                      <a:pt x="27" y="28"/>
                      <a:pt x="27" y="28"/>
                    </a:cubicBezTo>
                    <a:cubicBezTo>
                      <a:pt x="28" y="28"/>
                      <a:pt x="29" y="29"/>
                      <a:pt x="29" y="30"/>
                    </a:cubicBezTo>
                    <a:cubicBezTo>
                      <a:pt x="29" y="45"/>
                      <a:pt x="29" y="45"/>
                      <a:pt x="29" y="45"/>
                    </a:cubicBezTo>
                    <a:cubicBezTo>
                      <a:pt x="29" y="46"/>
                      <a:pt x="28" y="47"/>
                      <a:pt x="27" y="47"/>
                    </a:cubicBezTo>
                    <a:cubicBezTo>
                      <a:pt x="5" y="47"/>
                      <a:pt x="5" y="47"/>
                      <a:pt x="5" y="47"/>
                    </a:cubicBezTo>
                    <a:cubicBezTo>
                      <a:pt x="5" y="64"/>
                      <a:pt x="5" y="64"/>
                      <a:pt x="5" y="64"/>
                    </a:cubicBezTo>
                    <a:cubicBezTo>
                      <a:pt x="27" y="64"/>
                      <a:pt x="27" y="64"/>
                      <a:pt x="27" y="64"/>
                    </a:cubicBezTo>
                    <a:cubicBezTo>
                      <a:pt x="28" y="64"/>
                      <a:pt x="29" y="65"/>
                      <a:pt x="29" y="67"/>
                    </a:cubicBezTo>
                    <a:cubicBezTo>
                      <a:pt x="29" y="81"/>
                      <a:pt x="29" y="81"/>
                      <a:pt x="29" y="81"/>
                    </a:cubicBezTo>
                    <a:cubicBezTo>
                      <a:pt x="29" y="82"/>
                      <a:pt x="28" y="83"/>
                      <a:pt x="27" y="83"/>
                    </a:cubicBezTo>
                    <a:lnTo>
                      <a:pt x="5"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3" name="Freeform 43"/>
              <p:cNvSpPr>
                <a:spLocks noEditPoints="1"/>
              </p:cNvSpPr>
              <p:nvPr/>
            </p:nvSpPr>
            <p:spPr bwMode="auto">
              <a:xfrm>
                <a:off x="7988313" y="5167343"/>
                <a:ext cx="254001" cy="169863"/>
              </a:xfrm>
              <a:custGeom>
                <a:avLst/>
                <a:gdLst>
                  <a:gd name="T0" fmla="*/ 56 w 112"/>
                  <a:gd name="T1" fmla="*/ 70 h 75"/>
                  <a:gd name="T2" fmla="*/ 75 w 112"/>
                  <a:gd name="T3" fmla="*/ 70 h 75"/>
                  <a:gd name="T4" fmla="*/ 75 w 112"/>
                  <a:gd name="T5" fmla="*/ 60 h 75"/>
                  <a:gd name="T6" fmla="*/ 63 w 112"/>
                  <a:gd name="T7" fmla="*/ 60 h 75"/>
                  <a:gd name="T8" fmla="*/ 61 w 112"/>
                  <a:gd name="T9" fmla="*/ 58 h 75"/>
                  <a:gd name="T10" fmla="*/ 61 w 112"/>
                  <a:gd name="T11" fmla="*/ 36 h 75"/>
                  <a:gd name="T12" fmla="*/ 63 w 112"/>
                  <a:gd name="T13" fmla="*/ 34 h 75"/>
                  <a:gd name="T14" fmla="*/ 74 w 112"/>
                  <a:gd name="T15" fmla="*/ 34 h 75"/>
                  <a:gd name="T16" fmla="*/ 94 w 112"/>
                  <a:gd name="T17" fmla="*/ 26 h 75"/>
                  <a:gd name="T18" fmla="*/ 106 w 112"/>
                  <a:gd name="T19" fmla="*/ 8 h 75"/>
                  <a:gd name="T20" fmla="*/ 97 w 112"/>
                  <a:gd name="T21" fmla="*/ 6 h 75"/>
                  <a:gd name="T22" fmla="*/ 89 w 112"/>
                  <a:gd name="T23" fmla="*/ 18 h 75"/>
                  <a:gd name="T24" fmla="*/ 74 w 112"/>
                  <a:gd name="T25" fmla="*/ 24 h 75"/>
                  <a:gd name="T26" fmla="*/ 56 w 112"/>
                  <a:gd name="T27" fmla="*/ 24 h 75"/>
                  <a:gd name="T28" fmla="*/ 56 w 112"/>
                  <a:gd name="T29" fmla="*/ 19 h 75"/>
                  <a:gd name="T30" fmla="*/ 74 w 112"/>
                  <a:gd name="T31" fmla="*/ 19 h 75"/>
                  <a:gd name="T32" fmla="*/ 86 w 112"/>
                  <a:gd name="T33" fmla="*/ 14 h 75"/>
                  <a:gd name="T34" fmla="*/ 93 w 112"/>
                  <a:gd name="T35" fmla="*/ 2 h 75"/>
                  <a:gd name="T36" fmla="*/ 96 w 112"/>
                  <a:gd name="T37" fmla="*/ 0 h 75"/>
                  <a:gd name="T38" fmla="*/ 110 w 112"/>
                  <a:gd name="T39" fmla="*/ 4 h 75"/>
                  <a:gd name="T40" fmla="*/ 112 w 112"/>
                  <a:gd name="T41" fmla="*/ 7 h 75"/>
                  <a:gd name="T42" fmla="*/ 98 w 112"/>
                  <a:gd name="T43" fmla="*/ 29 h 75"/>
                  <a:gd name="T44" fmla="*/ 74 w 112"/>
                  <a:gd name="T45" fmla="*/ 38 h 75"/>
                  <a:gd name="T46" fmla="*/ 66 w 112"/>
                  <a:gd name="T47" fmla="*/ 38 h 75"/>
                  <a:gd name="T48" fmla="*/ 66 w 112"/>
                  <a:gd name="T49" fmla="*/ 56 h 75"/>
                  <a:gd name="T50" fmla="*/ 77 w 112"/>
                  <a:gd name="T51" fmla="*/ 56 h 75"/>
                  <a:gd name="T52" fmla="*/ 80 w 112"/>
                  <a:gd name="T53" fmla="*/ 58 h 75"/>
                  <a:gd name="T54" fmla="*/ 80 w 112"/>
                  <a:gd name="T55" fmla="*/ 72 h 75"/>
                  <a:gd name="T56" fmla="*/ 77 w 112"/>
                  <a:gd name="T57" fmla="*/ 75 h 75"/>
                  <a:gd name="T58" fmla="*/ 56 w 112"/>
                  <a:gd name="T59" fmla="*/ 75 h 75"/>
                  <a:gd name="T60" fmla="*/ 56 w 112"/>
                  <a:gd name="T61" fmla="*/ 70 h 75"/>
                  <a:gd name="T62" fmla="*/ 6 w 112"/>
                  <a:gd name="T63" fmla="*/ 8 h 75"/>
                  <a:gd name="T64" fmla="*/ 17 w 112"/>
                  <a:gd name="T65" fmla="*/ 26 h 75"/>
                  <a:gd name="T66" fmla="*/ 38 w 112"/>
                  <a:gd name="T67" fmla="*/ 34 h 75"/>
                  <a:gd name="T68" fmla="*/ 49 w 112"/>
                  <a:gd name="T69" fmla="*/ 34 h 75"/>
                  <a:gd name="T70" fmla="*/ 51 w 112"/>
                  <a:gd name="T71" fmla="*/ 36 h 75"/>
                  <a:gd name="T72" fmla="*/ 51 w 112"/>
                  <a:gd name="T73" fmla="*/ 58 h 75"/>
                  <a:gd name="T74" fmla="*/ 49 w 112"/>
                  <a:gd name="T75" fmla="*/ 60 h 75"/>
                  <a:gd name="T76" fmla="*/ 38 w 112"/>
                  <a:gd name="T77" fmla="*/ 60 h 75"/>
                  <a:gd name="T78" fmla="*/ 38 w 112"/>
                  <a:gd name="T79" fmla="*/ 70 h 75"/>
                  <a:gd name="T80" fmla="*/ 56 w 112"/>
                  <a:gd name="T81" fmla="*/ 70 h 75"/>
                  <a:gd name="T82" fmla="*/ 56 w 112"/>
                  <a:gd name="T83" fmla="*/ 75 h 75"/>
                  <a:gd name="T84" fmla="*/ 35 w 112"/>
                  <a:gd name="T85" fmla="*/ 75 h 75"/>
                  <a:gd name="T86" fmla="*/ 33 w 112"/>
                  <a:gd name="T87" fmla="*/ 72 h 75"/>
                  <a:gd name="T88" fmla="*/ 33 w 112"/>
                  <a:gd name="T89" fmla="*/ 58 h 75"/>
                  <a:gd name="T90" fmla="*/ 35 w 112"/>
                  <a:gd name="T91" fmla="*/ 56 h 75"/>
                  <a:gd name="T92" fmla="*/ 47 w 112"/>
                  <a:gd name="T93" fmla="*/ 56 h 75"/>
                  <a:gd name="T94" fmla="*/ 47 w 112"/>
                  <a:gd name="T95" fmla="*/ 38 h 75"/>
                  <a:gd name="T96" fmla="*/ 38 w 112"/>
                  <a:gd name="T97" fmla="*/ 38 h 75"/>
                  <a:gd name="T98" fmla="*/ 14 w 112"/>
                  <a:gd name="T99" fmla="*/ 29 h 75"/>
                  <a:gd name="T100" fmla="*/ 1 w 112"/>
                  <a:gd name="T101" fmla="*/ 6 h 75"/>
                  <a:gd name="T102" fmla="*/ 2 w 112"/>
                  <a:gd name="T103" fmla="*/ 4 h 75"/>
                  <a:gd name="T104" fmla="*/ 16 w 112"/>
                  <a:gd name="T105" fmla="*/ 1 h 75"/>
                  <a:gd name="T106" fmla="*/ 19 w 112"/>
                  <a:gd name="T107" fmla="*/ 3 h 75"/>
                  <a:gd name="T108" fmla="*/ 26 w 112"/>
                  <a:gd name="T109" fmla="*/ 14 h 75"/>
                  <a:gd name="T110" fmla="*/ 38 w 112"/>
                  <a:gd name="T111" fmla="*/ 19 h 75"/>
                  <a:gd name="T112" fmla="*/ 56 w 112"/>
                  <a:gd name="T113" fmla="*/ 19 h 75"/>
                  <a:gd name="T114" fmla="*/ 56 w 112"/>
                  <a:gd name="T115" fmla="*/ 24 h 75"/>
                  <a:gd name="T116" fmla="*/ 38 w 112"/>
                  <a:gd name="T117" fmla="*/ 24 h 75"/>
                  <a:gd name="T118" fmla="*/ 23 w 112"/>
                  <a:gd name="T119" fmla="*/ 18 h 75"/>
                  <a:gd name="T120" fmla="*/ 15 w 112"/>
                  <a:gd name="T121" fmla="*/ 6 h 75"/>
                  <a:gd name="T122" fmla="*/ 6 w 112"/>
                  <a:gd name="T123"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75">
                    <a:moveTo>
                      <a:pt x="56" y="70"/>
                    </a:moveTo>
                    <a:cubicBezTo>
                      <a:pt x="75" y="70"/>
                      <a:pt x="75" y="70"/>
                      <a:pt x="75" y="70"/>
                    </a:cubicBezTo>
                    <a:cubicBezTo>
                      <a:pt x="75" y="60"/>
                      <a:pt x="75" y="60"/>
                      <a:pt x="75" y="60"/>
                    </a:cubicBezTo>
                    <a:cubicBezTo>
                      <a:pt x="63" y="60"/>
                      <a:pt x="63" y="60"/>
                      <a:pt x="63" y="60"/>
                    </a:cubicBezTo>
                    <a:cubicBezTo>
                      <a:pt x="62" y="60"/>
                      <a:pt x="61" y="59"/>
                      <a:pt x="61" y="58"/>
                    </a:cubicBezTo>
                    <a:cubicBezTo>
                      <a:pt x="61" y="36"/>
                      <a:pt x="61" y="36"/>
                      <a:pt x="61" y="36"/>
                    </a:cubicBezTo>
                    <a:cubicBezTo>
                      <a:pt x="61" y="35"/>
                      <a:pt x="62" y="34"/>
                      <a:pt x="63" y="34"/>
                    </a:cubicBezTo>
                    <a:cubicBezTo>
                      <a:pt x="74" y="34"/>
                      <a:pt x="74" y="34"/>
                      <a:pt x="74" y="34"/>
                    </a:cubicBezTo>
                    <a:cubicBezTo>
                      <a:pt x="82" y="34"/>
                      <a:pt x="89" y="30"/>
                      <a:pt x="94" y="26"/>
                    </a:cubicBezTo>
                    <a:cubicBezTo>
                      <a:pt x="100" y="21"/>
                      <a:pt x="104" y="14"/>
                      <a:pt x="106" y="8"/>
                    </a:cubicBezTo>
                    <a:cubicBezTo>
                      <a:pt x="97" y="6"/>
                      <a:pt x="97" y="6"/>
                      <a:pt x="97" y="6"/>
                    </a:cubicBezTo>
                    <a:cubicBezTo>
                      <a:pt x="96" y="10"/>
                      <a:pt x="93" y="15"/>
                      <a:pt x="89" y="18"/>
                    </a:cubicBezTo>
                    <a:cubicBezTo>
                      <a:pt x="85" y="22"/>
                      <a:pt x="80" y="24"/>
                      <a:pt x="74" y="24"/>
                    </a:cubicBezTo>
                    <a:cubicBezTo>
                      <a:pt x="56" y="24"/>
                      <a:pt x="56" y="24"/>
                      <a:pt x="56" y="24"/>
                    </a:cubicBezTo>
                    <a:cubicBezTo>
                      <a:pt x="56" y="19"/>
                      <a:pt x="56" y="19"/>
                      <a:pt x="56" y="19"/>
                    </a:cubicBezTo>
                    <a:cubicBezTo>
                      <a:pt x="74" y="19"/>
                      <a:pt x="74" y="19"/>
                      <a:pt x="74" y="19"/>
                    </a:cubicBezTo>
                    <a:cubicBezTo>
                      <a:pt x="78" y="19"/>
                      <a:pt x="82" y="17"/>
                      <a:pt x="86" y="14"/>
                    </a:cubicBezTo>
                    <a:cubicBezTo>
                      <a:pt x="89" y="11"/>
                      <a:pt x="92" y="7"/>
                      <a:pt x="93" y="2"/>
                    </a:cubicBezTo>
                    <a:cubicBezTo>
                      <a:pt x="94" y="1"/>
                      <a:pt x="95" y="0"/>
                      <a:pt x="96" y="0"/>
                    </a:cubicBezTo>
                    <a:cubicBezTo>
                      <a:pt x="110" y="4"/>
                      <a:pt x="110" y="4"/>
                      <a:pt x="110" y="4"/>
                    </a:cubicBezTo>
                    <a:cubicBezTo>
                      <a:pt x="111" y="4"/>
                      <a:pt x="112" y="5"/>
                      <a:pt x="112" y="7"/>
                    </a:cubicBezTo>
                    <a:cubicBezTo>
                      <a:pt x="110" y="15"/>
                      <a:pt x="105" y="23"/>
                      <a:pt x="98" y="29"/>
                    </a:cubicBezTo>
                    <a:cubicBezTo>
                      <a:pt x="91" y="35"/>
                      <a:pt x="83" y="38"/>
                      <a:pt x="74" y="38"/>
                    </a:cubicBezTo>
                    <a:cubicBezTo>
                      <a:pt x="66" y="38"/>
                      <a:pt x="66" y="38"/>
                      <a:pt x="66" y="38"/>
                    </a:cubicBezTo>
                    <a:cubicBezTo>
                      <a:pt x="66" y="56"/>
                      <a:pt x="66" y="56"/>
                      <a:pt x="66" y="56"/>
                    </a:cubicBezTo>
                    <a:cubicBezTo>
                      <a:pt x="77" y="56"/>
                      <a:pt x="77" y="56"/>
                      <a:pt x="77" y="56"/>
                    </a:cubicBezTo>
                    <a:cubicBezTo>
                      <a:pt x="78" y="56"/>
                      <a:pt x="80" y="57"/>
                      <a:pt x="80" y="58"/>
                    </a:cubicBezTo>
                    <a:cubicBezTo>
                      <a:pt x="80" y="72"/>
                      <a:pt x="80" y="72"/>
                      <a:pt x="80" y="72"/>
                    </a:cubicBezTo>
                    <a:cubicBezTo>
                      <a:pt x="80" y="74"/>
                      <a:pt x="78" y="75"/>
                      <a:pt x="77" y="75"/>
                    </a:cubicBezTo>
                    <a:cubicBezTo>
                      <a:pt x="56" y="75"/>
                      <a:pt x="56" y="75"/>
                      <a:pt x="56" y="75"/>
                    </a:cubicBezTo>
                    <a:lnTo>
                      <a:pt x="56" y="70"/>
                    </a:lnTo>
                    <a:close/>
                    <a:moveTo>
                      <a:pt x="6" y="8"/>
                    </a:moveTo>
                    <a:cubicBezTo>
                      <a:pt x="8" y="15"/>
                      <a:pt x="12" y="21"/>
                      <a:pt x="17" y="26"/>
                    </a:cubicBezTo>
                    <a:cubicBezTo>
                      <a:pt x="23" y="31"/>
                      <a:pt x="30" y="34"/>
                      <a:pt x="38" y="34"/>
                    </a:cubicBezTo>
                    <a:cubicBezTo>
                      <a:pt x="49" y="34"/>
                      <a:pt x="49" y="34"/>
                      <a:pt x="49" y="34"/>
                    </a:cubicBezTo>
                    <a:cubicBezTo>
                      <a:pt x="50" y="34"/>
                      <a:pt x="51" y="35"/>
                      <a:pt x="51" y="36"/>
                    </a:cubicBezTo>
                    <a:cubicBezTo>
                      <a:pt x="51" y="58"/>
                      <a:pt x="51" y="58"/>
                      <a:pt x="51" y="58"/>
                    </a:cubicBezTo>
                    <a:cubicBezTo>
                      <a:pt x="51" y="59"/>
                      <a:pt x="50" y="60"/>
                      <a:pt x="49" y="60"/>
                    </a:cubicBezTo>
                    <a:cubicBezTo>
                      <a:pt x="38" y="60"/>
                      <a:pt x="38" y="60"/>
                      <a:pt x="38" y="60"/>
                    </a:cubicBezTo>
                    <a:cubicBezTo>
                      <a:pt x="38" y="70"/>
                      <a:pt x="38" y="70"/>
                      <a:pt x="38" y="70"/>
                    </a:cubicBezTo>
                    <a:cubicBezTo>
                      <a:pt x="56" y="70"/>
                      <a:pt x="56" y="70"/>
                      <a:pt x="56" y="70"/>
                    </a:cubicBezTo>
                    <a:cubicBezTo>
                      <a:pt x="56" y="75"/>
                      <a:pt x="56" y="75"/>
                      <a:pt x="56" y="75"/>
                    </a:cubicBezTo>
                    <a:cubicBezTo>
                      <a:pt x="35" y="75"/>
                      <a:pt x="35" y="75"/>
                      <a:pt x="35" y="75"/>
                    </a:cubicBezTo>
                    <a:cubicBezTo>
                      <a:pt x="34" y="75"/>
                      <a:pt x="33" y="74"/>
                      <a:pt x="33" y="72"/>
                    </a:cubicBezTo>
                    <a:cubicBezTo>
                      <a:pt x="33" y="58"/>
                      <a:pt x="33" y="58"/>
                      <a:pt x="33" y="58"/>
                    </a:cubicBezTo>
                    <a:cubicBezTo>
                      <a:pt x="33" y="57"/>
                      <a:pt x="34" y="56"/>
                      <a:pt x="35" y="56"/>
                    </a:cubicBezTo>
                    <a:cubicBezTo>
                      <a:pt x="47" y="56"/>
                      <a:pt x="47" y="56"/>
                      <a:pt x="47" y="56"/>
                    </a:cubicBezTo>
                    <a:cubicBezTo>
                      <a:pt x="47" y="38"/>
                      <a:pt x="47" y="38"/>
                      <a:pt x="47" y="38"/>
                    </a:cubicBezTo>
                    <a:cubicBezTo>
                      <a:pt x="38" y="38"/>
                      <a:pt x="38" y="38"/>
                      <a:pt x="38" y="38"/>
                    </a:cubicBezTo>
                    <a:cubicBezTo>
                      <a:pt x="29" y="38"/>
                      <a:pt x="21" y="35"/>
                      <a:pt x="14" y="29"/>
                    </a:cubicBezTo>
                    <a:cubicBezTo>
                      <a:pt x="7" y="23"/>
                      <a:pt x="2" y="16"/>
                      <a:pt x="1" y="6"/>
                    </a:cubicBezTo>
                    <a:cubicBezTo>
                      <a:pt x="0" y="5"/>
                      <a:pt x="1" y="4"/>
                      <a:pt x="2" y="4"/>
                    </a:cubicBezTo>
                    <a:cubicBezTo>
                      <a:pt x="16" y="1"/>
                      <a:pt x="16" y="1"/>
                      <a:pt x="16" y="1"/>
                    </a:cubicBezTo>
                    <a:cubicBezTo>
                      <a:pt x="18" y="0"/>
                      <a:pt x="19" y="1"/>
                      <a:pt x="19" y="3"/>
                    </a:cubicBezTo>
                    <a:cubicBezTo>
                      <a:pt x="20" y="7"/>
                      <a:pt x="23" y="11"/>
                      <a:pt x="26" y="14"/>
                    </a:cubicBezTo>
                    <a:cubicBezTo>
                      <a:pt x="30" y="17"/>
                      <a:pt x="34" y="19"/>
                      <a:pt x="38" y="19"/>
                    </a:cubicBezTo>
                    <a:cubicBezTo>
                      <a:pt x="56" y="19"/>
                      <a:pt x="56" y="19"/>
                      <a:pt x="56" y="19"/>
                    </a:cubicBezTo>
                    <a:cubicBezTo>
                      <a:pt x="56" y="24"/>
                      <a:pt x="56" y="24"/>
                      <a:pt x="56" y="24"/>
                    </a:cubicBezTo>
                    <a:cubicBezTo>
                      <a:pt x="38" y="24"/>
                      <a:pt x="38" y="24"/>
                      <a:pt x="38" y="24"/>
                    </a:cubicBezTo>
                    <a:cubicBezTo>
                      <a:pt x="33" y="24"/>
                      <a:pt x="27" y="22"/>
                      <a:pt x="23" y="18"/>
                    </a:cubicBezTo>
                    <a:cubicBezTo>
                      <a:pt x="19" y="15"/>
                      <a:pt x="17" y="11"/>
                      <a:pt x="15" y="6"/>
                    </a:cubicBezTo>
                    <a:lnTo>
                      <a:pt x="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4" name="Freeform 44"/>
              <p:cNvSpPr>
                <a:spLocks noEditPoints="1"/>
              </p:cNvSpPr>
              <p:nvPr/>
            </p:nvSpPr>
            <p:spPr bwMode="auto">
              <a:xfrm>
                <a:off x="8116901" y="538167"/>
                <a:ext cx="306388" cy="265114"/>
              </a:xfrm>
              <a:custGeom>
                <a:avLst/>
                <a:gdLst>
                  <a:gd name="T0" fmla="*/ 68 w 135"/>
                  <a:gd name="T1" fmla="*/ 87 h 117"/>
                  <a:gd name="T2" fmla="*/ 131 w 135"/>
                  <a:gd name="T3" fmla="*/ 87 h 117"/>
                  <a:gd name="T4" fmla="*/ 131 w 135"/>
                  <a:gd name="T5" fmla="*/ 66 h 117"/>
                  <a:gd name="T6" fmla="*/ 68 w 135"/>
                  <a:gd name="T7" fmla="*/ 66 h 117"/>
                  <a:gd name="T8" fmla="*/ 68 w 135"/>
                  <a:gd name="T9" fmla="*/ 61 h 117"/>
                  <a:gd name="T10" fmla="*/ 133 w 135"/>
                  <a:gd name="T11" fmla="*/ 61 h 117"/>
                  <a:gd name="T12" fmla="*/ 135 w 135"/>
                  <a:gd name="T13" fmla="*/ 64 h 117"/>
                  <a:gd name="T14" fmla="*/ 135 w 135"/>
                  <a:gd name="T15" fmla="*/ 90 h 117"/>
                  <a:gd name="T16" fmla="*/ 133 w 135"/>
                  <a:gd name="T17" fmla="*/ 92 h 117"/>
                  <a:gd name="T18" fmla="*/ 68 w 135"/>
                  <a:gd name="T19" fmla="*/ 92 h 117"/>
                  <a:gd name="T20" fmla="*/ 68 w 135"/>
                  <a:gd name="T21" fmla="*/ 87 h 117"/>
                  <a:gd name="T22" fmla="*/ 18 w 135"/>
                  <a:gd name="T23" fmla="*/ 109 h 117"/>
                  <a:gd name="T24" fmla="*/ 37 w 135"/>
                  <a:gd name="T25" fmla="*/ 88 h 117"/>
                  <a:gd name="T26" fmla="*/ 39 w 135"/>
                  <a:gd name="T27" fmla="*/ 87 h 117"/>
                  <a:gd name="T28" fmla="*/ 39 w 135"/>
                  <a:gd name="T29" fmla="*/ 87 h 117"/>
                  <a:gd name="T30" fmla="*/ 68 w 135"/>
                  <a:gd name="T31" fmla="*/ 87 h 117"/>
                  <a:gd name="T32" fmla="*/ 68 w 135"/>
                  <a:gd name="T33" fmla="*/ 92 h 117"/>
                  <a:gd name="T34" fmla="*/ 40 w 135"/>
                  <a:gd name="T35" fmla="*/ 92 h 117"/>
                  <a:gd name="T36" fmla="*/ 18 w 135"/>
                  <a:gd name="T37" fmla="*/ 116 h 117"/>
                  <a:gd name="T38" fmla="*/ 16 w 135"/>
                  <a:gd name="T39" fmla="*/ 117 h 117"/>
                  <a:gd name="T40" fmla="*/ 13 w 135"/>
                  <a:gd name="T41" fmla="*/ 115 h 117"/>
                  <a:gd name="T42" fmla="*/ 13 w 135"/>
                  <a:gd name="T43" fmla="*/ 92 h 117"/>
                  <a:gd name="T44" fmla="*/ 2 w 135"/>
                  <a:gd name="T45" fmla="*/ 92 h 117"/>
                  <a:gd name="T46" fmla="*/ 0 w 135"/>
                  <a:gd name="T47" fmla="*/ 90 h 117"/>
                  <a:gd name="T48" fmla="*/ 0 w 135"/>
                  <a:gd name="T49" fmla="*/ 2 h 117"/>
                  <a:gd name="T50" fmla="*/ 2 w 135"/>
                  <a:gd name="T51" fmla="*/ 0 h 117"/>
                  <a:gd name="T52" fmla="*/ 43 w 135"/>
                  <a:gd name="T53" fmla="*/ 0 h 117"/>
                  <a:gd name="T54" fmla="*/ 45 w 135"/>
                  <a:gd name="T55" fmla="*/ 2 h 117"/>
                  <a:gd name="T56" fmla="*/ 45 w 135"/>
                  <a:gd name="T57" fmla="*/ 59 h 117"/>
                  <a:gd name="T58" fmla="*/ 45 w 135"/>
                  <a:gd name="T59" fmla="*/ 61 h 117"/>
                  <a:gd name="T60" fmla="*/ 48 w 135"/>
                  <a:gd name="T61" fmla="*/ 61 h 117"/>
                  <a:gd name="T62" fmla="*/ 68 w 135"/>
                  <a:gd name="T63" fmla="*/ 61 h 117"/>
                  <a:gd name="T64" fmla="*/ 68 w 135"/>
                  <a:gd name="T65" fmla="*/ 66 h 117"/>
                  <a:gd name="T66" fmla="*/ 48 w 135"/>
                  <a:gd name="T67" fmla="*/ 66 h 117"/>
                  <a:gd name="T68" fmla="*/ 43 w 135"/>
                  <a:gd name="T69" fmla="*/ 66 h 117"/>
                  <a:gd name="T70" fmla="*/ 40 w 135"/>
                  <a:gd name="T71" fmla="*/ 64 h 117"/>
                  <a:gd name="T72" fmla="*/ 40 w 135"/>
                  <a:gd name="T73" fmla="*/ 59 h 117"/>
                  <a:gd name="T74" fmla="*/ 40 w 135"/>
                  <a:gd name="T75" fmla="*/ 5 h 117"/>
                  <a:gd name="T76" fmla="*/ 4 w 135"/>
                  <a:gd name="T77" fmla="*/ 5 h 117"/>
                  <a:gd name="T78" fmla="*/ 4 w 135"/>
                  <a:gd name="T79" fmla="*/ 87 h 117"/>
                  <a:gd name="T80" fmla="*/ 16 w 135"/>
                  <a:gd name="T81" fmla="*/ 87 h 117"/>
                  <a:gd name="T82" fmla="*/ 18 w 135"/>
                  <a:gd name="T83" fmla="*/ 90 h 117"/>
                  <a:gd name="T84" fmla="*/ 18 w 135"/>
                  <a:gd name="T85" fmla="*/ 10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 h="117">
                    <a:moveTo>
                      <a:pt x="68" y="87"/>
                    </a:moveTo>
                    <a:cubicBezTo>
                      <a:pt x="131" y="87"/>
                      <a:pt x="131" y="87"/>
                      <a:pt x="131" y="87"/>
                    </a:cubicBezTo>
                    <a:cubicBezTo>
                      <a:pt x="131" y="66"/>
                      <a:pt x="131" y="66"/>
                      <a:pt x="131" y="66"/>
                    </a:cubicBezTo>
                    <a:cubicBezTo>
                      <a:pt x="68" y="66"/>
                      <a:pt x="68" y="66"/>
                      <a:pt x="68" y="66"/>
                    </a:cubicBezTo>
                    <a:cubicBezTo>
                      <a:pt x="68" y="61"/>
                      <a:pt x="68" y="61"/>
                      <a:pt x="68" y="61"/>
                    </a:cubicBezTo>
                    <a:cubicBezTo>
                      <a:pt x="133" y="61"/>
                      <a:pt x="133" y="61"/>
                      <a:pt x="133" y="61"/>
                    </a:cubicBezTo>
                    <a:cubicBezTo>
                      <a:pt x="134" y="61"/>
                      <a:pt x="135" y="62"/>
                      <a:pt x="135" y="64"/>
                    </a:cubicBezTo>
                    <a:cubicBezTo>
                      <a:pt x="135" y="90"/>
                      <a:pt x="135" y="90"/>
                      <a:pt x="135" y="90"/>
                    </a:cubicBezTo>
                    <a:cubicBezTo>
                      <a:pt x="135" y="91"/>
                      <a:pt x="134" y="92"/>
                      <a:pt x="133" y="92"/>
                    </a:cubicBezTo>
                    <a:cubicBezTo>
                      <a:pt x="68" y="92"/>
                      <a:pt x="68" y="92"/>
                      <a:pt x="68" y="92"/>
                    </a:cubicBezTo>
                    <a:lnTo>
                      <a:pt x="68" y="87"/>
                    </a:lnTo>
                    <a:close/>
                    <a:moveTo>
                      <a:pt x="18" y="109"/>
                    </a:moveTo>
                    <a:cubicBezTo>
                      <a:pt x="37" y="88"/>
                      <a:pt x="37" y="88"/>
                      <a:pt x="37" y="88"/>
                    </a:cubicBezTo>
                    <a:cubicBezTo>
                      <a:pt x="38" y="88"/>
                      <a:pt x="38" y="87"/>
                      <a:pt x="39" y="87"/>
                    </a:cubicBezTo>
                    <a:cubicBezTo>
                      <a:pt x="39" y="87"/>
                      <a:pt x="39" y="87"/>
                      <a:pt x="39" y="87"/>
                    </a:cubicBezTo>
                    <a:cubicBezTo>
                      <a:pt x="68" y="87"/>
                      <a:pt x="68" y="87"/>
                      <a:pt x="68" y="87"/>
                    </a:cubicBezTo>
                    <a:cubicBezTo>
                      <a:pt x="68" y="92"/>
                      <a:pt x="68" y="92"/>
                      <a:pt x="68" y="92"/>
                    </a:cubicBezTo>
                    <a:cubicBezTo>
                      <a:pt x="40" y="92"/>
                      <a:pt x="40" y="92"/>
                      <a:pt x="40" y="92"/>
                    </a:cubicBezTo>
                    <a:cubicBezTo>
                      <a:pt x="18" y="116"/>
                      <a:pt x="18" y="116"/>
                      <a:pt x="18" y="116"/>
                    </a:cubicBezTo>
                    <a:cubicBezTo>
                      <a:pt x="17" y="117"/>
                      <a:pt x="16" y="117"/>
                      <a:pt x="16" y="117"/>
                    </a:cubicBezTo>
                    <a:cubicBezTo>
                      <a:pt x="14" y="117"/>
                      <a:pt x="13" y="116"/>
                      <a:pt x="13" y="115"/>
                    </a:cubicBezTo>
                    <a:cubicBezTo>
                      <a:pt x="13" y="92"/>
                      <a:pt x="13" y="92"/>
                      <a:pt x="13" y="92"/>
                    </a:cubicBezTo>
                    <a:cubicBezTo>
                      <a:pt x="2" y="92"/>
                      <a:pt x="2" y="92"/>
                      <a:pt x="2" y="92"/>
                    </a:cubicBezTo>
                    <a:cubicBezTo>
                      <a:pt x="1" y="92"/>
                      <a:pt x="0" y="91"/>
                      <a:pt x="0" y="90"/>
                    </a:cubicBezTo>
                    <a:cubicBezTo>
                      <a:pt x="0" y="2"/>
                      <a:pt x="0" y="2"/>
                      <a:pt x="0" y="2"/>
                    </a:cubicBezTo>
                    <a:cubicBezTo>
                      <a:pt x="0" y="1"/>
                      <a:pt x="1" y="0"/>
                      <a:pt x="2" y="0"/>
                    </a:cubicBezTo>
                    <a:cubicBezTo>
                      <a:pt x="43" y="0"/>
                      <a:pt x="43" y="0"/>
                      <a:pt x="43" y="0"/>
                    </a:cubicBezTo>
                    <a:cubicBezTo>
                      <a:pt x="44" y="0"/>
                      <a:pt x="45" y="1"/>
                      <a:pt x="45" y="2"/>
                    </a:cubicBezTo>
                    <a:cubicBezTo>
                      <a:pt x="45" y="59"/>
                      <a:pt x="45" y="59"/>
                      <a:pt x="45" y="59"/>
                    </a:cubicBezTo>
                    <a:cubicBezTo>
                      <a:pt x="45" y="61"/>
                      <a:pt x="45" y="61"/>
                      <a:pt x="45" y="61"/>
                    </a:cubicBezTo>
                    <a:cubicBezTo>
                      <a:pt x="48" y="61"/>
                      <a:pt x="48" y="61"/>
                      <a:pt x="48" y="61"/>
                    </a:cubicBezTo>
                    <a:cubicBezTo>
                      <a:pt x="68" y="61"/>
                      <a:pt x="68" y="61"/>
                      <a:pt x="68" y="61"/>
                    </a:cubicBezTo>
                    <a:cubicBezTo>
                      <a:pt x="68" y="66"/>
                      <a:pt x="68" y="66"/>
                      <a:pt x="68" y="66"/>
                    </a:cubicBezTo>
                    <a:cubicBezTo>
                      <a:pt x="48" y="66"/>
                      <a:pt x="48" y="66"/>
                      <a:pt x="48" y="66"/>
                    </a:cubicBezTo>
                    <a:cubicBezTo>
                      <a:pt x="43" y="66"/>
                      <a:pt x="43" y="66"/>
                      <a:pt x="43" y="66"/>
                    </a:cubicBezTo>
                    <a:cubicBezTo>
                      <a:pt x="41" y="66"/>
                      <a:pt x="40" y="65"/>
                      <a:pt x="40" y="64"/>
                    </a:cubicBezTo>
                    <a:cubicBezTo>
                      <a:pt x="40" y="59"/>
                      <a:pt x="40" y="59"/>
                      <a:pt x="40" y="59"/>
                    </a:cubicBezTo>
                    <a:cubicBezTo>
                      <a:pt x="40" y="5"/>
                      <a:pt x="40" y="5"/>
                      <a:pt x="40" y="5"/>
                    </a:cubicBezTo>
                    <a:cubicBezTo>
                      <a:pt x="4" y="5"/>
                      <a:pt x="4" y="5"/>
                      <a:pt x="4" y="5"/>
                    </a:cubicBezTo>
                    <a:cubicBezTo>
                      <a:pt x="4" y="87"/>
                      <a:pt x="4" y="87"/>
                      <a:pt x="4" y="87"/>
                    </a:cubicBezTo>
                    <a:cubicBezTo>
                      <a:pt x="16" y="87"/>
                      <a:pt x="16" y="87"/>
                      <a:pt x="16" y="87"/>
                    </a:cubicBezTo>
                    <a:cubicBezTo>
                      <a:pt x="17" y="87"/>
                      <a:pt x="18" y="88"/>
                      <a:pt x="18" y="90"/>
                    </a:cubicBezTo>
                    <a:lnTo>
                      <a:pt x="1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5" name="Freeform 46"/>
              <p:cNvSpPr>
                <a:spLocks noEditPoints="1"/>
              </p:cNvSpPr>
              <p:nvPr/>
            </p:nvSpPr>
            <p:spPr bwMode="auto">
              <a:xfrm>
                <a:off x="8456626" y="1238257"/>
                <a:ext cx="277814" cy="279401"/>
              </a:xfrm>
              <a:custGeom>
                <a:avLst/>
                <a:gdLst>
                  <a:gd name="T0" fmla="*/ 94 w 123"/>
                  <a:gd name="T1" fmla="*/ 56 h 123"/>
                  <a:gd name="T2" fmla="*/ 91 w 123"/>
                  <a:gd name="T3" fmla="*/ 42 h 123"/>
                  <a:gd name="T4" fmla="*/ 96 w 123"/>
                  <a:gd name="T5" fmla="*/ 29 h 123"/>
                  <a:gd name="T6" fmla="*/ 86 w 123"/>
                  <a:gd name="T7" fmla="*/ 9 h 123"/>
                  <a:gd name="T8" fmla="*/ 103 w 123"/>
                  <a:gd name="T9" fmla="*/ 28 h 123"/>
                  <a:gd name="T10" fmla="*/ 113 w 123"/>
                  <a:gd name="T11" fmla="*/ 41 h 123"/>
                  <a:gd name="T12" fmla="*/ 121 w 123"/>
                  <a:gd name="T13" fmla="*/ 73 h 123"/>
                  <a:gd name="T14" fmla="*/ 96 w 123"/>
                  <a:gd name="T15" fmla="*/ 83 h 123"/>
                  <a:gd name="T16" fmla="*/ 95 w 123"/>
                  <a:gd name="T17" fmla="*/ 102 h 123"/>
                  <a:gd name="T18" fmla="*/ 93 w 123"/>
                  <a:gd name="T19" fmla="*/ 94 h 123"/>
                  <a:gd name="T20" fmla="*/ 86 w 123"/>
                  <a:gd name="T21" fmla="*/ 84 h 123"/>
                  <a:gd name="T22" fmla="*/ 86 w 123"/>
                  <a:gd name="T23" fmla="*/ 62 h 123"/>
                  <a:gd name="T24" fmla="*/ 116 w 123"/>
                  <a:gd name="T25" fmla="*/ 75 h 123"/>
                  <a:gd name="T26" fmla="*/ 75 w 123"/>
                  <a:gd name="T27" fmla="*/ 52 h 123"/>
                  <a:gd name="T28" fmla="*/ 82 w 123"/>
                  <a:gd name="T29" fmla="*/ 56 h 123"/>
                  <a:gd name="T30" fmla="*/ 83 w 123"/>
                  <a:gd name="T31" fmla="*/ 27 h 123"/>
                  <a:gd name="T32" fmla="*/ 74 w 123"/>
                  <a:gd name="T33" fmla="*/ 48 h 123"/>
                  <a:gd name="T34" fmla="*/ 75 w 123"/>
                  <a:gd name="T35" fmla="*/ 7 h 123"/>
                  <a:gd name="T36" fmla="*/ 75 w 123"/>
                  <a:gd name="T37" fmla="*/ 115 h 123"/>
                  <a:gd name="T38" fmla="*/ 71 w 123"/>
                  <a:gd name="T39" fmla="*/ 111 h 123"/>
                  <a:gd name="T40" fmla="*/ 84 w 123"/>
                  <a:gd name="T41" fmla="*/ 95 h 123"/>
                  <a:gd name="T42" fmla="*/ 74 w 123"/>
                  <a:gd name="T43" fmla="*/ 74 h 123"/>
                  <a:gd name="T44" fmla="*/ 76 w 123"/>
                  <a:gd name="T45" fmla="*/ 67 h 123"/>
                  <a:gd name="T46" fmla="*/ 86 w 123"/>
                  <a:gd name="T47" fmla="*/ 79 h 123"/>
                  <a:gd name="T48" fmla="*/ 63 w 123"/>
                  <a:gd name="T49" fmla="*/ 29 h 123"/>
                  <a:gd name="T50" fmla="*/ 67 w 123"/>
                  <a:gd name="T51" fmla="*/ 41 h 123"/>
                  <a:gd name="T52" fmla="*/ 63 w 123"/>
                  <a:gd name="T53" fmla="*/ 14 h 123"/>
                  <a:gd name="T54" fmla="*/ 67 w 123"/>
                  <a:gd name="T55" fmla="*/ 114 h 123"/>
                  <a:gd name="T56" fmla="*/ 67 w 123"/>
                  <a:gd name="T57" fmla="*/ 81 h 123"/>
                  <a:gd name="T58" fmla="*/ 63 w 123"/>
                  <a:gd name="T59" fmla="*/ 86 h 123"/>
                  <a:gd name="T60" fmla="*/ 61 w 123"/>
                  <a:gd name="T61" fmla="*/ 5 h 123"/>
                  <a:gd name="T62" fmla="*/ 53 w 123"/>
                  <a:gd name="T63" fmla="*/ 21 h 123"/>
                  <a:gd name="T64" fmla="*/ 53 w 123"/>
                  <a:gd name="T65" fmla="*/ 48 h 123"/>
                  <a:gd name="T66" fmla="*/ 61 w 123"/>
                  <a:gd name="T67" fmla="*/ 28 h 123"/>
                  <a:gd name="T68" fmla="*/ 61 w 123"/>
                  <a:gd name="T69" fmla="*/ 79 h 123"/>
                  <a:gd name="T70" fmla="*/ 53 w 123"/>
                  <a:gd name="T71" fmla="*/ 101 h 123"/>
                  <a:gd name="T72" fmla="*/ 56 w 123"/>
                  <a:gd name="T73" fmla="*/ 114 h 123"/>
                  <a:gd name="T74" fmla="*/ 48 w 123"/>
                  <a:gd name="T75" fmla="*/ 7 h 123"/>
                  <a:gd name="T76" fmla="*/ 53 w 123"/>
                  <a:gd name="T77" fmla="*/ 12 h 123"/>
                  <a:gd name="T78" fmla="*/ 40 w 123"/>
                  <a:gd name="T79" fmla="*/ 27 h 123"/>
                  <a:gd name="T80" fmla="*/ 50 w 123"/>
                  <a:gd name="T81" fmla="*/ 48 h 123"/>
                  <a:gd name="T82" fmla="*/ 44 w 123"/>
                  <a:gd name="T83" fmla="*/ 60 h 123"/>
                  <a:gd name="T84" fmla="*/ 44 w 123"/>
                  <a:gd name="T85" fmla="*/ 62 h 123"/>
                  <a:gd name="T86" fmla="*/ 43 w 123"/>
                  <a:gd name="T87" fmla="*/ 69 h 123"/>
                  <a:gd name="T88" fmla="*/ 40 w 123"/>
                  <a:gd name="T89" fmla="*/ 95 h 123"/>
                  <a:gd name="T90" fmla="*/ 53 w 123"/>
                  <a:gd name="T91" fmla="*/ 74 h 123"/>
                  <a:gd name="T92" fmla="*/ 47 w 123"/>
                  <a:gd name="T93" fmla="*/ 114 h 123"/>
                  <a:gd name="T94" fmla="*/ 38 w 123"/>
                  <a:gd name="T95" fmla="*/ 36 h 123"/>
                  <a:gd name="T96" fmla="*/ 28 w 123"/>
                  <a:gd name="T97" fmla="*/ 32 h 123"/>
                  <a:gd name="T98" fmla="*/ 36 w 123"/>
                  <a:gd name="T99" fmla="*/ 42 h 123"/>
                  <a:gd name="T100" fmla="*/ 30 w 123"/>
                  <a:gd name="T101" fmla="*/ 56 h 123"/>
                  <a:gd name="T102" fmla="*/ 5 w 123"/>
                  <a:gd name="T103" fmla="*/ 60 h 123"/>
                  <a:gd name="T104" fmla="*/ 30 w 123"/>
                  <a:gd name="T105" fmla="*/ 66 h 123"/>
                  <a:gd name="T106" fmla="*/ 33 w 123"/>
                  <a:gd name="T107" fmla="*/ 80 h 123"/>
                  <a:gd name="T108" fmla="*/ 28 w 123"/>
                  <a:gd name="T109" fmla="*/ 94 h 123"/>
                  <a:gd name="T110" fmla="*/ 38 w 123"/>
                  <a:gd name="T111" fmla="*/ 114 h 123"/>
                  <a:gd name="T112" fmla="*/ 9 w 123"/>
                  <a:gd name="T113" fmla="*/ 86 h 123"/>
                  <a:gd name="T114" fmla="*/ 3 w 123"/>
                  <a:gd name="T115" fmla="*/ 76 h 123"/>
                  <a:gd name="T116" fmla="*/ 7 w 123"/>
                  <a:gd name="T117" fmla="*/ 41 h 123"/>
                  <a:gd name="T118" fmla="*/ 9 w 123"/>
                  <a:gd name="T119" fmla="*/ 37 h 123"/>
                  <a:gd name="T120" fmla="*/ 38 w 123"/>
                  <a:gd name="T121"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23">
                    <a:moveTo>
                      <a:pt x="118" y="60"/>
                    </a:moveTo>
                    <a:cubicBezTo>
                      <a:pt x="109" y="60"/>
                      <a:pt x="109" y="60"/>
                      <a:pt x="109" y="60"/>
                    </a:cubicBezTo>
                    <a:cubicBezTo>
                      <a:pt x="107" y="60"/>
                      <a:pt x="106" y="59"/>
                      <a:pt x="106" y="58"/>
                    </a:cubicBezTo>
                    <a:cubicBezTo>
                      <a:pt x="106" y="57"/>
                      <a:pt x="107" y="57"/>
                      <a:pt x="107" y="56"/>
                    </a:cubicBezTo>
                    <a:cubicBezTo>
                      <a:pt x="116" y="48"/>
                      <a:pt x="116" y="48"/>
                      <a:pt x="116" y="48"/>
                    </a:cubicBezTo>
                    <a:cubicBezTo>
                      <a:pt x="114" y="46"/>
                      <a:pt x="114" y="46"/>
                      <a:pt x="114" y="46"/>
                    </a:cubicBezTo>
                    <a:cubicBezTo>
                      <a:pt x="101" y="60"/>
                      <a:pt x="101" y="60"/>
                      <a:pt x="101" y="60"/>
                    </a:cubicBezTo>
                    <a:cubicBezTo>
                      <a:pt x="101" y="60"/>
                      <a:pt x="100" y="60"/>
                      <a:pt x="99" y="60"/>
                    </a:cubicBezTo>
                    <a:cubicBezTo>
                      <a:pt x="99" y="60"/>
                      <a:pt x="99" y="60"/>
                      <a:pt x="99" y="60"/>
                    </a:cubicBezTo>
                    <a:cubicBezTo>
                      <a:pt x="95" y="60"/>
                      <a:pt x="95" y="60"/>
                      <a:pt x="95" y="60"/>
                    </a:cubicBezTo>
                    <a:cubicBezTo>
                      <a:pt x="94" y="60"/>
                      <a:pt x="93" y="59"/>
                      <a:pt x="93" y="58"/>
                    </a:cubicBezTo>
                    <a:cubicBezTo>
                      <a:pt x="93" y="57"/>
                      <a:pt x="93" y="57"/>
                      <a:pt x="94" y="56"/>
                    </a:cubicBezTo>
                    <a:cubicBezTo>
                      <a:pt x="96" y="54"/>
                      <a:pt x="96" y="54"/>
                      <a:pt x="96" y="54"/>
                    </a:cubicBezTo>
                    <a:cubicBezTo>
                      <a:pt x="95" y="53"/>
                      <a:pt x="95" y="53"/>
                      <a:pt x="95" y="53"/>
                    </a:cubicBezTo>
                    <a:cubicBezTo>
                      <a:pt x="88" y="60"/>
                      <a:pt x="88" y="60"/>
                      <a:pt x="88" y="60"/>
                    </a:cubicBezTo>
                    <a:cubicBezTo>
                      <a:pt x="87" y="60"/>
                      <a:pt x="87" y="60"/>
                      <a:pt x="86" y="60"/>
                    </a:cubicBezTo>
                    <a:cubicBezTo>
                      <a:pt x="86" y="60"/>
                      <a:pt x="86" y="60"/>
                      <a:pt x="86" y="60"/>
                    </a:cubicBezTo>
                    <a:cubicBezTo>
                      <a:pt x="86" y="60"/>
                      <a:pt x="86" y="60"/>
                      <a:pt x="86" y="60"/>
                    </a:cubicBezTo>
                    <a:cubicBezTo>
                      <a:pt x="86" y="55"/>
                      <a:pt x="86" y="55"/>
                      <a:pt x="86" y="55"/>
                    </a:cubicBezTo>
                    <a:cubicBezTo>
                      <a:pt x="92" y="49"/>
                      <a:pt x="92" y="49"/>
                      <a:pt x="92" y="49"/>
                    </a:cubicBezTo>
                    <a:cubicBezTo>
                      <a:pt x="86" y="49"/>
                      <a:pt x="86" y="49"/>
                      <a:pt x="86" y="49"/>
                    </a:cubicBezTo>
                    <a:cubicBezTo>
                      <a:pt x="86" y="44"/>
                      <a:pt x="86" y="44"/>
                      <a:pt x="86" y="44"/>
                    </a:cubicBezTo>
                    <a:cubicBezTo>
                      <a:pt x="91" y="44"/>
                      <a:pt x="91" y="44"/>
                      <a:pt x="91" y="44"/>
                    </a:cubicBezTo>
                    <a:cubicBezTo>
                      <a:pt x="91" y="42"/>
                      <a:pt x="91" y="42"/>
                      <a:pt x="91" y="42"/>
                    </a:cubicBezTo>
                    <a:cubicBezTo>
                      <a:pt x="88" y="42"/>
                      <a:pt x="88" y="42"/>
                      <a:pt x="88" y="42"/>
                    </a:cubicBezTo>
                    <a:cubicBezTo>
                      <a:pt x="87" y="42"/>
                      <a:pt x="86" y="42"/>
                      <a:pt x="86" y="41"/>
                    </a:cubicBezTo>
                    <a:cubicBezTo>
                      <a:pt x="86" y="38"/>
                      <a:pt x="86" y="38"/>
                      <a:pt x="86" y="38"/>
                    </a:cubicBezTo>
                    <a:cubicBezTo>
                      <a:pt x="86" y="38"/>
                      <a:pt x="86" y="38"/>
                      <a:pt x="86" y="38"/>
                    </a:cubicBezTo>
                    <a:cubicBezTo>
                      <a:pt x="89" y="35"/>
                      <a:pt x="89" y="35"/>
                      <a:pt x="89" y="35"/>
                    </a:cubicBezTo>
                    <a:cubicBezTo>
                      <a:pt x="89" y="35"/>
                      <a:pt x="90" y="35"/>
                      <a:pt x="91" y="35"/>
                    </a:cubicBezTo>
                    <a:cubicBezTo>
                      <a:pt x="91" y="35"/>
                      <a:pt x="91" y="35"/>
                      <a:pt x="91" y="35"/>
                    </a:cubicBezTo>
                    <a:cubicBezTo>
                      <a:pt x="109" y="35"/>
                      <a:pt x="109" y="35"/>
                      <a:pt x="109" y="35"/>
                    </a:cubicBezTo>
                    <a:cubicBezTo>
                      <a:pt x="109" y="33"/>
                      <a:pt x="109" y="33"/>
                      <a:pt x="109" y="33"/>
                    </a:cubicBezTo>
                    <a:cubicBezTo>
                      <a:pt x="97" y="33"/>
                      <a:pt x="97" y="33"/>
                      <a:pt x="97" y="33"/>
                    </a:cubicBezTo>
                    <a:cubicBezTo>
                      <a:pt x="96" y="33"/>
                      <a:pt x="95" y="32"/>
                      <a:pt x="95" y="30"/>
                    </a:cubicBezTo>
                    <a:cubicBezTo>
                      <a:pt x="95" y="30"/>
                      <a:pt x="95" y="29"/>
                      <a:pt x="96" y="29"/>
                    </a:cubicBezTo>
                    <a:cubicBezTo>
                      <a:pt x="102" y="22"/>
                      <a:pt x="102" y="22"/>
                      <a:pt x="102" y="22"/>
                    </a:cubicBezTo>
                    <a:cubicBezTo>
                      <a:pt x="101" y="21"/>
                      <a:pt x="101" y="21"/>
                      <a:pt x="101" y="21"/>
                    </a:cubicBezTo>
                    <a:cubicBezTo>
                      <a:pt x="94" y="27"/>
                      <a:pt x="94" y="27"/>
                      <a:pt x="94" y="27"/>
                    </a:cubicBezTo>
                    <a:cubicBezTo>
                      <a:pt x="93" y="28"/>
                      <a:pt x="92" y="28"/>
                      <a:pt x="91" y="27"/>
                    </a:cubicBezTo>
                    <a:cubicBezTo>
                      <a:pt x="90" y="27"/>
                      <a:pt x="90" y="26"/>
                      <a:pt x="90" y="26"/>
                    </a:cubicBezTo>
                    <a:cubicBezTo>
                      <a:pt x="90" y="26"/>
                      <a:pt x="90" y="26"/>
                      <a:pt x="90" y="26"/>
                    </a:cubicBezTo>
                    <a:cubicBezTo>
                      <a:pt x="90" y="14"/>
                      <a:pt x="90" y="14"/>
                      <a:pt x="90" y="14"/>
                    </a:cubicBezTo>
                    <a:cubicBezTo>
                      <a:pt x="89" y="14"/>
                      <a:pt x="89" y="14"/>
                      <a:pt x="89" y="14"/>
                    </a:cubicBezTo>
                    <a:cubicBezTo>
                      <a:pt x="89" y="32"/>
                      <a:pt x="89" y="32"/>
                      <a:pt x="89" y="32"/>
                    </a:cubicBezTo>
                    <a:cubicBezTo>
                      <a:pt x="89" y="33"/>
                      <a:pt x="88" y="34"/>
                      <a:pt x="88" y="34"/>
                    </a:cubicBezTo>
                    <a:cubicBezTo>
                      <a:pt x="86" y="36"/>
                      <a:pt x="86" y="36"/>
                      <a:pt x="86" y="36"/>
                    </a:cubicBezTo>
                    <a:cubicBezTo>
                      <a:pt x="86" y="9"/>
                      <a:pt x="86" y="9"/>
                      <a:pt x="86" y="9"/>
                    </a:cubicBezTo>
                    <a:cubicBezTo>
                      <a:pt x="86" y="9"/>
                      <a:pt x="86" y="9"/>
                      <a:pt x="86" y="9"/>
                    </a:cubicBezTo>
                    <a:cubicBezTo>
                      <a:pt x="93" y="9"/>
                      <a:pt x="93" y="9"/>
                      <a:pt x="93" y="9"/>
                    </a:cubicBezTo>
                    <a:cubicBezTo>
                      <a:pt x="94" y="9"/>
                      <a:pt x="95" y="10"/>
                      <a:pt x="95" y="11"/>
                    </a:cubicBezTo>
                    <a:cubicBezTo>
                      <a:pt x="95" y="20"/>
                      <a:pt x="95" y="20"/>
                      <a:pt x="95" y="20"/>
                    </a:cubicBezTo>
                    <a:cubicBezTo>
                      <a:pt x="100" y="15"/>
                      <a:pt x="100" y="15"/>
                      <a:pt x="100" y="15"/>
                    </a:cubicBezTo>
                    <a:cubicBezTo>
                      <a:pt x="100" y="15"/>
                      <a:pt x="100" y="15"/>
                      <a:pt x="100" y="15"/>
                    </a:cubicBezTo>
                    <a:cubicBezTo>
                      <a:pt x="100" y="15"/>
                      <a:pt x="100" y="15"/>
                      <a:pt x="100" y="15"/>
                    </a:cubicBezTo>
                    <a:cubicBezTo>
                      <a:pt x="100" y="15"/>
                      <a:pt x="102" y="15"/>
                      <a:pt x="103" y="15"/>
                    </a:cubicBezTo>
                    <a:cubicBezTo>
                      <a:pt x="107" y="20"/>
                      <a:pt x="107" y="20"/>
                      <a:pt x="107" y="20"/>
                    </a:cubicBezTo>
                    <a:cubicBezTo>
                      <a:pt x="108" y="20"/>
                      <a:pt x="108" y="20"/>
                      <a:pt x="108" y="20"/>
                    </a:cubicBezTo>
                    <a:cubicBezTo>
                      <a:pt x="108" y="21"/>
                      <a:pt x="108" y="23"/>
                      <a:pt x="108" y="23"/>
                    </a:cubicBezTo>
                    <a:cubicBezTo>
                      <a:pt x="103" y="28"/>
                      <a:pt x="103" y="28"/>
                      <a:pt x="103" y="28"/>
                    </a:cubicBezTo>
                    <a:cubicBezTo>
                      <a:pt x="112" y="28"/>
                      <a:pt x="112" y="28"/>
                      <a:pt x="112" y="28"/>
                    </a:cubicBezTo>
                    <a:cubicBezTo>
                      <a:pt x="113" y="28"/>
                      <a:pt x="114" y="29"/>
                      <a:pt x="114" y="30"/>
                    </a:cubicBezTo>
                    <a:cubicBezTo>
                      <a:pt x="114" y="37"/>
                      <a:pt x="114" y="37"/>
                      <a:pt x="114" y="37"/>
                    </a:cubicBezTo>
                    <a:cubicBezTo>
                      <a:pt x="114" y="38"/>
                      <a:pt x="113" y="39"/>
                      <a:pt x="112" y="39"/>
                    </a:cubicBezTo>
                    <a:cubicBezTo>
                      <a:pt x="96" y="39"/>
                      <a:pt x="96" y="39"/>
                      <a:pt x="96" y="39"/>
                    </a:cubicBezTo>
                    <a:cubicBezTo>
                      <a:pt x="96" y="39"/>
                      <a:pt x="96" y="40"/>
                      <a:pt x="96" y="40"/>
                    </a:cubicBezTo>
                    <a:cubicBezTo>
                      <a:pt x="96" y="46"/>
                      <a:pt x="96" y="46"/>
                      <a:pt x="96" y="46"/>
                    </a:cubicBezTo>
                    <a:cubicBezTo>
                      <a:pt x="96" y="47"/>
                      <a:pt x="96" y="47"/>
                      <a:pt x="95" y="47"/>
                    </a:cubicBezTo>
                    <a:cubicBezTo>
                      <a:pt x="96" y="47"/>
                      <a:pt x="96" y="48"/>
                      <a:pt x="96" y="48"/>
                    </a:cubicBezTo>
                    <a:cubicBezTo>
                      <a:pt x="101" y="52"/>
                      <a:pt x="101" y="52"/>
                      <a:pt x="101" y="52"/>
                    </a:cubicBezTo>
                    <a:cubicBezTo>
                      <a:pt x="101" y="53"/>
                      <a:pt x="101" y="53"/>
                      <a:pt x="101" y="53"/>
                    </a:cubicBezTo>
                    <a:cubicBezTo>
                      <a:pt x="113" y="41"/>
                      <a:pt x="113" y="41"/>
                      <a:pt x="113" y="41"/>
                    </a:cubicBezTo>
                    <a:cubicBezTo>
                      <a:pt x="113" y="41"/>
                      <a:pt x="113" y="41"/>
                      <a:pt x="113" y="41"/>
                    </a:cubicBezTo>
                    <a:cubicBezTo>
                      <a:pt x="114" y="40"/>
                      <a:pt x="115" y="40"/>
                      <a:pt x="116" y="41"/>
                    </a:cubicBezTo>
                    <a:cubicBezTo>
                      <a:pt x="121" y="46"/>
                      <a:pt x="121" y="46"/>
                      <a:pt x="121" y="46"/>
                    </a:cubicBezTo>
                    <a:cubicBezTo>
                      <a:pt x="121" y="46"/>
                      <a:pt x="121" y="46"/>
                      <a:pt x="121" y="46"/>
                    </a:cubicBezTo>
                    <a:cubicBezTo>
                      <a:pt x="122" y="47"/>
                      <a:pt x="122" y="48"/>
                      <a:pt x="121" y="49"/>
                    </a:cubicBezTo>
                    <a:cubicBezTo>
                      <a:pt x="114" y="56"/>
                      <a:pt x="114" y="56"/>
                      <a:pt x="114" y="56"/>
                    </a:cubicBezTo>
                    <a:cubicBezTo>
                      <a:pt x="121" y="56"/>
                      <a:pt x="121" y="56"/>
                      <a:pt x="121" y="56"/>
                    </a:cubicBezTo>
                    <a:cubicBezTo>
                      <a:pt x="122" y="56"/>
                      <a:pt x="123" y="57"/>
                      <a:pt x="123" y="58"/>
                    </a:cubicBezTo>
                    <a:cubicBezTo>
                      <a:pt x="123" y="64"/>
                      <a:pt x="123" y="64"/>
                      <a:pt x="123" y="64"/>
                    </a:cubicBezTo>
                    <a:cubicBezTo>
                      <a:pt x="123" y="66"/>
                      <a:pt x="122" y="67"/>
                      <a:pt x="121" y="67"/>
                    </a:cubicBezTo>
                    <a:cubicBezTo>
                      <a:pt x="114" y="67"/>
                      <a:pt x="114" y="67"/>
                      <a:pt x="114" y="67"/>
                    </a:cubicBezTo>
                    <a:cubicBezTo>
                      <a:pt x="121" y="73"/>
                      <a:pt x="121" y="73"/>
                      <a:pt x="121" y="73"/>
                    </a:cubicBezTo>
                    <a:cubicBezTo>
                      <a:pt x="122" y="74"/>
                      <a:pt x="122" y="76"/>
                      <a:pt x="121" y="76"/>
                    </a:cubicBezTo>
                    <a:cubicBezTo>
                      <a:pt x="116" y="81"/>
                      <a:pt x="116" y="81"/>
                      <a:pt x="116" y="81"/>
                    </a:cubicBezTo>
                    <a:cubicBezTo>
                      <a:pt x="116" y="81"/>
                      <a:pt x="116" y="81"/>
                      <a:pt x="116" y="81"/>
                    </a:cubicBezTo>
                    <a:cubicBezTo>
                      <a:pt x="115" y="82"/>
                      <a:pt x="114" y="82"/>
                      <a:pt x="113" y="81"/>
                    </a:cubicBezTo>
                    <a:cubicBezTo>
                      <a:pt x="101" y="70"/>
                      <a:pt x="101" y="70"/>
                      <a:pt x="101" y="70"/>
                    </a:cubicBezTo>
                    <a:cubicBezTo>
                      <a:pt x="101" y="70"/>
                      <a:pt x="101" y="70"/>
                      <a:pt x="101" y="70"/>
                    </a:cubicBezTo>
                    <a:cubicBezTo>
                      <a:pt x="96" y="75"/>
                      <a:pt x="96" y="75"/>
                      <a:pt x="96" y="75"/>
                    </a:cubicBezTo>
                    <a:cubicBezTo>
                      <a:pt x="96" y="75"/>
                      <a:pt x="96" y="75"/>
                      <a:pt x="96" y="75"/>
                    </a:cubicBezTo>
                    <a:cubicBezTo>
                      <a:pt x="96" y="75"/>
                      <a:pt x="96" y="75"/>
                      <a:pt x="95" y="75"/>
                    </a:cubicBezTo>
                    <a:cubicBezTo>
                      <a:pt x="96" y="75"/>
                      <a:pt x="96" y="76"/>
                      <a:pt x="96" y="76"/>
                    </a:cubicBezTo>
                    <a:cubicBezTo>
                      <a:pt x="96" y="83"/>
                      <a:pt x="96" y="83"/>
                      <a:pt x="96" y="83"/>
                    </a:cubicBezTo>
                    <a:cubicBezTo>
                      <a:pt x="96" y="83"/>
                      <a:pt x="96" y="83"/>
                      <a:pt x="96" y="83"/>
                    </a:cubicBezTo>
                    <a:cubicBezTo>
                      <a:pt x="112" y="83"/>
                      <a:pt x="112" y="83"/>
                      <a:pt x="112" y="83"/>
                    </a:cubicBezTo>
                    <a:cubicBezTo>
                      <a:pt x="113" y="83"/>
                      <a:pt x="114" y="84"/>
                      <a:pt x="114" y="86"/>
                    </a:cubicBezTo>
                    <a:cubicBezTo>
                      <a:pt x="114" y="92"/>
                      <a:pt x="114" y="92"/>
                      <a:pt x="114" y="92"/>
                    </a:cubicBezTo>
                    <a:cubicBezTo>
                      <a:pt x="114" y="93"/>
                      <a:pt x="113" y="94"/>
                      <a:pt x="112" y="94"/>
                    </a:cubicBezTo>
                    <a:cubicBezTo>
                      <a:pt x="103" y="94"/>
                      <a:pt x="103" y="94"/>
                      <a:pt x="103" y="94"/>
                    </a:cubicBezTo>
                    <a:cubicBezTo>
                      <a:pt x="108" y="99"/>
                      <a:pt x="108" y="99"/>
                      <a:pt x="108" y="99"/>
                    </a:cubicBezTo>
                    <a:cubicBezTo>
                      <a:pt x="108" y="99"/>
                      <a:pt x="108" y="99"/>
                      <a:pt x="108" y="99"/>
                    </a:cubicBezTo>
                    <a:cubicBezTo>
                      <a:pt x="108" y="100"/>
                      <a:pt x="108" y="101"/>
                      <a:pt x="108" y="102"/>
                    </a:cubicBezTo>
                    <a:cubicBezTo>
                      <a:pt x="103" y="107"/>
                      <a:pt x="103" y="107"/>
                      <a:pt x="103" y="107"/>
                    </a:cubicBezTo>
                    <a:cubicBezTo>
                      <a:pt x="103" y="107"/>
                      <a:pt x="103" y="107"/>
                      <a:pt x="103" y="107"/>
                    </a:cubicBezTo>
                    <a:cubicBezTo>
                      <a:pt x="102" y="108"/>
                      <a:pt x="100" y="108"/>
                      <a:pt x="100" y="107"/>
                    </a:cubicBezTo>
                    <a:cubicBezTo>
                      <a:pt x="95" y="102"/>
                      <a:pt x="95" y="102"/>
                      <a:pt x="95" y="102"/>
                    </a:cubicBezTo>
                    <a:cubicBezTo>
                      <a:pt x="95" y="111"/>
                      <a:pt x="95" y="111"/>
                      <a:pt x="95" y="111"/>
                    </a:cubicBezTo>
                    <a:cubicBezTo>
                      <a:pt x="95" y="113"/>
                      <a:pt x="94" y="114"/>
                      <a:pt x="93" y="114"/>
                    </a:cubicBezTo>
                    <a:cubicBezTo>
                      <a:pt x="86" y="114"/>
                      <a:pt x="86" y="114"/>
                      <a:pt x="86" y="114"/>
                    </a:cubicBezTo>
                    <a:cubicBezTo>
                      <a:pt x="86" y="114"/>
                      <a:pt x="86" y="114"/>
                      <a:pt x="86" y="114"/>
                    </a:cubicBezTo>
                    <a:cubicBezTo>
                      <a:pt x="86" y="87"/>
                      <a:pt x="86" y="87"/>
                      <a:pt x="86" y="87"/>
                    </a:cubicBezTo>
                    <a:cubicBezTo>
                      <a:pt x="88" y="88"/>
                      <a:pt x="88" y="88"/>
                      <a:pt x="88" y="88"/>
                    </a:cubicBezTo>
                    <a:cubicBezTo>
                      <a:pt x="88" y="89"/>
                      <a:pt x="88" y="90"/>
                      <a:pt x="88" y="90"/>
                    </a:cubicBezTo>
                    <a:cubicBezTo>
                      <a:pt x="89" y="90"/>
                      <a:pt x="89" y="90"/>
                      <a:pt x="89" y="90"/>
                    </a:cubicBezTo>
                    <a:cubicBezTo>
                      <a:pt x="89" y="109"/>
                      <a:pt x="89" y="109"/>
                      <a:pt x="89" y="109"/>
                    </a:cubicBezTo>
                    <a:cubicBezTo>
                      <a:pt x="90" y="109"/>
                      <a:pt x="90" y="109"/>
                      <a:pt x="90" y="109"/>
                    </a:cubicBezTo>
                    <a:cubicBezTo>
                      <a:pt x="90" y="97"/>
                      <a:pt x="90" y="97"/>
                      <a:pt x="90" y="97"/>
                    </a:cubicBezTo>
                    <a:cubicBezTo>
                      <a:pt x="90" y="95"/>
                      <a:pt x="91" y="94"/>
                      <a:pt x="93" y="94"/>
                    </a:cubicBezTo>
                    <a:cubicBezTo>
                      <a:pt x="93" y="94"/>
                      <a:pt x="94" y="95"/>
                      <a:pt x="94" y="95"/>
                    </a:cubicBezTo>
                    <a:cubicBezTo>
                      <a:pt x="101" y="102"/>
                      <a:pt x="101" y="102"/>
                      <a:pt x="101" y="102"/>
                    </a:cubicBezTo>
                    <a:cubicBezTo>
                      <a:pt x="102" y="101"/>
                      <a:pt x="102" y="101"/>
                      <a:pt x="102" y="101"/>
                    </a:cubicBezTo>
                    <a:cubicBezTo>
                      <a:pt x="96" y="94"/>
                      <a:pt x="96" y="94"/>
                      <a:pt x="96" y="94"/>
                    </a:cubicBezTo>
                    <a:cubicBezTo>
                      <a:pt x="95" y="93"/>
                      <a:pt x="95" y="91"/>
                      <a:pt x="96" y="90"/>
                    </a:cubicBezTo>
                    <a:cubicBezTo>
                      <a:pt x="96" y="90"/>
                      <a:pt x="97" y="90"/>
                      <a:pt x="97" y="90"/>
                    </a:cubicBezTo>
                    <a:cubicBezTo>
                      <a:pt x="97" y="90"/>
                      <a:pt x="97" y="90"/>
                      <a:pt x="97" y="90"/>
                    </a:cubicBezTo>
                    <a:cubicBezTo>
                      <a:pt x="109" y="90"/>
                      <a:pt x="109" y="90"/>
                      <a:pt x="109" y="90"/>
                    </a:cubicBezTo>
                    <a:cubicBezTo>
                      <a:pt x="109" y="88"/>
                      <a:pt x="109" y="88"/>
                      <a:pt x="109" y="88"/>
                    </a:cubicBezTo>
                    <a:cubicBezTo>
                      <a:pt x="91" y="88"/>
                      <a:pt x="91" y="88"/>
                      <a:pt x="91" y="88"/>
                    </a:cubicBezTo>
                    <a:cubicBezTo>
                      <a:pt x="90" y="88"/>
                      <a:pt x="89" y="88"/>
                      <a:pt x="89" y="87"/>
                    </a:cubicBezTo>
                    <a:cubicBezTo>
                      <a:pt x="86" y="84"/>
                      <a:pt x="86" y="84"/>
                      <a:pt x="86" y="84"/>
                    </a:cubicBezTo>
                    <a:cubicBezTo>
                      <a:pt x="86" y="84"/>
                      <a:pt x="86" y="84"/>
                      <a:pt x="86" y="84"/>
                    </a:cubicBezTo>
                    <a:cubicBezTo>
                      <a:pt x="86" y="81"/>
                      <a:pt x="86" y="81"/>
                      <a:pt x="86" y="81"/>
                    </a:cubicBezTo>
                    <a:cubicBezTo>
                      <a:pt x="86" y="81"/>
                      <a:pt x="86" y="81"/>
                      <a:pt x="86" y="81"/>
                    </a:cubicBezTo>
                    <a:cubicBezTo>
                      <a:pt x="87" y="80"/>
                      <a:pt x="87" y="80"/>
                      <a:pt x="88" y="80"/>
                    </a:cubicBezTo>
                    <a:cubicBezTo>
                      <a:pt x="88" y="80"/>
                      <a:pt x="88" y="80"/>
                      <a:pt x="88" y="80"/>
                    </a:cubicBezTo>
                    <a:cubicBezTo>
                      <a:pt x="91" y="80"/>
                      <a:pt x="91" y="80"/>
                      <a:pt x="91" y="80"/>
                    </a:cubicBezTo>
                    <a:cubicBezTo>
                      <a:pt x="91" y="79"/>
                      <a:pt x="91" y="79"/>
                      <a:pt x="91" y="79"/>
                    </a:cubicBezTo>
                    <a:cubicBezTo>
                      <a:pt x="86" y="79"/>
                      <a:pt x="86" y="79"/>
                      <a:pt x="86" y="79"/>
                    </a:cubicBezTo>
                    <a:cubicBezTo>
                      <a:pt x="86" y="74"/>
                      <a:pt x="86" y="74"/>
                      <a:pt x="86" y="74"/>
                    </a:cubicBezTo>
                    <a:cubicBezTo>
                      <a:pt x="92" y="74"/>
                      <a:pt x="92" y="74"/>
                      <a:pt x="92" y="74"/>
                    </a:cubicBezTo>
                    <a:cubicBezTo>
                      <a:pt x="86" y="68"/>
                      <a:pt x="86" y="68"/>
                      <a:pt x="86" y="68"/>
                    </a:cubicBezTo>
                    <a:cubicBezTo>
                      <a:pt x="86" y="62"/>
                      <a:pt x="86" y="62"/>
                      <a:pt x="86" y="62"/>
                    </a:cubicBezTo>
                    <a:cubicBezTo>
                      <a:pt x="86" y="62"/>
                      <a:pt x="86" y="62"/>
                      <a:pt x="86" y="62"/>
                    </a:cubicBezTo>
                    <a:cubicBezTo>
                      <a:pt x="87" y="62"/>
                      <a:pt x="87" y="62"/>
                      <a:pt x="88" y="63"/>
                    </a:cubicBezTo>
                    <a:cubicBezTo>
                      <a:pt x="95" y="70"/>
                      <a:pt x="95" y="70"/>
                      <a:pt x="95" y="70"/>
                    </a:cubicBezTo>
                    <a:cubicBezTo>
                      <a:pt x="96" y="68"/>
                      <a:pt x="96" y="68"/>
                      <a:pt x="96" y="68"/>
                    </a:cubicBezTo>
                    <a:cubicBezTo>
                      <a:pt x="94" y="66"/>
                      <a:pt x="94" y="66"/>
                      <a:pt x="94" y="66"/>
                    </a:cubicBezTo>
                    <a:cubicBezTo>
                      <a:pt x="93" y="65"/>
                      <a:pt x="93" y="64"/>
                      <a:pt x="94" y="63"/>
                    </a:cubicBezTo>
                    <a:cubicBezTo>
                      <a:pt x="94" y="62"/>
                      <a:pt x="95" y="62"/>
                      <a:pt x="95" y="62"/>
                    </a:cubicBezTo>
                    <a:cubicBezTo>
                      <a:pt x="95" y="62"/>
                      <a:pt x="95" y="62"/>
                      <a:pt x="95" y="62"/>
                    </a:cubicBezTo>
                    <a:cubicBezTo>
                      <a:pt x="99" y="62"/>
                      <a:pt x="99" y="62"/>
                      <a:pt x="99" y="62"/>
                    </a:cubicBezTo>
                    <a:cubicBezTo>
                      <a:pt x="100" y="62"/>
                      <a:pt x="101" y="62"/>
                      <a:pt x="101" y="63"/>
                    </a:cubicBezTo>
                    <a:cubicBezTo>
                      <a:pt x="114" y="76"/>
                      <a:pt x="114" y="76"/>
                      <a:pt x="114" y="76"/>
                    </a:cubicBezTo>
                    <a:cubicBezTo>
                      <a:pt x="116" y="75"/>
                      <a:pt x="116" y="75"/>
                      <a:pt x="116" y="75"/>
                    </a:cubicBezTo>
                    <a:cubicBezTo>
                      <a:pt x="107" y="66"/>
                      <a:pt x="107" y="66"/>
                      <a:pt x="107" y="66"/>
                    </a:cubicBezTo>
                    <a:cubicBezTo>
                      <a:pt x="106" y="65"/>
                      <a:pt x="106" y="64"/>
                      <a:pt x="107" y="63"/>
                    </a:cubicBezTo>
                    <a:cubicBezTo>
                      <a:pt x="107" y="62"/>
                      <a:pt x="108" y="62"/>
                      <a:pt x="109" y="62"/>
                    </a:cubicBezTo>
                    <a:cubicBezTo>
                      <a:pt x="109" y="62"/>
                      <a:pt x="109" y="62"/>
                      <a:pt x="109" y="62"/>
                    </a:cubicBezTo>
                    <a:cubicBezTo>
                      <a:pt x="118" y="62"/>
                      <a:pt x="118" y="62"/>
                      <a:pt x="118" y="62"/>
                    </a:cubicBezTo>
                    <a:lnTo>
                      <a:pt x="118" y="60"/>
                    </a:lnTo>
                    <a:close/>
                    <a:moveTo>
                      <a:pt x="86" y="60"/>
                    </a:moveTo>
                    <a:cubicBezTo>
                      <a:pt x="80" y="60"/>
                      <a:pt x="80" y="60"/>
                      <a:pt x="80" y="60"/>
                    </a:cubicBezTo>
                    <a:cubicBezTo>
                      <a:pt x="78" y="60"/>
                      <a:pt x="77" y="59"/>
                      <a:pt x="77" y="58"/>
                    </a:cubicBezTo>
                    <a:cubicBezTo>
                      <a:pt x="77" y="57"/>
                      <a:pt x="77" y="56"/>
                      <a:pt x="76" y="55"/>
                    </a:cubicBezTo>
                    <a:cubicBezTo>
                      <a:pt x="76" y="55"/>
                      <a:pt x="76" y="55"/>
                      <a:pt x="76" y="55"/>
                    </a:cubicBezTo>
                    <a:cubicBezTo>
                      <a:pt x="76" y="54"/>
                      <a:pt x="75" y="53"/>
                      <a:pt x="75" y="52"/>
                    </a:cubicBezTo>
                    <a:cubicBezTo>
                      <a:pt x="74" y="51"/>
                      <a:pt x="74" y="50"/>
                      <a:pt x="75" y="49"/>
                    </a:cubicBezTo>
                    <a:cubicBezTo>
                      <a:pt x="75" y="49"/>
                      <a:pt x="75" y="49"/>
                      <a:pt x="75" y="49"/>
                    </a:cubicBezTo>
                    <a:cubicBezTo>
                      <a:pt x="80" y="45"/>
                      <a:pt x="80" y="45"/>
                      <a:pt x="80" y="45"/>
                    </a:cubicBezTo>
                    <a:cubicBezTo>
                      <a:pt x="80" y="44"/>
                      <a:pt x="81" y="44"/>
                      <a:pt x="81" y="44"/>
                    </a:cubicBezTo>
                    <a:cubicBezTo>
                      <a:pt x="81" y="44"/>
                      <a:pt x="81" y="44"/>
                      <a:pt x="81" y="44"/>
                    </a:cubicBezTo>
                    <a:cubicBezTo>
                      <a:pt x="86" y="44"/>
                      <a:pt x="86" y="44"/>
                      <a:pt x="86" y="44"/>
                    </a:cubicBezTo>
                    <a:cubicBezTo>
                      <a:pt x="86" y="49"/>
                      <a:pt x="86" y="49"/>
                      <a:pt x="86" y="49"/>
                    </a:cubicBezTo>
                    <a:cubicBezTo>
                      <a:pt x="82" y="49"/>
                      <a:pt x="82" y="49"/>
                      <a:pt x="82" y="49"/>
                    </a:cubicBezTo>
                    <a:cubicBezTo>
                      <a:pt x="80" y="51"/>
                      <a:pt x="80" y="51"/>
                      <a:pt x="80" y="51"/>
                    </a:cubicBezTo>
                    <a:cubicBezTo>
                      <a:pt x="80" y="52"/>
                      <a:pt x="80" y="53"/>
                      <a:pt x="81" y="53"/>
                    </a:cubicBezTo>
                    <a:cubicBezTo>
                      <a:pt x="81" y="53"/>
                      <a:pt x="81" y="53"/>
                      <a:pt x="81" y="53"/>
                    </a:cubicBezTo>
                    <a:cubicBezTo>
                      <a:pt x="81" y="54"/>
                      <a:pt x="81" y="55"/>
                      <a:pt x="82" y="56"/>
                    </a:cubicBezTo>
                    <a:cubicBezTo>
                      <a:pt x="85" y="56"/>
                      <a:pt x="85" y="56"/>
                      <a:pt x="85" y="56"/>
                    </a:cubicBezTo>
                    <a:cubicBezTo>
                      <a:pt x="86" y="55"/>
                      <a:pt x="86" y="55"/>
                      <a:pt x="86" y="55"/>
                    </a:cubicBezTo>
                    <a:cubicBezTo>
                      <a:pt x="86" y="60"/>
                      <a:pt x="86" y="60"/>
                      <a:pt x="86" y="60"/>
                    </a:cubicBezTo>
                    <a:close/>
                    <a:moveTo>
                      <a:pt x="86" y="41"/>
                    </a:moveTo>
                    <a:cubicBezTo>
                      <a:pt x="86" y="41"/>
                      <a:pt x="85" y="40"/>
                      <a:pt x="85" y="40"/>
                    </a:cubicBezTo>
                    <a:cubicBezTo>
                      <a:pt x="85" y="39"/>
                      <a:pt x="86" y="39"/>
                      <a:pt x="86" y="38"/>
                    </a:cubicBezTo>
                    <a:cubicBezTo>
                      <a:pt x="86" y="41"/>
                      <a:pt x="86" y="41"/>
                      <a:pt x="86" y="41"/>
                    </a:cubicBezTo>
                    <a:close/>
                    <a:moveTo>
                      <a:pt x="86" y="36"/>
                    </a:moveTo>
                    <a:cubicBezTo>
                      <a:pt x="86" y="9"/>
                      <a:pt x="86" y="9"/>
                      <a:pt x="86" y="9"/>
                    </a:cubicBezTo>
                    <a:cubicBezTo>
                      <a:pt x="85" y="9"/>
                      <a:pt x="84" y="10"/>
                      <a:pt x="84" y="11"/>
                    </a:cubicBezTo>
                    <a:cubicBezTo>
                      <a:pt x="84" y="27"/>
                      <a:pt x="84" y="27"/>
                      <a:pt x="84" y="27"/>
                    </a:cubicBezTo>
                    <a:cubicBezTo>
                      <a:pt x="84" y="27"/>
                      <a:pt x="83" y="27"/>
                      <a:pt x="83" y="27"/>
                    </a:cubicBezTo>
                    <a:cubicBezTo>
                      <a:pt x="77" y="27"/>
                      <a:pt x="77" y="27"/>
                      <a:pt x="77" y="27"/>
                    </a:cubicBezTo>
                    <a:cubicBezTo>
                      <a:pt x="76" y="27"/>
                      <a:pt x="76" y="27"/>
                      <a:pt x="76" y="28"/>
                    </a:cubicBezTo>
                    <a:cubicBezTo>
                      <a:pt x="76" y="27"/>
                      <a:pt x="75" y="27"/>
                      <a:pt x="75" y="27"/>
                    </a:cubicBezTo>
                    <a:cubicBezTo>
                      <a:pt x="75" y="27"/>
                      <a:pt x="75" y="27"/>
                      <a:pt x="75" y="27"/>
                    </a:cubicBezTo>
                    <a:cubicBezTo>
                      <a:pt x="71" y="22"/>
                      <a:pt x="71" y="22"/>
                      <a:pt x="71" y="22"/>
                    </a:cubicBezTo>
                    <a:cubicBezTo>
                      <a:pt x="71" y="34"/>
                      <a:pt x="71" y="34"/>
                      <a:pt x="71" y="34"/>
                    </a:cubicBezTo>
                    <a:cubicBezTo>
                      <a:pt x="74" y="31"/>
                      <a:pt x="74" y="31"/>
                      <a:pt x="74" y="31"/>
                    </a:cubicBezTo>
                    <a:cubicBezTo>
                      <a:pt x="74" y="41"/>
                      <a:pt x="74" y="41"/>
                      <a:pt x="74" y="41"/>
                    </a:cubicBezTo>
                    <a:cubicBezTo>
                      <a:pt x="72" y="43"/>
                      <a:pt x="72" y="43"/>
                      <a:pt x="72" y="43"/>
                    </a:cubicBezTo>
                    <a:cubicBezTo>
                      <a:pt x="71" y="43"/>
                      <a:pt x="71" y="43"/>
                      <a:pt x="71" y="43"/>
                    </a:cubicBezTo>
                    <a:cubicBezTo>
                      <a:pt x="71" y="48"/>
                      <a:pt x="71" y="48"/>
                      <a:pt x="71" y="48"/>
                    </a:cubicBezTo>
                    <a:cubicBezTo>
                      <a:pt x="72" y="49"/>
                      <a:pt x="73" y="49"/>
                      <a:pt x="74" y="48"/>
                    </a:cubicBezTo>
                    <a:cubicBezTo>
                      <a:pt x="78" y="44"/>
                      <a:pt x="78" y="44"/>
                      <a:pt x="78" y="44"/>
                    </a:cubicBezTo>
                    <a:cubicBezTo>
                      <a:pt x="79" y="43"/>
                      <a:pt x="79" y="42"/>
                      <a:pt x="79" y="42"/>
                    </a:cubicBezTo>
                    <a:cubicBezTo>
                      <a:pt x="79" y="32"/>
                      <a:pt x="79" y="32"/>
                      <a:pt x="79" y="32"/>
                    </a:cubicBezTo>
                    <a:cubicBezTo>
                      <a:pt x="81" y="32"/>
                      <a:pt x="81" y="32"/>
                      <a:pt x="81" y="32"/>
                    </a:cubicBezTo>
                    <a:cubicBezTo>
                      <a:pt x="81" y="35"/>
                      <a:pt x="81" y="35"/>
                      <a:pt x="81" y="35"/>
                    </a:cubicBezTo>
                    <a:cubicBezTo>
                      <a:pt x="81" y="35"/>
                      <a:pt x="81" y="35"/>
                      <a:pt x="81" y="35"/>
                    </a:cubicBezTo>
                    <a:cubicBezTo>
                      <a:pt x="81" y="36"/>
                      <a:pt x="81" y="36"/>
                      <a:pt x="82" y="37"/>
                    </a:cubicBezTo>
                    <a:cubicBezTo>
                      <a:pt x="82" y="38"/>
                      <a:pt x="84" y="38"/>
                      <a:pt x="85" y="37"/>
                    </a:cubicBezTo>
                    <a:cubicBezTo>
                      <a:pt x="86" y="36"/>
                      <a:pt x="86" y="36"/>
                      <a:pt x="86" y="36"/>
                    </a:cubicBezTo>
                    <a:close/>
                    <a:moveTo>
                      <a:pt x="71" y="14"/>
                    </a:moveTo>
                    <a:cubicBezTo>
                      <a:pt x="77" y="9"/>
                      <a:pt x="77" y="9"/>
                      <a:pt x="77" y="9"/>
                    </a:cubicBezTo>
                    <a:cubicBezTo>
                      <a:pt x="75" y="7"/>
                      <a:pt x="75" y="7"/>
                      <a:pt x="75" y="7"/>
                    </a:cubicBezTo>
                    <a:cubicBezTo>
                      <a:pt x="71" y="12"/>
                      <a:pt x="71" y="12"/>
                      <a:pt x="71" y="12"/>
                    </a:cubicBezTo>
                    <a:cubicBezTo>
                      <a:pt x="71" y="5"/>
                      <a:pt x="71" y="5"/>
                      <a:pt x="71" y="5"/>
                    </a:cubicBezTo>
                    <a:cubicBezTo>
                      <a:pt x="74" y="2"/>
                      <a:pt x="74" y="2"/>
                      <a:pt x="74" y="2"/>
                    </a:cubicBezTo>
                    <a:cubicBezTo>
                      <a:pt x="74" y="2"/>
                      <a:pt x="74" y="2"/>
                      <a:pt x="74" y="2"/>
                    </a:cubicBezTo>
                    <a:cubicBezTo>
                      <a:pt x="75" y="1"/>
                      <a:pt x="76" y="1"/>
                      <a:pt x="77" y="2"/>
                    </a:cubicBezTo>
                    <a:cubicBezTo>
                      <a:pt x="82" y="7"/>
                      <a:pt x="82" y="7"/>
                      <a:pt x="82" y="7"/>
                    </a:cubicBezTo>
                    <a:cubicBezTo>
                      <a:pt x="82" y="7"/>
                      <a:pt x="82" y="7"/>
                      <a:pt x="82" y="7"/>
                    </a:cubicBezTo>
                    <a:cubicBezTo>
                      <a:pt x="83" y="8"/>
                      <a:pt x="83" y="9"/>
                      <a:pt x="82" y="10"/>
                    </a:cubicBezTo>
                    <a:cubicBezTo>
                      <a:pt x="71" y="21"/>
                      <a:pt x="71" y="21"/>
                      <a:pt x="71" y="21"/>
                    </a:cubicBezTo>
                    <a:cubicBezTo>
                      <a:pt x="71" y="14"/>
                      <a:pt x="71" y="14"/>
                      <a:pt x="71" y="14"/>
                    </a:cubicBezTo>
                    <a:close/>
                    <a:moveTo>
                      <a:pt x="71" y="111"/>
                    </a:moveTo>
                    <a:cubicBezTo>
                      <a:pt x="75" y="115"/>
                      <a:pt x="75" y="115"/>
                      <a:pt x="75" y="115"/>
                    </a:cubicBezTo>
                    <a:cubicBezTo>
                      <a:pt x="77" y="114"/>
                      <a:pt x="77" y="114"/>
                      <a:pt x="77" y="114"/>
                    </a:cubicBezTo>
                    <a:cubicBezTo>
                      <a:pt x="71" y="108"/>
                      <a:pt x="71" y="108"/>
                      <a:pt x="71" y="108"/>
                    </a:cubicBezTo>
                    <a:cubicBezTo>
                      <a:pt x="71" y="101"/>
                      <a:pt x="71" y="101"/>
                      <a:pt x="71" y="101"/>
                    </a:cubicBezTo>
                    <a:cubicBezTo>
                      <a:pt x="82" y="112"/>
                      <a:pt x="82" y="112"/>
                      <a:pt x="82" y="112"/>
                    </a:cubicBezTo>
                    <a:cubicBezTo>
                      <a:pt x="82" y="112"/>
                      <a:pt x="82" y="112"/>
                      <a:pt x="82" y="112"/>
                    </a:cubicBezTo>
                    <a:cubicBezTo>
                      <a:pt x="82" y="112"/>
                      <a:pt x="82" y="112"/>
                      <a:pt x="82" y="112"/>
                    </a:cubicBezTo>
                    <a:cubicBezTo>
                      <a:pt x="83" y="113"/>
                      <a:pt x="83" y="115"/>
                      <a:pt x="82" y="115"/>
                    </a:cubicBezTo>
                    <a:cubicBezTo>
                      <a:pt x="77" y="120"/>
                      <a:pt x="77" y="120"/>
                      <a:pt x="77" y="120"/>
                    </a:cubicBezTo>
                    <a:cubicBezTo>
                      <a:pt x="77" y="120"/>
                      <a:pt x="77" y="120"/>
                      <a:pt x="77" y="120"/>
                    </a:cubicBezTo>
                    <a:cubicBezTo>
                      <a:pt x="76" y="121"/>
                      <a:pt x="75" y="121"/>
                      <a:pt x="74" y="120"/>
                    </a:cubicBezTo>
                    <a:cubicBezTo>
                      <a:pt x="71" y="117"/>
                      <a:pt x="71" y="117"/>
                      <a:pt x="71" y="117"/>
                    </a:cubicBezTo>
                    <a:cubicBezTo>
                      <a:pt x="71" y="111"/>
                      <a:pt x="71" y="111"/>
                      <a:pt x="71" y="111"/>
                    </a:cubicBezTo>
                    <a:close/>
                    <a:moveTo>
                      <a:pt x="71" y="74"/>
                    </a:moveTo>
                    <a:cubicBezTo>
                      <a:pt x="71" y="80"/>
                      <a:pt x="71" y="80"/>
                      <a:pt x="71" y="80"/>
                    </a:cubicBezTo>
                    <a:cubicBezTo>
                      <a:pt x="71" y="80"/>
                      <a:pt x="71" y="79"/>
                      <a:pt x="72" y="79"/>
                    </a:cubicBezTo>
                    <a:cubicBezTo>
                      <a:pt x="74" y="82"/>
                      <a:pt x="74" y="82"/>
                      <a:pt x="74" y="82"/>
                    </a:cubicBezTo>
                    <a:cubicBezTo>
                      <a:pt x="74" y="91"/>
                      <a:pt x="74" y="91"/>
                      <a:pt x="74" y="91"/>
                    </a:cubicBezTo>
                    <a:cubicBezTo>
                      <a:pt x="71" y="88"/>
                      <a:pt x="71" y="88"/>
                      <a:pt x="71" y="88"/>
                    </a:cubicBezTo>
                    <a:cubicBezTo>
                      <a:pt x="71" y="100"/>
                      <a:pt x="71" y="100"/>
                      <a:pt x="71" y="100"/>
                    </a:cubicBezTo>
                    <a:cubicBezTo>
                      <a:pt x="75" y="96"/>
                      <a:pt x="75" y="96"/>
                      <a:pt x="75" y="96"/>
                    </a:cubicBezTo>
                    <a:cubicBezTo>
                      <a:pt x="75" y="95"/>
                      <a:pt x="76" y="95"/>
                      <a:pt x="76" y="95"/>
                    </a:cubicBezTo>
                    <a:cubicBezTo>
                      <a:pt x="76" y="95"/>
                      <a:pt x="76" y="95"/>
                      <a:pt x="77" y="95"/>
                    </a:cubicBezTo>
                    <a:cubicBezTo>
                      <a:pt x="83" y="95"/>
                      <a:pt x="83" y="95"/>
                      <a:pt x="83" y="95"/>
                    </a:cubicBezTo>
                    <a:cubicBezTo>
                      <a:pt x="83" y="95"/>
                      <a:pt x="84" y="95"/>
                      <a:pt x="84" y="95"/>
                    </a:cubicBezTo>
                    <a:cubicBezTo>
                      <a:pt x="84" y="111"/>
                      <a:pt x="84" y="111"/>
                      <a:pt x="84" y="111"/>
                    </a:cubicBezTo>
                    <a:cubicBezTo>
                      <a:pt x="84" y="112"/>
                      <a:pt x="85" y="114"/>
                      <a:pt x="86" y="114"/>
                    </a:cubicBezTo>
                    <a:cubicBezTo>
                      <a:pt x="86" y="87"/>
                      <a:pt x="86" y="87"/>
                      <a:pt x="86" y="87"/>
                    </a:cubicBezTo>
                    <a:cubicBezTo>
                      <a:pt x="85" y="86"/>
                      <a:pt x="85" y="86"/>
                      <a:pt x="85" y="86"/>
                    </a:cubicBezTo>
                    <a:cubicBezTo>
                      <a:pt x="85" y="85"/>
                      <a:pt x="84" y="85"/>
                      <a:pt x="83" y="85"/>
                    </a:cubicBezTo>
                    <a:cubicBezTo>
                      <a:pt x="82" y="85"/>
                      <a:pt x="81" y="86"/>
                      <a:pt x="81" y="87"/>
                    </a:cubicBezTo>
                    <a:cubicBezTo>
                      <a:pt x="81" y="90"/>
                      <a:pt x="81" y="90"/>
                      <a:pt x="81" y="90"/>
                    </a:cubicBezTo>
                    <a:cubicBezTo>
                      <a:pt x="79" y="90"/>
                      <a:pt x="79" y="90"/>
                      <a:pt x="79" y="90"/>
                    </a:cubicBezTo>
                    <a:cubicBezTo>
                      <a:pt x="79" y="81"/>
                      <a:pt x="79" y="81"/>
                      <a:pt x="79" y="81"/>
                    </a:cubicBezTo>
                    <a:cubicBezTo>
                      <a:pt x="79" y="81"/>
                      <a:pt x="79" y="81"/>
                      <a:pt x="79" y="81"/>
                    </a:cubicBezTo>
                    <a:cubicBezTo>
                      <a:pt x="79" y="80"/>
                      <a:pt x="79" y="80"/>
                      <a:pt x="78" y="79"/>
                    </a:cubicBezTo>
                    <a:cubicBezTo>
                      <a:pt x="74" y="74"/>
                      <a:pt x="74" y="74"/>
                      <a:pt x="74" y="74"/>
                    </a:cubicBezTo>
                    <a:cubicBezTo>
                      <a:pt x="74" y="74"/>
                      <a:pt x="74" y="74"/>
                      <a:pt x="74" y="74"/>
                    </a:cubicBezTo>
                    <a:cubicBezTo>
                      <a:pt x="73" y="74"/>
                      <a:pt x="72" y="74"/>
                      <a:pt x="71" y="74"/>
                    </a:cubicBezTo>
                    <a:close/>
                    <a:moveTo>
                      <a:pt x="86" y="84"/>
                    </a:moveTo>
                    <a:cubicBezTo>
                      <a:pt x="85" y="83"/>
                      <a:pt x="85" y="82"/>
                      <a:pt x="86" y="81"/>
                    </a:cubicBezTo>
                    <a:cubicBezTo>
                      <a:pt x="86" y="84"/>
                      <a:pt x="86" y="84"/>
                      <a:pt x="86" y="84"/>
                    </a:cubicBezTo>
                    <a:close/>
                    <a:moveTo>
                      <a:pt x="86" y="79"/>
                    </a:moveTo>
                    <a:cubicBezTo>
                      <a:pt x="81" y="79"/>
                      <a:pt x="81" y="79"/>
                      <a:pt x="81" y="79"/>
                    </a:cubicBezTo>
                    <a:cubicBezTo>
                      <a:pt x="81" y="79"/>
                      <a:pt x="80" y="78"/>
                      <a:pt x="79" y="78"/>
                    </a:cubicBezTo>
                    <a:cubicBezTo>
                      <a:pt x="75" y="73"/>
                      <a:pt x="75" y="73"/>
                      <a:pt x="75" y="73"/>
                    </a:cubicBezTo>
                    <a:cubicBezTo>
                      <a:pt x="74" y="72"/>
                      <a:pt x="74" y="71"/>
                      <a:pt x="75" y="70"/>
                    </a:cubicBezTo>
                    <a:cubicBezTo>
                      <a:pt x="75" y="70"/>
                      <a:pt x="75" y="70"/>
                      <a:pt x="75" y="70"/>
                    </a:cubicBezTo>
                    <a:cubicBezTo>
                      <a:pt x="75" y="69"/>
                      <a:pt x="76" y="68"/>
                      <a:pt x="76" y="67"/>
                    </a:cubicBezTo>
                    <a:cubicBezTo>
                      <a:pt x="77" y="66"/>
                      <a:pt x="77" y="65"/>
                      <a:pt x="77" y="64"/>
                    </a:cubicBezTo>
                    <a:cubicBezTo>
                      <a:pt x="78" y="63"/>
                      <a:pt x="79" y="62"/>
                      <a:pt x="80" y="62"/>
                    </a:cubicBezTo>
                    <a:cubicBezTo>
                      <a:pt x="80" y="62"/>
                      <a:pt x="80" y="62"/>
                      <a:pt x="80" y="62"/>
                    </a:cubicBezTo>
                    <a:cubicBezTo>
                      <a:pt x="86" y="62"/>
                      <a:pt x="86" y="62"/>
                      <a:pt x="86" y="62"/>
                    </a:cubicBezTo>
                    <a:cubicBezTo>
                      <a:pt x="86" y="68"/>
                      <a:pt x="86" y="68"/>
                      <a:pt x="86" y="68"/>
                    </a:cubicBezTo>
                    <a:cubicBezTo>
                      <a:pt x="85" y="67"/>
                      <a:pt x="85" y="67"/>
                      <a:pt x="85" y="67"/>
                    </a:cubicBezTo>
                    <a:cubicBezTo>
                      <a:pt x="82" y="67"/>
                      <a:pt x="82" y="67"/>
                      <a:pt x="82" y="67"/>
                    </a:cubicBezTo>
                    <a:cubicBezTo>
                      <a:pt x="81" y="68"/>
                      <a:pt x="81" y="68"/>
                      <a:pt x="81" y="69"/>
                    </a:cubicBezTo>
                    <a:cubicBezTo>
                      <a:pt x="80" y="70"/>
                      <a:pt x="80" y="71"/>
                      <a:pt x="80" y="71"/>
                    </a:cubicBezTo>
                    <a:cubicBezTo>
                      <a:pt x="82" y="74"/>
                      <a:pt x="82" y="74"/>
                      <a:pt x="82" y="74"/>
                    </a:cubicBezTo>
                    <a:cubicBezTo>
                      <a:pt x="86" y="74"/>
                      <a:pt x="86" y="74"/>
                      <a:pt x="86" y="74"/>
                    </a:cubicBezTo>
                    <a:lnTo>
                      <a:pt x="86" y="79"/>
                    </a:lnTo>
                    <a:close/>
                    <a:moveTo>
                      <a:pt x="71" y="48"/>
                    </a:moveTo>
                    <a:cubicBezTo>
                      <a:pt x="71" y="48"/>
                      <a:pt x="71" y="48"/>
                      <a:pt x="71" y="48"/>
                    </a:cubicBezTo>
                    <a:cubicBezTo>
                      <a:pt x="70" y="48"/>
                      <a:pt x="69" y="47"/>
                      <a:pt x="68" y="47"/>
                    </a:cubicBezTo>
                    <a:cubicBezTo>
                      <a:pt x="67" y="46"/>
                      <a:pt x="66" y="46"/>
                      <a:pt x="65" y="46"/>
                    </a:cubicBezTo>
                    <a:cubicBezTo>
                      <a:pt x="63" y="46"/>
                      <a:pt x="63" y="45"/>
                      <a:pt x="63" y="43"/>
                    </a:cubicBezTo>
                    <a:cubicBezTo>
                      <a:pt x="63" y="43"/>
                      <a:pt x="63" y="43"/>
                      <a:pt x="63" y="43"/>
                    </a:cubicBezTo>
                    <a:cubicBezTo>
                      <a:pt x="63" y="37"/>
                      <a:pt x="63" y="37"/>
                      <a:pt x="63" y="37"/>
                    </a:cubicBezTo>
                    <a:cubicBezTo>
                      <a:pt x="63" y="36"/>
                      <a:pt x="63" y="36"/>
                      <a:pt x="63" y="35"/>
                    </a:cubicBezTo>
                    <a:cubicBezTo>
                      <a:pt x="70" y="28"/>
                      <a:pt x="70" y="28"/>
                      <a:pt x="70" y="28"/>
                    </a:cubicBezTo>
                    <a:cubicBezTo>
                      <a:pt x="69" y="27"/>
                      <a:pt x="69" y="27"/>
                      <a:pt x="69" y="27"/>
                    </a:cubicBezTo>
                    <a:cubicBezTo>
                      <a:pt x="67" y="29"/>
                      <a:pt x="67" y="29"/>
                      <a:pt x="67" y="29"/>
                    </a:cubicBezTo>
                    <a:cubicBezTo>
                      <a:pt x="66" y="30"/>
                      <a:pt x="64" y="30"/>
                      <a:pt x="63" y="29"/>
                    </a:cubicBezTo>
                    <a:cubicBezTo>
                      <a:pt x="63" y="29"/>
                      <a:pt x="63" y="28"/>
                      <a:pt x="63" y="28"/>
                    </a:cubicBezTo>
                    <a:cubicBezTo>
                      <a:pt x="63" y="28"/>
                      <a:pt x="63" y="28"/>
                      <a:pt x="63" y="28"/>
                    </a:cubicBezTo>
                    <a:cubicBezTo>
                      <a:pt x="63" y="24"/>
                      <a:pt x="63" y="24"/>
                      <a:pt x="63" y="24"/>
                    </a:cubicBezTo>
                    <a:cubicBezTo>
                      <a:pt x="63" y="23"/>
                      <a:pt x="63" y="22"/>
                      <a:pt x="63" y="22"/>
                    </a:cubicBezTo>
                    <a:cubicBezTo>
                      <a:pt x="71" y="14"/>
                      <a:pt x="71" y="14"/>
                      <a:pt x="71" y="14"/>
                    </a:cubicBezTo>
                    <a:cubicBezTo>
                      <a:pt x="71" y="21"/>
                      <a:pt x="71" y="21"/>
                      <a:pt x="71" y="21"/>
                    </a:cubicBezTo>
                    <a:cubicBezTo>
                      <a:pt x="70" y="22"/>
                      <a:pt x="70" y="22"/>
                      <a:pt x="70" y="22"/>
                    </a:cubicBezTo>
                    <a:cubicBezTo>
                      <a:pt x="70" y="22"/>
                      <a:pt x="70" y="22"/>
                      <a:pt x="71" y="22"/>
                    </a:cubicBezTo>
                    <a:cubicBezTo>
                      <a:pt x="71" y="22"/>
                      <a:pt x="71" y="22"/>
                      <a:pt x="71" y="22"/>
                    </a:cubicBezTo>
                    <a:cubicBezTo>
                      <a:pt x="71" y="34"/>
                      <a:pt x="71" y="34"/>
                      <a:pt x="71" y="34"/>
                    </a:cubicBezTo>
                    <a:cubicBezTo>
                      <a:pt x="67" y="38"/>
                      <a:pt x="67" y="38"/>
                      <a:pt x="67" y="38"/>
                    </a:cubicBezTo>
                    <a:cubicBezTo>
                      <a:pt x="67" y="41"/>
                      <a:pt x="67" y="41"/>
                      <a:pt x="67" y="41"/>
                    </a:cubicBezTo>
                    <a:cubicBezTo>
                      <a:pt x="68" y="42"/>
                      <a:pt x="69" y="42"/>
                      <a:pt x="70" y="42"/>
                    </a:cubicBezTo>
                    <a:cubicBezTo>
                      <a:pt x="70" y="42"/>
                      <a:pt x="70" y="43"/>
                      <a:pt x="71" y="43"/>
                    </a:cubicBezTo>
                    <a:cubicBezTo>
                      <a:pt x="71" y="48"/>
                      <a:pt x="71" y="48"/>
                      <a:pt x="71" y="48"/>
                    </a:cubicBezTo>
                    <a:close/>
                    <a:moveTo>
                      <a:pt x="71" y="12"/>
                    </a:moveTo>
                    <a:cubicBezTo>
                      <a:pt x="71" y="5"/>
                      <a:pt x="71" y="5"/>
                      <a:pt x="71" y="5"/>
                    </a:cubicBezTo>
                    <a:cubicBezTo>
                      <a:pt x="67" y="9"/>
                      <a:pt x="67" y="9"/>
                      <a:pt x="67" y="9"/>
                    </a:cubicBezTo>
                    <a:cubicBezTo>
                      <a:pt x="67" y="2"/>
                      <a:pt x="67" y="2"/>
                      <a:pt x="67" y="2"/>
                    </a:cubicBezTo>
                    <a:cubicBezTo>
                      <a:pt x="67" y="1"/>
                      <a:pt x="66" y="0"/>
                      <a:pt x="65" y="0"/>
                    </a:cubicBezTo>
                    <a:cubicBezTo>
                      <a:pt x="62" y="0"/>
                      <a:pt x="62" y="0"/>
                      <a:pt x="62" y="0"/>
                    </a:cubicBezTo>
                    <a:cubicBezTo>
                      <a:pt x="62" y="5"/>
                      <a:pt x="62" y="5"/>
                      <a:pt x="62" y="5"/>
                    </a:cubicBezTo>
                    <a:cubicBezTo>
                      <a:pt x="63" y="5"/>
                      <a:pt x="63" y="5"/>
                      <a:pt x="63" y="5"/>
                    </a:cubicBezTo>
                    <a:cubicBezTo>
                      <a:pt x="63" y="14"/>
                      <a:pt x="63" y="14"/>
                      <a:pt x="63" y="14"/>
                    </a:cubicBezTo>
                    <a:cubicBezTo>
                      <a:pt x="63" y="14"/>
                      <a:pt x="63" y="14"/>
                      <a:pt x="63" y="14"/>
                    </a:cubicBezTo>
                    <a:cubicBezTo>
                      <a:pt x="63" y="15"/>
                      <a:pt x="63" y="16"/>
                      <a:pt x="63" y="16"/>
                    </a:cubicBezTo>
                    <a:cubicBezTo>
                      <a:pt x="64" y="17"/>
                      <a:pt x="66" y="17"/>
                      <a:pt x="67" y="16"/>
                    </a:cubicBezTo>
                    <a:cubicBezTo>
                      <a:pt x="71" y="12"/>
                      <a:pt x="71" y="12"/>
                      <a:pt x="71" y="12"/>
                    </a:cubicBezTo>
                    <a:close/>
                    <a:moveTo>
                      <a:pt x="62" y="118"/>
                    </a:moveTo>
                    <a:cubicBezTo>
                      <a:pt x="63" y="118"/>
                      <a:pt x="63" y="118"/>
                      <a:pt x="63" y="118"/>
                    </a:cubicBezTo>
                    <a:cubicBezTo>
                      <a:pt x="63" y="108"/>
                      <a:pt x="63" y="108"/>
                      <a:pt x="63" y="108"/>
                    </a:cubicBezTo>
                    <a:cubicBezTo>
                      <a:pt x="63" y="107"/>
                      <a:pt x="64" y="106"/>
                      <a:pt x="65" y="106"/>
                    </a:cubicBezTo>
                    <a:cubicBezTo>
                      <a:pt x="66" y="106"/>
                      <a:pt x="66" y="106"/>
                      <a:pt x="67" y="106"/>
                    </a:cubicBezTo>
                    <a:cubicBezTo>
                      <a:pt x="71" y="111"/>
                      <a:pt x="71" y="111"/>
                      <a:pt x="71" y="111"/>
                    </a:cubicBezTo>
                    <a:cubicBezTo>
                      <a:pt x="71" y="117"/>
                      <a:pt x="71" y="117"/>
                      <a:pt x="71" y="117"/>
                    </a:cubicBezTo>
                    <a:cubicBezTo>
                      <a:pt x="67" y="114"/>
                      <a:pt x="67" y="114"/>
                      <a:pt x="67" y="114"/>
                    </a:cubicBezTo>
                    <a:cubicBezTo>
                      <a:pt x="67" y="120"/>
                      <a:pt x="67" y="120"/>
                      <a:pt x="67" y="120"/>
                    </a:cubicBezTo>
                    <a:cubicBezTo>
                      <a:pt x="67" y="122"/>
                      <a:pt x="66" y="123"/>
                      <a:pt x="65" y="123"/>
                    </a:cubicBezTo>
                    <a:cubicBezTo>
                      <a:pt x="62" y="123"/>
                      <a:pt x="62" y="123"/>
                      <a:pt x="62" y="123"/>
                    </a:cubicBezTo>
                    <a:cubicBezTo>
                      <a:pt x="62" y="118"/>
                      <a:pt x="62" y="118"/>
                      <a:pt x="62" y="118"/>
                    </a:cubicBezTo>
                    <a:close/>
                    <a:moveTo>
                      <a:pt x="71" y="108"/>
                    </a:moveTo>
                    <a:cubicBezTo>
                      <a:pt x="71" y="101"/>
                      <a:pt x="71" y="101"/>
                      <a:pt x="71" y="101"/>
                    </a:cubicBezTo>
                    <a:cubicBezTo>
                      <a:pt x="70" y="101"/>
                      <a:pt x="70" y="101"/>
                      <a:pt x="70" y="101"/>
                    </a:cubicBezTo>
                    <a:cubicBezTo>
                      <a:pt x="70" y="101"/>
                      <a:pt x="70" y="100"/>
                      <a:pt x="71" y="100"/>
                    </a:cubicBezTo>
                    <a:cubicBezTo>
                      <a:pt x="71" y="100"/>
                      <a:pt x="71" y="100"/>
                      <a:pt x="71" y="100"/>
                    </a:cubicBezTo>
                    <a:cubicBezTo>
                      <a:pt x="71" y="88"/>
                      <a:pt x="71" y="88"/>
                      <a:pt x="71" y="88"/>
                    </a:cubicBezTo>
                    <a:cubicBezTo>
                      <a:pt x="67" y="85"/>
                      <a:pt x="67" y="85"/>
                      <a:pt x="67" y="85"/>
                    </a:cubicBezTo>
                    <a:cubicBezTo>
                      <a:pt x="67" y="81"/>
                      <a:pt x="67" y="81"/>
                      <a:pt x="67" y="81"/>
                    </a:cubicBezTo>
                    <a:cubicBezTo>
                      <a:pt x="68" y="81"/>
                      <a:pt x="69" y="81"/>
                      <a:pt x="70" y="80"/>
                    </a:cubicBezTo>
                    <a:cubicBezTo>
                      <a:pt x="70" y="80"/>
                      <a:pt x="70" y="80"/>
                      <a:pt x="70" y="80"/>
                    </a:cubicBezTo>
                    <a:cubicBezTo>
                      <a:pt x="70" y="80"/>
                      <a:pt x="70" y="80"/>
                      <a:pt x="70" y="80"/>
                    </a:cubicBezTo>
                    <a:cubicBezTo>
                      <a:pt x="70" y="80"/>
                      <a:pt x="70" y="80"/>
                      <a:pt x="71" y="80"/>
                    </a:cubicBezTo>
                    <a:cubicBezTo>
                      <a:pt x="71" y="74"/>
                      <a:pt x="71" y="74"/>
                      <a:pt x="71" y="74"/>
                    </a:cubicBezTo>
                    <a:cubicBezTo>
                      <a:pt x="71" y="74"/>
                      <a:pt x="71" y="74"/>
                      <a:pt x="71" y="74"/>
                    </a:cubicBezTo>
                    <a:cubicBezTo>
                      <a:pt x="70" y="75"/>
                      <a:pt x="69" y="75"/>
                      <a:pt x="68" y="76"/>
                    </a:cubicBezTo>
                    <a:cubicBezTo>
                      <a:pt x="68" y="76"/>
                      <a:pt x="68" y="76"/>
                      <a:pt x="68" y="76"/>
                    </a:cubicBezTo>
                    <a:cubicBezTo>
                      <a:pt x="67" y="76"/>
                      <a:pt x="66" y="77"/>
                      <a:pt x="65" y="77"/>
                    </a:cubicBezTo>
                    <a:cubicBezTo>
                      <a:pt x="64" y="77"/>
                      <a:pt x="63" y="78"/>
                      <a:pt x="63" y="79"/>
                    </a:cubicBezTo>
                    <a:cubicBezTo>
                      <a:pt x="63" y="86"/>
                      <a:pt x="63" y="86"/>
                      <a:pt x="63" y="86"/>
                    </a:cubicBezTo>
                    <a:cubicBezTo>
                      <a:pt x="63" y="86"/>
                      <a:pt x="63" y="86"/>
                      <a:pt x="63" y="86"/>
                    </a:cubicBezTo>
                    <a:cubicBezTo>
                      <a:pt x="63" y="86"/>
                      <a:pt x="63" y="87"/>
                      <a:pt x="63" y="87"/>
                    </a:cubicBezTo>
                    <a:cubicBezTo>
                      <a:pt x="70" y="94"/>
                      <a:pt x="70" y="94"/>
                      <a:pt x="70" y="94"/>
                    </a:cubicBezTo>
                    <a:cubicBezTo>
                      <a:pt x="69" y="95"/>
                      <a:pt x="69" y="95"/>
                      <a:pt x="69" y="95"/>
                    </a:cubicBezTo>
                    <a:cubicBezTo>
                      <a:pt x="67" y="93"/>
                      <a:pt x="67" y="93"/>
                      <a:pt x="67" y="93"/>
                    </a:cubicBezTo>
                    <a:cubicBezTo>
                      <a:pt x="66" y="93"/>
                      <a:pt x="66" y="92"/>
                      <a:pt x="65" y="92"/>
                    </a:cubicBezTo>
                    <a:cubicBezTo>
                      <a:pt x="64" y="92"/>
                      <a:pt x="63" y="93"/>
                      <a:pt x="63" y="95"/>
                    </a:cubicBezTo>
                    <a:cubicBezTo>
                      <a:pt x="63" y="99"/>
                      <a:pt x="63" y="99"/>
                      <a:pt x="63" y="99"/>
                    </a:cubicBezTo>
                    <a:cubicBezTo>
                      <a:pt x="63" y="99"/>
                      <a:pt x="63" y="99"/>
                      <a:pt x="63" y="99"/>
                    </a:cubicBezTo>
                    <a:cubicBezTo>
                      <a:pt x="63" y="99"/>
                      <a:pt x="63" y="100"/>
                      <a:pt x="63" y="101"/>
                    </a:cubicBezTo>
                    <a:lnTo>
                      <a:pt x="71" y="108"/>
                    </a:lnTo>
                    <a:close/>
                    <a:moveTo>
                      <a:pt x="62" y="5"/>
                    </a:moveTo>
                    <a:cubicBezTo>
                      <a:pt x="61" y="5"/>
                      <a:pt x="61" y="5"/>
                      <a:pt x="61" y="5"/>
                    </a:cubicBezTo>
                    <a:cubicBezTo>
                      <a:pt x="61" y="14"/>
                      <a:pt x="61" y="14"/>
                      <a:pt x="61" y="14"/>
                    </a:cubicBezTo>
                    <a:cubicBezTo>
                      <a:pt x="61" y="16"/>
                      <a:pt x="60" y="17"/>
                      <a:pt x="59" y="17"/>
                    </a:cubicBezTo>
                    <a:cubicBezTo>
                      <a:pt x="58" y="17"/>
                      <a:pt x="57" y="16"/>
                      <a:pt x="57" y="16"/>
                    </a:cubicBezTo>
                    <a:cubicBezTo>
                      <a:pt x="53" y="12"/>
                      <a:pt x="53" y="12"/>
                      <a:pt x="53" y="12"/>
                    </a:cubicBezTo>
                    <a:cubicBezTo>
                      <a:pt x="53" y="5"/>
                      <a:pt x="53" y="5"/>
                      <a:pt x="53" y="5"/>
                    </a:cubicBezTo>
                    <a:cubicBezTo>
                      <a:pt x="56" y="9"/>
                      <a:pt x="56" y="9"/>
                      <a:pt x="56" y="9"/>
                    </a:cubicBezTo>
                    <a:cubicBezTo>
                      <a:pt x="56" y="2"/>
                      <a:pt x="56" y="2"/>
                      <a:pt x="56" y="2"/>
                    </a:cubicBezTo>
                    <a:cubicBezTo>
                      <a:pt x="56" y="1"/>
                      <a:pt x="57" y="0"/>
                      <a:pt x="59" y="0"/>
                    </a:cubicBezTo>
                    <a:cubicBezTo>
                      <a:pt x="62" y="0"/>
                      <a:pt x="62" y="0"/>
                      <a:pt x="62" y="0"/>
                    </a:cubicBezTo>
                    <a:cubicBezTo>
                      <a:pt x="62" y="5"/>
                      <a:pt x="62" y="5"/>
                      <a:pt x="62" y="5"/>
                    </a:cubicBezTo>
                    <a:close/>
                    <a:moveTo>
                      <a:pt x="53" y="14"/>
                    </a:moveTo>
                    <a:cubicBezTo>
                      <a:pt x="53" y="21"/>
                      <a:pt x="53" y="21"/>
                      <a:pt x="53" y="21"/>
                    </a:cubicBezTo>
                    <a:cubicBezTo>
                      <a:pt x="53" y="22"/>
                      <a:pt x="53" y="22"/>
                      <a:pt x="53" y="22"/>
                    </a:cubicBezTo>
                    <a:cubicBezTo>
                      <a:pt x="53" y="22"/>
                      <a:pt x="53" y="22"/>
                      <a:pt x="53" y="22"/>
                    </a:cubicBezTo>
                    <a:cubicBezTo>
                      <a:pt x="53" y="22"/>
                      <a:pt x="53" y="22"/>
                      <a:pt x="53" y="22"/>
                    </a:cubicBezTo>
                    <a:cubicBezTo>
                      <a:pt x="53" y="34"/>
                      <a:pt x="53" y="34"/>
                      <a:pt x="53" y="34"/>
                    </a:cubicBezTo>
                    <a:cubicBezTo>
                      <a:pt x="56" y="38"/>
                      <a:pt x="56" y="38"/>
                      <a:pt x="56" y="38"/>
                    </a:cubicBezTo>
                    <a:cubicBezTo>
                      <a:pt x="56" y="41"/>
                      <a:pt x="56" y="41"/>
                      <a:pt x="56" y="41"/>
                    </a:cubicBezTo>
                    <a:cubicBezTo>
                      <a:pt x="55" y="42"/>
                      <a:pt x="55" y="42"/>
                      <a:pt x="54" y="42"/>
                    </a:cubicBezTo>
                    <a:cubicBezTo>
                      <a:pt x="54" y="42"/>
                      <a:pt x="54" y="42"/>
                      <a:pt x="54" y="42"/>
                    </a:cubicBezTo>
                    <a:cubicBezTo>
                      <a:pt x="54" y="42"/>
                      <a:pt x="54" y="42"/>
                      <a:pt x="54" y="42"/>
                    </a:cubicBezTo>
                    <a:cubicBezTo>
                      <a:pt x="54" y="42"/>
                      <a:pt x="53" y="43"/>
                      <a:pt x="53" y="43"/>
                    </a:cubicBezTo>
                    <a:cubicBezTo>
                      <a:pt x="53" y="48"/>
                      <a:pt x="53" y="48"/>
                      <a:pt x="53" y="48"/>
                    </a:cubicBezTo>
                    <a:cubicBezTo>
                      <a:pt x="53" y="48"/>
                      <a:pt x="53" y="48"/>
                      <a:pt x="53" y="48"/>
                    </a:cubicBezTo>
                    <a:cubicBezTo>
                      <a:pt x="54" y="48"/>
                      <a:pt x="55" y="47"/>
                      <a:pt x="56" y="47"/>
                    </a:cubicBezTo>
                    <a:cubicBezTo>
                      <a:pt x="56" y="47"/>
                      <a:pt x="56" y="47"/>
                      <a:pt x="56" y="47"/>
                    </a:cubicBezTo>
                    <a:cubicBezTo>
                      <a:pt x="57" y="46"/>
                      <a:pt x="58" y="46"/>
                      <a:pt x="59" y="46"/>
                    </a:cubicBezTo>
                    <a:cubicBezTo>
                      <a:pt x="60" y="46"/>
                      <a:pt x="61" y="45"/>
                      <a:pt x="61" y="43"/>
                    </a:cubicBezTo>
                    <a:cubicBezTo>
                      <a:pt x="61" y="37"/>
                      <a:pt x="61" y="37"/>
                      <a:pt x="61" y="37"/>
                    </a:cubicBezTo>
                    <a:cubicBezTo>
                      <a:pt x="61" y="37"/>
                      <a:pt x="61" y="37"/>
                      <a:pt x="61" y="37"/>
                    </a:cubicBezTo>
                    <a:cubicBezTo>
                      <a:pt x="61" y="36"/>
                      <a:pt x="61" y="36"/>
                      <a:pt x="60" y="35"/>
                    </a:cubicBezTo>
                    <a:cubicBezTo>
                      <a:pt x="53" y="28"/>
                      <a:pt x="53" y="28"/>
                      <a:pt x="53" y="28"/>
                    </a:cubicBezTo>
                    <a:cubicBezTo>
                      <a:pt x="55" y="27"/>
                      <a:pt x="55" y="27"/>
                      <a:pt x="55" y="27"/>
                    </a:cubicBezTo>
                    <a:cubicBezTo>
                      <a:pt x="57" y="29"/>
                      <a:pt x="57" y="29"/>
                      <a:pt x="57" y="29"/>
                    </a:cubicBezTo>
                    <a:cubicBezTo>
                      <a:pt x="57" y="30"/>
                      <a:pt x="58" y="30"/>
                      <a:pt x="59" y="30"/>
                    </a:cubicBezTo>
                    <a:cubicBezTo>
                      <a:pt x="60" y="30"/>
                      <a:pt x="61" y="29"/>
                      <a:pt x="61" y="28"/>
                    </a:cubicBezTo>
                    <a:cubicBezTo>
                      <a:pt x="61" y="24"/>
                      <a:pt x="61" y="24"/>
                      <a:pt x="61" y="24"/>
                    </a:cubicBezTo>
                    <a:cubicBezTo>
                      <a:pt x="61" y="24"/>
                      <a:pt x="61" y="24"/>
                      <a:pt x="61" y="24"/>
                    </a:cubicBezTo>
                    <a:cubicBezTo>
                      <a:pt x="61" y="23"/>
                      <a:pt x="61" y="22"/>
                      <a:pt x="60" y="22"/>
                    </a:cubicBezTo>
                    <a:cubicBezTo>
                      <a:pt x="53" y="14"/>
                      <a:pt x="53" y="14"/>
                      <a:pt x="53" y="14"/>
                    </a:cubicBezTo>
                    <a:close/>
                    <a:moveTo>
                      <a:pt x="53" y="74"/>
                    </a:moveTo>
                    <a:cubicBezTo>
                      <a:pt x="53" y="74"/>
                      <a:pt x="53" y="74"/>
                      <a:pt x="53" y="74"/>
                    </a:cubicBezTo>
                    <a:cubicBezTo>
                      <a:pt x="53" y="74"/>
                      <a:pt x="53" y="74"/>
                      <a:pt x="53" y="74"/>
                    </a:cubicBezTo>
                    <a:cubicBezTo>
                      <a:pt x="53" y="74"/>
                      <a:pt x="53" y="74"/>
                      <a:pt x="53" y="74"/>
                    </a:cubicBezTo>
                    <a:cubicBezTo>
                      <a:pt x="54" y="75"/>
                      <a:pt x="55" y="75"/>
                      <a:pt x="56" y="76"/>
                    </a:cubicBezTo>
                    <a:cubicBezTo>
                      <a:pt x="57" y="76"/>
                      <a:pt x="58" y="77"/>
                      <a:pt x="59" y="77"/>
                    </a:cubicBezTo>
                    <a:cubicBezTo>
                      <a:pt x="60" y="77"/>
                      <a:pt x="61" y="78"/>
                      <a:pt x="61" y="79"/>
                    </a:cubicBezTo>
                    <a:cubicBezTo>
                      <a:pt x="61" y="79"/>
                      <a:pt x="61" y="79"/>
                      <a:pt x="61" y="79"/>
                    </a:cubicBezTo>
                    <a:cubicBezTo>
                      <a:pt x="61" y="86"/>
                      <a:pt x="61" y="86"/>
                      <a:pt x="61" y="86"/>
                    </a:cubicBezTo>
                    <a:cubicBezTo>
                      <a:pt x="61" y="86"/>
                      <a:pt x="61" y="87"/>
                      <a:pt x="60" y="87"/>
                    </a:cubicBezTo>
                    <a:cubicBezTo>
                      <a:pt x="53" y="94"/>
                      <a:pt x="53" y="94"/>
                      <a:pt x="53" y="94"/>
                    </a:cubicBezTo>
                    <a:cubicBezTo>
                      <a:pt x="55" y="95"/>
                      <a:pt x="55" y="95"/>
                      <a:pt x="55" y="95"/>
                    </a:cubicBezTo>
                    <a:cubicBezTo>
                      <a:pt x="57" y="93"/>
                      <a:pt x="57" y="93"/>
                      <a:pt x="57" y="93"/>
                    </a:cubicBezTo>
                    <a:cubicBezTo>
                      <a:pt x="58" y="92"/>
                      <a:pt x="59" y="92"/>
                      <a:pt x="60" y="93"/>
                    </a:cubicBezTo>
                    <a:cubicBezTo>
                      <a:pt x="61" y="94"/>
                      <a:pt x="61" y="94"/>
                      <a:pt x="61" y="95"/>
                    </a:cubicBezTo>
                    <a:cubicBezTo>
                      <a:pt x="61" y="95"/>
                      <a:pt x="61" y="95"/>
                      <a:pt x="61" y="95"/>
                    </a:cubicBezTo>
                    <a:cubicBezTo>
                      <a:pt x="61" y="99"/>
                      <a:pt x="61" y="99"/>
                      <a:pt x="61" y="99"/>
                    </a:cubicBezTo>
                    <a:cubicBezTo>
                      <a:pt x="61" y="100"/>
                      <a:pt x="61" y="100"/>
                      <a:pt x="60" y="101"/>
                    </a:cubicBezTo>
                    <a:cubicBezTo>
                      <a:pt x="53" y="108"/>
                      <a:pt x="53" y="108"/>
                      <a:pt x="53" y="108"/>
                    </a:cubicBezTo>
                    <a:cubicBezTo>
                      <a:pt x="53" y="101"/>
                      <a:pt x="53" y="101"/>
                      <a:pt x="53" y="101"/>
                    </a:cubicBezTo>
                    <a:cubicBezTo>
                      <a:pt x="53" y="101"/>
                      <a:pt x="53" y="101"/>
                      <a:pt x="53" y="101"/>
                    </a:cubicBezTo>
                    <a:cubicBezTo>
                      <a:pt x="53" y="101"/>
                      <a:pt x="53" y="100"/>
                      <a:pt x="53" y="100"/>
                    </a:cubicBezTo>
                    <a:cubicBezTo>
                      <a:pt x="53" y="100"/>
                      <a:pt x="53" y="100"/>
                      <a:pt x="53" y="100"/>
                    </a:cubicBezTo>
                    <a:cubicBezTo>
                      <a:pt x="53" y="88"/>
                      <a:pt x="53" y="88"/>
                      <a:pt x="53" y="88"/>
                    </a:cubicBezTo>
                    <a:cubicBezTo>
                      <a:pt x="56" y="85"/>
                      <a:pt x="56" y="85"/>
                      <a:pt x="56" y="85"/>
                    </a:cubicBezTo>
                    <a:cubicBezTo>
                      <a:pt x="56" y="81"/>
                      <a:pt x="56" y="81"/>
                      <a:pt x="56" y="81"/>
                    </a:cubicBezTo>
                    <a:cubicBezTo>
                      <a:pt x="55" y="81"/>
                      <a:pt x="55" y="81"/>
                      <a:pt x="54" y="80"/>
                    </a:cubicBezTo>
                    <a:cubicBezTo>
                      <a:pt x="54" y="80"/>
                      <a:pt x="53" y="80"/>
                      <a:pt x="53" y="80"/>
                    </a:cubicBezTo>
                    <a:cubicBezTo>
                      <a:pt x="53" y="74"/>
                      <a:pt x="53" y="74"/>
                      <a:pt x="53" y="74"/>
                    </a:cubicBezTo>
                    <a:close/>
                    <a:moveTo>
                      <a:pt x="53" y="111"/>
                    </a:moveTo>
                    <a:cubicBezTo>
                      <a:pt x="53" y="117"/>
                      <a:pt x="53" y="117"/>
                      <a:pt x="53" y="117"/>
                    </a:cubicBezTo>
                    <a:cubicBezTo>
                      <a:pt x="56" y="114"/>
                      <a:pt x="56" y="114"/>
                      <a:pt x="56" y="114"/>
                    </a:cubicBezTo>
                    <a:cubicBezTo>
                      <a:pt x="56" y="120"/>
                      <a:pt x="56" y="120"/>
                      <a:pt x="56" y="120"/>
                    </a:cubicBezTo>
                    <a:cubicBezTo>
                      <a:pt x="56" y="122"/>
                      <a:pt x="57" y="123"/>
                      <a:pt x="59" y="123"/>
                    </a:cubicBezTo>
                    <a:cubicBezTo>
                      <a:pt x="62" y="123"/>
                      <a:pt x="62" y="123"/>
                      <a:pt x="62" y="123"/>
                    </a:cubicBezTo>
                    <a:cubicBezTo>
                      <a:pt x="62" y="118"/>
                      <a:pt x="62" y="118"/>
                      <a:pt x="62" y="118"/>
                    </a:cubicBezTo>
                    <a:cubicBezTo>
                      <a:pt x="61" y="118"/>
                      <a:pt x="61" y="118"/>
                      <a:pt x="61" y="118"/>
                    </a:cubicBezTo>
                    <a:cubicBezTo>
                      <a:pt x="61" y="108"/>
                      <a:pt x="61" y="108"/>
                      <a:pt x="61" y="108"/>
                    </a:cubicBezTo>
                    <a:cubicBezTo>
                      <a:pt x="61" y="108"/>
                      <a:pt x="61" y="108"/>
                      <a:pt x="61" y="108"/>
                    </a:cubicBezTo>
                    <a:cubicBezTo>
                      <a:pt x="61" y="107"/>
                      <a:pt x="61" y="107"/>
                      <a:pt x="60" y="106"/>
                    </a:cubicBezTo>
                    <a:cubicBezTo>
                      <a:pt x="59" y="105"/>
                      <a:pt x="58" y="105"/>
                      <a:pt x="57" y="106"/>
                    </a:cubicBezTo>
                    <a:lnTo>
                      <a:pt x="53" y="111"/>
                    </a:lnTo>
                    <a:close/>
                    <a:moveTo>
                      <a:pt x="53" y="12"/>
                    </a:moveTo>
                    <a:cubicBezTo>
                      <a:pt x="48" y="7"/>
                      <a:pt x="48" y="7"/>
                      <a:pt x="48" y="7"/>
                    </a:cubicBezTo>
                    <a:cubicBezTo>
                      <a:pt x="47" y="9"/>
                      <a:pt x="47" y="9"/>
                      <a:pt x="47" y="9"/>
                    </a:cubicBezTo>
                    <a:cubicBezTo>
                      <a:pt x="53" y="14"/>
                      <a:pt x="53" y="14"/>
                      <a:pt x="53" y="14"/>
                    </a:cubicBezTo>
                    <a:cubicBezTo>
                      <a:pt x="53" y="21"/>
                      <a:pt x="53" y="21"/>
                      <a:pt x="53" y="21"/>
                    </a:cubicBezTo>
                    <a:cubicBezTo>
                      <a:pt x="42" y="10"/>
                      <a:pt x="42" y="10"/>
                      <a:pt x="42" y="10"/>
                    </a:cubicBezTo>
                    <a:cubicBezTo>
                      <a:pt x="42" y="10"/>
                      <a:pt x="42" y="10"/>
                      <a:pt x="42" y="10"/>
                    </a:cubicBezTo>
                    <a:cubicBezTo>
                      <a:pt x="42" y="10"/>
                      <a:pt x="42" y="10"/>
                      <a:pt x="42" y="10"/>
                    </a:cubicBezTo>
                    <a:cubicBezTo>
                      <a:pt x="41" y="9"/>
                      <a:pt x="41" y="8"/>
                      <a:pt x="42" y="7"/>
                    </a:cubicBezTo>
                    <a:cubicBezTo>
                      <a:pt x="46" y="2"/>
                      <a:pt x="46" y="2"/>
                      <a:pt x="46" y="2"/>
                    </a:cubicBezTo>
                    <a:cubicBezTo>
                      <a:pt x="47" y="2"/>
                      <a:pt x="47" y="2"/>
                      <a:pt x="47" y="2"/>
                    </a:cubicBezTo>
                    <a:cubicBezTo>
                      <a:pt x="47" y="1"/>
                      <a:pt x="49" y="1"/>
                      <a:pt x="50" y="2"/>
                    </a:cubicBezTo>
                    <a:cubicBezTo>
                      <a:pt x="53" y="5"/>
                      <a:pt x="53" y="5"/>
                      <a:pt x="53" y="5"/>
                    </a:cubicBezTo>
                    <a:cubicBezTo>
                      <a:pt x="53" y="12"/>
                      <a:pt x="53" y="12"/>
                      <a:pt x="53" y="12"/>
                    </a:cubicBezTo>
                    <a:close/>
                    <a:moveTo>
                      <a:pt x="53" y="48"/>
                    </a:moveTo>
                    <a:cubicBezTo>
                      <a:pt x="53" y="43"/>
                      <a:pt x="53" y="43"/>
                      <a:pt x="53" y="43"/>
                    </a:cubicBezTo>
                    <a:cubicBezTo>
                      <a:pt x="52" y="43"/>
                      <a:pt x="52" y="43"/>
                      <a:pt x="52" y="43"/>
                    </a:cubicBezTo>
                    <a:cubicBezTo>
                      <a:pt x="49" y="41"/>
                      <a:pt x="49" y="41"/>
                      <a:pt x="49" y="41"/>
                    </a:cubicBezTo>
                    <a:cubicBezTo>
                      <a:pt x="49" y="31"/>
                      <a:pt x="49" y="31"/>
                      <a:pt x="49" y="31"/>
                    </a:cubicBezTo>
                    <a:cubicBezTo>
                      <a:pt x="53" y="34"/>
                      <a:pt x="53" y="34"/>
                      <a:pt x="53" y="34"/>
                    </a:cubicBezTo>
                    <a:cubicBezTo>
                      <a:pt x="53" y="22"/>
                      <a:pt x="53" y="22"/>
                      <a:pt x="53" y="22"/>
                    </a:cubicBezTo>
                    <a:cubicBezTo>
                      <a:pt x="48" y="27"/>
                      <a:pt x="48" y="27"/>
                      <a:pt x="48" y="27"/>
                    </a:cubicBezTo>
                    <a:cubicBezTo>
                      <a:pt x="48" y="27"/>
                      <a:pt x="48" y="27"/>
                      <a:pt x="48" y="28"/>
                    </a:cubicBezTo>
                    <a:cubicBezTo>
                      <a:pt x="48" y="27"/>
                      <a:pt x="47" y="27"/>
                      <a:pt x="47" y="27"/>
                    </a:cubicBezTo>
                    <a:cubicBezTo>
                      <a:pt x="40" y="27"/>
                      <a:pt x="40" y="27"/>
                      <a:pt x="40" y="27"/>
                    </a:cubicBezTo>
                    <a:cubicBezTo>
                      <a:pt x="40" y="27"/>
                      <a:pt x="40" y="27"/>
                      <a:pt x="40" y="27"/>
                    </a:cubicBezTo>
                    <a:cubicBezTo>
                      <a:pt x="40" y="11"/>
                      <a:pt x="40" y="11"/>
                      <a:pt x="40" y="11"/>
                    </a:cubicBezTo>
                    <a:cubicBezTo>
                      <a:pt x="40" y="10"/>
                      <a:pt x="39" y="9"/>
                      <a:pt x="38" y="9"/>
                    </a:cubicBezTo>
                    <a:cubicBezTo>
                      <a:pt x="38" y="36"/>
                      <a:pt x="38" y="36"/>
                      <a:pt x="38" y="36"/>
                    </a:cubicBezTo>
                    <a:cubicBezTo>
                      <a:pt x="39" y="37"/>
                      <a:pt x="39" y="37"/>
                      <a:pt x="39" y="37"/>
                    </a:cubicBezTo>
                    <a:cubicBezTo>
                      <a:pt x="39" y="37"/>
                      <a:pt x="40" y="38"/>
                      <a:pt x="40" y="38"/>
                    </a:cubicBezTo>
                    <a:cubicBezTo>
                      <a:pt x="42" y="38"/>
                      <a:pt x="43" y="37"/>
                      <a:pt x="43" y="35"/>
                    </a:cubicBezTo>
                    <a:cubicBezTo>
                      <a:pt x="43" y="32"/>
                      <a:pt x="43" y="32"/>
                      <a:pt x="43" y="32"/>
                    </a:cubicBezTo>
                    <a:cubicBezTo>
                      <a:pt x="45" y="32"/>
                      <a:pt x="45" y="32"/>
                      <a:pt x="45" y="32"/>
                    </a:cubicBezTo>
                    <a:cubicBezTo>
                      <a:pt x="45" y="42"/>
                      <a:pt x="45" y="42"/>
                      <a:pt x="45" y="42"/>
                    </a:cubicBezTo>
                    <a:cubicBezTo>
                      <a:pt x="45" y="42"/>
                      <a:pt x="45" y="42"/>
                      <a:pt x="45" y="42"/>
                    </a:cubicBezTo>
                    <a:cubicBezTo>
                      <a:pt x="45" y="42"/>
                      <a:pt x="45" y="43"/>
                      <a:pt x="45" y="43"/>
                    </a:cubicBezTo>
                    <a:cubicBezTo>
                      <a:pt x="50" y="48"/>
                      <a:pt x="50" y="48"/>
                      <a:pt x="50" y="48"/>
                    </a:cubicBezTo>
                    <a:cubicBezTo>
                      <a:pt x="51" y="49"/>
                      <a:pt x="52" y="49"/>
                      <a:pt x="53" y="48"/>
                    </a:cubicBezTo>
                    <a:close/>
                    <a:moveTo>
                      <a:pt x="38" y="38"/>
                    </a:moveTo>
                    <a:cubicBezTo>
                      <a:pt x="38" y="39"/>
                      <a:pt x="38" y="40"/>
                      <a:pt x="38" y="41"/>
                    </a:cubicBezTo>
                    <a:cubicBezTo>
                      <a:pt x="38" y="38"/>
                      <a:pt x="38" y="38"/>
                      <a:pt x="38" y="38"/>
                    </a:cubicBezTo>
                    <a:close/>
                    <a:moveTo>
                      <a:pt x="38" y="44"/>
                    </a:moveTo>
                    <a:cubicBezTo>
                      <a:pt x="42" y="44"/>
                      <a:pt x="42" y="44"/>
                      <a:pt x="42" y="44"/>
                    </a:cubicBezTo>
                    <a:cubicBezTo>
                      <a:pt x="43" y="44"/>
                      <a:pt x="44" y="44"/>
                      <a:pt x="44" y="45"/>
                    </a:cubicBezTo>
                    <a:cubicBezTo>
                      <a:pt x="49" y="49"/>
                      <a:pt x="49" y="49"/>
                      <a:pt x="49" y="49"/>
                    </a:cubicBezTo>
                    <a:cubicBezTo>
                      <a:pt x="49" y="50"/>
                      <a:pt x="49" y="51"/>
                      <a:pt x="49" y="52"/>
                    </a:cubicBezTo>
                    <a:cubicBezTo>
                      <a:pt x="48" y="53"/>
                      <a:pt x="48" y="54"/>
                      <a:pt x="47" y="55"/>
                    </a:cubicBezTo>
                    <a:cubicBezTo>
                      <a:pt x="47" y="56"/>
                      <a:pt x="46" y="57"/>
                      <a:pt x="46" y="58"/>
                    </a:cubicBezTo>
                    <a:cubicBezTo>
                      <a:pt x="46" y="60"/>
                      <a:pt x="45" y="60"/>
                      <a:pt x="44" y="60"/>
                    </a:cubicBezTo>
                    <a:cubicBezTo>
                      <a:pt x="44" y="60"/>
                      <a:pt x="44" y="60"/>
                      <a:pt x="44" y="60"/>
                    </a:cubicBezTo>
                    <a:cubicBezTo>
                      <a:pt x="38" y="60"/>
                      <a:pt x="38" y="60"/>
                      <a:pt x="38" y="60"/>
                    </a:cubicBezTo>
                    <a:cubicBezTo>
                      <a:pt x="38" y="55"/>
                      <a:pt x="38" y="55"/>
                      <a:pt x="38" y="55"/>
                    </a:cubicBezTo>
                    <a:cubicBezTo>
                      <a:pt x="38" y="56"/>
                      <a:pt x="38" y="56"/>
                      <a:pt x="38" y="56"/>
                    </a:cubicBezTo>
                    <a:cubicBezTo>
                      <a:pt x="42" y="56"/>
                      <a:pt x="42" y="56"/>
                      <a:pt x="42" y="56"/>
                    </a:cubicBezTo>
                    <a:cubicBezTo>
                      <a:pt x="42" y="55"/>
                      <a:pt x="43" y="54"/>
                      <a:pt x="43" y="53"/>
                    </a:cubicBezTo>
                    <a:cubicBezTo>
                      <a:pt x="43" y="53"/>
                      <a:pt x="43" y="52"/>
                      <a:pt x="44" y="51"/>
                    </a:cubicBezTo>
                    <a:cubicBezTo>
                      <a:pt x="41" y="49"/>
                      <a:pt x="41" y="49"/>
                      <a:pt x="41" y="49"/>
                    </a:cubicBezTo>
                    <a:cubicBezTo>
                      <a:pt x="38" y="49"/>
                      <a:pt x="38" y="49"/>
                      <a:pt x="38" y="49"/>
                    </a:cubicBezTo>
                    <a:cubicBezTo>
                      <a:pt x="38" y="44"/>
                      <a:pt x="38" y="44"/>
                      <a:pt x="38" y="44"/>
                    </a:cubicBezTo>
                    <a:close/>
                    <a:moveTo>
                      <a:pt x="38" y="62"/>
                    </a:moveTo>
                    <a:cubicBezTo>
                      <a:pt x="44" y="62"/>
                      <a:pt x="44" y="62"/>
                      <a:pt x="44" y="62"/>
                    </a:cubicBezTo>
                    <a:cubicBezTo>
                      <a:pt x="45" y="62"/>
                      <a:pt x="46" y="63"/>
                      <a:pt x="46" y="64"/>
                    </a:cubicBezTo>
                    <a:cubicBezTo>
                      <a:pt x="47" y="65"/>
                      <a:pt x="47" y="66"/>
                      <a:pt x="47" y="67"/>
                    </a:cubicBezTo>
                    <a:cubicBezTo>
                      <a:pt x="48" y="68"/>
                      <a:pt x="48" y="69"/>
                      <a:pt x="49" y="70"/>
                    </a:cubicBezTo>
                    <a:cubicBezTo>
                      <a:pt x="49" y="71"/>
                      <a:pt x="49" y="72"/>
                      <a:pt x="49" y="73"/>
                    </a:cubicBezTo>
                    <a:cubicBezTo>
                      <a:pt x="44" y="78"/>
                      <a:pt x="44" y="78"/>
                      <a:pt x="44" y="78"/>
                    </a:cubicBezTo>
                    <a:cubicBezTo>
                      <a:pt x="44" y="78"/>
                      <a:pt x="43" y="79"/>
                      <a:pt x="42" y="79"/>
                    </a:cubicBezTo>
                    <a:cubicBezTo>
                      <a:pt x="42" y="79"/>
                      <a:pt x="42" y="79"/>
                      <a:pt x="42" y="79"/>
                    </a:cubicBezTo>
                    <a:cubicBezTo>
                      <a:pt x="38" y="79"/>
                      <a:pt x="38" y="79"/>
                      <a:pt x="38" y="79"/>
                    </a:cubicBezTo>
                    <a:cubicBezTo>
                      <a:pt x="38" y="74"/>
                      <a:pt x="38" y="74"/>
                      <a:pt x="38" y="74"/>
                    </a:cubicBezTo>
                    <a:cubicBezTo>
                      <a:pt x="41" y="74"/>
                      <a:pt x="41" y="74"/>
                      <a:pt x="41" y="74"/>
                    </a:cubicBezTo>
                    <a:cubicBezTo>
                      <a:pt x="44" y="71"/>
                      <a:pt x="44" y="71"/>
                      <a:pt x="44" y="71"/>
                    </a:cubicBezTo>
                    <a:cubicBezTo>
                      <a:pt x="43" y="71"/>
                      <a:pt x="43" y="70"/>
                      <a:pt x="43" y="69"/>
                    </a:cubicBezTo>
                    <a:cubicBezTo>
                      <a:pt x="43" y="68"/>
                      <a:pt x="42" y="68"/>
                      <a:pt x="42" y="67"/>
                    </a:cubicBezTo>
                    <a:cubicBezTo>
                      <a:pt x="38" y="67"/>
                      <a:pt x="38" y="67"/>
                      <a:pt x="38" y="67"/>
                    </a:cubicBezTo>
                    <a:cubicBezTo>
                      <a:pt x="38" y="68"/>
                      <a:pt x="38" y="68"/>
                      <a:pt x="38" y="68"/>
                    </a:cubicBezTo>
                    <a:cubicBezTo>
                      <a:pt x="38" y="62"/>
                      <a:pt x="38" y="62"/>
                      <a:pt x="38" y="62"/>
                    </a:cubicBezTo>
                    <a:close/>
                    <a:moveTo>
                      <a:pt x="38" y="81"/>
                    </a:moveTo>
                    <a:cubicBezTo>
                      <a:pt x="38" y="82"/>
                      <a:pt x="38" y="82"/>
                      <a:pt x="38" y="83"/>
                    </a:cubicBezTo>
                    <a:cubicBezTo>
                      <a:pt x="38" y="83"/>
                      <a:pt x="38" y="84"/>
                      <a:pt x="38" y="84"/>
                    </a:cubicBezTo>
                    <a:cubicBezTo>
                      <a:pt x="38" y="81"/>
                      <a:pt x="38" y="81"/>
                      <a:pt x="38" y="81"/>
                    </a:cubicBezTo>
                    <a:close/>
                    <a:moveTo>
                      <a:pt x="38" y="87"/>
                    </a:moveTo>
                    <a:cubicBezTo>
                      <a:pt x="38" y="114"/>
                      <a:pt x="38" y="114"/>
                      <a:pt x="38" y="114"/>
                    </a:cubicBezTo>
                    <a:cubicBezTo>
                      <a:pt x="39" y="114"/>
                      <a:pt x="40" y="112"/>
                      <a:pt x="40" y="111"/>
                    </a:cubicBezTo>
                    <a:cubicBezTo>
                      <a:pt x="40" y="95"/>
                      <a:pt x="40" y="95"/>
                      <a:pt x="40" y="95"/>
                    </a:cubicBezTo>
                    <a:cubicBezTo>
                      <a:pt x="40" y="95"/>
                      <a:pt x="40" y="95"/>
                      <a:pt x="40" y="95"/>
                    </a:cubicBezTo>
                    <a:cubicBezTo>
                      <a:pt x="47" y="95"/>
                      <a:pt x="47" y="95"/>
                      <a:pt x="47" y="95"/>
                    </a:cubicBezTo>
                    <a:cubicBezTo>
                      <a:pt x="47" y="95"/>
                      <a:pt x="48" y="95"/>
                      <a:pt x="48" y="95"/>
                    </a:cubicBezTo>
                    <a:cubicBezTo>
                      <a:pt x="48" y="95"/>
                      <a:pt x="48" y="95"/>
                      <a:pt x="48" y="96"/>
                    </a:cubicBezTo>
                    <a:cubicBezTo>
                      <a:pt x="49" y="96"/>
                      <a:pt x="49" y="96"/>
                      <a:pt x="49" y="96"/>
                    </a:cubicBezTo>
                    <a:cubicBezTo>
                      <a:pt x="53" y="100"/>
                      <a:pt x="53" y="100"/>
                      <a:pt x="53" y="100"/>
                    </a:cubicBezTo>
                    <a:cubicBezTo>
                      <a:pt x="53" y="88"/>
                      <a:pt x="53" y="88"/>
                      <a:pt x="53" y="88"/>
                    </a:cubicBezTo>
                    <a:cubicBezTo>
                      <a:pt x="49" y="91"/>
                      <a:pt x="49" y="91"/>
                      <a:pt x="49" y="91"/>
                    </a:cubicBezTo>
                    <a:cubicBezTo>
                      <a:pt x="49" y="82"/>
                      <a:pt x="49" y="82"/>
                      <a:pt x="49" y="82"/>
                    </a:cubicBezTo>
                    <a:cubicBezTo>
                      <a:pt x="52" y="79"/>
                      <a:pt x="52" y="79"/>
                      <a:pt x="52" y="79"/>
                    </a:cubicBezTo>
                    <a:cubicBezTo>
                      <a:pt x="52" y="79"/>
                      <a:pt x="52" y="80"/>
                      <a:pt x="53" y="80"/>
                    </a:cubicBezTo>
                    <a:cubicBezTo>
                      <a:pt x="53" y="74"/>
                      <a:pt x="53" y="74"/>
                      <a:pt x="53" y="74"/>
                    </a:cubicBezTo>
                    <a:cubicBezTo>
                      <a:pt x="52" y="74"/>
                      <a:pt x="51" y="74"/>
                      <a:pt x="50" y="74"/>
                    </a:cubicBezTo>
                    <a:cubicBezTo>
                      <a:pt x="45" y="79"/>
                      <a:pt x="45" y="79"/>
                      <a:pt x="45" y="79"/>
                    </a:cubicBezTo>
                    <a:cubicBezTo>
                      <a:pt x="45" y="79"/>
                      <a:pt x="45" y="80"/>
                      <a:pt x="45" y="81"/>
                    </a:cubicBezTo>
                    <a:cubicBezTo>
                      <a:pt x="45" y="90"/>
                      <a:pt x="45" y="90"/>
                      <a:pt x="45" y="90"/>
                    </a:cubicBezTo>
                    <a:cubicBezTo>
                      <a:pt x="43" y="90"/>
                      <a:pt x="43" y="90"/>
                      <a:pt x="43" y="90"/>
                    </a:cubicBezTo>
                    <a:cubicBezTo>
                      <a:pt x="43" y="87"/>
                      <a:pt x="43" y="87"/>
                      <a:pt x="43" y="87"/>
                    </a:cubicBezTo>
                    <a:cubicBezTo>
                      <a:pt x="43" y="87"/>
                      <a:pt x="43" y="87"/>
                      <a:pt x="43" y="87"/>
                    </a:cubicBezTo>
                    <a:cubicBezTo>
                      <a:pt x="43" y="87"/>
                      <a:pt x="43" y="86"/>
                      <a:pt x="42" y="86"/>
                    </a:cubicBezTo>
                    <a:cubicBezTo>
                      <a:pt x="41" y="85"/>
                      <a:pt x="40" y="85"/>
                      <a:pt x="39" y="86"/>
                    </a:cubicBezTo>
                    <a:cubicBezTo>
                      <a:pt x="38" y="87"/>
                      <a:pt x="38" y="87"/>
                      <a:pt x="38" y="87"/>
                    </a:cubicBezTo>
                    <a:close/>
                    <a:moveTo>
                      <a:pt x="53" y="108"/>
                    </a:moveTo>
                    <a:cubicBezTo>
                      <a:pt x="47" y="114"/>
                      <a:pt x="47" y="114"/>
                      <a:pt x="47" y="114"/>
                    </a:cubicBezTo>
                    <a:cubicBezTo>
                      <a:pt x="48" y="115"/>
                      <a:pt x="48" y="115"/>
                      <a:pt x="48" y="115"/>
                    </a:cubicBezTo>
                    <a:cubicBezTo>
                      <a:pt x="53" y="111"/>
                      <a:pt x="53" y="111"/>
                      <a:pt x="53" y="111"/>
                    </a:cubicBezTo>
                    <a:cubicBezTo>
                      <a:pt x="53" y="117"/>
                      <a:pt x="53" y="117"/>
                      <a:pt x="53" y="117"/>
                    </a:cubicBezTo>
                    <a:cubicBezTo>
                      <a:pt x="50" y="120"/>
                      <a:pt x="50" y="120"/>
                      <a:pt x="50" y="120"/>
                    </a:cubicBezTo>
                    <a:cubicBezTo>
                      <a:pt x="50" y="120"/>
                      <a:pt x="50" y="120"/>
                      <a:pt x="50" y="120"/>
                    </a:cubicBezTo>
                    <a:cubicBezTo>
                      <a:pt x="49" y="121"/>
                      <a:pt x="47" y="121"/>
                      <a:pt x="47" y="120"/>
                    </a:cubicBezTo>
                    <a:cubicBezTo>
                      <a:pt x="42" y="116"/>
                      <a:pt x="42" y="116"/>
                      <a:pt x="42" y="116"/>
                    </a:cubicBezTo>
                    <a:cubicBezTo>
                      <a:pt x="42" y="115"/>
                      <a:pt x="42" y="115"/>
                      <a:pt x="42" y="115"/>
                    </a:cubicBezTo>
                    <a:cubicBezTo>
                      <a:pt x="41" y="115"/>
                      <a:pt x="41" y="113"/>
                      <a:pt x="42" y="112"/>
                    </a:cubicBezTo>
                    <a:cubicBezTo>
                      <a:pt x="53" y="101"/>
                      <a:pt x="53" y="101"/>
                      <a:pt x="53" y="101"/>
                    </a:cubicBezTo>
                    <a:lnTo>
                      <a:pt x="53" y="108"/>
                    </a:lnTo>
                    <a:close/>
                    <a:moveTo>
                      <a:pt x="38" y="36"/>
                    </a:moveTo>
                    <a:cubicBezTo>
                      <a:pt x="36" y="34"/>
                      <a:pt x="36" y="34"/>
                      <a:pt x="36" y="34"/>
                    </a:cubicBezTo>
                    <a:cubicBezTo>
                      <a:pt x="35" y="34"/>
                      <a:pt x="35" y="33"/>
                      <a:pt x="35" y="32"/>
                    </a:cubicBezTo>
                    <a:cubicBezTo>
                      <a:pt x="35" y="32"/>
                      <a:pt x="35" y="32"/>
                      <a:pt x="35" y="32"/>
                    </a:cubicBezTo>
                    <a:cubicBezTo>
                      <a:pt x="35" y="14"/>
                      <a:pt x="35" y="14"/>
                      <a:pt x="35" y="14"/>
                    </a:cubicBezTo>
                    <a:cubicBezTo>
                      <a:pt x="33" y="14"/>
                      <a:pt x="33" y="14"/>
                      <a:pt x="33" y="14"/>
                    </a:cubicBezTo>
                    <a:cubicBezTo>
                      <a:pt x="33" y="26"/>
                      <a:pt x="33" y="26"/>
                      <a:pt x="33" y="26"/>
                    </a:cubicBezTo>
                    <a:cubicBezTo>
                      <a:pt x="33" y="27"/>
                      <a:pt x="32" y="28"/>
                      <a:pt x="31" y="28"/>
                    </a:cubicBezTo>
                    <a:cubicBezTo>
                      <a:pt x="30" y="28"/>
                      <a:pt x="30" y="28"/>
                      <a:pt x="29" y="27"/>
                    </a:cubicBezTo>
                    <a:cubicBezTo>
                      <a:pt x="22" y="21"/>
                      <a:pt x="22" y="21"/>
                      <a:pt x="22" y="21"/>
                    </a:cubicBezTo>
                    <a:cubicBezTo>
                      <a:pt x="21" y="22"/>
                      <a:pt x="21" y="22"/>
                      <a:pt x="21" y="22"/>
                    </a:cubicBezTo>
                    <a:cubicBezTo>
                      <a:pt x="28" y="29"/>
                      <a:pt x="28" y="29"/>
                      <a:pt x="28" y="29"/>
                    </a:cubicBezTo>
                    <a:cubicBezTo>
                      <a:pt x="29" y="30"/>
                      <a:pt x="29" y="31"/>
                      <a:pt x="28" y="32"/>
                    </a:cubicBezTo>
                    <a:cubicBezTo>
                      <a:pt x="28" y="33"/>
                      <a:pt x="27" y="33"/>
                      <a:pt x="26" y="33"/>
                    </a:cubicBezTo>
                    <a:cubicBezTo>
                      <a:pt x="26" y="33"/>
                      <a:pt x="26" y="33"/>
                      <a:pt x="26" y="33"/>
                    </a:cubicBezTo>
                    <a:cubicBezTo>
                      <a:pt x="14" y="33"/>
                      <a:pt x="14" y="33"/>
                      <a:pt x="14" y="33"/>
                    </a:cubicBezTo>
                    <a:cubicBezTo>
                      <a:pt x="14" y="35"/>
                      <a:pt x="14" y="35"/>
                      <a:pt x="14" y="35"/>
                    </a:cubicBezTo>
                    <a:cubicBezTo>
                      <a:pt x="33" y="35"/>
                      <a:pt x="33" y="35"/>
                      <a:pt x="33" y="35"/>
                    </a:cubicBezTo>
                    <a:cubicBezTo>
                      <a:pt x="34" y="35"/>
                      <a:pt x="34" y="35"/>
                      <a:pt x="35" y="35"/>
                    </a:cubicBezTo>
                    <a:cubicBezTo>
                      <a:pt x="37" y="38"/>
                      <a:pt x="37" y="38"/>
                      <a:pt x="37" y="38"/>
                    </a:cubicBezTo>
                    <a:cubicBezTo>
                      <a:pt x="38" y="38"/>
                      <a:pt x="38" y="38"/>
                      <a:pt x="38" y="38"/>
                    </a:cubicBezTo>
                    <a:cubicBezTo>
                      <a:pt x="38" y="41"/>
                      <a:pt x="38" y="41"/>
                      <a:pt x="38" y="41"/>
                    </a:cubicBezTo>
                    <a:cubicBezTo>
                      <a:pt x="38" y="41"/>
                      <a:pt x="38" y="41"/>
                      <a:pt x="37" y="42"/>
                    </a:cubicBezTo>
                    <a:cubicBezTo>
                      <a:pt x="37" y="42"/>
                      <a:pt x="36" y="42"/>
                      <a:pt x="36" y="42"/>
                    </a:cubicBezTo>
                    <a:cubicBezTo>
                      <a:pt x="36" y="42"/>
                      <a:pt x="36" y="42"/>
                      <a:pt x="36" y="42"/>
                    </a:cubicBezTo>
                    <a:cubicBezTo>
                      <a:pt x="33" y="42"/>
                      <a:pt x="33" y="42"/>
                      <a:pt x="33" y="42"/>
                    </a:cubicBezTo>
                    <a:cubicBezTo>
                      <a:pt x="33" y="44"/>
                      <a:pt x="33" y="44"/>
                      <a:pt x="33" y="44"/>
                    </a:cubicBezTo>
                    <a:cubicBezTo>
                      <a:pt x="38" y="44"/>
                      <a:pt x="38" y="44"/>
                      <a:pt x="38" y="44"/>
                    </a:cubicBezTo>
                    <a:cubicBezTo>
                      <a:pt x="38" y="49"/>
                      <a:pt x="38" y="49"/>
                      <a:pt x="38" y="49"/>
                    </a:cubicBezTo>
                    <a:cubicBezTo>
                      <a:pt x="32" y="49"/>
                      <a:pt x="32" y="49"/>
                      <a:pt x="32" y="49"/>
                    </a:cubicBezTo>
                    <a:cubicBezTo>
                      <a:pt x="38" y="55"/>
                      <a:pt x="38" y="55"/>
                      <a:pt x="38" y="55"/>
                    </a:cubicBezTo>
                    <a:cubicBezTo>
                      <a:pt x="38" y="60"/>
                      <a:pt x="38" y="60"/>
                      <a:pt x="38" y="60"/>
                    </a:cubicBezTo>
                    <a:cubicBezTo>
                      <a:pt x="37" y="60"/>
                      <a:pt x="37" y="60"/>
                      <a:pt x="37" y="60"/>
                    </a:cubicBezTo>
                    <a:cubicBezTo>
                      <a:pt x="37" y="60"/>
                      <a:pt x="36" y="60"/>
                      <a:pt x="36" y="60"/>
                    </a:cubicBezTo>
                    <a:cubicBezTo>
                      <a:pt x="29" y="53"/>
                      <a:pt x="29" y="53"/>
                      <a:pt x="29" y="53"/>
                    </a:cubicBezTo>
                    <a:cubicBezTo>
                      <a:pt x="28" y="54"/>
                      <a:pt x="28" y="54"/>
                      <a:pt x="28" y="54"/>
                    </a:cubicBezTo>
                    <a:cubicBezTo>
                      <a:pt x="30" y="56"/>
                      <a:pt x="30" y="56"/>
                      <a:pt x="30" y="56"/>
                    </a:cubicBezTo>
                    <a:cubicBezTo>
                      <a:pt x="31" y="57"/>
                      <a:pt x="31" y="59"/>
                      <a:pt x="30" y="60"/>
                    </a:cubicBezTo>
                    <a:cubicBezTo>
                      <a:pt x="29" y="60"/>
                      <a:pt x="29" y="60"/>
                      <a:pt x="28" y="60"/>
                    </a:cubicBezTo>
                    <a:cubicBezTo>
                      <a:pt x="28" y="60"/>
                      <a:pt x="28" y="60"/>
                      <a:pt x="28" y="60"/>
                    </a:cubicBezTo>
                    <a:cubicBezTo>
                      <a:pt x="24" y="60"/>
                      <a:pt x="24" y="60"/>
                      <a:pt x="24" y="60"/>
                    </a:cubicBezTo>
                    <a:cubicBezTo>
                      <a:pt x="23" y="60"/>
                      <a:pt x="23" y="60"/>
                      <a:pt x="22" y="60"/>
                    </a:cubicBezTo>
                    <a:cubicBezTo>
                      <a:pt x="9" y="46"/>
                      <a:pt x="9" y="46"/>
                      <a:pt x="9" y="46"/>
                    </a:cubicBezTo>
                    <a:cubicBezTo>
                      <a:pt x="8" y="48"/>
                      <a:pt x="8" y="48"/>
                      <a:pt x="8" y="48"/>
                    </a:cubicBezTo>
                    <a:cubicBezTo>
                      <a:pt x="17" y="56"/>
                      <a:pt x="17" y="56"/>
                      <a:pt x="17" y="56"/>
                    </a:cubicBezTo>
                    <a:cubicBezTo>
                      <a:pt x="18" y="57"/>
                      <a:pt x="18" y="59"/>
                      <a:pt x="17" y="60"/>
                    </a:cubicBezTo>
                    <a:cubicBezTo>
                      <a:pt x="16" y="60"/>
                      <a:pt x="16" y="60"/>
                      <a:pt x="15" y="60"/>
                    </a:cubicBezTo>
                    <a:cubicBezTo>
                      <a:pt x="15" y="60"/>
                      <a:pt x="15" y="60"/>
                      <a:pt x="15" y="60"/>
                    </a:cubicBezTo>
                    <a:cubicBezTo>
                      <a:pt x="5" y="60"/>
                      <a:pt x="5" y="60"/>
                      <a:pt x="5" y="60"/>
                    </a:cubicBezTo>
                    <a:cubicBezTo>
                      <a:pt x="5" y="62"/>
                      <a:pt x="5" y="62"/>
                      <a:pt x="5" y="62"/>
                    </a:cubicBezTo>
                    <a:cubicBezTo>
                      <a:pt x="15" y="62"/>
                      <a:pt x="15" y="62"/>
                      <a:pt x="15" y="62"/>
                    </a:cubicBezTo>
                    <a:cubicBezTo>
                      <a:pt x="16" y="62"/>
                      <a:pt x="17" y="63"/>
                      <a:pt x="17" y="64"/>
                    </a:cubicBezTo>
                    <a:cubicBezTo>
                      <a:pt x="17" y="65"/>
                      <a:pt x="17" y="66"/>
                      <a:pt x="16" y="66"/>
                    </a:cubicBezTo>
                    <a:cubicBezTo>
                      <a:pt x="8" y="75"/>
                      <a:pt x="8" y="75"/>
                      <a:pt x="8" y="75"/>
                    </a:cubicBezTo>
                    <a:cubicBezTo>
                      <a:pt x="9" y="76"/>
                      <a:pt x="9" y="76"/>
                      <a:pt x="9" y="76"/>
                    </a:cubicBezTo>
                    <a:cubicBezTo>
                      <a:pt x="22" y="63"/>
                      <a:pt x="22" y="63"/>
                      <a:pt x="22" y="63"/>
                    </a:cubicBezTo>
                    <a:cubicBezTo>
                      <a:pt x="23" y="62"/>
                      <a:pt x="24" y="62"/>
                      <a:pt x="24" y="62"/>
                    </a:cubicBezTo>
                    <a:cubicBezTo>
                      <a:pt x="24" y="62"/>
                      <a:pt x="24" y="62"/>
                      <a:pt x="24" y="62"/>
                    </a:cubicBezTo>
                    <a:cubicBezTo>
                      <a:pt x="28" y="62"/>
                      <a:pt x="28" y="62"/>
                      <a:pt x="28" y="62"/>
                    </a:cubicBezTo>
                    <a:cubicBezTo>
                      <a:pt x="30" y="62"/>
                      <a:pt x="31" y="63"/>
                      <a:pt x="31" y="64"/>
                    </a:cubicBezTo>
                    <a:cubicBezTo>
                      <a:pt x="31" y="65"/>
                      <a:pt x="30" y="66"/>
                      <a:pt x="30" y="66"/>
                    </a:cubicBezTo>
                    <a:cubicBezTo>
                      <a:pt x="28" y="68"/>
                      <a:pt x="28" y="68"/>
                      <a:pt x="28" y="68"/>
                    </a:cubicBezTo>
                    <a:cubicBezTo>
                      <a:pt x="29" y="70"/>
                      <a:pt x="29" y="70"/>
                      <a:pt x="29" y="70"/>
                    </a:cubicBezTo>
                    <a:cubicBezTo>
                      <a:pt x="36" y="63"/>
                      <a:pt x="36" y="63"/>
                      <a:pt x="36" y="63"/>
                    </a:cubicBezTo>
                    <a:cubicBezTo>
                      <a:pt x="36" y="62"/>
                      <a:pt x="37" y="62"/>
                      <a:pt x="37" y="62"/>
                    </a:cubicBezTo>
                    <a:cubicBezTo>
                      <a:pt x="37" y="62"/>
                      <a:pt x="37" y="62"/>
                      <a:pt x="37" y="62"/>
                    </a:cubicBezTo>
                    <a:cubicBezTo>
                      <a:pt x="38" y="62"/>
                      <a:pt x="38" y="62"/>
                      <a:pt x="38" y="62"/>
                    </a:cubicBezTo>
                    <a:cubicBezTo>
                      <a:pt x="38" y="68"/>
                      <a:pt x="38" y="68"/>
                      <a:pt x="38" y="68"/>
                    </a:cubicBezTo>
                    <a:cubicBezTo>
                      <a:pt x="32" y="74"/>
                      <a:pt x="32" y="74"/>
                      <a:pt x="32" y="74"/>
                    </a:cubicBezTo>
                    <a:cubicBezTo>
                      <a:pt x="38" y="74"/>
                      <a:pt x="38" y="74"/>
                      <a:pt x="38" y="74"/>
                    </a:cubicBezTo>
                    <a:cubicBezTo>
                      <a:pt x="38" y="79"/>
                      <a:pt x="38" y="79"/>
                      <a:pt x="38" y="79"/>
                    </a:cubicBezTo>
                    <a:cubicBezTo>
                      <a:pt x="33" y="79"/>
                      <a:pt x="33" y="79"/>
                      <a:pt x="33" y="79"/>
                    </a:cubicBezTo>
                    <a:cubicBezTo>
                      <a:pt x="33" y="80"/>
                      <a:pt x="33" y="80"/>
                      <a:pt x="33" y="80"/>
                    </a:cubicBezTo>
                    <a:cubicBezTo>
                      <a:pt x="36" y="80"/>
                      <a:pt x="36" y="80"/>
                      <a:pt x="36" y="80"/>
                    </a:cubicBezTo>
                    <a:cubicBezTo>
                      <a:pt x="37" y="80"/>
                      <a:pt x="37" y="81"/>
                      <a:pt x="38" y="81"/>
                    </a:cubicBezTo>
                    <a:cubicBezTo>
                      <a:pt x="38" y="84"/>
                      <a:pt x="38" y="84"/>
                      <a:pt x="38" y="84"/>
                    </a:cubicBezTo>
                    <a:cubicBezTo>
                      <a:pt x="38" y="84"/>
                      <a:pt x="37" y="84"/>
                      <a:pt x="37" y="84"/>
                    </a:cubicBezTo>
                    <a:cubicBezTo>
                      <a:pt x="35" y="87"/>
                      <a:pt x="35" y="87"/>
                      <a:pt x="35" y="87"/>
                    </a:cubicBezTo>
                    <a:cubicBezTo>
                      <a:pt x="34" y="88"/>
                      <a:pt x="33" y="88"/>
                      <a:pt x="33" y="88"/>
                    </a:cubicBezTo>
                    <a:cubicBezTo>
                      <a:pt x="33" y="88"/>
                      <a:pt x="33" y="88"/>
                      <a:pt x="33" y="88"/>
                    </a:cubicBezTo>
                    <a:cubicBezTo>
                      <a:pt x="14" y="88"/>
                      <a:pt x="14" y="88"/>
                      <a:pt x="14" y="88"/>
                    </a:cubicBezTo>
                    <a:cubicBezTo>
                      <a:pt x="14" y="90"/>
                      <a:pt x="14" y="90"/>
                      <a:pt x="14" y="90"/>
                    </a:cubicBezTo>
                    <a:cubicBezTo>
                      <a:pt x="26" y="90"/>
                      <a:pt x="26" y="90"/>
                      <a:pt x="26" y="90"/>
                    </a:cubicBezTo>
                    <a:cubicBezTo>
                      <a:pt x="28" y="90"/>
                      <a:pt x="29" y="91"/>
                      <a:pt x="29" y="92"/>
                    </a:cubicBezTo>
                    <a:cubicBezTo>
                      <a:pt x="29" y="93"/>
                      <a:pt x="28" y="93"/>
                      <a:pt x="28" y="94"/>
                    </a:cubicBezTo>
                    <a:cubicBezTo>
                      <a:pt x="21" y="101"/>
                      <a:pt x="21" y="101"/>
                      <a:pt x="21" y="101"/>
                    </a:cubicBezTo>
                    <a:cubicBezTo>
                      <a:pt x="22" y="102"/>
                      <a:pt x="22" y="102"/>
                      <a:pt x="22" y="102"/>
                    </a:cubicBezTo>
                    <a:cubicBezTo>
                      <a:pt x="29" y="95"/>
                      <a:pt x="29" y="95"/>
                      <a:pt x="29" y="95"/>
                    </a:cubicBezTo>
                    <a:cubicBezTo>
                      <a:pt x="30" y="94"/>
                      <a:pt x="32" y="94"/>
                      <a:pt x="33" y="95"/>
                    </a:cubicBezTo>
                    <a:cubicBezTo>
                      <a:pt x="33" y="95"/>
                      <a:pt x="33" y="96"/>
                      <a:pt x="33" y="97"/>
                    </a:cubicBezTo>
                    <a:cubicBezTo>
                      <a:pt x="33" y="97"/>
                      <a:pt x="33" y="97"/>
                      <a:pt x="33" y="97"/>
                    </a:cubicBezTo>
                    <a:cubicBezTo>
                      <a:pt x="33" y="109"/>
                      <a:pt x="33" y="109"/>
                      <a:pt x="33" y="109"/>
                    </a:cubicBezTo>
                    <a:cubicBezTo>
                      <a:pt x="35" y="109"/>
                      <a:pt x="35" y="109"/>
                      <a:pt x="35" y="109"/>
                    </a:cubicBezTo>
                    <a:cubicBezTo>
                      <a:pt x="35" y="90"/>
                      <a:pt x="35" y="90"/>
                      <a:pt x="35" y="90"/>
                    </a:cubicBezTo>
                    <a:cubicBezTo>
                      <a:pt x="35" y="89"/>
                      <a:pt x="35" y="89"/>
                      <a:pt x="36" y="88"/>
                    </a:cubicBezTo>
                    <a:cubicBezTo>
                      <a:pt x="38" y="87"/>
                      <a:pt x="38" y="87"/>
                      <a:pt x="38" y="87"/>
                    </a:cubicBezTo>
                    <a:cubicBezTo>
                      <a:pt x="38" y="114"/>
                      <a:pt x="38" y="114"/>
                      <a:pt x="38" y="114"/>
                    </a:cubicBezTo>
                    <a:cubicBezTo>
                      <a:pt x="38" y="114"/>
                      <a:pt x="38" y="114"/>
                      <a:pt x="37" y="114"/>
                    </a:cubicBezTo>
                    <a:cubicBezTo>
                      <a:pt x="31" y="114"/>
                      <a:pt x="31" y="114"/>
                      <a:pt x="31" y="114"/>
                    </a:cubicBezTo>
                    <a:cubicBezTo>
                      <a:pt x="30" y="114"/>
                      <a:pt x="29" y="113"/>
                      <a:pt x="29" y="111"/>
                    </a:cubicBezTo>
                    <a:cubicBezTo>
                      <a:pt x="29" y="102"/>
                      <a:pt x="29" y="102"/>
                      <a:pt x="29" y="102"/>
                    </a:cubicBezTo>
                    <a:cubicBezTo>
                      <a:pt x="24" y="107"/>
                      <a:pt x="24" y="107"/>
                      <a:pt x="24" y="107"/>
                    </a:cubicBezTo>
                    <a:cubicBezTo>
                      <a:pt x="23" y="108"/>
                      <a:pt x="22" y="108"/>
                      <a:pt x="21" y="107"/>
                    </a:cubicBezTo>
                    <a:cubicBezTo>
                      <a:pt x="16" y="102"/>
                      <a:pt x="16" y="102"/>
                      <a:pt x="16" y="102"/>
                    </a:cubicBezTo>
                    <a:cubicBezTo>
                      <a:pt x="15" y="101"/>
                      <a:pt x="15" y="100"/>
                      <a:pt x="16" y="99"/>
                    </a:cubicBezTo>
                    <a:cubicBezTo>
                      <a:pt x="21" y="94"/>
                      <a:pt x="21" y="94"/>
                      <a:pt x="21" y="94"/>
                    </a:cubicBezTo>
                    <a:cubicBezTo>
                      <a:pt x="12" y="94"/>
                      <a:pt x="12" y="94"/>
                      <a:pt x="12" y="94"/>
                    </a:cubicBezTo>
                    <a:cubicBezTo>
                      <a:pt x="10" y="94"/>
                      <a:pt x="9" y="93"/>
                      <a:pt x="9" y="92"/>
                    </a:cubicBezTo>
                    <a:cubicBezTo>
                      <a:pt x="9" y="86"/>
                      <a:pt x="9" y="86"/>
                      <a:pt x="9" y="86"/>
                    </a:cubicBezTo>
                    <a:cubicBezTo>
                      <a:pt x="9" y="84"/>
                      <a:pt x="10" y="83"/>
                      <a:pt x="12" y="83"/>
                    </a:cubicBezTo>
                    <a:cubicBezTo>
                      <a:pt x="28" y="83"/>
                      <a:pt x="28" y="83"/>
                      <a:pt x="28" y="83"/>
                    </a:cubicBezTo>
                    <a:cubicBezTo>
                      <a:pt x="28" y="83"/>
                      <a:pt x="28" y="83"/>
                      <a:pt x="28" y="83"/>
                    </a:cubicBezTo>
                    <a:cubicBezTo>
                      <a:pt x="28" y="76"/>
                      <a:pt x="28" y="76"/>
                      <a:pt x="28" y="76"/>
                    </a:cubicBezTo>
                    <a:cubicBezTo>
                      <a:pt x="28" y="76"/>
                      <a:pt x="28" y="75"/>
                      <a:pt x="28" y="75"/>
                    </a:cubicBezTo>
                    <a:cubicBezTo>
                      <a:pt x="28" y="75"/>
                      <a:pt x="28" y="75"/>
                      <a:pt x="27" y="75"/>
                    </a:cubicBezTo>
                    <a:cubicBezTo>
                      <a:pt x="23" y="70"/>
                      <a:pt x="23" y="70"/>
                      <a:pt x="23" y="70"/>
                    </a:cubicBezTo>
                    <a:cubicBezTo>
                      <a:pt x="23" y="70"/>
                      <a:pt x="22" y="70"/>
                      <a:pt x="22" y="70"/>
                    </a:cubicBezTo>
                    <a:cubicBezTo>
                      <a:pt x="11" y="81"/>
                      <a:pt x="11" y="81"/>
                      <a:pt x="11" y="81"/>
                    </a:cubicBezTo>
                    <a:cubicBezTo>
                      <a:pt x="11" y="81"/>
                      <a:pt x="11" y="81"/>
                      <a:pt x="11" y="81"/>
                    </a:cubicBezTo>
                    <a:cubicBezTo>
                      <a:pt x="10" y="82"/>
                      <a:pt x="8" y="82"/>
                      <a:pt x="8" y="81"/>
                    </a:cubicBezTo>
                    <a:cubicBezTo>
                      <a:pt x="3" y="76"/>
                      <a:pt x="3" y="76"/>
                      <a:pt x="3" y="76"/>
                    </a:cubicBezTo>
                    <a:cubicBezTo>
                      <a:pt x="3" y="76"/>
                      <a:pt x="3" y="76"/>
                      <a:pt x="3" y="76"/>
                    </a:cubicBezTo>
                    <a:cubicBezTo>
                      <a:pt x="2" y="76"/>
                      <a:pt x="2" y="74"/>
                      <a:pt x="3" y="73"/>
                    </a:cubicBezTo>
                    <a:cubicBezTo>
                      <a:pt x="9" y="67"/>
                      <a:pt x="9" y="67"/>
                      <a:pt x="9" y="67"/>
                    </a:cubicBezTo>
                    <a:cubicBezTo>
                      <a:pt x="3" y="67"/>
                      <a:pt x="3" y="67"/>
                      <a:pt x="3" y="67"/>
                    </a:cubicBezTo>
                    <a:cubicBezTo>
                      <a:pt x="1" y="67"/>
                      <a:pt x="0" y="66"/>
                      <a:pt x="0" y="64"/>
                    </a:cubicBezTo>
                    <a:cubicBezTo>
                      <a:pt x="0" y="58"/>
                      <a:pt x="0" y="58"/>
                      <a:pt x="0" y="58"/>
                    </a:cubicBezTo>
                    <a:cubicBezTo>
                      <a:pt x="0" y="57"/>
                      <a:pt x="1" y="56"/>
                      <a:pt x="3" y="56"/>
                    </a:cubicBezTo>
                    <a:cubicBezTo>
                      <a:pt x="9" y="56"/>
                      <a:pt x="9" y="56"/>
                      <a:pt x="9" y="56"/>
                    </a:cubicBezTo>
                    <a:cubicBezTo>
                      <a:pt x="3" y="49"/>
                      <a:pt x="3" y="49"/>
                      <a:pt x="3" y="49"/>
                    </a:cubicBezTo>
                    <a:cubicBezTo>
                      <a:pt x="3" y="49"/>
                      <a:pt x="3" y="49"/>
                      <a:pt x="3" y="49"/>
                    </a:cubicBezTo>
                    <a:cubicBezTo>
                      <a:pt x="2" y="48"/>
                      <a:pt x="2" y="47"/>
                      <a:pt x="3" y="46"/>
                    </a:cubicBezTo>
                    <a:cubicBezTo>
                      <a:pt x="7" y="41"/>
                      <a:pt x="7" y="41"/>
                      <a:pt x="7" y="41"/>
                    </a:cubicBezTo>
                    <a:cubicBezTo>
                      <a:pt x="8" y="41"/>
                      <a:pt x="8" y="41"/>
                      <a:pt x="8" y="41"/>
                    </a:cubicBezTo>
                    <a:cubicBezTo>
                      <a:pt x="8" y="40"/>
                      <a:pt x="10" y="40"/>
                      <a:pt x="11" y="41"/>
                    </a:cubicBezTo>
                    <a:cubicBezTo>
                      <a:pt x="22" y="53"/>
                      <a:pt x="22" y="53"/>
                      <a:pt x="22" y="53"/>
                    </a:cubicBezTo>
                    <a:cubicBezTo>
                      <a:pt x="22" y="53"/>
                      <a:pt x="23" y="53"/>
                      <a:pt x="23" y="52"/>
                    </a:cubicBezTo>
                    <a:cubicBezTo>
                      <a:pt x="27" y="48"/>
                      <a:pt x="27" y="48"/>
                      <a:pt x="27" y="48"/>
                    </a:cubicBezTo>
                    <a:cubicBezTo>
                      <a:pt x="27" y="48"/>
                      <a:pt x="27" y="48"/>
                      <a:pt x="27" y="48"/>
                    </a:cubicBezTo>
                    <a:cubicBezTo>
                      <a:pt x="28" y="48"/>
                      <a:pt x="28" y="47"/>
                      <a:pt x="28" y="47"/>
                    </a:cubicBezTo>
                    <a:cubicBezTo>
                      <a:pt x="28" y="47"/>
                      <a:pt x="28" y="47"/>
                      <a:pt x="28" y="46"/>
                    </a:cubicBezTo>
                    <a:cubicBezTo>
                      <a:pt x="28" y="40"/>
                      <a:pt x="28" y="40"/>
                      <a:pt x="28" y="40"/>
                    </a:cubicBezTo>
                    <a:cubicBezTo>
                      <a:pt x="28" y="40"/>
                      <a:pt x="28" y="39"/>
                      <a:pt x="28" y="39"/>
                    </a:cubicBezTo>
                    <a:cubicBezTo>
                      <a:pt x="12" y="39"/>
                      <a:pt x="12" y="39"/>
                      <a:pt x="12" y="39"/>
                    </a:cubicBezTo>
                    <a:cubicBezTo>
                      <a:pt x="10" y="39"/>
                      <a:pt x="9" y="38"/>
                      <a:pt x="9" y="37"/>
                    </a:cubicBezTo>
                    <a:cubicBezTo>
                      <a:pt x="9" y="30"/>
                      <a:pt x="9" y="30"/>
                      <a:pt x="9" y="30"/>
                    </a:cubicBezTo>
                    <a:cubicBezTo>
                      <a:pt x="9" y="29"/>
                      <a:pt x="10" y="28"/>
                      <a:pt x="12" y="28"/>
                    </a:cubicBezTo>
                    <a:cubicBezTo>
                      <a:pt x="21" y="28"/>
                      <a:pt x="21" y="28"/>
                      <a:pt x="21" y="28"/>
                    </a:cubicBezTo>
                    <a:cubicBezTo>
                      <a:pt x="16" y="23"/>
                      <a:pt x="16" y="23"/>
                      <a:pt x="16" y="23"/>
                    </a:cubicBezTo>
                    <a:cubicBezTo>
                      <a:pt x="15" y="23"/>
                      <a:pt x="15" y="21"/>
                      <a:pt x="16" y="20"/>
                    </a:cubicBezTo>
                    <a:cubicBezTo>
                      <a:pt x="21" y="15"/>
                      <a:pt x="21" y="15"/>
                      <a:pt x="21" y="15"/>
                    </a:cubicBezTo>
                    <a:cubicBezTo>
                      <a:pt x="22" y="15"/>
                      <a:pt x="23" y="15"/>
                      <a:pt x="24" y="15"/>
                    </a:cubicBezTo>
                    <a:cubicBezTo>
                      <a:pt x="29" y="20"/>
                      <a:pt x="29" y="20"/>
                      <a:pt x="29" y="20"/>
                    </a:cubicBezTo>
                    <a:cubicBezTo>
                      <a:pt x="29" y="11"/>
                      <a:pt x="29" y="11"/>
                      <a:pt x="29" y="11"/>
                    </a:cubicBezTo>
                    <a:cubicBezTo>
                      <a:pt x="29" y="10"/>
                      <a:pt x="30" y="9"/>
                      <a:pt x="31" y="9"/>
                    </a:cubicBezTo>
                    <a:cubicBezTo>
                      <a:pt x="37" y="9"/>
                      <a:pt x="37" y="9"/>
                      <a:pt x="37" y="9"/>
                    </a:cubicBezTo>
                    <a:cubicBezTo>
                      <a:pt x="38" y="9"/>
                      <a:pt x="38" y="9"/>
                      <a:pt x="38" y="9"/>
                    </a:cubicBezTo>
                    <a:lnTo>
                      <a:pt x="3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6" name="Freeform 47"/>
              <p:cNvSpPr>
                <a:spLocks noEditPoints="1"/>
              </p:cNvSpPr>
              <p:nvPr/>
            </p:nvSpPr>
            <p:spPr bwMode="auto">
              <a:xfrm>
                <a:off x="6224597" y="1738324"/>
                <a:ext cx="192089" cy="190502"/>
              </a:xfrm>
              <a:custGeom>
                <a:avLst/>
                <a:gdLst>
                  <a:gd name="T0" fmla="*/ 42 w 85"/>
                  <a:gd name="T1" fmla="*/ 0 h 84"/>
                  <a:gd name="T2" fmla="*/ 72 w 85"/>
                  <a:gd name="T3" fmla="*/ 12 h 84"/>
                  <a:gd name="T4" fmla="*/ 85 w 85"/>
                  <a:gd name="T5" fmla="*/ 42 h 84"/>
                  <a:gd name="T6" fmla="*/ 72 w 85"/>
                  <a:gd name="T7" fmla="*/ 72 h 84"/>
                  <a:gd name="T8" fmla="*/ 42 w 85"/>
                  <a:gd name="T9" fmla="*/ 84 h 84"/>
                  <a:gd name="T10" fmla="*/ 42 w 85"/>
                  <a:gd name="T11" fmla="*/ 84 h 84"/>
                  <a:gd name="T12" fmla="*/ 42 w 85"/>
                  <a:gd name="T13" fmla="*/ 79 h 84"/>
                  <a:gd name="T14" fmla="*/ 42 w 85"/>
                  <a:gd name="T15" fmla="*/ 79 h 84"/>
                  <a:gd name="T16" fmla="*/ 69 w 85"/>
                  <a:gd name="T17" fmla="*/ 68 h 84"/>
                  <a:gd name="T18" fmla="*/ 80 w 85"/>
                  <a:gd name="T19" fmla="*/ 42 h 84"/>
                  <a:gd name="T20" fmla="*/ 69 w 85"/>
                  <a:gd name="T21" fmla="*/ 15 h 84"/>
                  <a:gd name="T22" fmla="*/ 42 w 85"/>
                  <a:gd name="T23" fmla="*/ 4 h 84"/>
                  <a:gd name="T24" fmla="*/ 42 w 85"/>
                  <a:gd name="T25" fmla="*/ 4 h 84"/>
                  <a:gd name="T26" fmla="*/ 42 w 85"/>
                  <a:gd name="T27" fmla="*/ 0 h 84"/>
                  <a:gd name="T28" fmla="*/ 42 w 85"/>
                  <a:gd name="T29" fmla="*/ 84 h 84"/>
                  <a:gd name="T30" fmla="*/ 13 w 85"/>
                  <a:gd name="T31" fmla="*/ 72 h 84"/>
                  <a:gd name="T32" fmla="*/ 0 w 85"/>
                  <a:gd name="T33" fmla="*/ 42 h 84"/>
                  <a:gd name="T34" fmla="*/ 13 w 85"/>
                  <a:gd name="T35" fmla="*/ 12 h 84"/>
                  <a:gd name="T36" fmla="*/ 42 w 85"/>
                  <a:gd name="T37" fmla="*/ 0 h 84"/>
                  <a:gd name="T38" fmla="*/ 42 w 85"/>
                  <a:gd name="T39" fmla="*/ 4 h 84"/>
                  <a:gd name="T40" fmla="*/ 16 w 85"/>
                  <a:gd name="T41" fmla="*/ 15 h 84"/>
                  <a:gd name="T42" fmla="*/ 5 w 85"/>
                  <a:gd name="T43" fmla="*/ 42 h 84"/>
                  <a:gd name="T44" fmla="*/ 16 w 85"/>
                  <a:gd name="T45" fmla="*/ 68 h 84"/>
                  <a:gd name="T46" fmla="*/ 42 w 85"/>
                  <a:gd name="T47" fmla="*/ 79 h 84"/>
                  <a:gd name="T48" fmla="*/ 42 w 85"/>
                  <a:gd name="T4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84">
                    <a:moveTo>
                      <a:pt x="42" y="0"/>
                    </a:moveTo>
                    <a:cubicBezTo>
                      <a:pt x="54" y="0"/>
                      <a:pt x="65" y="4"/>
                      <a:pt x="72" y="12"/>
                    </a:cubicBezTo>
                    <a:cubicBezTo>
                      <a:pt x="80" y="20"/>
                      <a:pt x="85" y="30"/>
                      <a:pt x="85" y="42"/>
                    </a:cubicBezTo>
                    <a:cubicBezTo>
                      <a:pt x="85" y="54"/>
                      <a:pt x="80" y="64"/>
                      <a:pt x="72" y="72"/>
                    </a:cubicBezTo>
                    <a:cubicBezTo>
                      <a:pt x="65" y="79"/>
                      <a:pt x="54" y="84"/>
                      <a:pt x="42" y="84"/>
                    </a:cubicBezTo>
                    <a:cubicBezTo>
                      <a:pt x="42" y="84"/>
                      <a:pt x="42" y="84"/>
                      <a:pt x="42" y="84"/>
                    </a:cubicBezTo>
                    <a:cubicBezTo>
                      <a:pt x="42" y="79"/>
                      <a:pt x="42" y="79"/>
                      <a:pt x="42" y="79"/>
                    </a:cubicBezTo>
                    <a:cubicBezTo>
                      <a:pt x="42" y="79"/>
                      <a:pt x="42" y="79"/>
                      <a:pt x="42" y="79"/>
                    </a:cubicBezTo>
                    <a:cubicBezTo>
                      <a:pt x="53" y="79"/>
                      <a:pt x="62" y="75"/>
                      <a:pt x="69" y="68"/>
                    </a:cubicBezTo>
                    <a:cubicBezTo>
                      <a:pt x="76" y="62"/>
                      <a:pt x="80" y="52"/>
                      <a:pt x="80" y="42"/>
                    </a:cubicBezTo>
                    <a:cubicBezTo>
                      <a:pt x="80" y="32"/>
                      <a:pt x="76" y="22"/>
                      <a:pt x="69" y="15"/>
                    </a:cubicBezTo>
                    <a:cubicBezTo>
                      <a:pt x="62" y="9"/>
                      <a:pt x="53" y="4"/>
                      <a:pt x="42" y="4"/>
                    </a:cubicBezTo>
                    <a:cubicBezTo>
                      <a:pt x="42" y="4"/>
                      <a:pt x="42" y="4"/>
                      <a:pt x="42" y="4"/>
                    </a:cubicBezTo>
                    <a:cubicBezTo>
                      <a:pt x="42" y="0"/>
                      <a:pt x="42" y="0"/>
                      <a:pt x="42" y="0"/>
                    </a:cubicBezTo>
                    <a:close/>
                    <a:moveTo>
                      <a:pt x="42" y="84"/>
                    </a:moveTo>
                    <a:cubicBezTo>
                      <a:pt x="31" y="84"/>
                      <a:pt x="20" y="79"/>
                      <a:pt x="13" y="72"/>
                    </a:cubicBezTo>
                    <a:cubicBezTo>
                      <a:pt x="5" y="64"/>
                      <a:pt x="0" y="54"/>
                      <a:pt x="0" y="42"/>
                    </a:cubicBezTo>
                    <a:cubicBezTo>
                      <a:pt x="0" y="30"/>
                      <a:pt x="5" y="20"/>
                      <a:pt x="13" y="12"/>
                    </a:cubicBezTo>
                    <a:cubicBezTo>
                      <a:pt x="20" y="4"/>
                      <a:pt x="31" y="0"/>
                      <a:pt x="42" y="0"/>
                    </a:cubicBezTo>
                    <a:cubicBezTo>
                      <a:pt x="42" y="4"/>
                      <a:pt x="42" y="4"/>
                      <a:pt x="42" y="4"/>
                    </a:cubicBezTo>
                    <a:cubicBezTo>
                      <a:pt x="32" y="4"/>
                      <a:pt x="23" y="9"/>
                      <a:pt x="16" y="15"/>
                    </a:cubicBezTo>
                    <a:cubicBezTo>
                      <a:pt x="9" y="22"/>
                      <a:pt x="5" y="32"/>
                      <a:pt x="5" y="42"/>
                    </a:cubicBezTo>
                    <a:cubicBezTo>
                      <a:pt x="5" y="52"/>
                      <a:pt x="9" y="62"/>
                      <a:pt x="16" y="68"/>
                    </a:cubicBezTo>
                    <a:cubicBezTo>
                      <a:pt x="23" y="75"/>
                      <a:pt x="32" y="79"/>
                      <a:pt x="42" y="79"/>
                    </a:cubicBezTo>
                    <a:lnTo>
                      <a:pt x="42"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7" name="Freeform 48"/>
              <p:cNvSpPr>
                <a:spLocks noEditPoints="1"/>
              </p:cNvSpPr>
              <p:nvPr/>
            </p:nvSpPr>
            <p:spPr bwMode="auto">
              <a:xfrm>
                <a:off x="6302385" y="1693873"/>
                <a:ext cx="34925" cy="42863"/>
              </a:xfrm>
              <a:custGeom>
                <a:avLst/>
                <a:gdLst>
                  <a:gd name="T0" fmla="*/ 7 w 15"/>
                  <a:gd name="T1" fmla="*/ 0 h 19"/>
                  <a:gd name="T2" fmla="*/ 13 w 15"/>
                  <a:gd name="T3" fmla="*/ 0 h 19"/>
                  <a:gd name="T4" fmla="*/ 15 w 15"/>
                  <a:gd name="T5" fmla="*/ 2 h 19"/>
                  <a:gd name="T6" fmla="*/ 15 w 15"/>
                  <a:gd name="T7" fmla="*/ 16 h 19"/>
                  <a:gd name="T8" fmla="*/ 13 w 15"/>
                  <a:gd name="T9" fmla="*/ 19 h 19"/>
                  <a:gd name="T10" fmla="*/ 7 w 15"/>
                  <a:gd name="T11" fmla="*/ 19 h 19"/>
                  <a:gd name="T12" fmla="*/ 7 w 15"/>
                  <a:gd name="T13" fmla="*/ 14 h 19"/>
                  <a:gd name="T14" fmla="*/ 10 w 15"/>
                  <a:gd name="T15" fmla="*/ 14 h 19"/>
                  <a:gd name="T16" fmla="*/ 10 w 15"/>
                  <a:gd name="T17" fmla="*/ 5 h 19"/>
                  <a:gd name="T18" fmla="*/ 7 w 15"/>
                  <a:gd name="T19" fmla="*/ 5 h 19"/>
                  <a:gd name="T20" fmla="*/ 7 w 15"/>
                  <a:gd name="T21" fmla="*/ 0 h 19"/>
                  <a:gd name="T22" fmla="*/ 2 w 15"/>
                  <a:gd name="T23" fmla="*/ 0 h 19"/>
                  <a:gd name="T24" fmla="*/ 7 w 15"/>
                  <a:gd name="T25" fmla="*/ 0 h 19"/>
                  <a:gd name="T26" fmla="*/ 7 w 15"/>
                  <a:gd name="T27" fmla="*/ 5 h 19"/>
                  <a:gd name="T28" fmla="*/ 5 w 15"/>
                  <a:gd name="T29" fmla="*/ 5 h 19"/>
                  <a:gd name="T30" fmla="*/ 5 w 15"/>
                  <a:gd name="T31" fmla="*/ 14 h 19"/>
                  <a:gd name="T32" fmla="*/ 7 w 15"/>
                  <a:gd name="T33" fmla="*/ 14 h 19"/>
                  <a:gd name="T34" fmla="*/ 7 w 15"/>
                  <a:gd name="T35" fmla="*/ 19 h 19"/>
                  <a:gd name="T36" fmla="*/ 2 w 15"/>
                  <a:gd name="T37" fmla="*/ 19 h 19"/>
                  <a:gd name="T38" fmla="*/ 0 w 15"/>
                  <a:gd name="T39" fmla="*/ 16 h 19"/>
                  <a:gd name="T40" fmla="*/ 0 w 15"/>
                  <a:gd name="T41" fmla="*/ 2 h 19"/>
                  <a:gd name="T42" fmla="*/ 2 w 15"/>
                  <a:gd name="T4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9">
                    <a:moveTo>
                      <a:pt x="7" y="0"/>
                    </a:moveTo>
                    <a:cubicBezTo>
                      <a:pt x="13" y="0"/>
                      <a:pt x="13" y="0"/>
                      <a:pt x="13" y="0"/>
                    </a:cubicBezTo>
                    <a:cubicBezTo>
                      <a:pt x="14" y="0"/>
                      <a:pt x="15" y="1"/>
                      <a:pt x="15" y="2"/>
                    </a:cubicBezTo>
                    <a:cubicBezTo>
                      <a:pt x="15" y="16"/>
                      <a:pt x="15" y="16"/>
                      <a:pt x="15" y="16"/>
                    </a:cubicBezTo>
                    <a:cubicBezTo>
                      <a:pt x="15" y="18"/>
                      <a:pt x="14" y="19"/>
                      <a:pt x="13" y="19"/>
                    </a:cubicBezTo>
                    <a:cubicBezTo>
                      <a:pt x="7" y="19"/>
                      <a:pt x="7" y="19"/>
                      <a:pt x="7" y="19"/>
                    </a:cubicBezTo>
                    <a:cubicBezTo>
                      <a:pt x="7" y="14"/>
                      <a:pt x="7" y="14"/>
                      <a:pt x="7" y="14"/>
                    </a:cubicBezTo>
                    <a:cubicBezTo>
                      <a:pt x="10" y="14"/>
                      <a:pt x="10" y="14"/>
                      <a:pt x="10" y="14"/>
                    </a:cubicBezTo>
                    <a:cubicBezTo>
                      <a:pt x="10" y="5"/>
                      <a:pt x="10" y="5"/>
                      <a:pt x="10"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14"/>
                      <a:pt x="5" y="14"/>
                      <a:pt x="5" y="14"/>
                    </a:cubicBezTo>
                    <a:cubicBezTo>
                      <a:pt x="7" y="14"/>
                      <a:pt x="7" y="14"/>
                      <a:pt x="7" y="14"/>
                    </a:cubicBezTo>
                    <a:cubicBezTo>
                      <a:pt x="7" y="19"/>
                      <a:pt x="7" y="19"/>
                      <a:pt x="7" y="19"/>
                    </a:cubicBezTo>
                    <a:cubicBezTo>
                      <a:pt x="2" y="19"/>
                      <a:pt x="2" y="19"/>
                      <a:pt x="2" y="19"/>
                    </a:cubicBezTo>
                    <a:cubicBezTo>
                      <a:pt x="1" y="19"/>
                      <a:pt x="0" y="18"/>
                      <a:pt x="0" y="16"/>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8" name="Freeform 49"/>
              <p:cNvSpPr>
                <a:spLocks noEditPoints="1"/>
              </p:cNvSpPr>
              <p:nvPr/>
            </p:nvSpPr>
            <p:spPr bwMode="auto">
              <a:xfrm>
                <a:off x="6418273" y="1814524"/>
                <a:ext cx="42863" cy="34925"/>
              </a:xfrm>
              <a:custGeom>
                <a:avLst/>
                <a:gdLst>
                  <a:gd name="T0" fmla="*/ 9 w 19"/>
                  <a:gd name="T1" fmla="*/ 0 h 15"/>
                  <a:gd name="T2" fmla="*/ 16 w 19"/>
                  <a:gd name="T3" fmla="*/ 0 h 15"/>
                  <a:gd name="T4" fmla="*/ 19 w 19"/>
                  <a:gd name="T5" fmla="*/ 3 h 15"/>
                  <a:gd name="T6" fmla="*/ 19 w 19"/>
                  <a:gd name="T7" fmla="*/ 13 h 15"/>
                  <a:gd name="T8" fmla="*/ 16 w 19"/>
                  <a:gd name="T9" fmla="*/ 15 h 15"/>
                  <a:gd name="T10" fmla="*/ 9 w 19"/>
                  <a:gd name="T11" fmla="*/ 15 h 15"/>
                  <a:gd name="T12" fmla="*/ 9 w 19"/>
                  <a:gd name="T13" fmla="*/ 11 h 15"/>
                  <a:gd name="T14" fmla="*/ 14 w 19"/>
                  <a:gd name="T15" fmla="*/ 11 h 15"/>
                  <a:gd name="T16" fmla="*/ 14 w 19"/>
                  <a:gd name="T17" fmla="*/ 5 h 15"/>
                  <a:gd name="T18" fmla="*/ 9 w 19"/>
                  <a:gd name="T19" fmla="*/ 5 h 15"/>
                  <a:gd name="T20" fmla="*/ 9 w 19"/>
                  <a:gd name="T21" fmla="*/ 0 h 15"/>
                  <a:gd name="T22" fmla="*/ 2 w 19"/>
                  <a:gd name="T23" fmla="*/ 0 h 15"/>
                  <a:gd name="T24" fmla="*/ 9 w 19"/>
                  <a:gd name="T25" fmla="*/ 0 h 15"/>
                  <a:gd name="T26" fmla="*/ 9 w 19"/>
                  <a:gd name="T27" fmla="*/ 5 h 15"/>
                  <a:gd name="T28" fmla="*/ 4 w 19"/>
                  <a:gd name="T29" fmla="*/ 5 h 15"/>
                  <a:gd name="T30" fmla="*/ 4 w 19"/>
                  <a:gd name="T31" fmla="*/ 11 h 15"/>
                  <a:gd name="T32" fmla="*/ 9 w 19"/>
                  <a:gd name="T33" fmla="*/ 11 h 15"/>
                  <a:gd name="T34" fmla="*/ 9 w 19"/>
                  <a:gd name="T35" fmla="*/ 15 h 15"/>
                  <a:gd name="T36" fmla="*/ 2 w 19"/>
                  <a:gd name="T37" fmla="*/ 15 h 15"/>
                  <a:gd name="T38" fmla="*/ 0 w 19"/>
                  <a:gd name="T39" fmla="*/ 13 h 15"/>
                  <a:gd name="T40" fmla="*/ 0 w 19"/>
                  <a:gd name="T41" fmla="*/ 3 h 15"/>
                  <a:gd name="T42" fmla="*/ 2 w 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5">
                    <a:moveTo>
                      <a:pt x="9" y="0"/>
                    </a:moveTo>
                    <a:cubicBezTo>
                      <a:pt x="16" y="0"/>
                      <a:pt x="16" y="0"/>
                      <a:pt x="16" y="0"/>
                    </a:cubicBezTo>
                    <a:cubicBezTo>
                      <a:pt x="18" y="0"/>
                      <a:pt x="19" y="2"/>
                      <a:pt x="19" y="3"/>
                    </a:cubicBezTo>
                    <a:cubicBezTo>
                      <a:pt x="19" y="13"/>
                      <a:pt x="19" y="13"/>
                      <a:pt x="19" y="13"/>
                    </a:cubicBezTo>
                    <a:cubicBezTo>
                      <a:pt x="19" y="14"/>
                      <a:pt x="18" y="15"/>
                      <a:pt x="16" y="15"/>
                    </a:cubicBezTo>
                    <a:cubicBezTo>
                      <a:pt x="9" y="15"/>
                      <a:pt x="9" y="15"/>
                      <a:pt x="9" y="15"/>
                    </a:cubicBezTo>
                    <a:cubicBezTo>
                      <a:pt x="9" y="11"/>
                      <a:pt x="9" y="11"/>
                      <a:pt x="9" y="11"/>
                    </a:cubicBezTo>
                    <a:cubicBezTo>
                      <a:pt x="14" y="11"/>
                      <a:pt x="14" y="11"/>
                      <a:pt x="14" y="11"/>
                    </a:cubicBezTo>
                    <a:cubicBezTo>
                      <a:pt x="14" y="5"/>
                      <a:pt x="14" y="5"/>
                      <a:pt x="14" y="5"/>
                    </a:cubicBezTo>
                    <a:cubicBezTo>
                      <a:pt x="9" y="5"/>
                      <a:pt x="9" y="5"/>
                      <a:pt x="9" y="5"/>
                    </a:cubicBezTo>
                    <a:lnTo>
                      <a:pt x="9" y="0"/>
                    </a:lnTo>
                    <a:close/>
                    <a:moveTo>
                      <a:pt x="2" y="0"/>
                    </a:moveTo>
                    <a:cubicBezTo>
                      <a:pt x="9" y="0"/>
                      <a:pt x="9" y="0"/>
                      <a:pt x="9" y="0"/>
                    </a:cubicBezTo>
                    <a:cubicBezTo>
                      <a:pt x="9" y="5"/>
                      <a:pt x="9" y="5"/>
                      <a:pt x="9" y="5"/>
                    </a:cubicBezTo>
                    <a:cubicBezTo>
                      <a:pt x="4" y="5"/>
                      <a:pt x="4" y="5"/>
                      <a:pt x="4" y="5"/>
                    </a:cubicBezTo>
                    <a:cubicBezTo>
                      <a:pt x="4" y="11"/>
                      <a:pt x="4" y="11"/>
                      <a:pt x="4" y="11"/>
                    </a:cubicBezTo>
                    <a:cubicBezTo>
                      <a:pt x="9" y="11"/>
                      <a:pt x="9" y="11"/>
                      <a:pt x="9" y="11"/>
                    </a:cubicBezTo>
                    <a:cubicBezTo>
                      <a:pt x="9" y="15"/>
                      <a:pt x="9" y="15"/>
                      <a:pt x="9" y="15"/>
                    </a:cubicBezTo>
                    <a:cubicBezTo>
                      <a:pt x="2" y="15"/>
                      <a:pt x="2" y="15"/>
                      <a:pt x="2" y="15"/>
                    </a:cubicBezTo>
                    <a:cubicBezTo>
                      <a:pt x="1" y="15"/>
                      <a:pt x="0" y="14"/>
                      <a:pt x="0" y="13"/>
                    </a:cubicBezTo>
                    <a:cubicBezTo>
                      <a:pt x="0" y="3"/>
                      <a:pt x="0" y="3"/>
                      <a:pt x="0" y="3"/>
                    </a:cubicBezTo>
                    <a:cubicBezTo>
                      <a:pt x="0" y="2"/>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9" name="Freeform 50"/>
              <p:cNvSpPr>
                <a:spLocks noEditPoints="1"/>
              </p:cNvSpPr>
              <p:nvPr/>
            </p:nvSpPr>
            <p:spPr bwMode="auto">
              <a:xfrm>
                <a:off x="6302385" y="1930411"/>
                <a:ext cx="34925" cy="42863"/>
              </a:xfrm>
              <a:custGeom>
                <a:avLst/>
                <a:gdLst>
                  <a:gd name="T0" fmla="*/ 7 w 15"/>
                  <a:gd name="T1" fmla="*/ 0 h 19"/>
                  <a:gd name="T2" fmla="*/ 13 w 15"/>
                  <a:gd name="T3" fmla="*/ 0 h 19"/>
                  <a:gd name="T4" fmla="*/ 15 w 15"/>
                  <a:gd name="T5" fmla="*/ 2 h 19"/>
                  <a:gd name="T6" fmla="*/ 15 w 15"/>
                  <a:gd name="T7" fmla="*/ 17 h 19"/>
                  <a:gd name="T8" fmla="*/ 13 w 15"/>
                  <a:gd name="T9" fmla="*/ 19 h 19"/>
                  <a:gd name="T10" fmla="*/ 7 w 15"/>
                  <a:gd name="T11" fmla="*/ 19 h 19"/>
                  <a:gd name="T12" fmla="*/ 7 w 15"/>
                  <a:gd name="T13" fmla="*/ 14 h 19"/>
                  <a:gd name="T14" fmla="*/ 10 w 15"/>
                  <a:gd name="T15" fmla="*/ 14 h 19"/>
                  <a:gd name="T16" fmla="*/ 10 w 15"/>
                  <a:gd name="T17" fmla="*/ 5 h 19"/>
                  <a:gd name="T18" fmla="*/ 7 w 15"/>
                  <a:gd name="T19" fmla="*/ 5 h 19"/>
                  <a:gd name="T20" fmla="*/ 7 w 15"/>
                  <a:gd name="T21" fmla="*/ 0 h 19"/>
                  <a:gd name="T22" fmla="*/ 2 w 15"/>
                  <a:gd name="T23" fmla="*/ 0 h 19"/>
                  <a:gd name="T24" fmla="*/ 7 w 15"/>
                  <a:gd name="T25" fmla="*/ 0 h 19"/>
                  <a:gd name="T26" fmla="*/ 7 w 15"/>
                  <a:gd name="T27" fmla="*/ 5 h 19"/>
                  <a:gd name="T28" fmla="*/ 5 w 15"/>
                  <a:gd name="T29" fmla="*/ 5 h 19"/>
                  <a:gd name="T30" fmla="*/ 5 w 15"/>
                  <a:gd name="T31" fmla="*/ 14 h 19"/>
                  <a:gd name="T32" fmla="*/ 7 w 15"/>
                  <a:gd name="T33" fmla="*/ 14 h 19"/>
                  <a:gd name="T34" fmla="*/ 7 w 15"/>
                  <a:gd name="T35" fmla="*/ 19 h 19"/>
                  <a:gd name="T36" fmla="*/ 2 w 15"/>
                  <a:gd name="T37" fmla="*/ 19 h 19"/>
                  <a:gd name="T38" fmla="*/ 0 w 15"/>
                  <a:gd name="T39" fmla="*/ 17 h 19"/>
                  <a:gd name="T40" fmla="*/ 0 w 15"/>
                  <a:gd name="T41" fmla="*/ 2 h 19"/>
                  <a:gd name="T42" fmla="*/ 2 w 15"/>
                  <a:gd name="T4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9">
                    <a:moveTo>
                      <a:pt x="7" y="0"/>
                    </a:moveTo>
                    <a:cubicBezTo>
                      <a:pt x="13" y="0"/>
                      <a:pt x="13" y="0"/>
                      <a:pt x="13" y="0"/>
                    </a:cubicBezTo>
                    <a:cubicBezTo>
                      <a:pt x="14" y="0"/>
                      <a:pt x="15" y="1"/>
                      <a:pt x="15" y="2"/>
                    </a:cubicBezTo>
                    <a:cubicBezTo>
                      <a:pt x="15" y="17"/>
                      <a:pt x="15" y="17"/>
                      <a:pt x="15" y="17"/>
                    </a:cubicBezTo>
                    <a:cubicBezTo>
                      <a:pt x="15" y="18"/>
                      <a:pt x="14" y="19"/>
                      <a:pt x="13" y="19"/>
                    </a:cubicBezTo>
                    <a:cubicBezTo>
                      <a:pt x="7" y="19"/>
                      <a:pt x="7" y="19"/>
                      <a:pt x="7" y="19"/>
                    </a:cubicBezTo>
                    <a:cubicBezTo>
                      <a:pt x="7" y="14"/>
                      <a:pt x="7" y="14"/>
                      <a:pt x="7" y="14"/>
                    </a:cubicBezTo>
                    <a:cubicBezTo>
                      <a:pt x="10" y="14"/>
                      <a:pt x="10" y="14"/>
                      <a:pt x="10" y="14"/>
                    </a:cubicBezTo>
                    <a:cubicBezTo>
                      <a:pt x="10" y="5"/>
                      <a:pt x="10" y="5"/>
                      <a:pt x="10"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14"/>
                      <a:pt x="5" y="14"/>
                      <a:pt x="5" y="14"/>
                    </a:cubicBezTo>
                    <a:cubicBezTo>
                      <a:pt x="7" y="14"/>
                      <a:pt x="7" y="14"/>
                      <a:pt x="7" y="14"/>
                    </a:cubicBezTo>
                    <a:cubicBezTo>
                      <a:pt x="7" y="19"/>
                      <a:pt x="7" y="19"/>
                      <a:pt x="7" y="19"/>
                    </a:cubicBezTo>
                    <a:cubicBezTo>
                      <a:pt x="2" y="19"/>
                      <a:pt x="2" y="19"/>
                      <a:pt x="2" y="19"/>
                    </a:cubicBezTo>
                    <a:cubicBezTo>
                      <a:pt x="1" y="19"/>
                      <a:pt x="0" y="18"/>
                      <a:pt x="0" y="17"/>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0" name="Freeform 51"/>
              <p:cNvSpPr>
                <a:spLocks noEditPoints="1"/>
              </p:cNvSpPr>
              <p:nvPr/>
            </p:nvSpPr>
            <p:spPr bwMode="auto">
              <a:xfrm>
                <a:off x="6178560" y="1814524"/>
                <a:ext cx="42863" cy="34925"/>
              </a:xfrm>
              <a:custGeom>
                <a:avLst/>
                <a:gdLst>
                  <a:gd name="T0" fmla="*/ 10 w 19"/>
                  <a:gd name="T1" fmla="*/ 0 h 15"/>
                  <a:gd name="T2" fmla="*/ 17 w 19"/>
                  <a:gd name="T3" fmla="*/ 0 h 15"/>
                  <a:gd name="T4" fmla="*/ 19 w 19"/>
                  <a:gd name="T5" fmla="*/ 3 h 15"/>
                  <a:gd name="T6" fmla="*/ 19 w 19"/>
                  <a:gd name="T7" fmla="*/ 13 h 15"/>
                  <a:gd name="T8" fmla="*/ 17 w 19"/>
                  <a:gd name="T9" fmla="*/ 15 h 15"/>
                  <a:gd name="T10" fmla="*/ 10 w 19"/>
                  <a:gd name="T11" fmla="*/ 15 h 15"/>
                  <a:gd name="T12" fmla="*/ 10 w 19"/>
                  <a:gd name="T13" fmla="*/ 11 h 15"/>
                  <a:gd name="T14" fmla="*/ 15 w 19"/>
                  <a:gd name="T15" fmla="*/ 11 h 15"/>
                  <a:gd name="T16" fmla="*/ 15 w 19"/>
                  <a:gd name="T17" fmla="*/ 5 h 15"/>
                  <a:gd name="T18" fmla="*/ 10 w 19"/>
                  <a:gd name="T19" fmla="*/ 5 h 15"/>
                  <a:gd name="T20" fmla="*/ 10 w 19"/>
                  <a:gd name="T21" fmla="*/ 0 h 15"/>
                  <a:gd name="T22" fmla="*/ 3 w 19"/>
                  <a:gd name="T23" fmla="*/ 0 h 15"/>
                  <a:gd name="T24" fmla="*/ 10 w 19"/>
                  <a:gd name="T25" fmla="*/ 0 h 15"/>
                  <a:gd name="T26" fmla="*/ 10 w 19"/>
                  <a:gd name="T27" fmla="*/ 5 h 15"/>
                  <a:gd name="T28" fmla="*/ 5 w 19"/>
                  <a:gd name="T29" fmla="*/ 5 h 15"/>
                  <a:gd name="T30" fmla="*/ 5 w 19"/>
                  <a:gd name="T31" fmla="*/ 11 h 15"/>
                  <a:gd name="T32" fmla="*/ 10 w 19"/>
                  <a:gd name="T33" fmla="*/ 11 h 15"/>
                  <a:gd name="T34" fmla="*/ 10 w 19"/>
                  <a:gd name="T35" fmla="*/ 15 h 15"/>
                  <a:gd name="T36" fmla="*/ 3 w 19"/>
                  <a:gd name="T37" fmla="*/ 15 h 15"/>
                  <a:gd name="T38" fmla="*/ 0 w 19"/>
                  <a:gd name="T39" fmla="*/ 13 h 15"/>
                  <a:gd name="T40" fmla="*/ 0 w 19"/>
                  <a:gd name="T41" fmla="*/ 3 h 15"/>
                  <a:gd name="T42" fmla="*/ 3 w 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5">
                    <a:moveTo>
                      <a:pt x="10" y="0"/>
                    </a:moveTo>
                    <a:cubicBezTo>
                      <a:pt x="17" y="0"/>
                      <a:pt x="17" y="0"/>
                      <a:pt x="17" y="0"/>
                    </a:cubicBezTo>
                    <a:cubicBezTo>
                      <a:pt x="18" y="0"/>
                      <a:pt x="19" y="2"/>
                      <a:pt x="19" y="3"/>
                    </a:cubicBezTo>
                    <a:cubicBezTo>
                      <a:pt x="19" y="13"/>
                      <a:pt x="19" y="13"/>
                      <a:pt x="19" y="13"/>
                    </a:cubicBezTo>
                    <a:cubicBezTo>
                      <a:pt x="19" y="14"/>
                      <a:pt x="18" y="15"/>
                      <a:pt x="17" y="15"/>
                    </a:cubicBezTo>
                    <a:cubicBezTo>
                      <a:pt x="10" y="15"/>
                      <a:pt x="10" y="15"/>
                      <a:pt x="10" y="15"/>
                    </a:cubicBezTo>
                    <a:cubicBezTo>
                      <a:pt x="10" y="11"/>
                      <a:pt x="10" y="11"/>
                      <a:pt x="10" y="11"/>
                    </a:cubicBezTo>
                    <a:cubicBezTo>
                      <a:pt x="15" y="11"/>
                      <a:pt x="15" y="11"/>
                      <a:pt x="15" y="11"/>
                    </a:cubicBezTo>
                    <a:cubicBezTo>
                      <a:pt x="15" y="5"/>
                      <a:pt x="15" y="5"/>
                      <a:pt x="15" y="5"/>
                    </a:cubicBezTo>
                    <a:cubicBezTo>
                      <a:pt x="10" y="5"/>
                      <a:pt x="10" y="5"/>
                      <a:pt x="10" y="5"/>
                    </a:cubicBezTo>
                    <a:lnTo>
                      <a:pt x="10" y="0"/>
                    </a:lnTo>
                    <a:close/>
                    <a:moveTo>
                      <a:pt x="3" y="0"/>
                    </a:moveTo>
                    <a:cubicBezTo>
                      <a:pt x="10" y="0"/>
                      <a:pt x="10" y="0"/>
                      <a:pt x="10" y="0"/>
                    </a:cubicBezTo>
                    <a:cubicBezTo>
                      <a:pt x="10" y="5"/>
                      <a:pt x="10" y="5"/>
                      <a:pt x="10" y="5"/>
                    </a:cubicBezTo>
                    <a:cubicBezTo>
                      <a:pt x="5" y="5"/>
                      <a:pt x="5" y="5"/>
                      <a:pt x="5" y="5"/>
                    </a:cubicBezTo>
                    <a:cubicBezTo>
                      <a:pt x="5" y="11"/>
                      <a:pt x="5" y="11"/>
                      <a:pt x="5" y="11"/>
                    </a:cubicBezTo>
                    <a:cubicBezTo>
                      <a:pt x="10" y="11"/>
                      <a:pt x="10" y="11"/>
                      <a:pt x="10" y="11"/>
                    </a:cubicBezTo>
                    <a:cubicBezTo>
                      <a:pt x="10" y="15"/>
                      <a:pt x="10" y="15"/>
                      <a:pt x="10" y="15"/>
                    </a:cubicBezTo>
                    <a:cubicBezTo>
                      <a:pt x="3" y="15"/>
                      <a:pt x="3" y="15"/>
                      <a:pt x="3" y="15"/>
                    </a:cubicBezTo>
                    <a:cubicBezTo>
                      <a:pt x="1" y="15"/>
                      <a:pt x="0" y="14"/>
                      <a:pt x="0" y="13"/>
                    </a:cubicBezTo>
                    <a:cubicBezTo>
                      <a:pt x="0" y="3"/>
                      <a:pt x="0" y="3"/>
                      <a:pt x="0" y="3"/>
                    </a:cubicBezTo>
                    <a:cubicBezTo>
                      <a:pt x="0" y="2"/>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1" name="Freeform 52"/>
              <p:cNvSpPr>
                <a:spLocks noEditPoints="1"/>
              </p:cNvSpPr>
              <p:nvPr/>
            </p:nvSpPr>
            <p:spPr bwMode="auto">
              <a:xfrm>
                <a:off x="6376998" y="1722449"/>
                <a:ext cx="52389" cy="52389"/>
              </a:xfrm>
              <a:custGeom>
                <a:avLst/>
                <a:gdLst>
                  <a:gd name="T0" fmla="*/ 22 w 23"/>
                  <a:gd name="T1" fmla="*/ 12 h 23"/>
                  <a:gd name="T2" fmla="*/ 12 w 23"/>
                  <a:gd name="T3" fmla="*/ 22 h 23"/>
                  <a:gd name="T4" fmla="*/ 12 w 23"/>
                  <a:gd name="T5" fmla="*/ 22 h 23"/>
                  <a:gd name="T6" fmla="*/ 12 w 23"/>
                  <a:gd name="T7" fmla="*/ 15 h 23"/>
                  <a:gd name="T8" fmla="*/ 17 w 23"/>
                  <a:gd name="T9" fmla="*/ 10 h 23"/>
                  <a:gd name="T10" fmla="*/ 13 w 23"/>
                  <a:gd name="T11" fmla="*/ 6 h 23"/>
                  <a:gd name="T12" fmla="*/ 12 w 23"/>
                  <a:gd name="T13" fmla="*/ 8 h 23"/>
                  <a:gd name="T14" fmla="*/ 12 w 23"/>
                  <a:gd name="T15" fmla="*/ 1 h 23"/>
                  <a:gd name="T16" fmla="*/ 15 w 23"/>
                  <a:gd name="T17" fmla="*/ 1 h 23"/>
                  <a:gd name="T18" fmla="*/ 22 w 23"/>
                  <a:gd name="T19" fmla="*/ 9 h 23"/>
                  <a:gd name="T20" fmla="*/ 22 w 23"/>
                  <a:gd name="T21" fmla="*/ 12 h 23"/>
                  <a:gd name="T22" fmla="*/ 12 w 23"/>
                  <a:gd name="T23" fmla="*/ 22 h 23"/>
                  <a:gd name="T24" fmla="*/ 9 w 23"/>
                  <a:gd name="T25" fmla="*/ 22 h 23"/>
                  <a:gd name="T26" fmla="*/ 8 w 23"/>
                  <a:gd name="T27" fmla="*/ 22 h 23"/>
                  <a:gd name="T28" fmla="*/ 1 w 23"/>
                  <a:gd name="T29" fmla="*/ 15 h 23"/>
                  <a:gd name="T30" fmla="*/ 1 w 23"/>
                  <a:gd name="T31" fmla="*/ 11 h 23"/>
                  <a:gd name="T32" fmla="*/ 1 w 23"/>
                  <a:gd name="T33" fmla="*/ 11 h 23"/>
                  <a:gd name="T34" fmla="*/ 1 w 23"/>
                  <a:gd name="T35" fmla="*/ 11 h 23"/>
                  <a:gd name="T36" fmla="*/ 11 w 23"/>
                  <a:gd name="T37" fmla="*/ 1 h 23"/>
                  <a:gd name="T38" fmla="*/ 12 w 23"/>
                  <a:gd name="T39" fmla="*/ 1 h 23"/>
                  <a:gd name="T40" fmla="*/ 12 w 23"/>
                  <a:gd name="T41" fmla="*/ 8 h 23"/>
                  <a:gd name="T42" fmla="*/ 6 w 23"/>
                  <a:gd name="T43" fmla="*/ 13 h 23"/>
                  <a:gd name="T44" fmla="*/ 10 w 23"/>
                  <a:gd name="T45" fmla="*/ 17 h 23"/>
                  <a:gd name="T46" fmla="*/ 12 w 23"/>
                  <a:gd name="T47" fmla="*/ 15 h 23"/>
                  <a:gd name="T48" fmla="*/ 12 w 23"/>
                  <a:gd name="T4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23">
                    <a:moveTo>
                      <a:pt x="22" y="12"/>
                    </a:moveTo>
                    <a:cubicBezTo>
                      <a:pt x="12" y="22"/>
                      <a:pt x="12" y="22"/>
                      <a:pt x="12" y="22"/>
                    </a:cubicBezTo>
                    <a:cubicBezTo>
                      <a:pt x="12" y="22"/>
                      <a:pt x="12" y="22"/>
                      <a:pt x="12" y="22"/>
                    </a:cubicBezTo>
                    <a:cubicBezTo>
                      <a:pt x="12" y="15"/>
                      <a:pt x="12" y="15"/>
                      <a:pt x="12" y="15"/>
                    </a:cubicBezTo>
                    <a:cubicBezTo>
                      <a:pt x="17" y="10"/>
                      <a:pt x="17" y="10"/>
                      <a:pt x="17" y="10"/>
                    </a:cubicBezTo>
                    <a:cubicBezTo>
                      <a:pt x="13" y="6"/>
                      <a:pt x="13" y="6"/>
                      <a:pt x="13" y="6"/>
                    </a:cubicBezTo>
                    <a:cubicBezTo>
                      <a:pt x="12" y="8"/>
                      <a:pt x="12" y="8"/>
                      <a:pt x="12" y="8"/>
                    </a:cubicBezTo>
                    <a:cubicBezTo>
                      <a:pt x="12" y="1"/>
                      <a:pt x="12" y="1"/>
                      <a:pt x="12" y="1"/>
                    </a:cubicBezTo>
                    <a:cubicBezTo>
                      <a:pt x="13" y="0"/>
                      <a:pt x="14" y="1"/>
                      <a:pt x="15" y="1"/>
                    </a:cubicBezTo>
                    <a:cubicBezTo>
                      <a:pt x="22" y="9"/>
                      <a:pt x="22" y="9"/>
                      <a:pt x="22" y="9"/>
                    </a:cubicBezTo>
                    <a:cubicBezTo>
                      <a:pt x="23" y="9"/>
                      <a:pt x="23" y="11"/>
                      <a:pt x="22" y="12"/>
                    </a:cubicBezTo>
                    <a:close/>
                    <a:moveTo>
                      <a:pt x="12" y="22"/>
                    </a:moveTo>
                    <a:cubicBezTo>
                      <a:pt x="11" y="23"/>
                      <a:pt x="9" y="23"/>
                      <a:pt x="9" y="22"/>
                    </a:cubicBezTo>
                    <a:cubicBezTo>
                      <a:pt x="8" y="22"/>
                      <a:pt x="8" y="22"/>
                      <a:pt x="8" y="22"/>
                    </a:cubicBezTo>
                    <a:cubicBezTo>
                      <a:pt x="1" y="15"/>
                      <a:pt x="1" y="15"/>
                      <a:pt x="1" y="15"/>
                    </a:cubicBezTo>
                    <a:cubicBezTo>
                      <a:pt x="0" y="14"/>
                      <a:pt x="0" y="12"/>
                      <a:pt x="1" y="11"/>
                    </a:cubicBezTo>
                    <a:cubicBezTo>
                      <a:pt x="1" y="11"/>
                      <a:pt x="1" y="11"/>
                      <a:pt x="1" y="11"/>
                    </a:cubicBezTo>
                    <a:cubicBezTo>
                      <a:pt x="1" y="11"/>
                      <a:pt x="1" y="11"/>
                      <a:pt x="1" y="11"/>
                    </a:cubicBezTo>
                    <a:cubicBezTo>
                      <a:pt x="11" y="1"/>
                      <a:pt x="11" y="1"/>
                      <a:pt x="11" y="1"/>
                    </a:cubicBezTo>
                    <a:cubicBezTo>
                      <a:pt x="11" y="1"/>
                      <a:pt x="12" y="1"/>
                      <a:pt x="12" y="1"/>
                    </a:cubicBezTo>
                    <a:cubicBezTo>
                      <a:pt x="12" y="8"/>
                      <a:pt x="12" y="8"/>
                      <a:pt x="12" y="8"/>
                    </a:cubicBezTo>
                    <a:cubicBezTo>
                      <a:pt x="6" y="13"/>
                      <a:pt x="6" y="13"/>
                      <a:pt x="6" y="13"/>
                    </a:cubicBezTo>
                    <a:cubicBezTo>
                      <a:pt x="10" y="17"/>
                      <a:pt x="10" y="17"/>
                      <a:pt x="10" y="17"/>
                    </a:cubicBezTo>
                    <a:cubicBezTo>
                      <a:pt x="12" y="15"/>
                      <a:pt x="12" y="15"/>
                      <a:pt x="12" y="15"/>
                    </a:cubicBezTo>
                    <a:lnTo>
                      <a:pt x="1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2" name="Freeform 53"/>
              <p:cNvSpPr>
                <a:spLocks noEditPoints="1"/>
              </p:cNvSpPr>
              <p:nvPr/>
            </p:nvSpPr>
            <p:spPr bwMode="auto">
              <a:xfrm>
                <a:off x="6376998" y="1892311"/>
                <a:ext cx="52389" cy="49213"/>
              </a:xfrm>
              <a:custGeom>
                <a:avLst/>
                <a:gdLst>
                  <a:gd name="T0" fmla="*/ 12 w 23"/>
                  <a:gd name="T1" fmla="*/ 1 h 22"/>
                  <a:gd name="T2" fmla="*/ 22 w 23"/>
                  <a:gd name="T3" fmla="*/ 11 h 22"/>
                  <a:gd name="T4" fmla="*/ 22 w 23"/>
                  <a:gd name="T5" fmla="*/ 14 h 22"/>
                  <a:gd name="T6" fmla="*/ 22 w 23"/>
                  <a:gd name="T7" fmla="*/ 14 h 22"/>
                  <a:gd name="T8" fmla="*/ 15 w 23"/>
                  <a:gd name="T9" fmla="*/ 21 h 22"/>
                  <a:gd name="T10" fmla="*/ 12 w 23"/>
                  <a:gd name="T11" fmla="*/ 22 h 22"/>
                  <a:gd name="T12" fmla="*/ 12 w 23"/>
                  <a:gd name="T13" fmla="*/ 15 h 22"/>
                  <a:gd name="T14" fmla="*/ 13 w 23"/>
                  <a:gd name="T15" fmla="*/ 16 h 22"/>
                  <a:gd name="T16" fmla="*/ 17 w 23"/>
                  <a:gd name="T17" fmla="*/ 13 h 22"/>
                  <a:gd name="T18" fmla="*/ 12 w 23"/>
                  <a:gd name="T19" fmla="*/ 7 h 22"/>
                  <a:gd name="T20" fmla="*/ 12 w 23"/>
                  <a:gd name="T21" fmla="*/ 1 h 22"/>
                  <a:gd name="T22" fmla="*/ 12 w 23"/>
                  <a:gd name="T23" fmla="*/ 1 h 22"/>
                  <a:gd name="T24" fmla="*/ 12 w 23"/>
                  <a:gd name="T25" fmla="*/ 22 h 22"/>
                  <a:gd name="T26" fmla="*/ 11 w 23"/>
                  <a:gd name="T27" fmla="*/ 21 h 22"/>
                  <a:gd name="T28" fmla="*/ 1 w 23"/>
                  <a:gd name="T29" fmla="*/ 11 h 22"/>
                  <a:gd name="T30" fmla="*/ 1 w 23"/>
                  <a:gd name="T31" fmla="*/ 8 h 22"/>
                  <a:gd name="T32" fmla="*/ 1 w 23"/>
                  <a:gd name="T33" fmla="*/ 8 h 22"/>
                  <a:gd name="T34" fmla="*/ 9 w 23"/>
                  <a:gd name="T35" fmla="*/ 1 h 22"/>
                  <a:gd name="T36" fmla="*/ 12 w 23"/>
                  <a:gd name="T37" fmla="*/ 1 h 22"/>
                  <a:gd name="T38" fmla="*/ 12 w 23"/>
                  <a:gd name="T39" fmla="*/ 7 h 22"/>
                  <a:gd name="T40" fmla="*/ 10 w 23"/>
                  <a:gd name="T41" fmla="*/ 6 h 22"/>
                  <a:gd name="T42" fmla="*/ 6 w 23"/>
                  <a:gd name="T43" fmla="*/ 10 h 22"/>
                  <a:gd name="T44" fmla="*/ 12 w 23"/>
                  <a:gd name="T45" fmla="*/ 15 h 22"/>
                  <a:gd name="T46" fmla="*/ 12 w 23"/>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22">
                    <a:moveTo>
                      <a:pt x="12" y="1"/>
                    </a:moveTo>
                    <a:cubicBezTo>
                      <a:pt x="22" y="11"/>
                      <a:pt x="22" y="11"/>
                      <a:pt x="22" y="11"/>
                    </a:cubicBezTo>
                    <a:cubicBezTo>
                      <a:pt x="23" y="12"/>
                      <a:pt x="23" y="13"/>
                      <a:pt x="22" y="14"/>
                    </a:cubicBezTo>
                    <a:cubicBezTo>
                      <a:pt x="22" y="14"/>
                      <a:pt x="22" y="14"/>
                      <a:pt x="22" y="14"/>
                    </a:cubicBezTo>
                    <a:cubicBezTo>
                      <a:pt x="15" y="21"/>
                      <a:pt x="15" y="21"/>
                      <a:pt x="15" y="21"/>
                    </a:cubicBezTo>
                    <a:cubicBezTo>
                      <a:pt x="14" y="22"/>
                      <a:pt x="13" y="22"/>
                      <a:pt x="12" y="22"/>
                    </a:cubicBezTo>
                    <a:cubicBezTo>
                      <a:pt x="12" y="15"/>
                      <a:pt x="12" y="15"/>
                      <a:pt x="12" y="15"/>
                    </a:cubicBezTo>
                    <a:cubicBezTo>
                      <a:pt x="13" y="16"/>
                      <a:pt x="13" y="16"/>
                      <a:pt x="13" y="16"/>
                    </a:cubicBezTo>
                    <a:cubicBezTo>
                      <a:pt x="17" y="13"/>
                      <a:pt x="17" y="13"/>
                      <a:pt x="17" y="13"/>
                    </a:cubicBezTo>
                    <a:cubicBezTo>
                      <a:pt x="12" y="7"/>
                      <a:pt x="12" y="7"/>
                      <a:pt x="12" y="7"/>
                    </a:cubicBezTo>
                    <a:cubicBezTo>
                      <a:pt x="12" y="1"/>
                      <a:pt x="12" y="1"/>
                      <a:pt x="12" y="1"/>
                    </a:cubicBezTo>
                    <a:cubicBezTo>
                      <a:pt x="12" y="1"/>
                      <a:pt x="12" y="1"/>
                      <a:pt x="12" y="1"/>
                    </a:cubicBezTo>
                    <a:close/>
                    <a:moveTo>
                      <a:pt x="12" y="22"/>
                    </a:moveTo>
                    <a:cubicBezTo>
                      <a:pt x="12" y="22"/>
                      <a:pt x="12" y="21"/>
                      <a:pt x="11" y="21"/>
                    </a:cubicBezTo>
                    <a:cubicBezTo>
                      <a:pt x="1" y="11"/>
                      <a:pt x="1" y="11"/>
                      <a:pt x="1" y="11"/>
                    </a:cubicBezTo>
                    <a:cubicBezTo>
                      <a:pt x="0" y="10"/>
                      <a:pt x="0" y="9"/>
                      <a:pt x="1" y="8"/>
                    </a:cubicBezTo>
                    <a:cubicBezTo>
                      <a:pt x="1" y="8"/>
                      <a:pt x="1" y="8"/>
                      <a:pt x="1" y="8"/>
                    </a:cubicBezTo>
                    <a:cubicBezTo>
                      <a:pt x="9" y="1"/>
                      <a:pt x="9" y="1"/>
                      <a:pt x="9" y="1"/>
                    </a:cubicBezTo>
                    <a:cubicBezTo>
                      <a:pt x="9" y="0"/>
                      <a:pt x="11" y="0"/>
                      <a:pt x="12" y="1"/>
                    </a:cubicBezTo>
                    <a:cubicBezTo>
                      <a:pt x="12" y="7"/>
                      <a:pt x="12" y="7"/>
                      <a:pt x="12" y="7"/>
                    </a:cubicBezTo>
                    <a:cubicBezTo>
                      <a:pt x="10" y="6"/>
                      <a:pt x="10" y="6"/>
                      <a:pt x="10" y="6"/>
                    </a:cubicBezTo>
                    <a:cubicBezTo>
                      <a:pt x="6" y="10"/>
                      <a:pt x="6" y="10"/>
                      <a:pt x="6" y="10"/>
                    </a:cubicBezTo>
                    <a:cubicBezTo>
                      <a:pt x="12" y="15"/>
                      <a:pt x="12" y="15"/>
                      <a:pt x="12" y="15"/>
                    </a:cubicBezTo>
                    <a:lnTo>
                      <a:pt x="1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3" name="Freeform 54"/>
              <p:cNvSpPr>
                <a:spLocks noEditPoints="1"/>
              </p:cNvSpPr>
              <p:nvPr/>
            </p:nvSpPr>
            <p:spPr bwMode="auto">
              <a:xfrm>
                <a:off x="6210310" y="1892311"/>
                <a:ext cx="49213" cy="49213"/>
              </a:xfrm>
              <a:custGeom>
                <a:avLst/>
                <a:gdLst>
                  <a:gd name="T0" fmla="*/ 14 w 22"/>
                  <a:gd name="T1" fmla="*/ 1 h 22"/>
                  <a:gd name="T2" fmla="*/ 22 w 22"/>
                  <a:gd name="T3" fmla="*/ 8 h 22"/>
                  <a:gd name="T4" fmla="*/ 22 w 22"/>
                  <a:gd name="T5" fmla="*/ 11 h 22"/>
                  <a:gd name="T6" fmla="*/ 22 w 22"/>
                  <a:gd name="T7" fmla="*/ 11 h 22"/>
                  <a:gd name="T8" fmla="*/ 22 w 22"/>
                  <a:gd name="T9" fmla="*/ 11 h 22"/>
                  <a:gd name="T10" fmla="*/ 12 w 22"/>
                  <a:gd name="T11" fmla="*/ 21 h 22"/>
                  <a:gd name="T12" fmla="*/ 11 w 22"/>
                  <a:gd name="T13" fmla="*/ 22 h 22"/>
                  <a:gd name="T14" fmla="*/ 11 w 22"/>
                  <a:gd name="T15" fmla="*/ 15 h 22"/>
                  <a:gd name="T16" fmla="*/ 16 w 22"/>
                  <a:gd name="T17" fmla="*/ 10 h 22"/>
                  <a:gd name="T18" fmla="*/ 13 w 22"/>
                  <a:gd name="T19" fmla="*/ 6 h 22"/>
                  <a:gd name="T20" fmla="*/ 11 w 22"/>
                  <a:gd name="T21" fmla="*/ 7 h 22"/>
                  <a:gd name="T22" fmla="*/ 11 w 22"/>
                  <a:gd name="T23" fmla="*/ 1 h 22"/>
                  <a:gd name="T24" fmla="*/ 14 w 22"/>
                  <a:gd name="T25" fmla="*/ 1 h 22"/>
                  <a:gd name="T26" fmla="*/ 11 w 22"/>
                  <a:gd name="T27" fmla="*/ 22 h 22"/>
                  <a:gd name="T28" fmla="*/ 8 w 22"/>
                  <a:gd name="T29" fmla="*/ 21 h 22"/>
                  <a:gd name="T30" fmla="*/ 1 w 22"/>
                  <a:gd name="T31" fmla="*/ 14 h 22"/>
                  <a:gd name="T32" fmla="*/ 1 w 22"/>
                  <a:gd name="T33" fmla="*/ 11 h 22"/>
                  <a:gd name="T34" fmla="*/ 1 w 22"/>
                  <a:gd name="T35" fmla="*/ 11 h 22"/>
                  <a:gd name="T36" fmla="*/ 11 w 22"/>
                  <a:gd name="T37" fmla="*/ 1 h 22"/>
                  <a:gd name="T38" fmla="*/ 11 w 22"/>
                  <a:gd name="T39" fmla="*/ 1 h 22"/>
                  <a:gd name="T40" fmla="*/ 11 w 22"/>
                  <a:gd name="T41" fmla="*/ 7 h 22"/>
                  <a:gd name="T42" fmla="*/ 6 w 22"/>
                  <a:gd name="T43" fmla="*/ 13 h 22"/>
                  <a:gd name="T44" fmla="*/ 10 w 22"/>
                  <a:gd name="T45" fmla="*/ 16 h 22"/>
                  <a:gd name="T46" fmla="*/ 11 w 22"/>
                  <a:gd name="T47" fmla="*/ 15 h 22"/>
                  <a:gd name="T48" fmla="*/ 11 w 22"/>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22">
                    <a:moveTo>
                      <a:pt x="14" y="1"/>
                    </a:moveTo>
                    <a:cubicBezTo>
                      <a:pt x="22" y="8"/>
                      <a:pt x="22" y="8"/>
                      <a:pt x="22" y="8"/>
                    </a:cubicBezTo>
                    <a:cubicBezTo>
                      <a:pt x="22" y="9"/>
                      <a:pt x="22" y="10"/>
                      <a:pt x="22" y="11"/>
                    </a:cubicBezTo>
                    <a:cubicBezTo>
                      <a:pt x="22" y="11"/>
                      <a:pt x="22" y="11"/>
                      <a:pt x="22" y="11"/>
                    </a:cubicBezTo>
                    <a:cubicBezTo>
                      <a:pt x="22" y="11"/>
                      <a:pt x="22" y="11"/>
                      <a:pt x="22" y="11"/>
                    </a:cubicBezTo>
                    <a:cubicBezTo>
                      <a:pt x="12" y="21"/>
                      <a:pt x="12" y="21"/>
                      <a:pt x="12" y="21"/>
                    </a:cubicBezTo>
                    <a:cubicBezTo>
                      <a:pt x="11" y="21"/>
                      <a:pt x="11" y="22"/>
                      <a:pt x="11" y="22"/>
                    </a:cubicBezTo>
                    <a:cubicBezTo>
                      <a:pt x="11" y="15"/>
                      <a:pt x="11" y="15"/>
                      <a:pt x="11" y="15"/>
                    </a:cubicBezTo>
                    <a:cubicBezTo>
                      <a:pt x="16" y="10"/>
                      <a:pt x="16" y="10"/>
                      <a:pt x="16" y="10"/>
                    </a:cubicBezTo>
                    <a:cubicBezTo>
                      <a:pt x="13" y="6"/>
                      <a:pt x="13" y="6"/>
                      <a:pt x="13" y="6"/>
                    </a:cubicBezTo>
                    <a:cubicBezTo>
                      <a:pt x="11" y="7"/>
                      <a:pt x="11" y="7"/>
                      <a:pt x="11" y="7"/>
                    </a:cubicBezTo>
                    <a:cubicBezTo>
                      <a:pt x="11" y="1"/>
                      <a:pt x="11" y="1"/>
                      <a:pt x="11" y="1"/>
                    </a:cubicBezTo>
                    <a:cubicBezTo>
                      <a:pt x="12" y="0"/>
                      <a:pt x="14" y="0"/>
                      <a:pt x="14" y="1"/>
                    </a:cubicBezTo>
                    <a:close/>
                    <a:moveTo>
                      <a:pt x="11" y="22"/>
                    </a:moveTo>
                    <a:cubicBezTo>
                      <a:pt x="10" y="22"/>
                      <a:pt x="9" y="22"/>
                      <a:pt x="8" y="21"/>
                    </a:cubicBezTo>
                    <a:cubicBezTo>
                      <a:pt x="1" y="14"/>
                      <a:pt x="1" y="14"/>
                      <a:pt x="1" y="14"/>
                    </a:cubicBezTo>
                    <a:cubicBezTo>
                      <a:pt x="0" y="13"/>
                      <a:pt x="0" y="12"/>
                      <a:pt x="1" y="11"/>
                    </a:cubicBezTo>
                    <a:cubicBezTo>
                      <a:pt x="1" y="11"/>
                      <a:pt x="1" y="11"/>
                      <a:pt x="1" y="11"/>
                    </a:cubicBezTo>
                    <a:cubicBezTo>
                      <a:pt x="11" y="1"/>
                      <a:pt x="11" y="1"/>
                      <a:pt x="11" y="1"/>
                    </a:cubicBezTo>
                    <a:cubicBezTo>
                      <a:pt x="11" y="1"/>
                      <a:pt x="11" y="1"/>
                      <a:pt x="11" y="1"/>
                    </a:cubicBezTo>
                    <a:cubicBezTo>
                      <a:pt x="11" y="7"/>
                      <a:pt x="11" y="7"/>
                      <a:pt x="11" y="7"/>
                    </a:cubicBezTo>
                    <a:cubicBezTo>
                      <a:pt x="6" y="13"/>
                      <a:pt x="6" y="13"/>
                      <a:pt x="6" y="13"/>
                    </a:cubicBezTo>
                    <a:cubicBezTo>
                      <a:pt x="10" y="16"/>
                      <a:pt x="10" y="16"/>
                      <a:pt x="10" y="16"/>
                    </a:cubicBezTo>
                    <a:cubicBezTo>
                      <a:pt x="11" y="15"/>
                      <a:pt x="11" y="15"/>
                      <a:pt x="11" y="15"/>
                    </a:cubicBez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4" name="Freeform 55"/>
              <p:cNvSpPr>
                <a:spLocks noEditPoints="1"/>
              </p:cNvSpPr>
              <p:nvPr/>
            </p:nvSpPr>
            <p:spPr bwMode="auto">
              <a:xfrm>
                <a:off x="6210310" y="1722449"/>
                <a:ext cx="49213" cy="52389"/>
              </a:xfrm>
              <a:custGeom>
                <a:avLst/>
                <a:gdLst>
                  <a:gd name="T0" fmla="*/ 21 w 22"/>
                  <a:gd name="T1" fmla="*/ 15 h 23"/>
                  <a:gd name="T2" fmla="*/ 14 w 22"/>
                  <a:gd name="T3" fmla="*/ 22 h 23"/>
                  <a:gd name="T4" fmla="*/ 11 w 22"/>
                  <a:gd name="T5" fmla="*/ 22 h 23"/>
                  <a:gd name="T6" fmla="*/ 11 w 22"/>
                  <a:gd name="T7" fmla="*/ 15 h 23"/>
                  <a:gd name="T8" fmla="*/ 13 w 22"/>
                  <a:gd name="T9" fmla="*/ 17 h 23"/>
                  <a:gd name="T10" fmla="*/ 16 w 22"/>
                  <a:gd name="T11" fmla="*/ 13 h 23"/>
                  <a:gd name="T12" fmla="*/ 11 w 22"/>
                  <a:gd name="T13" fmla="*/ 8 h 23"/>
                  <a:gd name="T14" fmla="*/ 11 w 22"/>
                  <a:gd name="T15" fmla="*/ 1 h 23"/>
                  <a:gd name="T16" fmla="*/ 12 w 22"/>
                  <a:gd name="T17" fmla="*/ 1 h 23"/>
                  <a:gd name="T18" fmla="*/ 12 w 22"/>
                  <a:gd name="T19" fmla="*/ 1 h 23"/>
                  <a:gd name="T20" fmla="*/ 22 w 22"/>
                  <a:gd name="T21" fmla="*/ 11 h 23"/>
                  <a:gd name="T22" fmla="*/ 22 w 22"/>
                  <a:gd name="T23" fmla="*/ 15 h 23"/>
                  <a:gd name="T24" fmla="*/ 21 w 22"/>
                  <a:gd name="T25" fmla="*/ 15 h 23"/>
                  <a:gd name="T26" fmla="*/ 11 w 22"/>
                  <a:gd name="T27" fmla="*/ 22 h 23"/>
                  <a:gd name="T28" fmla="*/ 11 w 22"/>
                  <a:gd name="T29" fmla="*/ 22 h 23"/>
                  <a:gd name="T30" fmla="*/ 11 w 22"/>
                  <a:gd name="T31" fmla="*/ 22 h 23"/>
                  <a:gd name="T32" fmla="*/ 1 w 22"/>
                  <a:gd name="T33" fmla="*/ 12 h 23"/>
                  <a:gd name="T34" fmla="*/ 1 w 22"/>
                  <a:gd name="T35" fmla="*/ 9 h 23"/>
                  <a:gd name="T36" fmla="*/ 1 w 22"/>
                  <a:gd name="T37" fmla="*/ 8 h 23"/>
                  <a:gd name="T38" fmla="*/ 8 w 22"/>
                  <a:gd name="T39" fmla="*/ 1 h 23"/>
                  <a:gd name="T40" fmla="*/ 11 w 22"/>
                  <a:gd name="T41" fmla="*/ 1 h 23"/>
                  <a:gd name="T42" fmla="*/ 11 w 22"/>
                  <a:gd name="T43" fmla="*/ 8 h 23"/>
                  <a:gd name="T44" fmla="*/ 10 w 22"/>
                  <a:gd name="T45" fmla="*/ 6 h 23"/>
                  <a:gd name="T46" fmla="*/ 6 w 22"/>
                  <a:gd name="T47" fmla="*/ 10 h 23"/>
                  <a:gd name="T48" fmla="*/ 11 w 22"/>
                  <a:gd name="T49" fmla="*/ 15 h 23"/>
                  <a:gd name="T50" fmla="*/ 11 w 22"/>
                  <a:gd name="T51"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23">
                    <a:moveTo>
                      <a:pt x="21" y="15"/>
                    </a:moveTo>
                    <a:cubicBezTo>
                      <a:pt x="14" y="22"/>
                      <a:pt x="14" y="22"/>
                      <a:pt x="14" y="22"/>
                    </a:cubicBezTo>
                    <a:cubicBezTo>
                      <a:pt x="14" y="23"/>
                      <a:pt x="12" y="23"/>
                      <a:pt x="11" y="22"/>
                    </a:cubicBezTo>
                    <a:cubicBezTo>
                      <a:pt x="11" y="15"/>
                      <a:pt x="11" y="15"/>
                      <a:pt x="11" y="15"/>
                    </a:cubicBezTo>
                    <a:cubicBezTo>
                      <a:pt x="13" y="17"/>
                      <a:pt x="13" y="17"/>
                      <a:pt x="13" y="17"/>
                    </a:cubicBezTo>
                    <a:cubicBezTo>
                      <a:pt x="16" y="13"/>
                      <a:pt x="16" y="13"/>
                      <a:pt x="16" y="13"/>
                    </a:cubicBezTo>
                    <a:cubicBezTo>
                      <a:pt x="11" y="8"/>
                      <a:pt x="11" y="8"/>
                      <a:pt x="11" y="8"/>
                    </a:cubicBezTo>
                    <a:cubicBezTo>
                      <a:pt x="11" y="1"/>
                      <a:pt x="11" y="1"/>
                      <a:pt x="11" y="1"/>
                    </a:cubicBezTo>
                    <a:cubicBezTo>
                      <a:pt x="11" y="1"/>
                      <a:pt x="11" y="1"/>
                      <a:pt x="12" y="1"/>
                    </a:cubicBezTo>
                    <a:cubicBezTo>
                      <a:pt x="12" y="1"/>
                      <a:pt x="12" y="1"/>
                      <a:pt x="12" y="1"/>
                    </a:cubicBezTo>
                    <a:cubicBezTo>
                      <a:pt x="22" y="11"/>
                      <a:pt x="22" y="11"/>
                      <a:pt x="22" y="11"/>
                    </a:cubicBezTo>
                    <a:cubicBezTo>
                      <a:pt x="22" y="12"/>
                      <a:pt x="22" y="14"/>
                      <a:pt x="22" y="15"/>
                    </a:cubicBezTo>
                    <a:lnTo>
                      <a:pt x="21" y="15"/>
                    </a:lnTo>
                    <a:close/>
                    <a:moveTo>
                      <a:pt x="11" y="22"/>
                    </a:moveTo>
                    <a:cubicBezTo>
                      <a:pt x="11" y="22"/>
                      <a:pt x="11" y="22"/>
                      <a:pt x="11" y="22"/>
                    </a:cubicBezTo>
                    <a:cubicBezTo>
                      <a:pt x="11" y="22"/>
                      <a:pt x="11" y="22"/>
                      <a:pt x="11" y="22"/>
                    </a:cubicBezTo>
                    <a:cubicBezTo>
                      <a:pt x="1" y="12"/>
                      <a:pt x="1" y="12"/>
                      <a:pt x="1" y="12"/>
                    </a:cubicBezTo>
                    <a:cubicBezTo>
                      <a:pt x="0" y="11"/>
                      <a:pt x="0" y="9"/>
                      <a:pt x="1" y="9"/>
                    </a:cubicBezTo>
                    <a:cubicBezTo>
                      <a:pt x="1" y="8"/>
                      <a:pt x="1" y="8"/>
                      <a:pt x="1" y="8"/>
                    </a:cubicBezTo>
                    <a:cubicBezTo>
                      <a:pt x="8" y="1"/>
                      <a:pt x="8" y="1"/>
                      <a:pt x="8" y="1"/>
                    </a:cubicBezTo>
                    <a:cubicBezTo>
                      <a:pt x="9" y="1"/>
                      <a:pt x="10" y="0"/>
                      <a:pt x="11" y="1"/>
                    </a:cubicBezTo>
                    <a:cubicBezTo>
                      <a:pt x="11" y="8"/>
                      <a:pt x="11" y="8"/>
                      <a:pt x="11" y="8"/>
                    </a:cubicBezTo>
                    <a:cubicBezTo>
                      <a:pt x="10" y="6"/>
                      <a:pt x="10" y="6"/>
                      <a:pt x="10" y="6"/>
                    </a:cubicBezTo>
                    <a:cubicBezTo>
                      <a:pt x="6" y="10"/>
                      <a:pt x="6" y="10"/>
                      <a:pt x="6" y="10"/>
                    </a:cubicBezTo>
                    <a:cubicBezTo>
                      <a:pt x="11" y="15"/>
                      <a:pt x="11" y="15"/>
                      <a:pt x="11" y="15"/>
                    </a:cubicBez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5" name="Freeform 56"/>
              <p:cNvSpPr>
                <a:spLocks noEditPoints="1"/>
              </p:cNvSpPr>
              <p:nvPr/>
            </p:nvSpPr>
            <p:spPr bwMode="auto">
              <a:xfrm>
                <a:off x="6342072" y="1697049"/>
                <a:ext cx="46038" cy="50801"/>
              </a:xfrm>
              <a:custGeom>
                <a:avLst/>
                <a:gdLst>
                  <a:gd name="T0" fmla="*/ 20 w 21"/>
                  <a:gd name="T1" fmla="*/ 7 h 22"/>
                  <a:gd name="T2" fmla="*/ 15 w 21"/>
                  <a:gd name="T3" fmla="*/ 21 h 22"/>
                  <a:gd name="T4" fmla="*/ 12 w 21"/>
                  <a:gd name="T5" fmla="*/ 22 h 22"/>
                  <a:gd name="T6" fmla="*/ 10 w 21"/>
                  <a:gd name="T7" fmla="*/ 21 h 22"/>
                  <a:gd name="T8" fmla="*/ 10 w 21"/>
                  <a:gd name="T9" fmla="*/ 16 h 22"/>
                  <a:gd name="T10" fmla="*/ 11 w 21"/>
                  <a:gd name="T11" fmla="*/ 17 h 22"/>
                  <a:gd name="T12" fmla="*/ 15 w 21"/>
                  <a:gd name="T13" fmla="*/ 8 h 22"/>
                  <a:gd name="T14" fmla="*/ 10 w 21"/>
                  <a:gd name="T15" fmla="*/ 6 h 22"/>
                  <a:gd name="T16" fmla="*/ 10 w 21"/>
                  <a:gd name="T17" fmla="*/ 1 h 22"/>
                  <a:gd name="T18" fmla="*/ 19 w 21"/>
                  <a:gd name="T19" fmla="*/ 4 h 22"/>
                  <a:gd name="T20" fmla="*/ 20 w 21"/>
                  <a:gd name="T21" fmla="*/ 7 h 22"/>
                  <a:gd name="T22" fmla="*/ 10 w 21"/>
                  <a:gd name="T23" fmla="*/ 21 h 22"/>
                  <a:gd name="T24" fmla="*/ 2 w 21"/>
                  <a:gd name="T25" fmla="*/ 18 h 22"/>
                  <a:gd name="T26" fmla="*/ 1 w 21"/>
                  <a:gd name="T27" fmla="*/ 15 h 22"/>
                  <a:gd name="T28" fmla="*/ 6 w 21"/>
                  <a:gd name="T29" fmla="*/ 2 h 22"/>
                  <a:gd name="T30" fmla="*/ 9 w 21"/>
                  <a:gd name="T31" fmla="*/ 1 h 22"/>
                  <a:gd name="T32" fmla="*/ 10 w 21"/>
                  <a:gd name="T33" fmla="*/ 1 h 22"/>
                  <a:gd name="T34" fmla="*/ 10 w 21"/>
                  <a:gd name="T35" fmla="*/ 6 h 22"/>
                  <a:gd name="T36" fmla="*/ 10 w 21"/>
                  <a:gd name="T37" fmla="*/ 6 h 22"/>
                  <a:gd name="T38" fmla="*/ 6 w 21"/>
                  <a:gd name="T39" fmla="*/ 15 h 22"/>
                  <a:gd name="T40" fmla="*/ 10 w 21"/>
                  <a:gd name="T41" fmla="*/ 16 h 22"/>
                  <a:gd name="T42" fmla="*/ 10 w 21"/>
                  <a:gd name="T43"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2">
                    <a:moveTo>
                      <a:pt x="20" y="7"/>
                    </a:moveTo>
                    <a:cubicBezTo>
                      <a:pt x="15" y="21"/>
                      <a:pt x="15" y="21"/>
                      <a:pt x="15" y="21"/>
                    </a:cubicBezTo>
                    <a:cubicBezTo>
                      <a:pt x="14" y="22"/>
                      <a:pt x="13" y="22"/>
                      <a:pt x="12" y="22"/>
                    </a:cubicBezTo>
                    <a:cubicBezTo>
                      <a:pt x="10" y="21"/>
                      <a:pt x="10" y="21"/>
                      <a:pt x="10" y="21"/>
                    </a:cubicBezTo>
                    <a:cubicBezTo>
                      <a:pt x="10" y="16"/>
                      <a:pt x="10" y="16"/>
                      <a:pt x="10" y="16"/>
                    </a:cubicBezTo>
                    <a:cubicBezTo>
                      <a:pt x="11" y="17"/>
                      <a:pt x="11" y="17"/>
                      <a:pt x="11" y="17"/>
                    </a:cubicBezTo>
                    <a:cubicBezTo>
                      <a:pt x="15" y="8"/>
                      <a:pt x="15" y="8"/>
                      <a:pt x="15" y="8"/>
                    </a:cubicBezTo>
                    <a:cubicBezTo>
                      <a:pt x="10" y="6"/>
                      <a:pt x="10" y="6"/>
                      <a:pt x="10" y="6"/>
                    </a:cubicBezTo>
                    <a:cubicBezTo>
                      <a:pt x="10" y="1"/>
                      <a:pt x="10" y="1"/>
                      <a:pt x="10" y="1"/>
                    </a:cubicBezTo>
                    <a:cubicBezTo>
                      <a:pt x="19" y="4"/>
                      <a:pt x="19" y="4"/>
                      <a:pt x="19" y="4"/>
                    </a:cubicBezTo>
                    <a:cubicBezTo>
                      <a:pt x="20" y="5"/>
                      <a:pt x="21" y="6"/>
                      <a:pt x="20" y="7"/>
                    </a:cubicBezTo>
                    <a:close/>
                    <a:moveTo>
                      <a:pt x="10" y="21"/>
                    </a:moveTo>
                    <a:cubicBezTo>
                      <a:pt x="2" y="18"/>
                      <a:pt x="2" y="18"/>
                      <a:pt x="2" y="18"/>
                    </a:cubicBezTo>
                    <a:cubicBezTo>
                      <a:pt x="1" y="18"/>
                      <a:pt x="0" y="16"/>
                      <a:pt x="1" y="15"/>
                    </a:cubicBezTo>
                    <a:cubicBezTo>
                      <a:pt x="6" y="2"/>
                      <a:pt x="6" y="2"/>
                      <a:pt x="6" y="2"/>
                    </a:cubicBezTo>
                    <a:cubicBezTo>
                      <a:pt x="7" y="1"/>
                      <a:pt x="8" y="0"/>
                      <a:pt x="9" y="1"/>
                    </a:cubicBezTo>
                    <a:cubicBezTo>
                      <a:pt x="10" y="1"/>
                      <a:pt x="10" y="1"/>
                      <a:pt x="10" y="1"/>
                    </a:cubicBezTo>
                    <a:cubicBezTo>
                      <a:pt x="10" y="6"/>
                      <a:pt x="10" y="6"/>
                      <a:pt x="10" y="6"/>
                    </a:cubicBezTo>
                    <a:cubicBezTo>
                      <a:pt x="10" y="6"/>
                      <a:pt x="10" y="6"/>
                      <a:pt x="10" y="6"/>
                    </a:cubicBezTo>
                    <a:cubicBezTo>
                      <a:pt x="6" y="15"/>
                      <a:pt x="6" y="15"/>
                      <a:pt x="6" y="15"/>
                    </a:cubicBezTo>
                    <a:cubicBezTo>
                      <a:pt x="10" y="16"/>
                      <a:pt x="10" y="16"/>
                      <a:pt x="10" y="16"/>
                    </a:cubicBezTo>
                    <a:lnTo>
                      <a:pt x="1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6" name="Freeform 57"/>
              <p:cNvSpPr>
                <a:spLocks noEditPoints="1"/>
              </p:cNvSpPr>
              <p:nvPr/>
            </p:nvSpPr>
            <p:spPr bwMode="auto">
              <a:xfrm>
                <a:off x="6403985" y="1855800"/>
                <a:ext cx="50801" cy="46038"/>
              </a:xfrm>
              <a:custGeom>
                <a:avLst/>
                <a:gdLst>
                  <a:gd name="T0" fmla="*/ 11 w 22"/>
                  <a:gd name="T1" fmla="*/ 2 h 20"/>
                  <a:gd name="T2" fmla="*/ 21 w 22"/>
                  <a:gd name="T3" fmla="*/ 6 h 20"/>
                  <a:gd name="T4" fmla="*/ 22 w 22"/>
                  <a:gd name="T5" fmla="*/ 9 h 20"/>
                  <a:gd name="T6" fmla="*/ 18 w 22"/>
                  <a:gd name="T7" fmla="*/ 18 h 20"/>
                  <a:gd name="T8" fmla="*/ 15 w 22"/>
                  <a:gd name="T9" fmla="*/ 19 h 20"/>
                  <a:gd name="T10" fmla="*/ 11 w 22"/>
                  <a:gd name="T11" fmla="*/ 18 h 20"/>
                  <a:gd name="T12" fmla="*/ 11 w 22"/>
                  <a:gd name="T13" fmla="*/ 13 h 20"/>
                  <a:gd name="T14" fmla="*/ 14 w 22"/>
                  <a:gd name="T15" fmla="*/ 14 h 20"/>
                  <a:gd name="T16" fmla="*/ 17 w 22"/>
                  <a:gd name="T17" fmla="*/ 9 h 20"/>
                  <a:gd name="T18" fmla="*/ 11 w 22"/>
                  <a:gd name="T19" fmla="*/ 7 h 20"/>
                  <a:gd name="T20" fmla="*/ 11 w 22"/>
                  <a:gd name="T21" fmla="*/ 2 h 20"/>
                  <a:gd name="T22" fmla="*/ 7 w 22"/>
                  <a:gd name="T23" fmla="*/ 0 h 20"/>
                  <a:gd name="T24" fmla="*/ 11 w 22"/>
                  <a:gd name="T25" fmla="*/ 2 h 20"/>
                  <a:gd name="T26" fmla="*/ 11 w 22"/>
                  <a:gd name="T27" fmla="*/ 7 h 20"/>
                  <a:gd name="T28" fmla="*/ 8 w 22"/>
                  <a:gd name="T29" fmla="*/ 6 h 20"/>
                  <a:gd name="T30" fmla="*/ 6 w 22"/>
                  <a:gd name="T31" fmla="*/ 11 h 20"/>
                  <a:gd name="T32" fmla="*/ 11 w 22"/>
                  <a:gd name="T33" fmla="*/ 13 h 20"/>
                  <a:gd name="T34" fmla="*/ 11 w 22"/>
                  <a:gd name="T35" fmla="*/ 18 h 20"/>
                  <a:gd name="T36" fmla="*/ 2 w 22"/>
                  <a:gd name="T37" fmla="*/ 14 h 20"/>
                  <a:gd name="T38" fmla="*/ 0 w 22"/>
                  <a:gd name="T39" fmla="*/ 11 h 20"/>
                  <a:gd name="T40" fmla="*/ 4 w 22"/>
                  <a:gd name="T41" fmla="*/ 2 h 20"/>
                  <a:gd name="T42" fmla="*/ 7 w 22"/>
                  <a:gd name="T4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11" y="2"/>
                    </a:moveTo>
                    <a:cubicBezTo>
                      <a:pt x="21" y="6"/>
                      <a:pt x="21" y="6"/>
                      <a:pt x="21" y="6"/>
                    </a:cubicBezTo>
                    <a:cubicBezTo>
                      <a:pt x="22" y="6"/>
                      <a:pt x="22" y="8"/>
                      <a:pt x="22" y="9"/>
                    </a:cubicBezTo>
                    <a:cubicBezTo>
                      <a:pt x="18" y="18"/>
                      <a:pt x="18" y="18"/>
                      <a:pt x="18" y="18"/>
                    </a:cubicBezTo>
                    <a:cubicBezTo>
                      <a:pt x="18" y="19"/>
                      <a:pt x="16" y="20"/>
                      <a:pt x="15" y="19"/>
                    </a:cubicBezTo>
                    <a:cubicBezTo>
                      <a:pt x="11" y="18"/>
                      <a:pt x="11" y="18"/>
                      <a:pt x="11" y="18"/>
                    </a:cubicBezTo>
                    <a:cubicBezTo>
                      <a:pt x="11" y="13"/>
                      <a:pt x="11" y="13"/>
                      <a:pt x="11" y="13"/>
                    </a:cubicBezTo>
                    <a:cubicBezTo>
                      <a:pt x="14" y="14"/>
                      <a:pt x="14" y="14"/>
                      <a:pt x="14" y="14"/>
                    </a:cubicBezTo>
                    <a:cubicBezTo>
                      <a:pt x="17" y="9"/>
                      <a:pt x="17" y="9"/>
                      <a:pt x="17" y="9"/>
                    </a:cubicBezTo>
                    <a:cubicBezTo>
                      <a:pt x="11" y="7"/>
                      <a:pt x="11" y="7"/>
                      <a:pt x="11" y="7"/>
                    </a:cubicBezTo>
                    <a:lnTo>
                      <a:pt x="11" y="2"/>
                    </a:lnTo>
                    <a:close/>
                    <a:moveTo>
                      <a:pt x="7" y="0"/>
                    </a:moveTo>
                    <a:cubicBezTo>
                      <a:pt x="11" y="2"/>
                      <a:pt x="11" y="2"/>
                      <a:pt x="11" y="2"/>
                    </a:cubicBezTo>
                    <a:cubicBezTo>
                      <a:pt x="11" y="7"/>
                      <a:pt x="11" y="7"/>
                      <a:pt x="11" y="7"/>
                    </a:cubicBezTo>
                    <a:cubicBezTo>
                      <a:pt x="8" y="6"/>
                      <a:pt x="8" y="6"/>
                      <a:pt x="8" y="6"/>
                    </a:cubicBezTo>
                    <a:cubicBezTo>
                      <a:pt x="6" y="11"/>
                      <a:pt x="6" y="11"/>
                      <a:pt x="6" y="11"/>
                    </a:cubicBezTo>
                    <a:cubicBezTo>
                      <a:pt x="11" y="13"/>
                      <a:pt x="11" y="13"/>
                      <a:pt x="11" y="13"/>
                    </a:cubicBezTo>
                    <a:cubicBezTo>
                      <a:pt x="11" y="18"/>
                      <a:pt x="11" y="18"/>
                      <a:pt x="11" y="18"/>
                    </a:cubicBezTo>
                    <a:cubicBezTo>
                      <a:pt x="2" y="14"/>
                      <a:pt x="2" y="14"/>
                      <a:pt x="2" y="14"/>
                    </a:cubicBezTo>
                    <a:cubicBezTo>
                      <a:pt x="1" y="14"/>
                      <a:pt x="0" y="12"/>
                      <a:pt x="0" y="11"/>
                    </a:cubicBezTo>
                    <a:cubicBezTo>
                      <a:pt x="4" y="2"/>
                      <a:pt x="4" y="2"/>
                      <a:pt x="4" y="2"/>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7" name="Freeform 58"/>
              <p:cNvSpPr>
                <a:spLocks noEditPoints="1"/>
              </p:cNvSpPr>
              <p:nvPr/>
            </p:nvSpPr>
            <p:spPr bwMode="auto">
              <a:xfrm>
                <a:off x="6251586" y="1917712"/>
                <a:ext cx="47625" cy="50801"/>
              </a:xfrm>
              <a:custGeom>
                <a:avLst/>
                <a:gdLst>
                  <a:gd name="T0" fmla="*/ 20 w 21"/>
                  <a:gd name="T1" fmla="*/ 8 h 23"/>
                  <a:gd name="T2" fmla="*/ 15 w 21"/>
                  <a:gd name="T3" fmla="*/ 21 h 23"/>
                  <a:gd name="T4" fmla="*/ 12 w 21"/>
                  <a:gd name="T5" fmla="*/ 22 h 23"/>
                  <a:gd name="T6" fmla="*/ 10 w 21"/>
                  <a:gd name="T7" fmla="*/ 22 h 23"/>
                  <a:gd name="T8" fmla="*/ 10 w 21"/>
                  <a:gd name="T9" fmla="*/ 17 h 23"/>
                  <a:gd name="T10" fmla="*/ 11 w 21"/>
                  <a:gd name="T11" fmla="*/ 17 h 23"/>
                  <a:gd name="T12" fmla="*/ 15 w 21"/>
                  <a:gd name="T13" fmla="*/ 8 h 23"/>
                  <a:gd name="T14" fmla="*/ 10 w 21"/>
                  <a:gd name="T15" fmla="*/ 7 h 23"/>
                  <a:gd name="T16" fmla="*/ 10 w 21"/>
                  <a:gd name="T17" fmla="*/ 1 h 23"/>
                  <a:gd name="T18" fmla="*/ 19 w 21"/>
                  <a:gd name="T19" fmla="*/ 5 h 23"/>
                  <a:gd name="T20" fmla="*/ 20 w 21"/>
                  <a:gd name="T21" fmla="*/ 8 h 23"/>
                  <a:gd name="T22" fmla="*/ 10 w 21"/>
                  <a:gd name="T23" fmla="*/ 22 h 23"/>
                  <a:gd name="T24" fmla="*/ 2 w 21"/>
                  <a:gd name="T25" fmla="*/ 18 h 23"/>
                  <a:gd name="T26" fmla="*/ 1 w 21"/>
                  <a:gd name="T27" fmla="*/ 15 h 23"/>
                  <a:gd name="T28" fmla="*/ 6 w 21"/>
                  <a:gd name="T29" fmla="*/ 2 h 23"/>
                  <a:gd name="T30" fmla="*/ 9 w 21"/>
                  <a:gd name="T31" fmla="*/ 1 h 23"/>
                  <a:gd name="T32" fmla="*/ 10 w 21"/>
                  <a:gd name="T33" fmla="*/ 1 h 23"/>
                  <a:gd name="T34" fmla="*/ 10 w 21"/>
                  <a:gd name="T35" fmla="*/ 7 h 23"/>
                  <a:gd name="T36" fmla="*/ 10 w 21"/>
                  <a:gd name="T37" fmla="*/ 6 h 23"/>
                  <a:gd name="T38" fmla="*/ 6 w 21"/>
                  <a:gd name="T39" fmla="*/ 15 h 23"/>
                  <a:gd name="T40" fmla="*/ 10 w 21"/>
                  <a:gd name="T41" fmla="*/ 17 h 23"/>
                  <a:gd name="T42" fmla="*/ 10 w 21"/>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3">
                    <a:moveTo>
                      <a:pt x="20" y="8"/>
                    </a:moveTo>
                    <a:cubicBezTo>
                      <a:pt x="15" y="21"/>
                      <a:pt x="15" y="21"/>
                      <a:pt x="15" y="21"/>
                    </a:cubicBezTo>
                    <a:cubicBezTo>
                      <a:pt x="14" y="22"/>
                      <a:pt x="13" y="23"/>
                      <a:pt x="12" y="22"/>
                    </a:cubicBezTo>
                    <a:cubicBezTo>
                      <a:pt x="10" y="22"/>
                      <a:pt x="10" y="22"/>
                      <a:pt x="10" y="22"/>
                    </a:cubicBezTo>
                    <a:cubicBezTo>
                      <a:pt x="10" y="17"/>
                      <a:pt x="10" y="17"/>
                      <a:pt x="10" y="17"/>
                    </a:cubicBezTo>
                    <a:cubicBezTo>
                      <a:pt x="11" y="17"/>
                      <a:pt x="11" y="17"/>
                      <a:pt x="11" y="17"/>
                    </a:cubicBezTo>
                    <a:cubicBezTo>
                      <a:pt x="15" y="8"/>
                      <a:pt x="15" y="8"/>
                      <a:pt x="15" y="8"/>
                    </a:cubicBezTo>
                    <a:cubicBezTo>
                      <a:pt x="10" y="7"/>
                      <a:pt x="10" y="7"/>
                      <a:pt x="10" y="7"/>
                    </a:cubicBezTo>
                    <a:cubicBezTo>
                      <a:pt x="10" y="1"/>
                      <a:pt x="10" y="1"/>
                      <a:pt x="10" y="1"/>
                    </a:cubicBezTo>
                    <a:cubicBezTo>
                      <a:pt x="19" y="5"/>
                      <a:pt x="19" y="5"/>
                      <a:pt x="19" y="5"/>
                    </a:cubicBezTo>
                    <a:cubicBezTo>
                      <a:pt x="20" y="5"/>
                      <a:pt x="21" y="7"/>
                      <a:pt x="20" y="8"/>
                    </a:cubicBezTo>
                    <a:close/>
                    <a:moveTo>
                      <a:pt x="10" y="22"/>
                    </a:moveTo>
                    <a:cubicBezTo>
                      <a:pt x="2" y="18"/>
                      <a:pt x="2" y="18"/>
                      <a:pt x="2" y="18"/>
                    </a:cubicBezTo>
                    <a:cubicBezTo>
                      <a:pt x="1" y="18"/>
                      <a:pt x="0" y="17"/>
                      <a:pt x="1" y="15"/>
                    </a:cubicBezTo>
                    <a:cubicBezTo>
                      <a:pt x="6" y="2"/>
                      <a:pt x="6" y="2"/>
                      <a:pt x="6" y="2"/>
                    </a:cubicBezTo>
                    <a:cubicBezTo>
                      <a:pt x="7" y="1"/>
                      <a:pt x="8" y="0"/>
                      <a:pt x="9" y="1"/>
                    </a:cubicBezTo>
                    <a:cubicBezTo>
                      <a:pt x="10" y="1"/>
                      <a:pt x="10" y="1"/>
                      <a:pt x="10" y="1"/>
                    </a:cubicBezTo>
                    <a:cubicBezTo>
                      <a:pt x="10" y="7"/>
                      <a:pt x="10" y="7"/>
                      <a:pt x="10" y="7"/>
                    </a:cubicBezTo>
                    <a:cubicBezTo>
                      <a:pt x="10" y="6"/>
                      <a:pt x="10" y="6"/>
                      <a:pt x="10" y="6"/>
                    </a:cubicBezTo>
                    <a:cubicBezTo>
                      <a:pt x="6" y="15"/>
                      <a:pt x="6" y="15"/>
                      <a:pt x="6" y="15"/>
                    </a:cubicBezTo>
                    <a:cubicBezTo>
                      <a:pt x="10" y="17"/>
                      <a:pt x="10" y="17"/>
                      <a:pt x="10" y="17"/>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8" name="Freeform 59"/>
              <p:cNvSpPr>
                <a:spLocks noEditPoints="1"/>
              </p:cNvSpPr>
              <p:nvPr/>
            </p:nvSpPr>
            <p:spPr bwMode="auto">
              <a:xfrm>
                <a:off x="6184910" y="1765311"/>
                <a:ext cx="50801" cy="46038"/>
              </a:xfrm>
              <a:custGeom>
                <a:avLst/>
                <a:gdLst>
                  <a:gd name="T0" fmla="*/ 14 w 22"/>
                  <a:gd name="T1" fmla="*/ 19 h 20"/>
                  <a:gd name="T2" fmla="*/ 11 w 22"/>
                  <a:gd name="T3" fmla="*/ 18 h 20"/>
                  <a:gd name="T4" fmla="*/ 11 w 22"/>
                  <a:gd name="T5" fmla="*/ 13 h 20"/>
                  <a:gd name="T6" fmla="*/ 14 w 22"/>
                  <a:gd name="T7" fmla="*/ 14 h 20"/>
                  <a:gd name="T8" fmla="*/ 16 w 22"/>
                  <a:gd name="T9" fmla="*/ 9 h 20"/>
                  <a:gd name="T10" fmla="*/ 11 w 22"/>
                  <a:gd name="T11" fmla="*/ 7 h 20"/>
                  <a:gd name="T12" fmla="*/ 11 w 22"/>
                  <a:gd name="T13" fmla="*/ 2 h 20"/>
                  <a:gd name="T14" fmla="*/ 20 w 22"/>
                  <a:gd name="T15" fmla="*/ 6 h 20"/>
                  <a:gd name="T16" fmla="*/ 21 w 22"/>
                  <a:gd name="T17" fmla="*/ 9 h 20"/>
                  <a:gd name="T18" fmla="*/ 18 w 22"/>
                  <a:gd name="T19" fmla="*/ 18 h 20"/>
                  <a:gd name="T20" fmla="*/ 14 w 22"/>
                  <a:gd name="T21" fmla="*/ 19 h 20"/>
                  <a:gd name="T22" fmla="*/ 11 w 22"/>
                  <a:gd name="T23" fmla="*/ 18 h 20"/>
                  <a:gd name="T24" fmla="*/ 1 w 22"/>
                  <a:gd name="T25" fmla="*/ 14 h 20"/>
                  <a:gd name="T26" fmla="*/ 0 w 22"/>
                  <a:gd name="T27" fmla="*/ 11 h 20"/>
                  <a:gd name="T28" fmla="*/ 4 w 22"/>
                  <a:gd name="T29" fmla="*/ 2 h 20"/>
                  <a:gd name="T30" fmla="*/ 7 w 22"/>
                  <a:gd name="T31" fmla="*/ 0 h 20"/>
                  <a:gd name="T32" fmla="*/ 11 w 22"/>
                  <a:gd name="T33" fmla="*/ 2 h 20"/>
                  <a:gd name="T34" fmla="*/ 11 w 22"/>
                  <a:gd name="T35" fmla="*/ 7 h 20"/>
                  <a:gd name="T36" fmla="*/ 7 w 22"/>
                  <a:gd name="T37" fmla="*/ 6 h 20"/>
                  <a:gd name="T38" fmla="*/ 5 w 22"/>
                  <a:gd name="T39" fmla="*/ 11 h 20"/>
                  <a:gd name="T40" fmla="*/ 11 w 22"/>
                  <a:gd name="T41" fmla="*/ 13 h 20"/>
                  <a:gd name="T42" fmla="*/ 11 w 2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14" y="19"/>
                    </a:moveTo>
                    <a:cubicBezTo>
                      <a:pt x="11" y="18"/>
                      <a:pt x="11" y="18"/>
                      <a:pt x="11" y="18"/>
                    </a:cubicBezTo>
                    <a:cubicBezTo>
                      <a:pt x="11" y="13"/>
                      <a:pt x="11" y="13"/>
                      <a:pt x="11" y="13"/>
                    </a:cubicBezTo>
                    <a:cubicBezTo>
                      <a:pt x="14" y="14"/>
                      <a:pt x="14" y="14"/>
                      <a:pt x="14" y="14"/>
                    </a:cubicBezTo>
                    <a:cubicBezTo>
                      <a:pt x="16" y="9"/>
                      <a:pt x="16" y="9"/>
                      <a:pt x="16" y="9"/>
                    </a:cubicBezTo>
                    <a:cubicBezTo>
                      <a:pt x="11" y="7"/>
                      <a:pt x="11" y="7"/>
                      <a:pt x="11" y="7"/>
                    </a:cubicBezTo>
                    <a:cubicBezTo>
                      <a:pt x="11" y="2"/>
                      <a:pt x="11" y="2"/>
                      <a:pt x="11" y="2"/>
                    </a:cubicBezTo>
                    <a:cubicBezTo>
                      <a:pt x="20" y="6"/>
                      <a:pt x="20" y="6"/>
                      <a:pt x="20" y="6"/>
                    </a:cubicBezTo>
                    <a:cubicBezTo>
                      <a:pt x="21" y="6"/>
                      <a:pt x="22" y="8"/>
                      <a:pt x="21" y="9"/>
                    </a:cubicBezTo>
                    <a:cubicBezTo>
                      <a:pt x="18" y="18"/>
                      <a:pt x="18" y="18"/>
                      <a:pt x="18" y="18"/>
                    </a:cubicBezTo>
                    <a:cubicBezTo>
                      <a:pt x="17" y="19"/>
                      <a:pt x="16" y="20"/>
                      <a:pt x="14" y="19"/>
                    </a:cubicBezTo>
                    <a:close/>
                    <a:moveTo>
                      <a:pt x="11" y="18"/>
                    </a:moveTo>
                    <a:cubicBezTo>
                      <a:pt x="1" y="14"/>
                      <a:pt x="1" y="14"/>
                      <a:pt x="1" y="14"/>
                    </a:cubicBezTo>
                    <a:cubicBezTo>
                      <a:pt x="0" y="14"/>
                      <a:pt x="0" y="12"/>
                      <a:pt x="0" y="11"/>
                    </a:cubicBezTo>
                    <a:cubicBezTo>
                      <a:pt x="4" y="2"/>
                      <a:pt x="4" y="2"/>
                      <a:pt x="4" y="2"/>
                    </a:cubicBezTo>
                    <a:cubicBezTo>
                      <a:pt x="4" y="0"/>
                      <a:pt x="6" y="0"/>
                      <a:pt x="7" y="0"/>
                    </a:cubicBezTo>
                    <a:cubicBezTo>
                      <a:pt x="11" y="2"/>
                      <a:pt x="11" y="2"/>
                      <a:pt x="11" y="2"/>
                    </a:cubicBezTo>
                    <a:cubicBezTo>
                      <a:pt x="11" y="7"/>
                      <a:pt x="11" y="7"/>
                      <a:pt x="11" y="7"/>
                    </a:cubicBezTo>
                    <a:cubicBezTo>
                      <a:pt x="7" y="6"/>
                      <a:pt x="7" y="6"/>
                      <a:pt x="7" y="6"/>
                    </a:cubicBezTo>
                    <a:cubicBezTo>
                      <a:pt x="5" y="11"/>
                      <a:pt x="5" y="11"/>
                      <a:pt x="5" y="11"/>
                    </a:cubicBezTo>
                    <a:cubicBezTo>
                      <a:pt x="11" y="13"/>
                      <a:pt x="11" y="13"/>
                      <a:pt x="11" y="13"/>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9" name="Freeform 60"/>
              <p:cNvSpPr>
                <a:spLocks noEditPoints="1"/>
              </p:cNvSpPr>
              <p:nvPr/>
            </p:nvSpPr>
            <p:spPr bwMode="auto">
              <a:xfrm>
                <a:off x="6403985" y="1763724"/>
                <a:ext cx="50801" cy="47625"/>
              </a:xfrm>
              <a:custGeom>
                <a:avLst/>
                <a:gdLst>
                  <a:gd name="T0" fmla="*/ 11 w 22"/>
                  <a:gd name="T1" fmla="*/ 2 h 21"/>
                  <a:gd name="T2" fmla="*/ 15 w 22"/>
                  <a:gd name="T3" fmla="*/ 1 h 21"/>
                  <a:gd name="T4" fmla="*/ 18 w 22"/>
                  <a:gd name="T5" fmla="*/ 2 h 21"/>
                  <a:gd name="T6" fmla="*/ 22 w 22"/>
                  <a:gd name="T7" fmla="*/ 12 h 21"/>
                  <a:gd name="T8" fmla="*/ 20 w 22"/>
                  <a:gd name="T9" fmla="*/ 15 h 21"/>
                  <a:gd name="T10" fmla="*/ 11 w 22"/>
                  <a:gd name="T11" fmla="*/ 19 h 21"/>
                  <a:gd name="T12" fmla="*/ 11 w 22"/>
                  <a:gd name="T13" fmla="*/ 13 h 21"/>
                  <a:gd name="T14" fmla="*/ 16 w 22"/>
                  <a:gd name="T15" fmla="*/ 11 h 21"/>
                  <a:gd name="T16" fmla="*/ 14 w 22"/>
                  <a:gd name="T17" fmla="*/ 6 h 21"/>
                  <a:gd name="T18" fmla="*/ 11 w 22"/>
                  <a:gd name="T19" fmla="*/ 8 h 21"/>
                  <a:gd name="T20" fmla="*/ 11 w 22"/>
                  <a:gd name="T21" fmla="*/ 2 h 21"/>
                  <a:gd name="T22" fmla="*/ 2 w 22"/>
                  <a:gd name="T23" fmla="*/ 6 h 21"/>
                  <a:gd name="T24" fmla="*/ 11 w 22"/>
                  <a:gd name="T25" fmla="*/ 2 h 21"/>
                  <a:gd name="T26" fmla="*/ 11 w 22"/>
                  <a:gd name="T27" fmla="*/ 8 h 21"/>
                  <a:gd name="T28" fmla="*/ 6 w 22"/>
                  <a:gd name="T29" fmla="*/ 10 h 21"/>
                  <a:gd name="T30" fmla="*/ 8 w 22"/>
                  <a:gd name="T31" fmla="*/ 15 h 21"/>
                  <a:gd name="T32" fmla="*/ 11 w 22"/>
                  <a:gd name="T33" fmla="*/ 13 h 21"/>
                  <a:gd name="T34" fmla="*/ 11 w 22"/>
                  <a:gd name="T35" fmla="*/ 19 h 21"/>
                  <a:gd name="T36" fmla="*/ 7 w 22"/>
                  <a:gd name="T37" fmla="*/ 20 h 21"/>
                  <a:gd name="T38" fmla="*/ 4 w 22"/>
                  <a:gd name="T39" fmla="*/ 19 h 21"/>
                  <a:gd name="T40" fmla="*/ 0 w 22"/>
                  <a:gd name="T41" fmla="*/ 10 h 21"/>
                  <a:gd name="T42" fmla="*/ 2 w 22"/>
                  <a:gd name="T4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1">
                    <a:moveTo>
                      <a:pt x="11" y="2"/>
                    </a:moveTo>
                    <a:cubicBezTo>
                      <a:pt x="15" y="1"/>
                      <a:pt x="15" y="1"/>
                      <a:pt x="15" y="1"/>
                    </a:cubicBezTo>
                    <a:cubicBezTo>
                      <a:pt x="16" y="0"/>
                      <a:pt x="17" y="1"/>
                      <a:pt x="18" y="2"/>
                    </a:cubicBezTo>
                    <a:cubicBezTo>
                      <a:pt x="22" y="12"/>
                      <a:pt x="22" y="12"/>
                      <a:pt x="22" y="12"/>
                    </a:cubicBezTo>
                    <a:cubicBezTo>
                      <a:pt x="22" y="13"/>
                      <a:pt x="22" y="14"/>
                      <a:pt x="20" y="15"/>
                    </a:cubicBezTo>
                    <a:cubicBezTo>
                      <a:pt x="11" y="19"/>
                      <a:pt x="11" y="19"/>
                      <a:pt x="11" y="19"/>
                    </a:cubicBezTo>
                    <a:cubicBezTo>
                      <a:pt x="11" y="13"/>
                      <a:pt x="11" y="13"/>
                      <a:pt x="11" y="13"/>
                    </a:cubicBezTo>
                    <a:cubicBezTo>
                      <a:pt x="16" y="11"/>
                      <a:pt x="16" y="11"/>
                      <a:pt x="16" y="11"/>
                    </a:cubicBezTo>
                    <a:cubicBezTo>
                      <a:pt x="14" y="6"/>
                      <a:pt x="14" y="6"/>
                      <a:pt x="14" y="6"/>
                    </a:cubicBezTo>
                    <a:cubicBezTo>
                      <a:pt x="11" y="8"/>
                      <a:pt x="11" y="8"/>
                      <a:pt x="11" y="8"/>
                    </a:cubicBezTo>
                    <a:lnTo>
                      <a:pt x="11" y="2"/>
                    </a:lnTo>
                    <a:close/>
                    <a:moveTo>
                      <a:pt x="2" y="6"/>
                    </a:moveTo>
                    <a:cubicBezTo>
                      <a:pt x="11" y="2"/>
                      <a:pt x="11" y="2"/>
                      <a:pt x="11" y="2"/>
                    </a:cubicBezTo>
                    <a:cubicBezTo>
                      <a:pt x="11" y="8"/>
                      <a:pt x="11" y="8"/>
                      <a:pt x="11" y="8"/>
                    </a:cubicBezTo>
                    <a:cubicBezTo>
                      <a:pt x="6" y="10"/>
                      <a:pt x="6" y="10"/>
                      <a:pt x="6" y="10"/>
                    </a:cubicBezTo>
                    <a:cubicBezTo>
                      <a:pt x="8" y="15"/>
                      <a:pt x="8" y="15"/>
                      <a:pt x="8" y="15"/>
                    </a:cubicBezTo>
                    <a:cubicBezTo>
                      <a:pt x="11" y="13"/>
                      <a:pt x="11" y="13"/>
                      <a:pt x="11" y="13"/>
                    </a:cubicBezTo>
                    <a:cubicBezTo>
                      <a:pt x="11" y="19"/>
                      <a:pt x="11" y="19"/>
                      <a:pt x="11" y="19"/>
                    </a:cubicBezTo>
                    <a:cubicBezTo>
                      <a:pt x="7" y="20"/>
                      <a:pt x="7" y="20"/>
                      <a:pt x="7" y="20"/>
                    </a:cubicBezTo>
                    <a:cubicBezTo>
                      <a:pt x="6" y="21"/>
                      <a:pt x="5" y="20"/>
                      <a:pt x="4" y="19"/>
                    </a:cubicBezTo>
                    <a:cubicBezTo>
                      <a:pt x="0" y="10"/>
                      <a:pt x="0" y="10"/>
                      <a:pt x="0" y="10"/>
                    </a:cubicBezTo>
                    <a:cubicBezTo>
                      <a:pt x="0" y="8"/>
                      <a:pt x="0"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0" name="Freeform 61"/>
              <p:cNvSpPr>
                <a:spLocks noEditPoints="1"/>
              </p:cNvSpPr>
              <p:nvPr/>
            </p:nvSpPr>
            <p:spPr bwMode="auto">
              <a:xfrm>
                <a:off x="6343660" y="1917712"/>
                <a:ext cx="44450" cy="50801"/>
              </a:xfrm>
              <a:custGeom>
                <a:avLst/>
                <a:gdLst>
                  <a:gd name="T0" fmla="*/ 18 w 20"/>
                  <a:gd name="T1" fmla="*/ 18 h 23"/>
                  <a:gd name="T2" fmla="*/ 10 w 20"/>
                  <a:gd name="T3" fmla="*/ 22 h 23"/>
                  <a:gd name="T4" fmla="*/ 10 w 20"/>
                  <a:gd name="T5" fmla="*/ 17 h 23"/>
                  <a:gd name="T6" fmla="*/ 14 w 20"/>
                  <a:gd name="T7" fmla="*/ 15 h 23"/>
                  <a:gd name="T8" fmla="*/ 10 w 20"/>
                  <a:gd name="T9" fmla="*/ 6 h 23"/>
                  <a:gd name="T10" fmla="*/ 10 w 20"/>
                  <a:gd name="T11" fmla="*/ 6 h 23"/>
                  <a:gd name="T12" fmla="*/ 10 w 20"/>
                  <a:gd name="T13" fmla="*/ 1 h 23"/>
                  <a:gd name="T14" fmla="*/ 11 w 20"/>
                  <a:gd name="T15" fmla="*/ 1 h 23"/>
                  <a:gd name="T16" fmla="*/ 14 w 20"/>
                  <a:gd name="T17" fmla="*/ 2 h 23"/>
                  <a:gd name="T18" fmla="*/ 19 w 20"/>
                  <a:gd name="T19" fmla="*/ 15 h 23"/>
                  <a:gd name="T20" fmla="*/ 18 w 20"/>
                  <a:gd name="T21" fmla="*/ 18 h 23"/>
                  <a:gd name="T22" fmla="*/ 10 w 20"/>
                  <a:gd name="T23" fmla="*/ 22 h 23"/>
                  <a:gd name="T24" fmla="*/ 9 w 20"/>
                  <a:gd name="T25" fmla="*/ 22 h 23"/>
                  <a:gd name="T26" fmla="*/ 6 w 20"/>
                  <a:gd name="T27" fmla="*/ 21 h 23"/>
                  <a:gd name="T28" fmla="*/ 0 w 20"/>
                  <a:gd name="T29" fmla="*/ 8 h 23"/>
                  <a:gd name="T30" fmla="*/ 1 w 20"/>
                  <a:gd name="T31" fmla="*/ 5 h 23"/>
                  <a:gd name="T32" fmla="*/ 10 w 20"/>
                  <a:gd name="T33" fmla="*/ 1 h 23"/>
                  <a:gd name="T34" fmla="*/ 10 w 20"/>
                  <a:gd name="T35" fmla="*/ 6 h 23"/>
                  <a:gd name="T36" fmla="*/ 6 w 20"/>
                  <a:gd name="T37" fmla="*/ 8 h 23"/>
                  <a:gd name="T38" fmla="*/ 9 w 20"/>
                  <a:gd name="T39" fmla="*/ 17 h 23"/>
                  <a:gd name="T40" fmla="*/ 10 w 20"/>
                  <a:gd name="T41" fmla="*/ 17 h 23"/>
                  <a:gd name="T42" fmla="*/ 10 w 20"/>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3">
                    <a:moveTo>
                      <a:pt x="18" y="18"/>
                    </a:moveTo>
                    <a:cubicBezTo>
                      <a:pt x="10" y="22"/>
                      <a:pt x="10" y="22"/>
                      <a:pt x="10" y="22"/>
                    </a:cubicBezTo>
                    <a:cubicBezTo>
                      <a:pt x="10" y="17"/>
                      <a:pt x="10" y="17"/>
                      <a:pt x="10" y="17"/>
                    </a:cubicBezTo>
                    <a:cubicBezTo>
                      <a:pt x="14" y="15"/>
                      <a:pt x="14" y="15"/>
                      <a:pt x="14" y="15"/>
                    </a:cubicBezTo>
                    <a:cubicBezTo>
                      <a:pt x="10" y="6"/>
                      <a:pt x="10" y="6"/>
                      <a:pt x="10" y="6"/>
                    </a:cubicBezTo>
                    <a:cubicBezTo>
                      <a:pt x="10" y="6"/>
                      <a:pt x="10" y="6"/>
                      <a:pt x="10" y="6"/>
                    </a:cubicBezTo>
                    <a:cubicBezTo>
                      <a:pt x="10" y="1"/>
                      <a:pt x="10" y="1"/>
                      <a:pt x="10" y="1"/>
                    </a:cubicBezTo>
                    <a:cubicBezTo>
                      <a:pt x="11" y="1"/>
                      <a:pt x="11" y="1"/>
                      <a:pt x="11" y="1"/>
                    </a:cubicBezTo>
                    <a:cubicBezTo>
                      <a:pt x="12" y="0"/>
                      <a:pt x="13" y="1"/>
                      <a:pt x="14" y="2"/>
                    </a:cubicBezTo>
                    <a:cubicBezTo>
                      <a:pt x="19" y="15"/>
                      <a:pt x="19" y="15"/>
                      <a:pt x="19" y="15"/>
                    </a:cubicBezTo>
                    <a:cubicBezTo>
                      <a:pt x="20" y="16"/>
                      <a:pt x="19" y="18"/>
                      <a:pt x="18" y="18"/>
                    </a:cubicBezTo>
                    <a:close/>
                    <a:moveTo>
                      <a:pt x="10" y="22"/>
                    </a:moveTo>
                    <a:cubicBezTo>
                      <a:pt x="9" y="22"/>
                      <a:pt x="9" y="22"/>
                      <a:pt x="9" y="22"/>
                    </a:cubicBezTo>
                    <a:cubicBezTo>
                      <a:pt x="8" y="23"/>
                      <a:pt x="6" y="22"/>
                      <a:pt x="6" y="21"/>
                    </a:cubicBezTo>
                    <a:cubicBezTo>
                      <a:pt x="0" y="8"/>
                      <a:pt x="0" y="8"/>
                      <a:pt x="0" y="8"/>
                    </a:cubicBezTo>
                    <a:cubicBezTo>
                      <a:pt x="0" y="7"/>
                      <a:pt x="0" y="5"/>
                      <a:pt x="1" y="5"/>
                    </a:cubicBezTo>
                    <a:cubicBezTo>
                      <a:pt x="10" y="1"/>
                      <a:pt x="10" y="1"/>
                      <a:pt x="10" y="1"/>
                    </a:cubicBezTo>
                    <a:cubicBezTo>
                      <a:pt x="10" y="6"/>
                      <a:pt x="10" y="6"/>
                      <a:pt x="10" y="6"/>
                    </a:cubicBezTo>
                    <a:cubicBezTo>
                      <a:pt x="6" y="8"/>
                      <a:pt x="6" y="8"/>
                      <a:pt x="6" y="8"/>
                    </a:cubicBezTo>
                    <a:cubicBezTo>
                      <a:pt x="9" y="17"/>
                      <a:pt x="9" y="17"/>
                      <a:pt x="9" y="17"/>
                    </a:cubicBezTo>
                    <a:cubicBezTo>
                      <a:pt x="10" y="17"/>
                      <a:pt x="10" y="17"/>
                      <a:pt x="10" y="17"/>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1" name="Freeform 62"/>
              <p:cNvSpPr>
                <a:spLocks noEditPoints="1"/>
              </p:cNvSpPr>
              <p:nvPr/>
            </p:nvSpPr>
            <p:spPr bwMode="auto">
              <a:xfrm>
                <a:off x="6184910" y="1855800"/>
                <a:ext cx="50801" cy="46038"/>
              </a:xfrm>
              <a:custGeom>
                <a:avLst/>
                <a:gdLst>
                  <a:gd name="T0" fmla="*/ 20 w 22"/>
                  <a:gd name="T1" fmla="*/ 14 h 20"/>
                  <a:gd name="T2" fmla="*/ 11 w 22"/>
                  <a:gd name="T3" fmla="*/ 18 h 20"/>
                  <a:gd name="T4" fmla="*/ 11 w 22"/>
                  <a:gd name="T5" fmla="*/ 13 h 20"/>
                  <a:gd name="T6" fmla="*/ 16 w 22"/>
                  <a:gd name="T7" fmla="*/ 11 h 20"/>
                  <a:gd name="T8" fmla="*/ 14 w 22"/>
                  <a:gd name="T9" fmla="*/ 6 h 20"/>
                  <a:gd name="T10" fmla="*/ 11 w 22"/>
                  <a:gd name="T11" fmla="*/ 7 h 20"/>
                  <a:gd name="T12" fmla="*/ 11 w 22"/>
                  <a:gd name="T13" fmla="*/ 2 h 20"/>
                  <a:gd name="T14" fmla="*/ 15 w 22"/>
                  <a:gd name="T15" fmla="*/ 1 h 20"/>
                  <a:gd name="T16" fmla="*/ 18 w 22"/>
                  <a:gd name="T17" fmla="*/ 2 h 20"/>
                  <a:gd name="T18" fmla="*/ 22 w 22"/>
                  <a:gd name="T19" fmla="*/ 11 h 20"/>
                  <a:gd name="T20" fmla="*/ 20 w 22"/>
                  <a:gd name="T21" fmla="*/ 14 h 20"/>
                  <a:gd name="T22" fmla="*/ 11 w 22"/>
                  <a:gd name="T23" fmla="*/ 18 h 20"/>
                  <a:gd name="T24" fmla="*/ 7 w 22"/>
                  <a:gd name="T25" fmla="*/ 20 h 20"/>
                  <a:gd name="T26" fmla="*/ 4 w 22"/>
                  <a:gd name="T27" fmla="*/ 19 h 20"/>
                  <a:gd name="T28" fmla="*/ 0 w 22"/>
                  <a:gd name="T29" fmla="*/ 9 h 20"/>
                  <a:gd name="T30" fmla="*/ 1 w 22"/>
                  <a:gd name="T31" fmla="*/ 6 h 20"/>
                  <a:gd name="T32" fmla="*/ 11 w 22"/>
                  <a:gd name="T33" fmla="*/ 2 h 20"/>
                  <a:gd name="T34" fmla="*/ 11 w 22"/>
                  <a:gd name="T35" fmla="*/ 7 h 20"/>
                  <a:gd name="T36" fmla="*/ 6 w 22"/>
                  <a:gd name="T37" fmla="*/ 10 h 20"/>
                  <a:gd name="T38" fmla="*/ 8 w 22"/>
                  <a:gd name="T39" fmla="*/ 14 h 20"/>
                  <a:gd name="T40" fmla="*/ 11 w 22"/>
                  <a:gd name="T41" fmla="*/ 13 h 20"/>
                  <a:gd name="T42" fmla="*/ 11 w 2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20" y="14"/>
                    </a:moveTo>
                    <a:cubicBezTo>
                      <a:pt x="11" y="18"/>
                      <a:pt x="11" y="18"/>
                      <a:pt x="11" y="18"/>
                    </a:cubicBezTo>
                    <a:cubicBezTo>
                      <a:pt x="11" y="13"/>
                      <a:pt x="11" y="13"/>
                      <a:pt x="11" y="13"/>
                    </a:cubicBezTo>
                    <a:cubicBezTo>
                      <a:pt x="16" y="11"/>
                      <a:pt x="16" y="11"/>
                      <a:pt x="16" y="11"/>
                    </a:cubicBezTo>
                    <a:cubicBezTo>
                      <a:pt x="14" y="6"/>
                      <a:pt x="14" y="6"/>
                      <a:pt x="14" y="6"/>
                    </a:cubicBezTo>
                    <a:cubicBezTo>
                      <a:pt x="11" y="7"/>
                      <a:pt x="11" y="7"/>
                      <a:pt x="11" y="7"/>
                    </a:cubicBezTo>
                    <a:cubicBezTo>
                      <a:pt x="11" y="2"/>
                      <a:pt x="11" y="2"/>
                      <a:pt x="11" y="2"/>
                    </a:cubicBezTo>
                    <a:cubicBezTo>
                      <a:pt x="15" y="1"/>
                      <a:pt x="15" y="1"/>
                      <a:pt x="15" y="1"/>
                    </a:cubicBezTo>
                    <a:cubicBezTo>
                      <a:pt x="16" y="0"/>
                      <a:pt x="17" y="1"/>
                      <a:pt x="18" y="2"/>
                    </a:cubicBezTo>
                    <a:cubicBezTo>
                      <a:pt x="22" y="11"/>
                      <a:pt x="22" y="11"/>
                      <a:pt x="22" y="11"/>
                    </a:cubicBezTo>
                    <a:cubicBezTo>
                      <a:pt x="22" y="12"/>
                      <a:pt x="22" y="14"/>
                      <a:pt x="20" y="14"/>
                    </a:cubicBezTo>
                    <a:close/>
                    <a:moveTo>
                      <a:pt x="11" y="18"/>
                    </a:moveTo>
                    <a:cubicBezTo>
                      <a:pt x="7" y="20"/>
                      <a:pt x="7" y="20"/>
                      <a:pt x="7" y="20"/>
                    </a:cubicBezTo>
                    <a:cubicBezTo>
                      <a:pt x="6" y="20"/>
                      <a:pt x="5" y="20"/>
                      <a:pt x="4" y="19"/>
                    </a:cubicBezTo>
                    <a:cubicBezTo>
                      <a:pt x="0" y="9"/>
                      <a:pt x="0" y="9"/>
                      <a:pt x="0" y="9"/>
                    </a:cubicBezTo>
                    <a:cubicBezTo>
                      <a:pt x="0" y="8"/>
                      <a:pt x="0" y="7"/>
                      <a:pt x="1" y="6"/>
                    </a:cubicBezTo>
                    <a:cubicBezTo>
                      <a:pt x="11" y="2"/>
                      <a:pt x="11" y="2"/>
                      <a:pt x="11" y="2"/>
                    </a:cubicBezTo>
                    <a:cubicBezTo>
                      <a:pt x="11" y="7"/>
                      <a:pt x="11" y="7"/>
                      <a:pt x="11" y="7"/>
                    </a:cubicBezTo>
                    <a:cubicBezTo>
                      <a:pt x="6" y="10"/>
                      <a:pt x="6" y="10"/>
                      <a:pt x="6" y="10"/>
                    </a:cubicBezTo>
                    <a:cubicBezTo>
                      <a:pt x="8" y="14"/>
                      <a:pt x="8" y="14"/>
                      <a:pt x="8" y="14"/>
                    </a:cubicBezTo>
                    <a:cubicBezTo>
                      <a:pt x="11" y="13"/>
                      <a:pt x="11" y="13"/>
                      <a:pt x="11" y="13"/>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2" name="Freeform 63"/>
              <p:cNvSpPr>
                <a:spLocks noEditPoints="1"/>
              </p:cNvSpPr>
              <p:nvPr/>
            </p:nvSpPr>
            <p:spPr bwMode="auto">
              <a:xfrm>
                <a:off x="6251586" y="1697049"/>
                <a:ext cx="44450" cy="52389"/>
              </a:xfrm>
              <a:custGeom>
                <a:avLst/>
                <a:gdLst>
                  <a:gd name="T0" fmla="*/ 18 w 20"/>
                  <a:gd name="T1" fmla="*/ 18 h 23"/>
                  <a:gd name="T2" fmla="*/ 10 w 20"/>
                  <a:gd name="T3" fmla="*/ 22 h 23"/>
                  <a:gd name="T4" fmla="*/ 10 w 20"/>
                  <a:gd name="T5" fmla="*/ 16 h 23"/>
                  <a:gd name="T6" fmla="*/ 14 w 20"/>
                  <a:gd name="T7" fmla="*/ 15 h 23"/>
                  <a:gd name="T8" fmla="*/ 11 w 20"/>
                  <a:gd name="T9" fmla="*/ 6 h 23"/>
                  <a:gd name="T10" fmla="*/ 10 w 20"/>
                  <a:gd name="T11" fmla="*/ 6 h 23"/>
                  <a:gd name="T12" fmla="*/ 10 w 20"/>
                  <a:gd name="T13" fmla="*/ 1 h 23"/>
                  <a:gd name="T14" fmla="*/ 11 w 20"/>
                  <a:gd name="T15" fmla="*/ 1 h 23"/>
                  <a:gd name="T16" fmla="*/ 14 w 20"/>
                  <a:gd name="T17" fmla="*/ 2 h 23"/>
                  <a:gd name="T18" fmla="*/ 20 w 20"/>
                  <a:gd name="T19" fmla="*/ 15 h 23"/>
                  <a:gd name="T20" fmla="*/ 18 w 20"/>
                  <a:gd name="T21" fmla="*/ 18 h 23"/>
                  <a:gd name="T22" fmla="*/ 10 w 20"/>
                  <a:gd name="T23" fmla="*/ 22 h 23"/>
                  <a:gd name="T24" fmla="*/ 9 w 20"/>
                  <a:gd name="T25" fmla="*/ 22 h 23"/>
                  <a:gd name="T26" fmla="*/ 6 w 20"/>
                  <a:gd name="T27" fmla="*/ 21 h 23"/>
                  <a:gd name="T28" fmla="*/ 1 w 20"/>
                  <a:gd name="T29" fmla="*/ 8 h 23"/>
                  <a:gd name="T30" fmla="*/ 2 w 20"/>
                  <a:gd name="T31" fmla="*/ 5 h 23"/>
                  <a:gd name="T32" fmla="*/ 10 w 20"/>
                  <a:gd name="T33" fmla="*/ 1 h 23"/>
                  <a:gd name="T34" fmla="*/ 10 w 20"/>
                  <a:gd name="T35" fmla="*/ 6 h 23"/>
                  <a:gd name="T36" fmla="*/ 6 w 20"/>
                  <a:gd name="T37" fmla="*/ 8 h 23"/>
                  <a:gd name="T38" fmla="*/ 9 w 20"/>
                  <a:gd name="T39" fmla="*/ 17 h 23"/>
                  <a:gd name="T40" fmla="*/ 10 w 20"/>
                  <a:gd name="T41" fmla="*/ 16 h 23"/>
                  <a:gd name="T42" fmla="*/ 10 w 20"/>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3">
                    <a:moveTo>
                      <a:pt x="18" y="18"/>
                    </a:moveTo>
                    <a:cubicBezTo>
                      <a:pt x="10" y="22"/>
                      <a:pt x="10" y="22"/>
                      <a:pt x="10" y="22"/>
                    </a:cubicBezTo>
                    <a:cubicBezTo>
                      <a:pt x="10" y="16"/>
                      <a:pt x="10" y="16"/>
                      <a:pt x="10" y="16"/>
                    </a:cubicBezTo>
                    <a:cubicBezTo>
                      <a:pt x="14" y="15"/>
                      <a:pt x="14" y="15"/>
                      <a:pt x="14" y="15"/>
                    </a:cubicBezTo>
                    <a:cubicBezTo>
                      <a:pt x="11" y="6"/>
                      <a:pt x="11" y="6"/>
                      <a:pt x="11" y="6"/>
                    </a:cubicBezTo>
                    <a:cubicBezTo>
                      <a:pt x="10" y="6"/>
                      <a:pt x="10" y="6"/>
                      <a:pt x="10" y="6"/>
                    </a:cubicBezTo>
                    <a:cubicBezTo>
                      <a:pt x="10" y="1"/>
                      <a:pt x="10" y="1"/>
                      <a:pt x="10" y="1"/>
                    </a:cubicBezTo>
                    <a:cubicBezTo>
                      <a:pt x="11" y="1"/>
                      <a:pt x="11" y="1"/>
                      <a:pt x="11" y="1"/>
                    </a:cubicBezTo>
                    <a:cubicBezTo>
                      <a:pt x="12" y="0"/>
                      <a:pt x="14" y="1"/>
                      <a:pt x="14" y="2"/>
                    </a:cubicBezTo>
                    <a:cubicBezTo>
                      <a:pt x="20" y="15"/>
                      <a:pt x="20" y="15"/>
                      <a:pt x="20" y="15"/>
                    </a:cubicBezTo>
                    <a:cubicBezTo>
                      <a:pt x="20" y="16"/>
                      <a:pt x="20" y="18"/>
                      <a:pt x="18" y="18"/>
                    </a:cubicBezTo>
                    <a:close/>
                    <a:moveTo>
                      <a:pt x="10" y="22"/>
                    </a:moveTo>
                    <a:cubicBezTo>
                      <a:pt x="9" y="22"/>
                      <a:pt x="9" y="22"/>
                      <a:pt x="9" y="22"/>
                    </a:cubicBezTo>
                    <a:cubicBezTo>
                      <a:pt x="8" y="23"/>
                      <a:pt x="7" y="22"/>
                      <a:pt x="6" y="21"/>
                    </a:cubicBezTo>
                    <a:cubicBezTo>
                      <a:pt x="1" y="8"/>
                      <a:pt x="1" y="8"/>
                      <a:pt x="1" y="8"/>
                    </a:cubicBezTo>
                    <a:cubicBezTo>
                      <a:pt x="0" y="6"/>
                      <a:pt x="1" y="5"/>
                      <a:pt x="2" y="5"/>
                    </a:cubicBezTo>
                    <a:cubicBezTo>
                      <a:pt x="10" y="1"/>
                      <a:pt x="10" y="1"/>
                      <a:pt x="10" y="1"/>
                    </a:cubicBezTo>
                    <a:cubicBezTo>
                      <a:pt x="10" y="6"/>
                      <a:pt x="10" y="6"/>
                      <a:pt x="10" y="6"/>
                    </a:cubicBezTo>
                    <a:cubicBezTo>
                      <a:pt x="6" y="8"/>
                      <a:pt x="6" y="8"/>
                      <a:pt x="6" y="8"/>
                    </a:cubicBezTo>
                    <a:cubicBezTo>
                      <a:pt x="9" y="17"/>
                      <a:pt x="9" y="17"/>
                      <a:pt x="9" y="17"/>
                    </a:cubicBezTo>
                    <a:cubicBezTo>
                      <a:pt x="10" y="16"/>
                      <a:pt x="10" y="16"/>
                      <a:pt x="10" y="16"/>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3" name="Freeform 65"/>
              <p:cNvSpPr>
                <a:spLocks noEditPoints="1"/>
              </p:cNvSpPr>
              <p:nvPr/>
            </p:nvSpPr>
            <p:spPr bwMode="auto">
              <a:xfrm>
                <a:off x="5297496" y="762005"/>
                <a:ext cx="169863" cy="342902"/>
              </a:xfrm>
              <a:custGeom>
                <a:avLst/>
                <a:gdLst>
                  <a:gd name="T0" fmla="*/ 60 w 75"/>
                  <a:gd name="T1" fmla="*/ 130 h 152"/>
                  <a:gd name="T2" fmla="*/ 70 w 75"/>
                  <a:gd name="T3" fmla="*/ 34 h 152"/>
                  <a:gd name="T4" fmla="*/ 69 w 75"/>
                  <a:gd name="T5" fmla="*/ 19 h 152"/>
                  <a:gd name="T6" fmla="*/ 37 w 75"/>
                  <a:gd name="T7" fmla="*/ 4 h 152"/>
                  <a:gd name="T8" fmla="*/ 60 w 75"/>
                  <a:gd name="T9" fmla="*/ 3 h 152"/>
                  <a:gd name="T10" fmla="*/ 75 w 75"/>
                  <a:gd name="T11" fmla="*/ 33 h 152"/>
                  <a:gd name="T12" fmla="*/ 75 w 75"/>
                  <a:gd name="T13" fmla="*/ 146 h 152"/>
                  <a:gd name="T14" fmla="*/ 73 w 75"/>
                  <a:gd name="T15" fmla="*/ 151 h 152"/>
                  <a:gd name="T16" fmla="*/ 70 w 75"/>
                  <a:gd name="T17" fmla="*/ 148 h 152"/>
                  <a:gd name="T18" fmla="*/ 58 w 75"/>
                  <a:gd name="T19" fmla="*/ 135 h 152"/>
                  <a:gd name="T20" fmla="*/ 37 w 75"/>
                  <a:gd name="T21" fmla="*/ 127 h 152"/>
                  <a:gd name="T22" fmla="*/ 47 w 75"/>
                  <a:gd name="T23" fmla="*/ 69 h 152"/>
                  <a:gd name="T24" fmla="*/ 59 w 75"/>
                  <a:gd name="T25" fmla="*/ 72 h 152"/>
                  <a:gd name="T26" fmla="*/ 60 w 75"/>
                  <a:gd name="T27" fmla="*/ 73 h 152"/>
                  <a:gd name="T28" fmla="*/ 63 w 75"/>
                  <a:gd name="T29" fmla="*/ 72 h 152"/>
                  <a:gd name="T30" fmla="*/ 65 w 75"/>
                  <a:gd name="T31" fmla="*/ 67 h 152"/>
                  <a:gd name="T32" fmla="*/ 63 w 75"/>
                  <a:gd name="T33" fmla="*/ 64 h 152"/>
                  <a:gd name="T34" fmla="*/ 37 w 75"/>
                  <a:gd name="T35" fmla="*/ 60 h 152"/>
                  <a:gd name="T36" fmla="*/ 37 w 75"/>
                  <a:gd name="T37" fmla="*/ 49 h 152"/>
                  <a:gd name="T38" fmla="*/ 57 w 75"/>
                  <a:gd name="T39" fmla="*/ 51 h 152"/>
                  <a:gd name="T40" fmla="*/ 59 w 75"/>
                  <a:gd name="T41" fmla="*/ 52 h 152"/>
                  <a:gd name="T42" fmla="*/ 61 w 75"/>
                  <a:gd name="T43" fmla="*/ 53 h 152"/>
                  <a:gd name="T44" fmla="*/ 65 w 75"/>
                  <a:gd name="T45" fmla="*/ 50 h 152"/>
                  <a:gd name="T46" fmla="*/ 65 w 75"/>
                  <a:gd name="T47" fmla="*/ 47 h 152"/>
                  <a:gd name="T48" fmla="*/ 63 w 75"/>
                  <a:gd name="T49" fmla="*/ 44 h 152"/>
                  <a:gd name="T50" fmla="*/ 37 w 75"/>
                  <a:gd name="T51" fmla="*/ 40 h 152"/>
                  <a:gd name="T52" fmla="*/ 37 w 75"/>
                  <a:gd name="T53" fmla="*/ 29 h 152"/>
                  <a:gd name="T54" fmla="*/ 54 w 75"/>
                  <a:gd name="T55" fmla="*/ 31 h 152"/>
                  <a:gd name="T56" fmla="*/ 57 w 75"/>
                  <a:gd name="T57" fmla="*/ 31 h 152"/>
                  <a:gd name="T58" fmla="*/ 60 w 75"/>
                  <a:gd name="T59" fmla="*/ 33 h 152"/>
                  <a:gd name="T60" fmla="*/ 63 w 75"/>
                  <a:gd name="T61" fmla="*/ 32 h 152"/>
                  <a:gd name="T62" fmla="*/ 65 w 75"/>
                  <a:gd name="T63" fmla="*/ 27 h 152"/>
                  <a:gd name="T64" fmla="*/ 63 w 75"/>
                  <a:gd name="T65" fmla="*/ 24 h 152"/>
                  <a:gd name="T66" fmla="*/ 37 w 75"/>
                  <a:gd name="T67" fmla="*/ 20 h 152"/>
                  <a:gd name="T68" fmla="*/ 15 w 75"/>
                  <a:gd name="T69" fmla="*/ 130 h 152"/>
                  <a:gd name="T70" fmla="*/ 17 w 75"/>
                  <a:gd name="T71" fmla="*/ 135 h 152"/>
                  <a:gd name="T72" fmla="*/ 2 w 75"/>
                  <a:gd name="T73" fmla="*/ 152 h 152"/>
                  <a:gd name="T74" fmla="*/ 0 w 75"/>
                  <a:gd name="T75" fmla="*/ 147 h 152"/>
                  <a:gd name="T76" fmla="*/ 0 w 75"/>
                  <a:gd name="T77" fmla="*/ 34 h 152"/>
                  <a:gd name="T78" fmla="*/ 15 w 75"/>
                  <a:gd name="T79" fmla="*/ 3 h 152"/>
                  <a:gd name="T80" fmla="*/ 17 w 75"/>
                  <a:gd name="T81" fmla="*/ 8 h 152"/>
                  <a:gd name="T82" fmla="*/ 5 w 75"/>
                  <a:gd name="T83" fmla="*/ 34 h 152"/>
                  <a:gd name="T84" fmla="*/ 37 w 75"/>
                  <a:gd name="T85" fmla="*/ 20 h 152"/>
                  <a:gd name="T86" fmla="*/ 12 w 75"/>
                  <a:gd name="T87" fmla="*/ 24 h 152"/>
                  <a:gd name="T88" fmla="*/ 10 w 75"/>
                  <a:gd name="T89" fmla="*/ 30 h 152"/>
                  <a:gd name="T90" fmla="*/ 13 w 75"/>
                  <a:gd name="T91" fmla="*/ 33 h 152"/>
                  <a:gd name="T92" fmla="*/ 16 w 75"/>
                  <a:gd name="T93" fmla="*/ 32 h 152"/>
                  <a:gd name="T94" fmla="*/ 21 w 75"/>
                  <a:gd name="T95" fmla="*/ 31 h 152"/>
                  <a:gd name="T96" fmla="*/ 37 w 75"/>
                  <a:gd name="T97" fmla="*/ 20 h 152"/>
                  <a:gd name="T98" fmla="*/ 12 w 75"/>
                  <a:gd name="T99" fmla="*/ 44 h 152"/>
                  <a:gd name="T100" fmla="*/ 10 w 75"/>
                  <a:gd name="T101" fmla="*/ 50 h 152"/>
                  <a:gd name="T102" fmla="*/ 16 w 75"/>
                  <a:gd name="T103" fmla="*/ 52 h 152"/>
                  <a:gd name="T104" fmla="*/ 21 w 75"/>
                  <a:gd name="T105" fmla="*/ 51 h 152"/>
                  <a:gd name="T106" fmla="*/ 37 w 75"/>
                  <a:gd name="T107" fmla="*/ 40 h 152"/>
                  <a:gd name="T108" fmla="*/ 12 w 75"/>
                  <a:gd name="T109" fmla="*/ 64 h 152"/>
                  <a:gd name="T110" fmla="*/ 10 w 75"/>
                  <a:gd name="T111" fmla="*/ 67 h 152"/>
                  <a:gd name="T112" fmla="*/ 13 w 75"/>
                  <a:gd name="T113" fmla="*/ 72 h 152"/>
                  <a:gd name="T114" fmla="*/ 18 w 75"/>
                  <a:gd name="T115" fmla="*/ 71 h 152"/>
                  <a:gd name="T116" fmla="*/ 28 w 75"/>
                  <a:gd name="T117" fmla="*/ 6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152">
                    <a:moveTo>
                      <a:pt x="37" y="127"/>
                    </a:moveTo>
                    <a:cubicBezTo>
                      <a:pt x="37" y="127"/>
                      <a:pt x="37" y="127"/>
                      <a:pt x="37" y="127"/>
                    </a:cubicBezTo>
                    <a:cubicBezTo>
                      <a:pt x="46" y="127"/>
                      <a:pt x="54" y="128"/>
                      <a:pt x="60" y="130"/>
                    </a:cubicBezTo>
                    <a:cubicBezTo>
                      <a:pt x="64" y="132"/>
                      <a:pt x="67" y="135"/>
                      <a:pt x="70" y="138"/>
                    </a:cubicBezTo>
                    <a:cubicBezTo>
                      <a:pt x="70" y="107"/>
                      <a:pt x="70" y="43"/>
                      <a:pt x="70" y="34"/>
                    </a:cubicBezTo>
                    <a:cubicBezTo>
                      <a:pt x="70" y="34"/>
                      <a:pt x="70" y="34"/>
                      <a:pt x="70" y="34"/>
                    </a:cubicBezTo>
                    <a:cubicBezTo>
                      <a:pt x="70" y="33"/>
                      <a:pt x="70" y="33"/>
                      <a:pt x="70" y="33"/>
                    </a:cubicBezTo>
                    <a:cubicBezTo>
                      <a:pt x="70" y="33"/>
                      <a:pt x="70" y="33"/>
                      <a:pt x="70" y="33"/>
                    </a:cubicBezTo>
                    <a:cubicBezTo>
                      <a:pt x="70" y="29"/>
                      <a:pt x="70" y="22"/>
                      <a:pt x="69" y="19"/>
                    </a:cubicBezTo>
                    <a:cubicBezTo>
                      <a:pt x="67" y="13"/>
                      <a:pt x="63" y="10"/>
                      <a:pt x="58" y="8"/>
                    </a:cubicBezTo>
                    <a:cubicBezTo>
                      <a:pt x="52" y="5"/>
                      <a:pt x="45" y="4"/>
                      <a:pt x="37" y="4"/>
                    </a:cubicBezTo>
                    <a:cubicBezTo>
                      <a:pt x="37" y="4"/>
                      <a:pt x="37" y="4"/>
                      <a:pt x="37" y="4"/>
                    </a:cubicBezTo>
                    <a:cubicBezTo>
                      <a:pt x="37" y="0"/>
                      <a:pt x="37" y="0"/>
                      <a:pt x="37" y="0"/>
                    </a:cubicBezTo>
                    <a:cubicBezTo>
                      <a:pt x="37" y="0"/>
                      <a:pt x="37" y="0"/>
                      <a:pt x="37" y="0"/>
                    </a:cubicBezTo>
                    <a:cubicBezTo>
                      <a:pt x="46" y="0"/>
                      <a:pt x="53" y="1"/>
                      <a:pt x="60" y="3"/>
                    </a:cubicBezTo>
                    <a:cubicBezTo>
                      <a:pt x="66" y="6"/>
                      <a:pt x="71" y="10"/>
                      <a:pt x="73" y="17"/>
                    </a:cubicBezTo>
                    <a:cubicBezTo>
                      <a:pt x="75" y="21"/>
                      <a:pt x="75" y="28"/>
                      <a:pt x="75" y="33"/>
                    </a:cubicBezTo>
                    <a:cubicBezTo>
                      <a:pt x="75" y="33"/>
                      <a:pt x="75" y="33"/>
                      <a:pt x="75" y="33"/>
                    </a:cubicBezTo>
                    <a:cubicBezTo>
                      <a:pt x="75" y="34"/>
                      <a:pt x="75" y="34"/>
                      <a:pt x="75" y="34"/>
                    </a:cubicBezTo>
                    <a:cubicBezTo>
                      <a:pt x="75" y="34"/>
                      <a:pt x="75" y="34"/>
                      <a:pt x="75" y="34"/>
                    </a:cubicBezTo>
                    <a:cubicBezTo>
                      <a:pt x="75" y="71"/>
                      <a:pt x="75" y="126"/>
                      <a:pt x="75" y="146"/>
                    </a:cubicBezTo>
                    <a:cubicBezTo>
                      <a:pt x="75" y="146"/>
                      <a:pt x="75" y="146"/>
                      <a:pt x="75" y="146"/>
                    </a:cubicBezTo>
                    <a:cubicBezTo>
                      <a:pt x="75" y="147"/>
                      <a:pt x="75" y="147"/>
                      <a:pt x="75" y="147"/>
                    </a:cubicBezTo>
                    <a:cubicBezTo>
                      <a:pt x="75" y="150"/>
                      <a:pt x="75" y="151"/>
                      <a:pt x="73" y="151"/>
                    </a:cubicBezTo>
                    <a:cubicBezTo>
                      <a:pt x="73" y="151"/>
                      <a:pt x="73" y="152"/>
                      <a:pt x="73" y="152"/>
                    </a:cubicBezTo>
                    <a:cubicBezTo>
                      <a:pt x="71" y="152"/>
                      <a:pt x="70" y="151"/>
                      <a:pt x="70" y="148"/>
                    </a:cubicBezTo>
                    <a:cubicBezTo>
                      <a:pt x="70" y="148"/>
                      <a:pt x="70" y="148"/>
                      <a:pt x="70" y="148"/>
                    </a:cubicBezTo>
                    <a:cubicBezTo>
                      <a:pt x="69" y="147"/>
                      <a:pt x="69" y="147"/>
                      <a:pt x="69" y="147"/>
                    </a:cubicBezTo>
                    <a:cubicBezTo>
                      <a:pt x="69" y="147"/>
                      <a:pt x="69" y="147"/>
                      <a:pt x="69" y="147"/>
                    </a:cubicBezTo>
                    <a:cubicBezTo>
                      <a:pt x="67" y="141"/>
                      <a:pt x="63" y="137"/>
                      <a:pt x="58" y="135"/>
                    </a:cubicBezTo>
                    <a:cubicBezTo>
                      <a:pt x="52" y="132"/>
                      <a:pt x="45" y="132"/>
                      <a:pt x="37" y="132"/>
                    </a:cubicBezTo>
                    <a:cubicBezTo>
                      <a:pt x="37" y="132"/>
                      <a:pt x="37" y="132"/>
                      <a:pt x="37" y="132"/>
                    </a:cubicBezTo>
                    <a:cubicBezTo>
                      <a:pt x="37" y="127"/>
                      <a:pt x="37" y="127"/>
                      <a:pt x="37" y="127"/>
                    </a:cubicBezTo>
                    <a:close/>
                    <a:moveTo>
                      <a:pt x="37" y="68"/>
                    </a:moveTo>
                    <a:cubicBezTo>
                      <a:pt x="37" y="68"/>
                      <a:pt x="37" y="68"/>
                      <a:pt x="37" y="68"/>
                    </a:cubicBezTo>
                    <a:cubicBezTo>
                      <a:pt x="41" y="68"/>
                      <a:pt x="44" y="69"/>
                      <a:pt x="47" y="69"/>
                    </a:cubicBezTo>
                    <a:cubicBezTo>
                      <a:pt x="50" y="69"/>
                      <a:pt x="52" y="70"/>
                      <a:pt x="54" y="70"/>
                    </a:cubicBezTo>
                    <a:cubicBezTo>
                      <a:pt x="55" y="71"/>
                      <a:pt x="56" y="71"/>
                      <a:pt x="57" y="71"/>
                    </a:cubicBezTo>
                    <a:cubicBezTo>
                      <a:pt x="57" y="72"/>
                      <a:pt x="58" y="72"/>
                      <a:pt x="59" y="72"/>
                    </a:cubicBezTo>
                    <a:cubicBezTo>
                      <a:pt x="59" y="72"/>
                      <a:pt x="59" y="72"/>
                      <a:pt x="59" y="72"/>
                    </a:cubicBezTo>
                    <a:cubicBezTo>
                      <a:pt x="59" y="72"/>
                      <a:pt x="59" y="72"/>
                      <a:pt x="59" y="72"/>
                    </a:cubicBezTo>
                    <a:cubicBezTo>
                      <a:pt x="59" y="72"/>
                      <a:pt x="59" y="72"/>
                      <a:pt x="60" y="73"/>
                    </a:cubicBezTo>
                    <a:cubicBezTo>
                      <a:pt x="60" y="73"/>
                      <a:pt x="60" y="73"/>
                      <a:pt x="61" y="73"/>
                    </a:cubicBezTo>
                    <a:cubicBezTo>
                      <a:pt x="61" y="73"/>
                      <a:pt x="62" y="72"/>
                      <a:pt x="63" y="72"/>
                    </a:cubicBezTo>
                    <a:cubicBezTo>
                      <a:pt x="63" y="72"/>
                      <a:pt x="63" y="72"/>
                      <a:pt x="63" y="72"/>
                    </a:cubicBezTo>
                    <a:cubicBezTo>
                      <a:pt x="64" y="72"/>
                      <a:pt x="64" y="71"/>
                      <a:pt x="65" y="70"/>
                    </a:cubicBezTo>
                    <a:cubicBezTo>
                      <a:pt x="65" y="70"/>
                      <a:pt x="65" y="70"/>
                      <a:pt x="65" y="70"/>
                    </a:cubicBezTo>
                    <a:cubicBezTo>
                      <a:pt x="65" y="69"/>
                      <a:pt x="65" y="68"/>
                      <a:pt x="65" y="67"/>
                    </a:cubicBezTo>
                    <a:cubicBezTo>
                      <a:pt x="65" y="67"/>
                      <a:pt x="65" y="67"/>
                      <a:pt x="65" y="67"/>
                    </a:cubicBezTo>
                    <a:cubicBezTo>
                      <a:pt x="64" y="66"/>
                      <a:pt x="64" y="65"/>
                      <a:pt x="63" y="64"/>
                    </a:cubicBezTo>
                    <a:cubicBezTo>
                      <a:pt x="63" y="64"/>
                      <a:pt x="63" y="64"/>
                      <a:pt x="63" y="64"/>
                    </a:cubicBezTo>
                    <a:cubicBezTo>
                      <a:pt x="59" y="63"/>
                      <a:pt x="56" y="61"/>
                      <a:pt x="52" y="61"/>
                    </a:cubicBezTo>
                    <a:cubicBezTo>
                      <a:pt x="47" y="60"/>
                      <a:pt x="43" y="60"/>
                      <a:pt x="37" y="60"/>
                    </a:cubicBezTo>
                    <a:cubicBezTo>
                      <a:pt x="37" y="60"/>
                      <a:pt x="37" y="60"/>
                      <a:pt x="37" y="60"/>
                    </a:cubicBezTo>
                    <a:cubicBezTo>
                      <a:pt x="37" y="68"/>
                      <a:pt x="37" y="68"/>
                      <a:pt x="37" y="68"/>
                    </a:cubicBezTo>
                    <a:close/>
                    <a:moveTo>
                      <a:pt x="37" y="49"/>
                    </a:moveTo>
                    <a:cubicBezTo>
                      <a:pt x="37" y="49"/>
                      <a:pt x="37" y="49"/>
                      <a:pt x="37" y="49"/>
                    </a:cubicBezTo>
                    <a:cubicBezTo>
                      <a:pt x="41" y="49"/>
                      <a:pt x="44" y="49"/>
                      <a:pt x="47" y="49"/>
                    </a:cubicBezTo>
                    <a:cubicBezTo>
                      <a:pt x="50" y="49"/>
                      <a:pt x="52" y="50"/>
                      <a:pt x="54" y="51"/>
                    </a:cubicBezTo>
                    <a:cubicBezTo>
                      <a:pt x="55" y="51"/>
                      <a:pt x="56" y="51"/>
                      <a:pt x="57" y="51"/>
                    </a:cubicBezTo>
                    <a:cubicBezTo>
                      <a:pt x="57" y="52"/>
                      <a:pt x="58" y="52"/>
                      <a:pt x="59" y="52"/>
                    </a:cubicBezTo>
                    <a:cubicBezTo>
                      <a:pt x="59" y="52"/>
                      <a:pt x="59" y="52"/>
                      <a:pt x="59" y="52"/>
                    </a:cubicBezTo>
                    <a:cubicBezTo>
                      <a:pt x="59" y="52"/>
                      <a:pt x="59" y="52"/>
                      <a:pt x="59" y="52"/>
                    </a:cubicBezTo>
                    <a:cubicBezTo>
                      <a:pt x="59" y="52"/>
                      <a:pt x="59" y="52"/>
                      <a:pt x="59" y="53"/>
                    </a:cubicBezTo>
                    <a:cubicBezTo>
                      <a:pt x="60" y="53"/>
                      <a:pt x="60" y="53"/>
                      <a:pt x="60" y="53"/>
                    </a:cubicBezTo>
                    <a:cubicBezTo>
                      <a:pt x="60" y="53"/>
                      <a:pt x="60" y="53"/>
                      <a:pt x="61" y="53"/>
                    </a:cubicBezTo>
                    <a:cubicBezTo>
                      <a:pt x="61" y="53"/>
                      <a:pt x="62" y="52"/>
                      <a:pt x="63" y="52"/>
                    </a:cubicBezTo>
                    <a:cubicBezTo>
                      <a:pt x="64" y="52"/>
                      <a:pt x="64" y="51"/>
                      <a:pt x="65" y="50"/>
                    </a:cubicBezTo>
                    <a:cubicBezTo>
                      <a:pt x="65" y="50"/>
                      <a:pt x="65" y="50"/>
                      <a:pt x="65" y="50"/>
                    </a:cubicBezTo>
                    <a:cubicBezTo>
                      <a:pt x="65" y="50"/>
                      <a:pt x="65" y="50"/>
                      <a:pt x="65" y="50"/>
                    </a:cubicBezTo>
                    <a:cubicBezTo>
                      <a:pt x="65" y="50"/>
                      <a:pt x="65" y="50"/>
                      <a:pt x="65" y="50"/>
                    </a:cubicBezTo>
                    <a:cubicBezTo>
                      <a:pt x="65" y="49"/>
                      <a:pt x="65" y="48"/>
                      <a:pt x="65" y="47"/>
                    </a:cubicBezTo>
                    <a:cubicBezTo>
                      <a:pt x="65" y="47"/>
                      <a:pt x="65" y="47"/>
                      <a:pt x="65" y="47"/>
                    </a:cubicBezTo>
                    <a:cubicBezTo>
                      <a:pt x="65" y="47"/>
                      <a:pt x="65" y="47"/>
                      <a:pt x="65" y="47"/>
                    </a:cubicBezTo>
                    <a:cubicBezTo>
                      <a:pt x="64" y="46"/>
                      <a:pt x="64" y="45"/>
                      <a:pt x="63" y="44"/>
                    </a:cubicBezTo>
                    <a:cubicBezTo>
                      <a:pt x="63" y="44"/>
                      <a:pt x="63" y="44"/>
                      <a:pt x="63" y="44"/>
                    </a:cubicBezTo>
                    <a:cubicBezTo>
                      <a:pt x="59" y="43"/>
                      <a:pt x="56" y="42"/>
                      <a:pt x="52" y="41"/>
                    </a:cubicBezTo>
                    <a:cubicBezTo>
                      <a:pt x="47" y="40"/>
                      <a:pt x="43" y="40"/>
                      <a:pt x="37" y="40"/>
                    </a:cubicBezTo>
                    <a:cubicBezTo>
                      <a:pt x="37" y="40"/>
                      <a:pt x="37" y="40"/>
                      <a:pt x="37" y="40"/>
                    </a:cubicBezTo>
                    <a:cubicBezTo>
                      <a:pt x="37" y="49"/>
                      <a:pt x="37" y="49"/>
                      <a:pt x="37" y="49"/>
                    </a:cubicBezTo>
                    <a:close/>
                    <a:moveTo>
                      <a:pt x="37" y="29"/>
                    </a:moveTo>
                    <a:cubicBezTo>
                      <a:pt x="37" y="29"/>
                      <a:pt x="37" y="29"/>
                      <a:pt x="37" y="29"/>
                    </a:cubicBezTo>
                    <a:cubicBezTo>
                      <a:pt x="41" y="29"/>
                      <a:pt x="44" y="29"/>
                      <a:pt x="47" y="29"/>
                    </a:cubicBezTo>
                    <a:cubicBezTo>
                      <a:pt x="50" y="29"/>
                      <a:pt x="52" y="30"/>
                      <a:pt x="54" y="31"/>
                    </a:cubicBezTo>
                    <a:cubicBezTo>
                      <a:pt x="55" y="31"/>
                      <a:pt x="56" y="31"/>
                      <a:pt x="57" y="31"/>
                    </a:cubicBezTo>
                    <a:cubicBezTo>
                      <a:pt x="57" y="31"/>
                      <a:pt x="57" y="31"/>
                      <a:pt x="57" y="31"/>
                    </a:cubicBezTo>
                    <a:cubicBezTo>
                      <a:pt x="57" y="31"/>
                      <a:pt x="57" y="31"/>
                      <a:pt x="57" y="31"/>
                    </a:cubicBezTo>
                    <a:cubicBezTo>
                      <a:pt x="57" y="32"/>
                      <a:pt x="58" y="32"/>
                      <a:pt x="59" y="32"/>
                    </a:cubicBezTo>
                    <a:cubicBezTo>
                      <a:pt x="59" y="32"/>
                      <a:pt x="59" y="32"/>
                      <a:pt x="59" y="32"/>
                    </a:cubicBezTo>
                    <a:cubicBezTo>
                      <a:pt x="59" y="32"/>
                      <a:pt x="59" y="33"/>
                      <a:pt x="60" y="33"/>
                    </a:cubicBezTo>
                    <a:cubicBezTo>
                      <a:pt x="60" y="33"/>
                      <a:pt x="60" y="33"/>
                      <a:pt x="61" y="33"/>
                    </a:cubicBezTo>
                    <a:cubicBezTo>
                      <a:pt x="61" y="33"/>
                      <a:pt x="62" y="33"/>
                      <a:pt x="63" y="32"/>
                    </a:cubicBezTo>
                    <a:cubicBezTo>
                      <a:pt x="63" y="32"/>
                      <a:pt x="63" y="32"/>
                      <a:pt x="63" y="32"/>
                    </a:cubicBezTo>
                    <a:cubicBezTo>
                      <a:pt x="64" y="32"/>
                      <a:pt x="64" y="31"/>
                      <a:pt x="64" y="31"/>
                    </a:cubicBezTo>
                    <a:cubicBezTo>
                      <a:pt x="65" y="30"/>
                      <a:pt x="65" y="30"/>
                      <a:pt x="65" y="30"/>
                    </a:cubicBezTo>
                    <a:cubicBezTo>
                      <a:pt x="65" y="29"/>
                      <a:pt x="65" y="28"/>
                      <a:pt x="65" y="27"/>
                    </a:cubicBezTo>
                    <a:cubicBezTo>
                      <a:pt x="65" y="27"/>
                      <a:pt x="65" y="27"/>
                      <a:pt x="65" y="27"/>
                    </a:cubicBezTo>
                    <a:cubicBezTo>
                      <a:pt x="64" y="26"/>
                      <a:pt x="64" y="25"/>
                      <a:pt x="63" y="25"/>
                    </a:cubicBezTo>
                    <a:cubicBezTo>
                      <a:pt x="63" y="24"/>
                      <a:pt x="63" y="24"/>
                      <a:pt x="63" y="24"/>
                    </a:cubicBezTo>
                    <a:cubicBezTo>
                      <a:pt x="59" y="23"/>
                      <a:pt x="56" y="22"/>
                      <a:pt x="52" y="21"/>
                    </a:cubicBezTo>
                    <a:cubicBezTo>
                      <a:pt x="47" y="20"/>
                      <a:pt x="43" y="20"/>
                      <a:pt x="37" y="20"/>
                    </a:cubicBezTo>
                    <a:cubicBezTo>
                      <a:pt x="37" y="20"/>
                      <a:pt x="37" y="20"/>
                      <a:pt x="37" y="20"/>
                    </a:cubicBezTo>
                    <a:lnTo>
                      <a:pt x="37" y="29"/>
                    </a:lnTo>
                    <a:close/>
                    <a:moveTo>
                      <a:pt x="5" y="138"/>
                    </a:moveTo>
                    <a:cubicBezTo>
                      <a:pt x="7" y="135"/>
                      <a:pt x="11" y="132"/>
                      <a:pt x="15" y="130"/>
                    </a:cubicBezTo>
                    <a:cubicBezTo>
                      <a:pt x="21" y="128"/>
                      <a:pt x="29" y="127"/>
                      <a:pt x="37" y="127"/>
                    </a:cubicBezTo>
                    <a:cubicBezTo>
                      <a:pt x="37" y="132"/>
                      <a:pt x="37" y="132"/>
                      <a:pt x="37" y="132"/>
                    </a:cubicBezTo>
                    <a:cubicBezTo>
                      <a:pt x="30" y="132"/>
                      <a:pt x="22" y="132"/>
                      <a:pt x="17" y="135"/>
                    </a:cubicBezTo>
                    <a:cubicBezTo>
                      <a:pt x="11" y="137"/>
                      <a:pt x="7" y="141"/>
                      <a:pt x="6" y="147"/>
                    </a:cubicBezTo>
                    <a:cubicBezTo>
                      <a:pt x="5" y="148"/>
                      <a:pt x="5" y="148"/>
                      <a:pt x="5" y="148"/>
                    </a:cubicBezTo>
                    <a:cubicBezTo>
                      <a:pt x="5" y="151"/>
                      <a:pt x="4" y="152"/>
                      <a:pt x="2" y="152"/>
                    </a:cubicBezTo>
                    <a:cubicBezTo>
                      <a:pt x="2" y="152"/>
                      <a:pt x="2" y="152"/>
                      <a:pt x="2" y="152"/>
                    </a:cubicBezTo>
                    <a:cubicBezTo>
                      <a:pt x="2" y="152"/>
                      <a:pt x="2" y="152"/>
                      <a:pt x="2" y="152"/>
                    </a:cubicBezTo>
                    <a:cubicBezTo>
                      <a:pt x="0" y="151"/>
                      <a:pt x="0" y="150"/>
                      <a:pt x="0" y="147"/>
                    </a:cubicBezTo>
                    <a:cubicBezTo>
                      <a:pt x="0" y="146"/>
                      <a:pt x="0" y="146"/>
                      <a:pt x="0" y="146"/>
                    </a:cubicBezTo>
                    <a:cubicBezTo>
                      <a:pt x="0" y="79"/>
                      <a:pt x="0" y="79"/>
                      <a:pt x="0" y="79"/>
                    </a:cubicBezTo>
                    <a:cubicBezTo>
                      <a:pt x="0" y="34"/>
                      <a:pt x="0" y="34"/>
                      <a:pt x="0" y="34"/>
                    </a:cubicBezTo>
                    <a:cubicBezTo>
                      <a:pt x="0" y="33"/>
                      <a:pt x="0" y="33"/>
                      <a:pt x="0" y="33"/>
                    </a:cubicBezTo>
                    <a:cubicBezTo>
                      <a:pt x="0" y="28"/>
                      <a:pt x="0" y="21"/>
                      <a:pt x="1" y="17"/>
                    </a:cubicBezTo>
                    <a:cubicBezTo>
                      <a:pt x="4" y="10"/>
                      <a:pt x="9" y="6"/>
                      <a:pt x="15" y="3"/>
                    </a:cubicBezTo>
                    <a:cubicBezTo>
                      <a:pt x="21" y="1"/>
                      <a:pt x="29" y="0"/>
                      <a:pt x="37" y="0"/>
                    </a:cubicBezTo>
                    <a:cubicBezTo>
                      <a:pt x="37" y="4"/>
                      <a:pt x="37" y="4"/>
                      <a:pt x="37" y="4"/>
                    </a:cubicBezTo>
                    <a:cubicBezTo>
                      <a:pt x="30" y="4"/>
                      <a:pt x="23" y="5"/>
                      <a:pt x="17" y="8"/>
                    </a:cubicBezTo>
                    <a:cubicBezTo>
                      <a:pt x="12" y="10"/>
                      <a:pt x="8" y="13"/>
                      <a:pt x="6" y="19"/>
                    </a:cubicBezTo>
                    <a:cubicBezTo>
                      <a:pt x="5" y="22"/>
                      <a:pt x="5" y="29"/>
                      <a:pt x="5" y="33"/>
                    </a:cubicBezTo>
                    <a:cubicBezTo>
                      <a:pt x="5" y="34"/>
                      <a:pt x="5" y="34"/>
                      <a:pt x="5" y="34"/>
                    </a:cubicBezTo>
                    <a:cubicBezTo>
                      <a:pt x="5" y="79"/>
                      <a:pt x="5" y="79"/>
                      <a:pt x="5" y="79"/>
                    </a:cubicBezTo>
                    <a:cubicBezTo>
                      <a:pt x="5" y="138"/>
                      <a:pt x="5" y="138"/>
                      <a:pt x="5" y="138"/>
                    </a:cubicBezTo>
                    <a:close/>
                    <a:moveTo>
                      <a:pt x="37" y="20"/>
                    </a:moveTo>
                    <a:cubicBezTo>
                      <a:pt x="32" y="20"/>
                      <a:pt x="27" y="20"/>
                      <a:pt x="23" y="21"/>
                    </a:cubicBezTo>
                    <a:cubicBezTo>
                      <a:pt x="19" y="22"/>
                      <a:pt x="15" y="23"/>
                      <a:pt x="12" y="24"/>
                    </a:cubicBezTo>
                    <a:cubicBezTo>
                      <a:pt x="12" y="24"/>
                      <a:pt x="12" y="24"/>
                      <a:pt x="12" y="24"/>
                    </a:cubicBezTo>
                    <a:cubicBezTo>
                      <a:pt x="12" y="24"/>
                      <a:pt x="12" y="24"/>
                      <a:pt x="12" y="24"/>
                    </a:cubicBezTo>
                    <a:cubicBezTo>
                      <a:pt x="11" y="25"/>
                      <a:pt x="10" y="26"/>
                      <a:pt x="10" y="27"/>
                    </a:cubicBezTo>
                    <a:cubicBezTo>
                      <a:pt x="10" y="28"/>
                      <a:pt x="10" y="29"/>
                      <a:pt x="10" y="30"/>
                    </a:cubicBezTo>
                    <a:cubicBezTo>
                      <a:pt x="10" y="30"/>
                      <a:pt x="10" y="30"/>
                      <a:pt x="10" y="30"/>
                    </a:cubicBezTo>
                    <a:cubicBezTo>
                      <a:pt x="10" y="30"/>
                      <a:pt x="10" y="30"/>
                      <a:pt x="10" y="30"/>
                    </a:cubicBezTo>
                    <a:cubicBezTo>
                      <a:pt x="11" y="31"/>
                      <a:pt x="12" y="32"/>
                      <a:pt x="13" y="33"/>
                    </a:cubicBezTo>
                    <a:cubicBezTo>
                      <a:pt x="14" y="33"/>
                      <a:pt x="15" y="33"/>
                      <a:pt x="16" y="32"/>
                    </a:cubicBezTo>
                    <a:cubicBezTo>
                      <a:pt x="16" y="32"/>
                      <a:pt x="16" y="32"/>
                      <a:pt x="16" y="32"/>
                    </a:cubicBezTo>
                    <a:cubicBezTo>
                      <a:pt x="16" y="32"/>
                      <a:pt x="16" y="32"/>
                      <a:pt x="16" y="32"/>
                    </a:cubicBezTo>
                    <a:cubicBezTo>
                      <a:pt x="17" y="32"/>
                      <a:pt x="17" y="32"/>
                      <a:pt x="18" y="31"/>
                    </a:cubicBezTo>
                    <a:cubicBezTo>
                      <a:pt x="18" y="31"/>
                      <a:pt x="18" y="31"/>
                      <a:pt x="18" y="31"/>
                    </a:cubicBezTo>
                    <a:cubicBezTo>
                      <a:pt x="19" y="31"/>
                      <a:pt x="20" y="31"/>
                      <a:pt x="21" y="31"/>
                    </a:cubicBezTo>
                    <a:cubicBezTo>
                      <a:pt x="23" y="30"/>
                      <a:pt x="25" y="29"/>
                      <a:pt x="28" y="29"/>
                    </a:cubicBezTo>
                    <a:cubicBezTo>
                      <a:pt x="31" y="29"/>
                      <a:pt x="34" y="29"/>
                      <a:pt x="37" y="29"/>
                    </a:cubicBezTo>
                    <a:cubicBezTo>
                      <a:pt x="37" y="20"/>
                      <a:pt x="37" y="20"/>
                      <a:pt x="37" y="20"/>
                    </a:cubicBezTo>
                    <a:close/>
                    <a:moveTo>
                      <a:pt x="37" y="40"/>
                    </a:moveTo>
                    <a:cubicBezTo>
                      <a:pt x="32" y="40"/>
                      <a:pt x="27" y="40"/>
                      <a:pt x="23" y="41"/>
                    </a:cubicBezTo>
                    <a:cubicBezTo>
                      <a:pt x="19" y="42"/>
                      <a:pt x="15" y="43"/>
                      <a:pt x="12" y="44"/>
                    </a:cubicBezTo>
                    <a:cubicBezTo>
                      <a:pt x="12" y="44"/>
                      <a:pt x="12" y="44"/>
                      <a:pt x="12" y="44"/>
                    </a:cubicBezTo>
                    <a:cubicBezTo>
                      <a:pt x="11" y="45"/>
                      <a:pt x="10" y="46"/>
                      <a:pt x="10" y="47"/>
                    </a:cubicBezTo>
                    <a:cubicBezTo>
                      <a:pt x="10" y="48"/>
                      <a:pt x="10" y="49"/>
                      <a:pt x="10" y="50"/>
                    </a:cubicBezTo>
                    <a:cubicBezTo>
                      <a:pt x="10" y="50"/>
                      <a:pt x="10" y="50"/>
                      <a:pt x="10" y="50"/>
                    </a:cubicBezTo>
                    <a:cubicBezTo>
                      <a:pt x="11" y="51"/>
                      <a:pt x="12" y="52"/>
                      <a:pt x="13" y="52"/>
                    </a:cubicBezTo>
                    <a:cubicBezTo>
                      <a:pt x="14" y="53"/>
                      <a:pt x="15" y="53"/>
                      <a:pt x="16" y="52"/>
                    </a:cubicBezTo>
                    <a:cubicBezTo>
                      <a:pt x="16" y="52"/>
                      <a:pt x="16" y="52"/>
                      <a:pt x="16" y="52"/>
                    </a:cubicBezTo>
                    <a:cubicBezTo>
                      <a:pt x="17" y="52"/>
                      <a:pt x="18" y="52"/>
                      <a:pt x="18" y="51"/>
                    </a:cubicBezTo>
                    <a:cubicBezTo>
                      <a:pt x="19" y="51"/>
                      <a:pt x="20" y="51"/>
                      <a:pt x="21" y="51"/>
                    </a:cubicBezTo>
                    <a:cubicBezTo>
                      <a:pt x="23" y="50"/>
                      <a:pt x="25" y="49"/>
                      <a:pt x="28" y="49"/>
                    </a:cubicBezTo>
                    <a:cubicBezTo>
                      <a:pt x="31" y="49"/>
                      <a:pt x="34" y="49"/>
                      <a:pt x="37" y="49"/>
                    </a:cubicBezTo>
                    <a:cubicBezTo>
                      <a:pt x="37" y="40"/>
                      <a:pt x="37" y="40"/>
                      <a:pt x="37" y="40"/>
                    </a:cubicBezTo>
                    <a:close/>
                    <a:moveTo>
                      <a:pt x="37" y="60"/>
                    </a:moveTo>
                    <a:cubicBezTo>
                      <a:pt x="32" y="60"/>
                      <a:pt x="27" y="60"/>
                      <a:pt x="23" y="61"/>
                    </a:cubicBezTo>
                    <a:cubicBezTo>
                      <a:pt x="19" y="61"/>
                      <a:pt x="15" y="63"/>
                      <a:pt x="12" y="64"/>
                    </a:cubicBezTo>
                    <a:cubicBezTo>
                      <a:pt x="12" y="64"/>
                      <a:pt x="12" y="64"/>
                      <a:pt x="12" y="64"/>
                    </a:cubicBezTo>
                    <a:cubicBezTo>
                      <a:pt x="12" y="64"/>
                      <a:pt x="12" y="64"/>
                      <a:pt x="12" y="64"/>
                    </a:cubicBezTo>
                    <a:cubicBezTo>
                      <a:pt x="11" y="65"/>
                      <a:pt x="10" y="66"/>
                      <a:pt x="10" y="67"/>
                    </a:cubicBezTo>
                    <a:cubicBezTo>
                      <a:pt x="10" y="68"/>
                      <a:pt x="10" y="69"/>
                      <a:pt x="10" y="70"/>
                    </a:cubicBezTo>
                    <a:cubicBezTo>
                      <a:pt x="10" y="70"/>
                      <a:pt x="10" y="70"/>
                      <a:pt x="10" y="70"/>
                    </a:cubicBezTo>
                    <a:cubicBezTo>
                      <a:pt x="11" y="71"/>
                      <a:pt x="12" y="72"/>
                      <a:pt x="13" y="72"/>
                    </a:cubicBezTo>
                    <a:cubicBezTo>
                      <a:pt x="14" y="73"/>
                      <a:pt x="15" y="73"/>
                      <a:pt x="16" y="72"/>
                    </a:cubicBezTo>
                    <a:cubicBezTo>
                      <a:pt x="16" y="72"/>
                      <a:pt x="16" y="72"/>
                      <a:pt x="16" y="72"/>
                    </a:cubicBezTo>
                    <a:cubicBezTo>
                      <a:pt x="17" y="72"/>
                      <a:pt x="18" y="72"/>
                      <a:pt x="18" y="71"/>
                    </a:cubicBezTo>
                    <a:cubicBezTo>
                      <a:pt x="19" y="71"/>
                      <a:pt x="20" y="71"/>
                      <a:pt x="21" y="70"/>
                    </a:cubicBezTo>
                    <a:cubicBezTo>
                      <a:pt x="21" y="70"/>
                      <a:pt x="21" y="70"/>
                      <a:pt x="21" y="70"/>
                    </a:cubicBezTo>
                    <a:cubicBezTo>
                      <a:pt x="23" y="70"/>
                      <a:pt x="25" y="69"/>
                      <a:pt x="28" y="69"/>
                    </a:cubicBezTo>
                    <a:cubicBezTo>
                      <a:pt x="31" y="69"/>
                      <a:pt x="34" y="68"/>
                      <a:pt x="37" y="68"/>
                    </a:cubicBezTo>
                    <a:lnTo>
                      <a:pt x="3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4" name="Freeform 67"/>
              <p:cNvSpPr>
                <a:spLocks noEditPoints="1"/>
              </p:cNvSpPr>
              <p:nvPr/>
            </p:nvSpPr>
            <p:spPr bwMode="auto">
              <a:xfrm>
                <a:off x="5781685" y="1787536"/>
                <a:ext cx="246063" cy="66675"/>
              </a:xfrm>
              <a:custGeom>
                <a:avLst/>
                <a:gdLst>
                  <a:gd name="T0" fmla="*/ 103 w 109"/>
                  <a:gd name="T1" fmla="*/ 11 h 29"/>
                  <a:gd name="T2" fmla="*/ 97 w 109"/>
                  <a:gd name="T3" fmla="*/ 12 h 29"/>
                  <a:gd name="T4" fmla="*/ 83 w 109"/>
                  <a:gd name="T5" fmla="*/ 7 h 29"/>
                  <a:gd name="T6" fmla="*/ 69 w 109"/>
                  <a:gd name="T7" fmla="*/ 12 h 29"/>
                  <a:gd name="T8" fmla="*/ 55 w 109"/>
                  <a:gd name="T9" fmla="*/ 7 h 29"/>
                  <a:gd name="T10" fmla="*/ 57 w 109"/>
                  <a:gd name="T11" fmla="*/ 2 h 29"/>
                  <a:gd name="T12" fmla="*/ 69 w 109"/>
                  <a:gd name="T13" fmla="*/ 8 h 29"/>
                  <a:gd name="T14" fmla="*/ 81 w 109"/>
                  <a:gd name="T15" fmla="*/ 2 h 29"/>
                  <a:gd name="T16" fmla="*/ 85 w 109"/>
                  <a:gd name="T17" fmla="*/ 2 h 29"/>
                  <a:gd name="T18" fmla="*/ 97 w 109"/>
                  <a:gd name="T19" fmla="*/ 8 h 29"/>
                  <a:gd name="T20" fmla="*/ 101 w 109"/>
                  <a:gd name="T21" fmla="*/ 7 h 29"/>
                  <a:gd name="T22" fmla="*/ 107 w 109"/>
                  <a:gd name="T23" fmla="*/ 4 h 29"/>
                  <a:gd name="T24" fmla="*/ 109 w 109"/>
                  <a:gd name="T25" fmla="*/ 17 h 29"/>
                  <a:gd name="T26" fmla="*/ 109 w 109"/>
                  <a:gd name="T27" fmla="*/ 17 h 29"/>
                  <a:gd name="T28" fmla="*/ 105 w 109"/>
                  <a:gd name="T29" fmla="*/ 20 h 29"/>
                  <a:gd name="T30" fmla="*/ 92 w 109"/>
                  <a:gd name="T31" fmla="*/ 25 h 29"/>
                  <a:gd name="T32" fmla="*/ 79 w 109"/>
                  <a:gd name="T33" fmla="*/ 28 h 29"/>
                  <a:gd name="T34" fmla="*/ 64 w 109"/>
                  <a:gd name="T35" fmla="*/ 22 h 29"/>
                  <a:gd name="T36" fmla="*/ 55 w 109"/>
                  <a:gd name="T37" fmla="*/ 21 h 29"/>
                  <a:gd name="T38" fmla="*/ 56 w 109"/>
                  <a:gd name="T39" fmla="*/ 16 h 29"/>
                  <a:gd name="T40" fmla="*/ 73 w 109"/>
                  <a:gd name="T41" fmla="*/ 21 h 29"/>
                  <a:gd name="T42" fmla="*/ 85 w 109"/>
                  <a:gd name="T43" fmla="*/ 23 h 29"/>
                  <a:gd name="T44" fmla="*/ 103 w 109"/>
                  <a:gd name="T45" fmla="*/ 15 h 29"/>
                  <a:gd name="T46" fmla="*/ 104 w 109"/>
                  <a:gd name="T47" fmla="*/ 11 h 29"/>
                  <a:gd name="T48" fmla="*/ 55 w 109"/>
                  <a:gd name="T49" fmla="*/ 7 h 29"/>
                  <a:gd name="T50" fmla="*/ 41 w 109"/>
                  <a:gd name="T51" fmla="*/ 12 h 29"/>
                  <a:gd name="T52" fmla="*/ 27 w 109"/>
                  <a:gd name="T53" fmla="*/ 7 h 29"/>
                  <a:gd name="T54" fmla="*/ 12 w 109"/>
                  <a:gd name="T55" fmla="*/ 12 h 29"/>
                  <a:gd name="T56" fmla="*/ 5 w 109"/>
                  <a:gd name="T57" fmla="*/ 11 h 29"/>
                  <a:gd name="T58" fmla="*/ 5 w 109"/>
                  <a:gd name="T59" fmla="*/ 17 h 29"/>
                  <a:gd name="T60" fmla="*/ 18 w 109"/>
                  <a:gd name="T61" fmla="*/ 17 h 29"/>
                  <a:gd name="T62" fmla="*/ 28 w 109"/>
                  <a:gd name="T63" fmla="*/ 20 h 29"/>
                  <a:gd name="T64" fmla="*/ 28 w 109"/>
                  <a:gd name="T65" fmla="*/ 21 h 29"/>
                  <a:gd name="T66" fmla="*/ 34 w 109"/>
                  <a:gd name="T67" fmla="*/ 23 h 29"/>
                  <a:gd name="T68" fmla="*/ 40 w 109"/>
                  <a:gd name="T69" fmla="*/ 21 h 29"/>
                  <a:gd name="T70" fmla="*/ 42 w 109"/>
                  <a:gd name="T71" fmla="*/ 20 h 29"/>
                  <a:gd name="T72" fmla="*/ 55 w 109"/>
                  <a:gd name="T73" fmla="*/ 21 h 29"/>
                  <a:gd name="T74" fmla="*/ 42 w 109"/>
                  <a:gd name="T75" fmla="*/ 25 h 29"/>
                  <a:gd name="T76" fmla="*/ 39 w 109"/>
                  <a:gd name="T77" fmla="*/ 27 h 29"/>
                  <a:gd name="T78" fmla="*/ 26 w 109"/>
                  <a:gd name="T79" fmla="*/ 25 h 29"/>
                  <a:gd name="T80" fmla="*/ 25 w 109"/>
                  <a:gd name="T81" fmla="*/ 25 h 29"/>
                  <a:gd name="T82" fmla="*/ 17 w 109"/>
                  <a:gd name="T83" fmla="*/ 22 h 29"/>
                  <a:gd name="T84" fmla="*/ 6 w 109"/>
                  <a:gd name="T85" fmla="*/ 22 h 29"/>
                  <a:gd name="T86" fmla="*/ 2 w 109"/>
                  <a:gd name="T87" fmla="*/ 23 h 29"/>
                  <a:gd name="T88" fmla="*/ 0 w 109"/>
                  <a:gd name="T89" fmla="*/ 7 h 29"/>
                  <a:gd name="T90" fmla="*/ 0 w 109"/>
                  <a:gd name="T91" fmla="*/ 5 h 29"/>
                  <a:gd name="T92" fmla="*/ 8 w 109"/>
                  <a:gd name="T93" fmla="*/ 7 h 29"/>
                  <a:gd name="T94" fmla="*/ 19 w 109"/>
                  <a:gd name="T95" fmla="*/ 6 h 29"/>
                  <a:gd name="T96" fmla="*/ 25 w 109"/>
                  <a:gd name="T97" fmla="*/ 1 h 29"/>
                  <a:gd name="T98" fmla="*/ 34 w 109"/>
                  <a:gd name="T99" fmla="*/ 6 h 29"/>
                  <a:gd name="T100" fmla="*/ 47 w 109"/>
                  <a:gd name="T101" fmla="*/ 6 h 29"/>
                  <a:gd name="T102" fmla="*/ 53 w 109"/>
                  <a:gd name="T103" fmla="*/ 1 h 29"/>
                  <a:gd name="T104" fmla="*/ 55 w 109"/>
                  <a:gd name="T10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 h="29">
                    <a:moveTo>
                      <a:pt x="104" y="11"/>
                    </a:moveTo>
                    <a:cubicBezTo>
                      <a:pt x="104" y="11"/>
                      <a:pt x="103" y="11"/>
                      <a:pt x="103" y="11"/>
                    </a:cubicBezTo>
                    <a:cubicBezTo>
                      <a:pt x="103" y="11"/>
                      <a:pt x="103" y="11"/>
                      <a:pt x="103" y="11"/>
                    </a:cubicBezTo>
                    <a:cubicBezTo>
                      <a:pt x="101" y="12"/>
                      <a:pt x="99" y="12"/>
                      <a:pt x="97" y="12"/>
                    </a:cubicBezTo>
                    <a:cubicBezTo>
                      <a:pt x="94" y="12"/>
                      <a:pt x="91" y="12"/>
                      <a:pt x="88" y="10"/>
                    </a:cubicBezTo>
                    <a:cubicBezTo>
                      <a:pt x="86" y="9"/>
                      <a:pt x="84" y="8"/>
                      <a:pt x="83" y="7"/>
                    </a:cubicBezTo>
                    <a:cubicBezTo>
                      <a:pt x="81" y="8"/>
                      <a:pt x="79" y="9"/>
                      <a:pt x="78" y="10"/>
                    </a:cubicBezTo>
                    <a:cubicBezTo>
                      <a:pt x="75" y="12"/>
                      <a:pt x="72" y="12"/>
                      <a:pt x="69" y="12"/>
                    </a:cubicBezTo>
                    <a:cubicBezTo>
                      <a:pt x="65" y="12"/>
                      <a:pt x="62" y="12"/>
                      <a:pt x="60" y="10"/>
                    </a:cubicBezTo>
                    <a:cubicBezTo>
                      <a:pt x="58" y="9"/>
                      <a:pt x="56" y="8"/>
                      <a:pt x="55" y="7"/>
                    </a:cubicBezTo>
                    <a:cubicBezTo>
                      <a:pt x="55" y="1"/>
                      <a:pt x="55" y="1"/>
                      <a:pt x="55" y="1"/>
                    </a:cubicBezTo>
                    <a:cubicBezTo>
                      <a:pt x="55" y="1"/>
                      <a:pt x="56" y="1"/>
                      <a:pt x="57" y="2"/>
                    </a:cubicBezTo>
                    <a:cubicBezTo>
                      <a:pt x="58" y="3"/>
                      <a:pt x="60" y="5"/>
                      <a:pt x="62" y="6"/>
                    </a:cubicBezTo>
                    <a:cubicBezTo>
                      <a:pt x="64" y="7"/>
                      <a:pt x="66" y="8"/>
                      <a:pt x="69" y="8"/>
                    </a:cubicBezTo>
                    <a:cubicBezTo>
                      <a:pt x="71" y="8"/>
                      <a:pt x="73" y="7"/>
                      <a:pt x="75" y="6"/>
                    </a:cubicBezTo>
                    <a:cubicBezTo>
                      <a:pt x="78" y="5"/>
                      <a:pt x="79" y="3"/>
                      <a:pt x="81" y="2"/>
                    </a:cubicBezTo>
                    <a:cubicBezTo>
                      <a:pt x="81" y="1"/>
                      <a:pt x="81" y="1"/>
                      <a:pt x="81" y="1"/>
                    </a:cubicBezTo>
                    <a:cubicBezTo>
                      <a:pt x="82" y="0"/>
                      <a:pt x="84" y="0"/>
                      <a:pt x="85" y="2"/>
                    </a:cubicBezTo>
                    <a:cubicBezTo>
                      <a:pt x="86" y="3"/>
                      <a:pt x="88" y="5"/>
                      <a:pt x="90" y="6"/>
                    </a:cubicBezTo>
                    <a:cubicBezTo>
                      <a:pt x="92" y="7"/>
                      <a:pt x="94" y="8"/>
                      <a:pt x="97" y="8"/>
                    </a:cubicBezTo>
                    <a:cubicBezTo>
                      <a:pt x="98" y="8"/>
                      <a:pt x="100" y="7"/>
                      <a:pt x="101" y="7"/>
                    </a:cubicBezTo>
                    <a:cubicBezTo>
                      <a:pt x="101" y="7"/>
                      <a:pt x="101" y="7"/>
                      <a:pt x="101" y="7"/>
                    </a:cubicBezTo>
                    <a:cubicBezTo>
                      <a:pt x="103" y="6"/>
                      <a:pt x="104" y="6"/>
                      <a:pt x="105" y="5"/>
                    </a:cubicBezTo>
                    <a:cubicBezTo>
                      <a:pt x="106" y="5"/>
                      <a:pt x="106" y="4"/>
                      <a:pt x="107" y="4"/>
                    </a:cubicBezTo>
                    <a:cubicBezTo>
                      <a:pt x="108" y="4"/>
                      <a:pt x="109" y="5"/>
                      <a:pt x="109" y="7"/>
                    </a:cubicBezTo>
                    <a:cubicBezTo>
                      <a:pt x="109" y="17"/>
                      <a:pt x="109" y="17"/>
                      <a:pt x="109" y="17"/>
                    </a:cubicBezTo>
                    <a:cubicBezTo>
                      <a:pt x="109" y="17"/>
                      <a:pt x="109" y="17"/>
                      <a:pt x="109" y="17"/>
                    </a:cubicBezTo>
                    <a:cubicBezTo>
                      <a:pt x="109" y="17"/>
                      <a:pt x="109" y="17"/>
                      <a:pt x="109" y="17"/>
                    </a:cubicBezTo>
                    <a:cubicBezTo>
                      <a:pt x="109" y="19"/>
                      <a:pt x="108" y="20"/>
                      <a:pt x="107" y="20"/>
                    </a:cubicBezTo>
                    <a:cubicBezTo>
                      <a:pt x="106" y="20"/>
                      <a:pt x="105" y="20"/>
                      <a:pt x="105" y="20"/>
                    </a:cubicBezTo>
                    <a:cubicBezTo>
                      <a:pt x="104" y="20"/>
                      <a:pt x="104" y="20"/>
                      <a:pt x="103" y="20"/>
                    </a:cubicBezTo>
                    <a:cubicBezTo>
                      <a:pt x="99" y="20"/>
                      <a:pt x="96" y="23"/>
                      <a:pt x="92" y="25"/>
                    </a:cubicBezTo>
                    <a:cubicBezTo>
                      <a:pt x="91" y="25"/>
                      <a:pt x="89" y="26"/>
                      <a:pt x="88" y="27"/>
                    </a:cubicBezTo>
                    <a:cubicBezTo>
                      <a:pt x="84" y="29"/>
                      <a:pt x="82" y="29"/>
                      <a:pt x="79" y="28"/>
                    </a:cubicBezTo>
                    <a:cubicBezTo>
                      <a:pt x="76" y="28"/>
                      <a:pt x="74" y="27"/>
                      <a:pt x="71" y="25"/>
                    </a:cubicBezTo>
                    <a:cubicBezTo>
                      <a:pt x="69" y="24"/>
                      <a:pt x="66" y="23"/>
                      <a:pt x="64" y="22"/>
                    </a:cubicBezTo>
                    <a:cubicBezTo>
                      <a:pt x="61" y="21"/>
                      <a:pt x="59" y="21"/>
                      <a:pt x="56" y="21"/>
                    </a:cubicBezTo>
                    <a:cubicBezTo>
                      <a:pt x="56" y="21"/>
                      <a:pt x="55" y="21"/>
                      <a:pt x="55" y="21"/>
                    </a:cubicBezTo>
                    <a:cubicBezTo>
                      <a:pt x="55" y="16"/>
                      <a:pt x="55" y="16"/>
                      <a:pt x="55" y="16"/>
                    </a:cubicBezTo>
                    <a:cubicBezTo>
                      <a:pt x="55" y="16"/>
                      <a:pt x="56" y="16"/>
                      <a:pt x="56" y="16"/>
                    </a:cubicBezTo>
                    <a:cubicBezTo>
                      <a:pt x="60" y="16"/>
                      <a:pt x="62" y="16"/>
                      <a:pt x="65" y="17"/>
                    </a:cubicBezTo>
                    <a:cubicBezTo>
                      <a:pt x="68" y="18"/>
                      <a:pt x="71" y="20"/>
                      <a:pt x="73" y="21"/>
                    </a:cubicBezTo>
                    <a:cubicBezTo>
                      <a:pt x="75" y="22"/>
                      <a:pt x="78" y="23"/>
                      <a:pt x="80" y="24"/>
                    </a:cubicBezTo>
                    <a:cubicBezTo>
                      <a:pt x="82" y="24"/>
                      <a:pt x="83" y="24"/>
                      <a:pt x="85" y="23"/>
                    </a:cubicBezTo>
                    <a:cubicBezTo>
                      <a:pt x="87" y="22"/>
                      <a:pt x="88" y="21"/>
                      <a:pt x="90" y="20"/>
                    </a:cubicBezTo>
                    <a:cubicBezTo>
                      <a:pt x="94" y="18"/>
                      <a:pt x="98" y="16"/>
                      <a:pt x="103" y="15"/>
                    </a:cubicBezTo>
                    <a:cubicBezTo>
                      <a:pt x="103" y="15"/>
                      <a:pt x="104" y="15"/>
                      <a:pt x="104" y="15"/>
                    </a:cubicBezTo>
                    <a:lnTo>
                      <a:pt x="104" y="11"/>
                    </a:lnTo>
                    <a:close/>
                    <a:moveTo>
                      <a:pt x="55" y="7"/>
                    </a:moveTo>
                    <a:cubicBezTo>
                      <a:pt x="55" y="7"/>
                      <a:pt x="55" y="7"/>
                      <a:pt x="55" y="7"/>
                    </a:cubicBezTo>
                    <a:cubicBezTo>
                      <a:pt x="53" y="8"/>
                      <a:pt x="51" y="9"/>
                      <a:pt x="49" y="10"/>
                    </a:cubicBezTo>
                    <a:cubicBezTo>
                      <a:pt x="47" y="12"/>
                      <a:pt x="44" y="12"/>
                      <a:pt x="41" y="12"/>
                    </a:cubicBezTo>
                    <a:cubicBezTo>
                      <a:pt x="37" y="12"/>
                      <a:pt x="34" y="12"/>
                      <a:pt x="32" y="10"/>
                    </a:cubicBezTo>
                    <a:cubicBezTo>
                      <a:pt x="30" y="9"/>
                      <a:pt x="28" y="8"/>
                      <a:pt x="27" y="7"/>
                    </a:cubicBezTo>
                    <a:cubicBezTo>
                      <a:pt x="25" y="8"/>
                      <a:pt x="23" y="9"/>
                      <a:pt x="21" y="10"/>
                    </a:cubicBezTo>
                    <a:cubicBezTo>
                      <a:pt x="19" y="12"/>
                      <a:pt x="16" y="12"/>
                      <a:pt x="12" y="12"/>
                    </a:cubicBezTo>
                    <a:cubicBezTo>
                      <a:pt x="10" y="12"/>
                      <a:pt x="8" y="12"/>
                      <a:pt x="6" y="11"/>
                    </a:cubicBezTo>
                    <a:cubicBezTo>
                      <a:pt x="6" y="11"/>
                      <a:pt x="5" y="11"/>
                      <a:pt x="5" y="11"/>
                    </a:cubicBezTo>
                    <a:cubicBezTo>
                      <a:pt x="5" y="17"/>
                      <a:pt x="5" y="17"/>
                      <a:pt x="5" y="17"/>
                    </a:cubicBezTo>
                    <a:cubicBezTo>
                      <a:pt x="5" y="17"/>
                      <a:pt x="5" y="17"/>
                      <a:pt x="5" y="17"/>
                    </a:cubicBezTo>
                    <a:cubicBezTo>
                      <a:pt x="6" y="17"/>
                      <a:pt x="7" y="17"/>
                      <a:pt x="9" y="17"/>
                    </a:cubicBezTo>
                    <a:cubicBezTo>
                      <a:pt x="12" y="16"/>
                      <a:pt x="15" y="16"/>
                      <a:pt x="18" y="17"/>
                    </a:cubicBezTo>
                    <a:cubicBezTo>
                      <a:pt x="21" y="18"/>
                      <a:pt x="24" y="19"/>
                      <a:pt x="27" y="20"/>
                    </a:cubicBezTo>
                    <a:cubicBezTo>
                      <a:pt x="28" y="20"/>
                      <a:pt x="28" y="20"/>
                      <a:pt x="28" y="20"/>
                    </a:cubicBezTo>
                    <a:cubicBezTo>
                      <a:pt x="28" y="21"/>
                      <a:pt x="28" y="21"/>
                      <a:pt x="28" y="21"/>
                    </a:cubicBezTo>
                    <a:cubicBezTo>
                      <a:pt x="28" y="21"/>
                      <a:pt x="28" y="21"/>
                      <a:pt x="28" y="21"/>
                    </a:cubicBezTo>
                    <a:cubicBezTo>
                      <a:pt x="28" y="21"/>
                      <a:pt x="28" y="21"/>
                      <a:pt x="28" y="21"/>
                    </a:cubicBezTo>
                    <a:cubicBezTo>
                      <a:pt x="30" y="22"/>
                      <a:pt x="32" y="23"/>
                      <a:pt x="34" y="23"/>
                    </a:cubicBezTo>
                    <a:cubicBezTo>
                      <a:pt x="35" y="23"/>
                      <a:pt x="36" y="22"/>
                      <a:pt x="37" y="22"/>
                    </a:cubicBezTo>
                    <a:cubicBezTo>
                      <a:pt x="38" y="22"/>
                      <a:pt x="39" y="21"/>
                      <a:pt x="40" y="21"/>
                    </a:cubicBezTo>
                    <a:cubicBezTo>
                      <a:pt x="40" y="21"/>
                      <a:pt x="40" y="21"/>
                      <a:pt x="40" y="21"/>
                    </a:cubicBezTo>
                    <a:cubicBezTo>
                      <a:pt x="42" y="20"/>
                      <a:pt x="42" y="20"/>
                      <a:pt x="42" y="20"/>
                    </a:cubicBezTo>
                    <a:cubicBezTo>
                      <a:pt x="46" y="18"/>
                      <a:pt x="50" y="16"/>
                      <a:pt x="55" y="16"/>
                    </a:cubicBezTo>
                    <a:cubicBezTo>
                      <a:pt x="55" y="21"/>
                      <a:pt x="55" y="21"/>
                      <a:pt x="55" y="21"/>
                    </a:cubicBezTo>
                    <a:cubicBezTo>
                      <a:pt x="51" y="21"/>
                      <a:pt x="47" y="23"/>
                      <a:pt x="44" y="25"/>
                    </a:cubicBezTo>
                    <a:cubicBezTo>
                      <a:pt x="42" y="25"/>
                      <a:pt x="42" y="25"/>
                      <a:pt x="42" y="25"/>
                    </a:cubicBezTo>
                    <a:cubicBezTo>
                      <a:pt x="42" y="25"/>
                      <a:pt x="42" y="25"/>
                      <a:pt x="42" y="25"/>
                    </a:cubicBezTo>
                    <a:cubicBezTo>
                      <a:pt x="41" y="26"/>
                      <a:pt x="40" y="26"/>
                      <a:pt x="39" y="27"/>
                    </a:cubicBezTo>
                    <a:cubicBezTo>
                      <a:pt x="37" y="27"/>
                      <a:pt x="36" y="27"/>
                      <a:pt x="34" y="27"/>
                    </a:cubicBezTo>
                    <a:cubicBezTo>
                      <a:pt x="31" y="28"/>
                      <a:pt x="29" y="26"/>
                      <a:pt x="26" y="25"/>
                    </a:cubicBezTo>
                    <a:cubicBezTo>
                      <a:pt x="26" y="25"/>
                      <a:pt x="26" y="25"/>
                      <a:pt x="26" y="25"/>
                    </a:cubicBezTo>
                    <a:cubicBezTo>
                      <a:pt x="25" y="25"/>
                      <a:pt x="25" y="25"/>
                      <a:pt x="25" y="25"/>
                    </a:cubicBezTo>
                    <a:cubicBezTo>
                      <a:pt x="25" y="25"/>
                      <a:pt x="25" y="25"/>
                      <a:pt x="25" y="25"/>
                    </a:cubicBezTo>
                    <a:cubicBezTo>
                      <a:pt x="23" y="23"/>
                      <a:pt x="20" y="22"/>
                      <a:pt x="17" y="22"/>
                    </a:cubicBezTo>
                    <a:cubicBezTo>
                      <a:pt x="15" y="21"/>
                      <a:pt x="12" y="21"/>
                      <a:pt x="9" y="21"/>
                    </a:cubicBezTo>
                    <a:cubicBezTo>
                      <a:pt x="8" y="21"/>
                      <a:pt x="7" y="22"/>
                      <a:pt x="6" y="22"/>
                    </a:cubicBezTo>
                    <a:cubicBezTo>
                      <a:pt x="5" y="22"/>
                      <a:pt x="5" y="23"/>
                      <a:pt x="4" y="23"/>
                    </a:cubicBezTo>
                    <a:cubicBezTo>
                      <a:pt x="3" y="23"/>
                      <a:pt x="3" y="23"/>
                      <a:pt x="2" y="23"/>
                    </a:cubicBezTo>
                    <a:cubicBezTo>
                      <a:pt x="1" y="23"/>
                      <a:pt x="0" y="22"/>
                      <a:pt x="0" y="21"/>
                    </a:cubicBezTo>
                    <a:cubicBezTo>
                      <a:pt x="0" y="7"/>
                      <a:pt x="0" y="7"/>
                      <a:pt x="0" y="7"/>
                    </a:cubicBezTo>
                    <a:cubicBezTo>
                      <a:pt x="0" y="7"/>
                      <a:pt x="0" y="7"/>
                      <a:pt x="0" y="7"/>
                    </a:cubicBezTo>
                    <a:cubicBezTo>
                      <a:pt x="0" y="6"/>
                      <a:pt x="0" y="6"/>
                      <a:pt x="0" y="5"/>
                    </a:cubicBezTo>
                    <a:cubicBezTo>
                      <a:pt x="1" y="4"/>
                      <a:pt x="3" y="4"/>
                      <a:pt x="4" y="5"/>
                    </a:cubicBezTo>
                    <a:cubicBezTo>
                      <a:pt x="5" y="6"/>
                      <a:pt x="6" y="6"/>
                      <a:pt x="8" y="7"/>
                    </a:cubicBezTo>
                    <a:cubicBezTo>
                      <a:pt x="9" y="7"/>
                      <a:pt x="11" y="8"/>
                      <a:pt x="12" y="8"/>
                    </a:cubicBezTo>
                    <a:cubicBezTo>
                      <a:pt x="15" y="8"/>
                      <a:pt x="17" y="7"/>
                      <a:pt x="19" y="6"/>
                    </a:cubicBezTo>
                    <a:cubicBezTo>
                      <a:pt x="21" y="5"/>
                      <a:pt x="23" y="3"/>
                      <a:pt x="25" y="2"/>
                    </a:cubicBezTo>
                    <a:cubicBezTo>
                      <a:pt x="25" y="1"/>
                      <a:pt x="25" y="1"/>
                      <a:pt x="25" y="1"/>
                    </a:cubicBezTo>
                    <a:cubicBezTo>
                      <a:pt x="26" y="0"/>
                      <a:pt x="28" y="0"/>
                      <a:pt x="28" y="2"/>
                    </a:cubicBezTo>
                    <a:cubicBezTo>
                      <a:pt x="30" y="3"/>
                      <a:pt x="32" y="5"/>
                      <a:pt x="34" y="6"/>
                    </a:cubicBezTo>
                    <a:cubicBezTo>
                      <a:pt x="36" y="7"/>
                      <a:pt x="38" y="8"/>
                      <a:pt x="41" y="8"/>
                    </a:cubicBezTo>
                    <a:cubicBezTo>
                      <a:pt x="43" y="8"/>
                      <a:pt x="45" y="7"/>
                      <a:pt x="47" y="6"/>
                    </a:cubicBezTo>
                    <a:cubicBezTo>
                      <a:pt x="49" y="5"/>
                      <a:pt x="51" y="3"/>
                      <a:pt x="53" y="2"/>
                    </a:cubicBezTo>
                    <a:cubicBezTo>
                      <a:pt x="53" y="1"/>
                      <a:pt x="53" y="1"/>
                      <a:pt x="53" y="1"/>
                    </a:cubicBezTo>
                    <a:cubicBezTo>
                      <a:pt x="54" y="1"/>
                      <a:pt x="54" y="1"/>
                      <a:pt x="55" y="1"/>
                    </a:cubicBezTo>
                    <a:lnTo>
                      <a:pt x="5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5" name="Freeform 68"/>
              <p:cNvSpPr>
                <a:spLocks noEditPoints="1"/>
              </p:cNvSpPr>
              <p:nvPr/>
            </p:nvSpPr>
            <p:spPr bwMode="auto">
              <a:xfrm>
                <a:off x="5781685" y="1844686"/>
                <a:ext cx="246063" cy="49213"/>
              </a:xfrm>
              <a:custGeom>
                <a:avLst/>
                <a:gdLst>
                  <a:gd name="T0" fmla="*/ 99 w 109"/>
                  <a:gd name="T1" fmla="*/ 8 h 22"/>
                  <a:gd name="T2" fmla="*/ 99 w 109"/>
                  <a:gd name="T3" fmla="*/ 8 h 22"/>
                  <a:gd name="T4" fmla="*/ 83 w 109"/>
                  <a:gd name="T5" fmla="*/ 14 h 22"/>
                  <a:gd name="T6" fmla="*/ 75 w 109"/>
                  <a:gd name="T7" fmla="*/ 13 h 22"/>
                  <a:gd name="T8" fmla="*/ 67 w 109"/>
                  <a:gd name="T9" fmla="*/ 10 h 22"/>
                  <a:gd name="T10" fmla="*/ 65 w 109"/>
                  <a:gd name="T11" fmla="*/ 9 h 22"/>
                  <a:gd name="T12" fmla="*/ 56 w 109"/>
                  <a:gd name="T13" fmla="*/ 6 h 22"/>
                  <a:gd name="T14" fmla="*/ 55 w 109"/>
                  <a:gd name="T15" fmla="*/ 6 h 22"/>
                  <a:gd name="T16" fmla="*/ 55 w 109"/>
                  <a:gd name="T17" fmla="*/ 2 h 22"/>
                  <a:gd name="T18" fmla="*/ 56 w 109"/>
                  <a:gd name="T19" fmla="*/ 1 h 22"/>
                  <a:gd name="T20" fmla="*/ 68 w 109"/>
                  <a:gd name="T21" fmla="*/ 5 h 22"/>
                  <a:gd name="T22" fmla="*/ 69 w 109"/>
                  <a:gd name="T23" fmla="*/ 6 h 22"/>
                  <a:gd name="T24" fmla="*/ 76 w 109"/>
                  <a:gd name="T25" fmla="*/ 9 h 22"/>
                  <a:gd name="T26" fmla="*/ 82 w 109"/>
                  <a:gd name="T27" fmla="*/ 9 h 22"/>
                  <a:gd name="T28" fmla="*/ 96 w 109"/>
                  <a:gd name="T29" fmla="*/ 4 h 22"/>
                  <a:gd name="T30" fmla="*/ 96 w 109"/>
                  <a:gd name="T31" fmla="*/ 4 h 22"/>
                  <a:gd name="T32" fmla="*/ 101 w 109"/>
                  <a:gd name="T33" fmla="*/ 1 h 22"/>
                  <a:gd name="T34" fmla="*/ 107 w 109"/>
                  <a:gd name="T35" fmla="*/ 1 h 22"/>
                  <a:gd name="T36" fmla="*/ 109 w 109"/>
                  <a:gd name="T37" fmla="*/ 3 h 22"/>
                  <a:gd name="T38" fmla="*/ 109 w 109"/>
                  <a:gd name="T39" fmla="*/ 19 h 22"/>
                  <a:gd name="T40" fmla="*/ 107 w 109"/>
                  <a:gd name="T41" fmla="*/ 22 h 22"/>
                  <a:gd name="T42" fmla="*/ 55 w 109"/>
                  <a:gd name="T43" fmla="*/ 22 h 22"/>
                  <a:gd name="T44" fmla="*/ 55 w 109"/>
                  <a:gd name="T45" fmla="*/ 17 h 22"/>
                  <a:gd name="T46" fmla="*/ 104 w 109"/>
                  <a:gd name="T47" fmla="*/ 17 h 22"/>
                  <a:gd name="T48" fmla="*/ 104 w 109"/>
                  <a:gd name="T49" fmla="*/ 5 h 22"/>
                  <a:gd name="T50" fmla="*/ 103 w 109"/>
                  <a:gd name="T51" fmla="*/ 6 h 22"/>
                  <a:gd name="T52" fmla="*/ 99 w 109"/>
                  <a:gd name="T53" fmla="*/ 8 h 22"/>
                  <a:gd name="T54" fmla="*/ 55 w 109"/>
                  <a:gd name="T55" fmla="*/ 6 h 22"/>
                  <a:gd name="T56" fmla="*/ 48 w 109"/>
                  <a:gd name="T57" fmla="*/ 9 h 22"/>
                  <a:gd name="T58" fmla="*/ 43 w 109"/>
                  <a:gd name="T59" fmla="*/ 11 h 22"/>
                  <a:gd name="T60" fmla="*/ 43 w 109"/>
                  <a:gd name="T61" fmla="*/ 11 h 22"/>
                  <a:gd name="T62" fmla="*/ 35 w 109"/>
                  <a:gd name="T63" fmla="*/ 13 h 22"/>
                  <a:gd name="T64" fmla="*/ 26 w 109"/>
                  <a:gd name="T65" fmla="*/ 12 h 22"/>
                  <a:gd name="T66" fmla="*/ 22 w 109"/>
                  <a:gd name="T67" fmla="*/ 10 h 22"/>
                  <a:gd name="T68" fmla="*/ 13 w 109"/>
                  <a:gd name="T69" fmla="*/ 7 h 22"/>
                  <a:gd name="T70" fmla="*/ 8 w 109"/>
                  <a:gd name="T71" fmla="*/ 8 h 22"/>
                  <a:gd name="T72" fmla="*/ 5 w 109"/>
                  <a:gd name="T73" fmla="*/ 10 h 22"/>
                  <a:gd name="T74" fmla="*/ 5 w 109"/>
                  <a:gd name="T75" fmla="*/ 17 h 22"/>
                  <a:gd name="T76" fmla="*/ 55 w 109"/>
                  <a:gd name="T77" fmla="*/ 17 h 22"/>
                  <a:gd name="T78" fmla="*/ 55 w 109"/>
                  <a:gd name="T79" fmla="*/ 22 h 22"/>
                  <a:gd name="T80" fmla="*/ 2 w 109"/>
                  <a:gd name="T81" fmla="*/ 22 h 22"/>
                  <a:gd name="T82" fmla="*/ 0 w 109"/>
                  <a:gd name="T83" fmla="*/ 19 h 22"/>
                  <a:gd name="T84" fmla="*/ 0 w 109"/>
                  <a:gd name="T85" fmla="*/ 9 h 22"/>
                  <a:gd name="T86" fmla="*/ 0 w 109"/>
                  <a:gd name="T87" fmla="*/ 9 h 22"/>
                  <a:gd name="T88" fmla="*/ 1 w 109"/>
                  <a:gd name="T89" fmla="*/ 7 h 22"/>
                  <a:gd name="T90" fmla="*/ 6 w 109"/>
                  <a:gd name="T91" fmla="*/ 3 h 22"/>
                  <a:gd name="T92" fmla="*/ 13 w 109"/>
                  <a:gd name="T93" fmla="*/ 2 h 22"/>
                  <a:gd name="T94" fmla="*/ 24 w 109"/>
                  <a:gd name="T95" fmla="*/ 5 h 22"/>
                  <a:gd name="T96" fmla="*/ 28 w 109"/>
                  <a:gd name="T97" fmla="*/ 7 h 22"/>
                  <a:gd name="T98" fmla="*/ 35 w 109"/>
                  <a:gd name="T99" fmla="*/ 8 h 22"/>
                  <a:gd name="T100" fmla="*/ 41 w 109"/>
                  <a:gd name="T101" fmla="*/ 7 h 22"/>
                  <a:gd name="T102" fmla="*/ 41 w 109"/>
                  <a:gd name="T103" fmla="*/ 7 h 22"/>
                  <a:gd name="T104" fmla="*/ 41 w 109"/>
                  <a:gd name="T105" fmla="*/ 7 h 22"/>
                  <a:gd name="T106" fmla="*/ 46 w 109"/>
                  <a:gd name="T107" fmla="*/ 5 h 22"/>
                  <a:gd name="T108" fmla="*/ 55 w 109"/>
                  <a:gd name="T109" fmla="*/ 2 h 22"/>
                  <a:gd name="T110" fmla="*/ 55 w 109"/>
                  <a:gd name="T111"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22">
                    <a:moveTo>
                      <a:pt x="99" y="8"/>
                    </a:moveTo>
                    <a:cubicBezTo>
                      <a:pt x="99" y="8"/>
                      <a:pt x="99" y="8"/>
                      <a:pt x="99" y="8"/>
                    </a:cubicBezTo>
                    <a:cubicBezTo>
                      <a:pt x="94" y="11"/>
                      <a:pt x="89" y="14"/>
                      <a:pt x="83" y="14"/>
                    </a:cubicBezTo>
                    <a:cubicBezTo>
                      <a:pt x="80" y="14"/>
                      <a:pt x="77" y="14"/>
                      <a:pt x="75" y="13"/>
                    </a:cubicBezTo>
                    <a:cubicBezTo>
                      <a:pt x="72" y="12"/>
                      <a:pt x="70" y="11"/>
                      <a:pt x="67" y="10"/>
                    </a:cubicBezTo>
                    <a:cubicBezTo>
                      <a:pt x="67" y="10"/>
                      <a:pt x="66" y="10"/>
                      <a:pt x="65" y="9"/>
                    </a:cubicBezTo>
                    <a:cubicBezTo>
                      <a:pt x="62" y="8"/>
                      <a:pt x="59" y="6"/>
                      <a:pt x="56" y="6"/>
                    </a:cubicBezTo>
                    <a:cubicBezTo>
                      <a:pt x="56" y="6"/>
                      <a:pt x="55" y="6"/>
                      <a:pt x="55" y="6"/>
                    </a:cubicBezTo>
                    <a:cubicBezTo>
                      <a:pt x="55" y="2"/>
                      <a:pt x="55" y="2"/>
                      <a:pt x="55" y="2"/>
                    </a:cubicBezTo>
                    <a:cubicBezTo>
                      <a:pt x="55" y="1"/>
                      <a:pt x="55" y="1"/>
                      <a:pt x="56" y="1"/>
                    </a:cubicBezTo>
                    <a:cubicBezTo>
                      <a:pt x="60" y="1"/>
                      <a:pt x="64" y="3"/>
                      <a:pt x="68" y="5"/>
                    </a:cubicBezTo>
                    <a:cubicBezTo>
                      <a:pt x="68" y="5"/>
                      <a:pt x="69" y="6"/>
                      <a:pt x="69" y="6"/>
                    </a:cubicBezTo>
                    <a:cubicBezTo>
                      <a:pt x="72" y="7"/>
                      <a:pt x="74" y="8"/>
                      <a:pt x="76" y="9"/>
                    </a:cubicBezTo>
                    <a:cubicBezTo>
                      <a:pt x="78" y="9"/>
                      <a:pt x="80" y="10"/>
                      <a:pt x="82" y="9"/>
                    </a:cubicBezTo>
                    <a:cubicBezTo>
                      <a:pt x="87" y="9"/>
                      <a:pt x="92" y="7"/>
                      <a:pt x="96" y="4"/>
                    </a:cubicBezTo>
                    <a:cubicBezTo>
                      <a:pt x="96" y="4"/>
                      <a:pt x="96" y="4"/>
                      <a:pt x="96" y="4"/>
                    </a:cubicBezTo>
                    <a:cubicBezTo>
                      <a:pt x="98" y="3"/>
                      <a:pt x="99" y="2"/>
                      <a:pt x="101" y="1"/>
                    </a:cubicBezTo>
                    <a:cubicBezTo>
                      <a:pt x="103" y="1"/>
                      <a:pt x="105" y="0"/>
                      <a:pt x="107" y="1"/>
                    </a:cubicBezTo>
                    <a:cubicBezTo>
                      <a:pt x="108" y="1"/>
                      <a:pt x="109" y="2"/>
                      <a:pt x="109" y="3"/>
                    </a:cubicBezTo>
                    <a:cubicBezTo>
                      <a:pt x="109" y="19"/>
                      <a:pt x="109" y="19"/>
                      <a:pt x="109" y="19"/>
                    </a:cubicBezTo>
                    <a:cubicBezTo>
                      <a:pt x="109" y="21"/>
                      <a:pt x="108" y="22"/>
                      <a:pt x="107" y="22"/>
                    </a:cubicBezTo>
                    <a:cubicBezTo>
                      <a:pt x="55" y="22"/>
                      <a:pt x="55" y="22"/>
                      <a:pt x="55" y="22"/>
                    </a:cubicBezTo>
                    <a:cubicBezTo>
                      <a:pt x="55" y="17"/>
                      <a:pt x="55" y="17"/>
                      <a:pt x="55" y="17"/>
                    </a:cubicBezTo>
                    <a:cubicBezTo>
                      <a:pt x="104" y="17"/>
                      <a:pt x="104" y="17"/>
                      <a:pt x="104" y="17"/>
                    </a:cubicBezTo>
                    <a:cubicBezTo>
                      <a:pt x="104" y="5"/>
                      <a:pt x="104" y="5"/>
                      <a:pt x="104" y="5"/>
                    </a:cubicBezTo>
                    <a:cubicBezTo>
                      <a:pt x="104" y="5"/>
                      <a:pt x="103" y="6"/>
                      <a:pt x="103" y="6"/>
                    </a:cubicBezTo>
                    <a:cubicBezTo>
                      <a:pt x="101" y="6"/>
                      <a:pt x="100" y="7"/>
                      <a:pt x="99" y="8"/>
                    </a:cubicBezTo>
                    <a:close/>
                    <a:moveTo>
                      <a:pt x="55" y="6"/>
                    </a:moveTo>
                    <a:cubicBezTo>
                      <a:pt x="52" y="7"/>
                      <a:pt x="50" y="8"/>
                      <a:pt x="48" y="9"/>
                    </a:cubicBezTo>
                    <a:cubicBezTo>
                      <a:pt x="46" y="10"/>
                      <a:pt x="45" y="11"/>
                      <a:pt x="43" y="11"/>
                    </a:cubicBezTo>
                    <a:cubicBezTo>
                      <a:pt x="43" y="11"/>
                      <a:pt x="43" y="11"/>
                      <a:pt x="43" y="11"/>
                    </a:cubicBezTo>
                    <a:cubicBezTo>
                      <a:pt x="40" y="12"/>
                      <a:pt x="37" y="13"/>
                      <a:pt x="35" y="13"/>
                    </a:cubicBezTo>
                    <a:cubicBezTo>
                      <a:pt x="32" y="13"/>
                      <a:pt x="29" y="13"/>
                      <a:pt x="26" y="12"/>
                    </a:cubicBezTo>
                    <a:cubicBezTo>
                      <a:pt x="25" y="11"/>
                      <a:pt x="24" y="10"/>
                      <a:pt x="22" y="10"/>
                    </a:cubicBezTo>
                    <a:cubicBezTo>
                      <a:pt x="19" y="8"/>
                      <a:pt x="16" y="7"/>
                      <a:pt x="13" y="7"/>
                    </a:cubicBezTo>
                    <a:cubicBezTo>
                      <a:pt x="11" y="7"/>
                      <a:pt x="10" y="7"/>
                      <a:pt x="8" y="8"/>
                    </a:cubicBezTo>
                    <a:cubicBezTo>
                      <a:pt x="7" y="8"/>
                      <a:pt x="6" y="9"/>
                      <a:pt x="5" y="10"/>
                    </a:cubicBezTo>
                    <a:cubicBezTo>
                      <a:pt x="5" y="17"/>
                      <a:pt x="5" y="17"/>
                      <a:pt x="5" y="17"/>
                    </a:cubicBezTo>
                    <a:cubicBezTo>
                      <a:pt x="55" y="17"/>
                      <a:pt x="55" y="17"/>
                      <a:pt x="55" y="17"/>
                    </a:cubicBezTo>
                    <a:cubicBezTo>
                      <a:pt x="55" y="22"/>
                      <a:pt x="55" y="22"/>
                      <a:pt x="55" y="22"/>
                    </a:cubicBezTo>
                    <a:cubicBezTo>
                      <a:pt x="2" y="22"/>
                      <a:pt x="2" y="22"/>
                      <a:pt x="2" y="22"/>
                    </a:cubicBezTo>
                    <a:cubicBezTo>
                      <a:pt x="1" y="22"/>
                      <a:pt x="0" y="21"/>
                      <a:pt x="0" y="19"/>
                    </a:cubicBezTo>
                    <a:cubicBezTo>
                      <a:pt x="0" y="9"/>
                      <a:pt x="0" y="9"/>
                      <a:pt x="0" y="9"/>
                    </a:cubicBezTo>
                    <a:cubicBezTo>
                      <a:pt x="0" y="9"/>
                      <a:pt x="0" y="9"/>
                      <a:pt x="0" y="9"/>
                    </a:cubicBezTo>
                    <a:cubicBezTo>
                      <a:pt x="0" y="8"/>
                      <a:pt x="0" y="8"/>
                      <a:pt x="1" y="7"/>
                    </a:cubicBezTo>
                    <a:cubicBezTo>
                      <a:pt x="2" y="6"/>
                      <a:pt x="4" y="4"/>
                      <a:pt x="6" y="3"/>
                    </a:cubicBezTo>
                    <a:cubicBezTo>
                      <a:pt x="8" y="2"/>
                      <a:pt x="11" y="2"/>
                      <a:pt x="13" y="2"/>
                    </a:cubicBezTo>
                    <a:cubicBezTo>
                      <a:pt x="17" y="2"/>
                      <a:pt x="21" y="4"/>
                      <a:pt x="24" y="5"/>
                    </a:cubicBezTo>
                    <a:cubicBezTo>
                      <a:pt x="25" y="6"/>
                      <a:pt x="27" y="7"/>
                      <a:pt x="28" y="7"/>
                    </a:cubicBezTo>
                    <a:cubicBezTo>
                      <a:pt x="30" y="8"/>
                      <a:pt x="32" y="8"/>
                      <a:pt x="35" y="8"/>
                    </a:cubicBezTo>
                    <a:cubicBezTo>
                      <a:pt x="37" y="8"/>
                      <a:pt x="39" y="8"/>
                      <a:pt x="41" y="7"/>
                    </a:cubicBezTo>
                    <a:cubicBezTo>
                      <a:pt x="41" y="7"/>
                      <a:pt x="41" y="7"/>
                      <a:pt x="41" y="7"/>
                    </a:cubicBezTo>
                    <a:cubicBezTo>
                      <a:pt x="41" y="7"/>
                      <a:pt x="41" y="7"/>
                      <a:pt x="41" y="7"/>
                    </a:cubicBezTo>
                    <a:cubicBezTo>
                      <a:pt x="43" y="6"/>
                      <a:pt x="44" y="6"/>
                      <a:pt x="46" y="5"/>
                    </a:cubicBezTo>
                    <a:cubicBezTo>
                      <a:pt x="49" y="3"/>
                      <a:pt x="51" y="2"/>
                      <a:pt x="55" y="2"/>
                    </a:cubicBezTo>
                    <a:lnTo>
                      <a:pt x="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6" name="Freeform 69"/>
              <p:cNvSpPr>
                <a:spLocks noEditPoints="1"/>
              </p:cNvSpPr>
              <p:nvPr/>
            </p:nvSpPr>
            <p:spPr bwMode="auto">
              <a:xfrm>
                <a:off x="5772159" y="1681174"/>
                <a:ext cx="263525" cy="127000"/>
              </a:xfrm>
              <a:custGeom>
                <a:avLst/>
                <a:gdLst>
                  <a:gd name="T0" fmla="*/ 110 w 117"/>
                  <a:gd name="T1" fmla="*/ 47 h 56"/>
                  <a:gd name="T2" fmla="*/ 112 w 117"/>
                  <a:gd name="T3" fmla="*/ 18 h 56"/>
                  <a:gd name="T4" fmla="*/ 62 w 117"/>
                  <a:gd name="T5" fmla="*/ 14 h 56"/>
                  <a:gd name="T6" fmla="*/ 59 w 117"/>
                  <a:gd name="T7" fmla="*/ 7 h 56"/>
                  <a:gd name="T8" fmla="*/ 63 w 117"/>
                  <a:gd name="T9" fmla="*/ 1 h 56"/>
                  <a:gd name="T10" fmla="*/ 67 w 117"/>
                  <a:gd name="T11" fmla="*/ 12 h 56"/>
                  <a:gd name="T12" fmla="*/ 117 w 117"/>
                  <a:gd name="T13" fmla="*/ 16 h 56"/>
                  <a:gd name="T14" fmla="*/ 113 w 117"/>
                  <a:gd name="T15" fmla="*/ 50 h 56"/>
                  <a:gd name="T16" fmla="*/ 113 w 117"/>
                  <a:gd name="T17" fmla="*/ 50 h 56"/>
                  <a:gd name="T18" fmla="*/ 113 w 117"/>
                  <a:gd name="T19" fmla="*/ 51 h 56"/>
                  <a:gd name="T20" fmla="*/ 113 w 117"/>
                  <a:gd name="T21" fmla="*/ 51 h 56"/>
                  <a:gd name="T22" fmla="*/ 101 w 117"/>
                  <a:gd name="T23" fmla="*/ 56 h 56"/>
                  <a:gd name="T24" fmla="*/ 84 w 117"/>
                  <a:gd name="T25" fmla="*/ 51 h 56"/>
                  <a:gd name="T26" fmla="*/ 61 w 117"/>
                  <a:gd name="T27" fmla="*/ 51 h 56"/>
                  <a:gd name="T28" fmla="*/ 59 w 117"/>
                  <a:gd name="T29" fmla="*/ 48 h 56"/>
                  <a:gd name="T30" fmla="*/ 64 w 117"/>
                  <a:gd name="T31" fmla="*/ 48 h 56"/>
                  <a:gd name="T32" fmla="*/ 81 w 117"/>
                  <a:gd name="T33" fmla="*/ 48 h 56"/>
                  <a:gd name="T34" fmla="*/ 92 w 117"/>
                  <a:gd name="T35" fmla="*/ 48 h 56"/>
                  <a:gd name="T36" fmla="*/ 109 w 117"/>
                  <a:gd name="T37" fmla="*/ 48 h 56"/>
                  <a:gd name="T38" fmla="*/ 109 w 117"/>
                  <a:gd name="T39" fmla="*/ 47 h 56"/>
                  <a:gd name="T40" fmla="*/ 59 w 117"/>
                  <a:gd name="T41" fmla="*/ 7 h 56"/>
                  <a:gd name="T42" fmla="*/ 55 w 117"/>
                  <a:gd name="T43" fmla="*/ 14 h 56"/>
                  <a:gd name="T44" fmla="*/ 5 w 117"/>
                  <a:gd name="T45" fmla="*/ 18 h 56"/>
                  <a:gd name="T46" fmla="*/ 8 w 117"/>
                  <a:gd name="T47" fmla="*/ 47 h 56"/>
                  <a:gd name="T48" fmla="*/ 8 w 117"/>
                  <a:gd name="T49" fmla="*/ 47 h 56"/>
                  <a:gd name="T50" fmla="*/ 8 w 117"/>
                  <a:gd name="T51" fmla="*/ 47 h 56"/>
                  <a:gd name="T52" fmla="*/ 12 w 117"/>
                  <a:gd name="T53" fmla="*/ 50 h 56"/>
                  <a:gd name="T54" fmla="*/ 25 w 117"/>
                  <a:gd name="T55" fmla="*/ 48 h 56"/>
                  <a:gd name="T56" fmla="*/ 36 w 117"/>
                  <a:gd name="T57" fmla="*/ 48 h 56"/>
                  <a:gd name="T58" fmla="*/ 53 w 117"/>
                  <a:gd name="T59" fmla="*/ 48 h 56"/>
                  <a:gd name="T60" fmla="*/ 59 w 117"/>
                  <a:gd name="T61" fmla="*/ 39 h 56"/>
                  <a:gd name="T62" fmla="*/ 56 w 117"/>
                  <a:gd name="T63" fmla="*/ 51 h 56"/>
                  <a:gd name="T64" fmla="*/ 33 w 117"/>
                  <a:gd name="T65" fmla="*/ 51 h 56"/>
                  <a:gd name="T66" fmla="*/ 28 w 117"/>
                  <a:gd name="T67" fmla="*/ 51 h 56"/>
                  <a:gd name="T68" fmla="*/ 16 w 117"/>
                  <a:gd name="T69" fmla="*/ 56 h 56"/>
                  <a:gd name="T70" fmla="*/ 5 w 117"/>
                  <a:gd name="T71" fmla="*/ 51 h 56"/>
                  <a:gd name="T72" fmla="*/ 4 w 117"/>
                  <a:gd name="T73" fmla="*/ 50 h 56"/>
                  <a:gd name="T74" fmla="*/ 1 w 117"/>
                  <a:gd name="T75" fmla="*/ 45 h 56"/>
                  <a:gd name="T76" fmla="*/ 2 w 117"/>
                  <a:gd name="T77" fmla="*/ 14 h 56"/>
                  <a:gd name="T78" fmla="*/ 51 w 117"/>
                  <a:gd name="T79" fmla="*/ 3 h 56"/>
                  <a:gd name="T80" fmla="*/ 54 w 117"/>
                  <a:gd name="T81" fmla="*/ 1 h 56"/>
                  <a:gd name="T82" fmla="*/ 59 w 117"/>
                  <a:gd name="T83"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 h="56">
                    <a:moveTo>
                      <a:pt x="109" y="47"/>
                    </a:moveTo>
                    <a:cubicBezTo>
                      <a:pt x="110" y="47"/>
                      <a:pt x="110" y="47"/>
                      <a:pt x="110" y="47"/>
                    </a:cubicBezTo>
                    <a:cubicBezTo>
                      <a:pt x="110" y="47"/>
                      <a:pt x="110" y="47"/>
                      <a:pt x="110" y="47"/>
                    </a:cubicBezTo>
                    <a:cubicBezTo>
                      <a:pt x="111" y="46"/>
                      <a:pt x="111" y="45"/>
                      <a:pt x="112" y="43"/>
                    </a:cubicBezTo>
                    <a:cubicBezTo>
                      <a:pt x="112" y="42"/>
                      <a:pt x="112" y="41"/>
                      <a:pt x="112" y="39"/>
                    </a:cubicBezTo>
                    <a:cubicBezTo>
                      <a:pt x="112" y="18"/>
                      <a:pt x="112" y="18"/>
                      <a:pt x="112" y="18"/>
                    </a:cubicBezTo>
                    <a:cubicBezTo>
                      <a:pt x="64" y="18"/>
                      <a:pt x="64" y="18"/>
                      <a:pt x="64" y="18"/>
                    </a:cubicBezTo>
                    <a:cubicBezTo>
                      <a:pt x="63" y="18"/>
                      <a:pt x="62" y="17"/>
                      <a:pt x="62" y="16"/>
                    </a:cubicBezTo>
                    <a:cubicBezTo>
                      <a:pt x="62" y="14"/>
                      <a:pt x="62" y="14"/>
                      <a:pt x="62" y="14"/>
                    </a:cubicBezTo>
                    <a:cubicBezTo>
                      <a:pt x="62" y="12"/>
                      <a:pt x="62" y="12"/>
                      <a:pt x="62" y="12"/>
                    </a:cubicBezTo>
                    <a:cubicBezTo>
                      <a:pt x="62" y="7"/>
                      <a:pt x="62" y="7"/>
                      <a:pt x="62" y="7"/>
                    </a:cubicBezTo>
                    <a:cubicBezTo>
                      <a:pt x="61" y="7"/>
                      <a:pt x="60" y="7"/>
                      <a:pt x="59" y="7"/>
                    </a:cubicBezTo>
                    <a:cubicBezTo>
                      <a:pt x="59" y="2"/>
                      <a:pt x="59" y="2"/>
                      <a:pt x="59" y="2"/>
                    </a:cubicBezTo>
                    <a:cubicBezTo>
                      <a:pt x="59" y="2"/>
                      <a:pt x="60" y="2"/>
                      <a:pt x="61" y="2"/>
                    </a:cubicBezTo>
                    <a:cubicBezTo>
                      <a:pt x="62" y="2"/>
                      <a:pt x="62" y="1"/>
                      <a:pt x="63" y="1"/>
                    </a:cubicBezTo>
                    <a:cubicBezTo>
                      <a:pt x="63" y="1"/>
                      <a:pt x="64" y="1"/>
                      <a:pt x="64" y="1"/>
                    </a:cubicBezTo>
                    <a:cubicBezTo>
                      <a:pt x="66" y="1"/>
                      <a:pt x="67" y="2"/>
                      <a:pt x="67" y="3"/>
                    </a:cubicBezTo>
                    <a:cubicBezTo>
                      <a:pt x="67" y="12"/>
                      <a:pt x="67" y="12"/>
                      <a:pt x="67" y="12"/>
                    </a:cubicBezTo>
                    <a:cubicBezTo>
                      <a:pt x="67" y="14"/>
                      <a:pt x="67" y="14"/>
                      <a:pt x="67" y="14"/>
                    </a:cubicBezTo>
                    <a:cubicBezTo>
                      <a:pt x="115" y="14"/>
                      <a:pt x="115" y="14"/>
                      <a:pt x="115" y="14"/>
                    </a:cubicBezTo>
                    <a:cubicBezTo>
                      <a:pt x="116" y="14"/>
                      <a:pt x="117" y="15"/>
                      <a:pt x="117" y="16"/>
                    </a:cubicBezTo>
                    <a:cubicBezTo>
                      <a:pt x="117" y="39"/>
                      <a:pt x="117" y="39"/>
                      <a:pt x="117" y="39"/>
                    </a:cubicBezTo>
                    <a:cubicBezTo>
                      <a:pt x="117" y="41"/>
                      <a:pt x="117" y="43"/>
                      <a:pt x="116" y="45"/>
                    </a:cubicBezTo>
                    <a:cubicBezTo>
                      <a:pt x="116" y="47"/>
                      <a:pt x="115" y="48"/>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2" y="51"/>
                      <a:pt x="112" y="51"/>
                      <a:pt x="112" y="51"/>
                    </a:cubicBezTo>
                    <a:cubicBezTo>
                      <a:pt x="111" y="52"/>
                      <a:pt x="109" y="54"/>
                      <a:pt x="107" y="55"/>
                    </a:cubicBezTo>
                    <a:cubicBezTo>
                      <a:pt x="105" y="55"/>
                      <a:pt x="103" y="56"/>
                      <a:pt x="101" y="56"/>
                    </a:cubicBezTo>
                    <a:cubicBezTo>
                      <a:pt x="96" y="56"/>
                      <a:pt x="92" y="54"/>
                      <a:pt x="89" y="51"/>
                    </a:cubicBezTo>
                    <a:cubicBezTo>
                      <a:pt x="88" y="50"/>
                      <a:pt x="87" y="49"/>
                      <a:pt x="87" y="48"/>
                    </a:cubicBezTo>
                    <a:cubicBezTo>
                      <a:pt x="86" y="49"/>
                      <a:pt x="85" y="50"/>
                      <a:pt x="84" y="51"/>
                    </a:cubicBezTo>
                    <a:cubicBezTo>
                      <a:pt x="81" y="54"/>
                      <a:pt x="77" y="56"/>
                      <a:pt x="73" y="56"/>
                    </a:cubicBezTo>
                    <a:cubicBezTo>
                      <a:pt x="68" y="56"/>
                      <a:pt x="64" y="54"/>
                      <a:pt x="61" y="51"/>
                    </a:cubicBezTo>
                    <a:cubicBezTo>
                      <a:pt x="61" y="51"/>
                      <a:pt x="61" y="51"/>
                      <a:pt x="61" y="51"/>
                    </a:cubicBezTo>
                    <a:cubicBezTo>
                      <a:pt x="61" y="51"/>
                      <a:pt x="61" y="51"/>
                      <a:pt x="61" y="51"/>
                    </a:cubicBezTo>
                    <a:cubicBezTo>
                      <a:pt x="60" y="50"/>
                      <a:pt x="59" y="49"/>
                      <a:pt x="59" y="48"/>
                    </a:cubicBezTo>
                    <a:cubicBezTo>
                      <a:pt x="59" y="48"/>
                      <a:pt x="59" y="48"/>
                      <a:pt x="59" y="48"/>
                    </a:cubicBezTo>
                    <a:cubicBezTo>
                      <a:pt x="59" y="39"/>
                      <a:pt x="59" y="39"/>
                      <a:pt x="59" y="39"/>
                    </a:cubicBezTo>
                    <a:cubicBezTo>
                      <a:pt x="61" y="39"/>
                      <a:pt x="61" y="39"/>
                      <a:pt x="61" y="39"/>
                    </a:cubicBezTo>
                    <a:cubicBezTo>
                      <a:pt x="61" y="43"/>
                      <a:pt x="62" y="46"/>
                      <a:pt x="64" y="48"/>
                    </a:cubicBezTo>
                    <a:cubicBezTo>
                      <a:pt x="64" y="48"/>
                      <a:pt x="64" y="48"/>
                      <a:pt x="64" y="48"/>
                    </a:cubicBezTo>
                    <a:cubicBezTo>
                      <a:pt x="67" y="50"/>
                      <a:pt x="69" y="51"/>
                      <a:pt x="73" y="51"/>
                    </a:cubicBezTo>
                    <a:cubicBezTo>
                      <a:pt x="76" y="51"/>
                      <a:pt x="79" y="50"/>
                      <a:pt x="81" y="48"/>
                    </a:cubicBezTo>
                    <a:cubicBezTo>
                      <a:pt x="83" y="46"/>
                      <a:pt x="84" y="43"/>
                      <a:pt x="84" y="39"/>
                    </a:cubicBezTo>
                    <a:cubicBezTo>
                      <a:pt x="89" y="39"/>
                      <a:pt x="89" y="39"/>
                      <a:pt x="89" y="39"/>
                    </a:cubicBezTo>
                    <a:cubicBezTo>
                      <a:pt x="89" y="43"/>
                      <a:pt x="90" y="46"/>
                      <a:pt x="92" y="48"/>
                    </a:cubicBezTo>
                    <a:cubicBezTo>
                      <a:pt x="95" y="50"/>
                      <a:pt x="98" y="51"/>
                      <a:pt x="101" y="51"/>
                    </a:cubicBezTo>
                    <a:cubicBezTo>
                      <a:pt x="102" y="51"/>
                      <a:pt x="104" y="51"/>
                      <a:pt x="105" y="50"/>
                    </a:cubicBezTo>
                    <a:cubicBezTo>
                      <a:pt x="107" y="50"/>
                      <a:pt x="108" y="49"/>
                      <a:pt x="109" y="48"/>
                    </a:cubicBezTo>
                    <a:cubicBezTo>
                      <a:pt x="109" y="48"/>
                      <a:pt x="109" y="48"/>
                      <a:pt x="109" y="48"/>
                    </a:cubicBezTo>
                    <a:cubicBezTo>
                      <a:pt x="109" y="47"/>
                      <a:pt x="109" y="47"/>
                      <a:pt x="109" y="47"/>
                    </a:cubicBezTo>
                    <a:cubicBezTo>
                      <a:pt x="109" y="47"/>
                      <a:pt x="109" y="47"/>
                      <a:pt x="109" y="47"/>
                    </a:cubicBezTo>
                    <a:cubicBezTo>
                      <a:pt x="109" y="47"/>
                      <a:pt x="109" y="47"/>
                      <a:pt x="109" y="47"/>
                    </a:cubicBezTo>
                    <a:close/>
                    <a:moveTo>
                      <a:pt x="59" y="7"/>
                    </a:moveTo>
                    <a:cubicBezTo>
                      <a:pt x="59" y="7"/>
                      <a:pt x="59" y="7"/>
                      <a:pt x="59" y="7"/>
                    </a:cubicBezTo>
                    <a:cubicBezTo>
                      <a:pt x="57" y="7"/>
                      <a:pt x="56" y="7"/>
                      <a:pt x="55" y="7"/>
                    </a:cubicBezTo>
                    <a:cubicBezTo>
                      <a:pt x="55" y="12"/>
                      <a:pt x="55" y="12"/>
                      <a:pt x="55" y="12"/>
                    </a:cubicBezTo>
                    <a:cubicBezTo>
                      <a:pt x="55" y="14"/>
                      <a:pt x="55" y="14"/>
                      <a:pt x="55" y="14"/>
                    </a:cubicBezTo>
                    <a:cubicBezTo>
                      <a:pt x="55" y="16"/>
                      <a:pt x="55" y="16"/>
                      <a:pt x="55" y="16"/>
                    </a:cubicBezTo>
                    <a:cubicBezTo>
                      <a:pt x="55" y="17"/>
                      <a:pt x="54" y="18"/>
                      <a:pt x="53" y="18"/>
                    </a:cubicBezTo>
                    <a:cubicBezTo>
                      <a:pt x="5" y="18"/>
                      <a:pt x="5" y="18"/>
                      <a:pt x="5" y="18"/>
                    </a:cubicBezTo>
                    <a:cubicBezTo>
                      <a:pt x="5" y="39"/>
                      <a:pt x="5" y="39"/>
                      <a:pt x="5" y="39"/>
                    </a:cubicBezTo>
                    <a:cubicBezTo>
                      <a:pt x="5" y="41"/>
                      <a:pt x="5" y="42"/>
                      <a:pt x="6" y="43"/>
                    </a:cubicBezTo>
                    <a:cubicBezTo>
                      <a:pt x="6" y="45"/>
                      <a:pt x="7" y="46"/>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8"/>
                    </a:cubicBezTo>
                    <a:cubicBezTo>
                      <a:pt x="8" y="48"/>
                      <a:pt x="8" y="48"/>
                      <a:pt x="8" y="48"/>
                    </a:cubicBezTo>
                    <a:cubicBezTo>
                      <a:pt x="9" y="49"/>
                      <a:pt x="11" y="50"/>
                      <a:pt x="12" y="50"/>
                    </a:cubicBezTo>
                    <a:cubicBezTo>
                      <a:pt x="13" y="51"/>
                      <a:pt x="15" y="51"/>
                      <a:pt x="16" y="51"/>
                    </a:cubicBezTo>
                    <a:cubicBezTo>
                      <a:pt x="20" y="51"/>
                      <a:pt x="23" y="50"/>
                      <a:pt x="25" y="48"/>
                    </a:cubicBezTo>
                    <a:cubicBezTo>
                      <a:pt x="25" y="48"/>
                      <a:pt x="25" y="48"/>
                      <a:pt x="25" y="48"/>
                    </a:cubicBezTo>
                    <a:cubicBezTo>
                      <a:pt x="27" y="46"/>
                      <a:pt x="28" y="43"/>
                      <a:pt x="28" y="39"/>
                    </a:cubicBezTo>
                    <a:cubicBezTo>
                      <a:pt x="33" y="39"/>
                      <a:pt x="33" y="39"/>
                      <a:pt x="33" y="39"/>
                    </a:cubicBezTo>
                    <a:cubicBezTo>
                      <a:pt x="33" y="43"/>
                      <a:pt x="34" y="46"/>
                      <a:pt x="36" y="48"/>
                    </a:cubicBezTo>
                    <a:cubicBezTo>
                      <a:pt x="36" y="48"/>
                      <a:pt x="36" y="48"/>
                      <a:pt x="36" y="48"/>
                    </a:cubicBezTo>
                    <a:cubicBezTo>
                      <a:pt x="39" y="50"/>
                      <a:pt x="41" y="51"/>
                      <a:pt x="45" y="51"/>
                    </a:cubicBezTo>
                    <a:cubicBezTo>
                      <a:pt x="48" y="51"/>
                      <a:pt x="51" y="50"/>
                      <a:pt x="53" y="48"/>
                    </a:cubicBezTo>
                    <a:cubicBezTo>
                      <a:pt x="53" y="48"/>
                      <a:pt x="53" y="48"/>
                      <a:pt x="53" y="48"/>
                    </a:cubicBezTo>
                    <a:cubicBezTo>
                      <a:pt x="55" y="46"/>
                      <a:pt x="56" y="43"/>
                      <a:pt x="56" y="39"/>
                    </a:cubicBezTo>
                    <a:cubicBezTo>
                      <a:pt x="59" y="39"/>
                      <a:pt x="59" y="39"/>
                      <a:pt x="59" y="39"/>
                    </a:cubicBezTo>
                    <a:cubicBezTo>
                      <a:pt x="59" y="48"/>
                      <a:pt x="59" y="48"/>
                      <a:pt x="59" y="48"/>
                    </a:cubicBezTo>
                    <a:cubicBezTo>
                      <a:pt x="58" y="49"/>
                      <a:pt x="57" y="50"/>
                      <a:pt x="56" y="51"/>
                    </a:cubicBezTo>
                    <a:cubicBezTo>
                      <a:pt x="56" y="51"/>
                      <a:pt x="56" y="51"/>
                      <a:pt x="56" y="51"/>
                    </a:cubicBezTo>
                    <a:cubicBezTo>
                      <a:pt x="56" y="51"/>
                      <a:pt x="56" y="51"/>
                      <a:pt x="56" y="51"/>
                    </a:cubicBezTo>
                    <a:cubicBezTo>
                      <a:pt x="53" y="54"/>
                      <a:pt x="49" y="56"/>
                      <a:pt x="45" y="56"/>
                    </a:cubicBezTo>
                    <a:cubicBezTo>
                      <a:pt x="40" y="56"/>
                      <a:pt x="36" y="54"/>
                      <a:pt x="33" y="51"/>
                    </a:cubicBezTo>
                    <a:cubicBezTo>
                      <a:pt x="33" y="51"/>
                      <a:pt x="33" y="51"/>
                      <a:pt x="33" y="51"/>
                    </a:cubicBezTo>
                    <a:cubicBezTo>
                      <a:pt x="32" y="50"/>
                      <a:pt x="31" y="49"/>
                      <a:pt x="31" y="48"/>
                    </a:cubicBezTo>
                    <a:cubicBezTo>
                      <a:pt x="30" y="49"/>
                      <a:pt x="29" y="50"/>
                      <a:pt x="28" y="51"/>
                    </a:cubicBezTo>
                    <a:cubicBezTo>
                      <a:pt x="28" y="51"/>
                      <a:pt x="28" y="51"/>
                      <a:pt x="28" y="51"/>
                    </a:cubicBezTo>
                    <a:cubicBezTo>
                      <a:pt x="28" y="51"/>
                      <a:pt x="28" y="51"/>
                      <a:pt x="28" y="51"/>
                    </a:cubicBezTo>
                    <a:cubicBezTo>
                      <a:pt x="25" y="54"/>
                      <a:pt x="21" y="56"/>
                      <a:pt x="16" y="56"/>
                    </a:cubicBezTo>
                    <a:cubicBezTo>
                      <a:pt x="14" y="56"/>
                      <a:pt x="12" y="55"/>
                      <a:pt x="10" y="55"/>
                    </a:cubicBezTo>
                    <a:cubicBezTo>
                      <a:pt x="8" y="54"/>
                      <a:pt x="6" y="52"/>
                      <a:pt x="5" y="51"/>
                    </a:cubicBezTo>
                    <a:cubicBezTo>
                      <a:pt x="5" y="51"/>
                      <a:pt x="5" y="51"/>
                      <a:pt x="5" y="51"/>
                    </a:cubicBezTo>
                    <a:cubicBezTo>
                      <a:pt x="5" y="51"/>
                      <a:pt x="4" y="51"/>
                      <a:pt x="4" y="50"/>
                    </a:cubicBezTo>
                    <a:cubicBezTo>
                      <a:pt x="4" y="50"/>
                      <a:pt x="4" y="50"/>
                      <a:pt x="4" y="50"/>
                    </a:cubicBezTo>
                    <a:cubicBezTo>
                      <a:pt x="4" y="50"/>
                      <a:pt x="4" y="50"/>
                      <a:pt x="4" y="50"/>
                    </a:cubicBezTo>
                    <a:cubicBezTo>
                      <a:pt x="4" y="50"/>
                      <a:pt x="4" y="50"/>
                      <a:pt x="4" y="50"/>
                    </a:cubicBezTo>
                    <a:cubicBezTo>
                      <a:pt x="4" y="50"/>
                      <a:pt x="4" y="50"/>
                      <a:pt x="4" y="50"/>
                    </a:cubicBezTo>
                    <a:cubicBezTo>
                      <a:pt x="3" y="49"/>
                      <a:pt x="2" y="47"/>
                      <a:pt x="1" y="45"/>
                    </a:cubicBezTo>
                    <a:cubicBezTo>
                      <a:pt x="0" y="43"/>
                      <a:pt x="0" y="41"/>
                      <a:pt x="0" y="39"/>
                    </a:cubicBezTo>
                    <a:cubicBezTo>
                      <a:pt x="0" y="16"/>
                      <a:pt x="0" y="16"/>
                      <a:pt x="0" y="16"/>
                    </a:cubicBezTo>
                    <a:cubicBezTo>
                      <a:pt x="0" y="15"/>
                      <a:pt x="1" y="14"/>
                      <a:pt x="2" y="14"/>
                    </a:cubicBezTo>
                    <a:cubicBezTo>
                      <a:pt x="51" y="14"/>
                      <a:pt x="51" y="14"/>
                      <a:pt x="51" y="14"/>
                    </a:cubicBezTo>
                    <a:cubicBezTo>
                      <a:pt x="51" y="12"/>
                      <a:pt x="51" y="12"/>
                      <a:pt x="51" y="12"/>
                    </a:cubicBezTo>
                    <a:cubicBezTo>
                      <a:pt x="51" y="3"/>
                      <a:pt x="51" y="3"/>
                      <a:pt x="51" y="3"/>
                    </a:cubicBezTo>
                    <a:cubicBezTo>
                      <a:pt x="51" y="3"/>
                      <a:pt x="51" y="3"/>
                      <a:pt x="51" y="3"/>
                    </a:cubicBezTo>
                    <a:cubicBezTo>
                      <a:pt x="51" y="3"/>
                      <a:pt x="51" y="2"/>
                      <a:pt x="51" y="2"/>
                    </a:cubicBezTo>
                    <a:cubicBezTo>
                      <a:pt x="52" y="1"/>
                      <a:pt x="53" y="0"/>
                      <a:pt x="54" y="1"/>
                    </a:cubicBezTo>
                    <a:cubicBezTo>
                      <a:pt x="55" y="1"/>
                      <a:pt x="56" y="2"/>
                      <a:pt x="56" y="2"/>
                    </a:cubicBezTo>
                    <a:cubicBezTo>
                      <a:pt x="56" y="2"/>
                      <a:pt x="56" y="2"/>
                      <a:pt x="56" y="2"/>
                    </a:cubicBezTo>
                    <a:cubicBezTo>
                      <a:pt x="57" y="2"/>
                      <a:pt x="58" y="2"/>
                      <a:pt x="59" y="2"/>
                    </a:cubicBezTo>
                    <a:cubicBezTo>
                      <a:pt x="59" y="2"/>
                      <a:pt x="59" y="2"/>
                      <a:pt x="59" y="2"/>
                    </a:cubicBezTo>
                    <a:lnTo>
                      <a:pt x="5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7" name="Freeform 70"/>
              <p:cNvSpPr>
                <a:spLocks noEditPoints="1"/>
              </p:cNvSpPr>
              <p:nvPr/>
            </p:nvSpPr>
            <p:spPr bwMode="auto">
              <a:xfrm>
                <a:off x="5756285" y="1889136"/>
                <a:ext cx="295276" cy="46038"/>
              </a:xfrm>
              <a:custGeom>
                <a:avLst/>
                <a:gdLst>
                  <a:gd name="T0" fmla="*/ 66 w 131"/>
                  <a:gd name="T1" fmla="*/ 15 h 20"/>
                  <a:gd name="T2" fmla="*/ 109 w 131"/>
                  <a:gd name="T3" fmla="*/ 11 h 20"/>
                  <a:gd name="T4" fmla="*/ 124 w 131"/>
                  <a:gd name="T5" fmla="*/ 5 h 20"/>
                  <a:gd name="T6" fmla="*/ 118 w 131"/>
                  <a:gd name="T7" fmla="*/ 5 h 20"/>
                  <a:gd name="T8" fmla="*/ 118 w 131"/>
                  <a:gd name="T9" fmla="*/ 5 h 20"/>
                  <a:gd name="T10" fmla="*/ 118 w 131"/>
                  <a:gd name="T11" fmla="*/ 5 h 20"/>
                  <a:gd name="T12" fmla="*/ 66 w 131"/>
                  <a:gd name="T13" fmla="*/ 5 h 20"/>
                  <a:gd name="T14" fmla="*/ 66 w 131"/>
                  <a:gd name="T15" fmla="*/ 0 h 20"/>
                  <a:gd name="T16" fmla="*/ 118 w 131"/>
                  <a:gd name="T17" fmla="*/ 0 h 20"/>
                  <a:gd name="T18" fmla="*/ 118 w 131"/>
                  <a:gd name="T19" fmla="*/ 0 h 20"/>
                  <a:gd name="T20" fmla="*/ 118 w 131"/>
                  <a:gd name="T21" fmla="*/ 0 h 20"/>
                  <a:gd name="T22" fmla="*/ 128 w 131"/>
                  <a:gd name="T23" fmla="*/ 0 h 20"/>
                  <a:gd name="T24" fmla="*/ 131 w 131"/>
                  <a:gd name="T25" fmla="*/ 3 h 20"/>
                  <a:gd name="T26" fmla="*/ 111 w 131"/>
                  <a:gd name="T27" fmla="*/ 16 h 20"/>
                  <a:gd name="T28" fmla="*/ 66 w 131"/>
                  <a:gd name="T29" fmla="*/ 20 h 20"/>
                  <a:gd name="T30" fmla="*/ 66 w 131"/>
                  <a:gd name="T31" fmla="*/ 15 h 20"/>
                  <a:gd name="T32" fmla="*/ 66 w 131"/>
                  <a:gd name="T33" fmla="*/ 15 h 20"/>
                  <a:gd name="T34" fmla="*/ 66 w 131"/>
                  <a:gd name="T35" fmla="*/ 15 h 20"/>
                  <a:gd name="T36" fmla="*/ 66 w 131"/>
                  <a:gd name="T37" fmla="*/ 20 h 20"/>
                  <a:gd name="T38" fmla="*/ 66 w 131"/>
                  <a:gd name="T39" fmla="*/ 20 h 20"/>
                  <a:gd name="T40" fmla="*/ 21 w 131"/>
                  <a:gd name="T41" fmla="*/ 16 h 20"/>
                  <a:gd name="T42" fmla="*/ 0 w 131"/>
                  <a:gd name="T43" fmla="*/ 3 h 20"/>
                  <a:gd name="T44" fmla="*/ 0 w 131"/>
                  <a:gd name="T45" fmla="*/ 3 h 20"/>
                  <a:gd name="T46" fmla="*/ 3 w 131"/>
                  <a:gd name="T47" fmla="*/ 0 h 20"/>
                  <a:gd name="T48" fmla="*/ 13 w 131"/>
                  <a:gd name="T49" fmla="*/ 0 h 20"/>
                  <a:gd name="T50" fmla="*/ 13 w 131"/>
                  <a:gd name="T51" fmla="*/ 0 h 20"/>
                  <a:gd name="T52" fmla="*/ 13 w 131"/>
                  <a:gd name="T53" fmla="*/ 0 h 20"/>
                  <a:gd name="T54" fmla="*/ 66 w 131"/>
                  <a:gd name="T55" fmla="*/ 0 h 20"/>
                  <a:gd name="T56" fmla="*/ 66 w 131"/>
                  <a:gd name="T57" fmla="*/ 5 h 20"/>
                  <a:gd name="T58" fmla="*/ 13 w 131"/>
                  <a:gd name="T59" fmla="*/ 5 h 20"/>
                  <a:gd name="T60" fmla="*/ 13 w 131"/>
                  <a:gd name="T61" fmla="*/ 5 h 20"/>
                  <a:gd name="T62" fmla="*/ 13 w 131"/>
                  <a:gd name="T63" fmla="*/ 5 h 20"/>
                  <a:gd name="T64" fmla="*/ 7 w 131"/>
                  <a:gd name="T65" fmla="*/ 5 h 20"/>
                  <a:gd name="T66" fmla="*/ 22 w 131"/>
                  <a:gd name="T67" fmla="*/ 11 h 20"/>
                  <a:gd name="T68" fmla="*/ 66 w 131"/>
                  <a:gd name="T69"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 h="20">
                    <a:moveTo>
                      <a:pt x="66" y="15"/>
                    </a:moveTo>
                    <a:cubicBezTo>
                      <a:pt x="83" y="15"/>
                      <a:pt x="98" y="13"/>
                      <a:pt x="109" y="11"/>
                    </a:cubicBezTo>
                    <a:cubicBezTo>
                      <a:pt x="117" y="9"/>
                      <a:pt x="122" y="7"/>
                      <a:pt x="124" y="5"/>
                    </a:cubicBezTo>
                    <a:cubicBezTo>
                      <a:pt x="118" y="5"/>
                      <a:pt x="118" y="5"/>
                      <a:pt x="118" y="5"/>
                    </a:cubicBezTo>
                    <a:cubicBezTo>
                      <a:pt x="118" y="5"/>
                      <a:pt x="118" y="5"/>
                      <a:pt x="118" y="5"/>
                    </a:cubicBezTo>
                    <a:cubicBezTo>
                      <a:pt x="118" y="5"/>
                      <a:pt x="118" y="5"/>
                      <a:pt x="118" y="5"/>
                    </a:cubicBezTo>
                    <a:cubicBezTo>
                      <a:pt x="66" y="5"/>
                      <a:pt x="66" y="5"/>
                      <a:pt x="66" y="5"/>
                    </a:cubicBezTo>
                    <a:cubicBezTo>
                      <a:pt x="66" y="0"/>
                      <a:pt x="66" y="0"/>
                      <a:pt x="66" y="0"/>
                    </a:cubicBezTo>
                    <a:cubicBezTo>
                      <a:pt x="118" y="0"/>
                      <a:pt x="118" y="0"/>
                      <a:pt x="118" y="0"/>
                    </a:cubicBezTo>
                    <a:cubicBezTo>
                      <a:pt x="118" y="0"/>
                      <a:pt x="118" y="0"/>
                      <a:pt x="118" y="0"/>
                    </a:cubicBezTo>
                    <a:cubicBezTo>
                      <a:pt x="118" y="0"/>
                      <a:pt x="118" y="0"/>
                      <a:pt x="118" y="0"/>
                    </a:cubicBezTo>
                    <a:cubicBezTo>
                      <a:pt x="128" y="0"/>
                      <a:pt x="128" y="0"/>
                      <a:pt x="128" y="0"/>
                    </a:cubicBezTo>
                    <a:cubicBezTo>
                      <a:pt x="130" y="0"/>
                      <a:pt x="131" y="1"/>
                      <a:pt x="131" y="3"/>
                    </a:cubicBezTo>
                    <a:cubicBezTo>
                      <a:pt x="131" y="8"/>
                      <a:pt x="123" y="13"/>
                      <a:pt x="111" y="16"/>
                    </a:cubicBezTo>
                    <a:cubicBezTo>
                      <a:pt x="99" y="18"/>
                      <a:pt x="83" y="20"/>
                      <a:pt x="66" y="20"/>
                    </a:cubicBezTo>
                    <a:lnTo>
                      <a:pt x="66" y="15"/>
                    </a:lnTo>
                    <a:close/>
                    <a:moveTo>
                      <a:pt x="66" y="15"/>
                    </a:moveTo>
                    <a:cubicBezTo>
                      <a:pt x="66" y="15"/>
                      <a:pt x="66" y="15"/>
                      <a:pt x="66" y="15"/>
                    </a:cubicBezTo>
                    <a:cubicBezTo>
                      <a:pt x="66" y="20"/>
                      <a:pt x="66" y="20"/>
                      <a:pt x="66" y="20"/>
                    </a:cubicBezTo>
                    <a:cubicBezTo>
                      <a:pt x="66" y="20"/>
                      <a:pt x="66" y="20"/>
                      <a:pt x="66" y="20"/>
                    </a:cubicBezTo>
                    <a:cubicBezTo>
                      <a:pt x="48" y="20"/>
                      <a:pt x="32" y="18"/>
                      <a:pt x="21" y="16"/>
                    </a:cubicBezTo>
                    <a:cubicBezTo>
                      <a:pt x="8" y="13"/>
                      <a:pt x="1" y="8"/>
                      <a:pt x="0" y="3"/>
                    </a:cubicBezTo>
                    <a:cubicBezTo>
                      <a:pt x="0" y="3"/>
                      <a:pt x="0" y="3"/>
                      <a:pt x="0" y="3"/>
                    </a:cubicBezTo>
                    <a:cubicBezTo>
                      <a:pt x="0" y="1"/>
                      <a:pt x="2" y="0"/>
                      <a:pt x="3" y="0"/>
                    </a:cubicBezTo>
                    <a:cubicBezTo>
                      <a:pt x="13" y="0"/>
                      <a:pt x="13" y="0"/>
                      <a:pt x="13" y="0"/>
                    </a:cubicBezTo>
                    <a:cubicBezTo>
                      <a:pt x="13" y="0"/>
                      <a:pt x="13" y="0"/>
                      <a:pt x="13" y="0"/>
                    </a:cubicBezTo>
                    <a:cubicBezTo>
                      <a:pt x="13" y="0"/>
                      <a:pt x="13" y="0"/>
                      <a:pt x="13" y="0"/>
                    </a:cubicBezTo>
                    <a:cubicBezTo>
                      <a:pt x="66" y="0"/>
                      <a:pt x="66" y="0"/>
                      <a:pt x="66" y="0"/>
                    </a:cubicBezTo>
                    <a:cubicBezTo>
                      <a:pt x="66" y="5"/>
                      <a:pt x="66" y="5"/>
                      <a:pt x="66" y="5"/>
                    </a:cubicBezTo>
                    <a:cubicBezTo>
                      <a:pt x="13" y="5"/>
                      <a:pt x="13" y="5"/>
                      <a:pt x="13" y="5"/>
                    </a:cubicBezTo>
                    <a:cubicBezTo>
                      <a:pt x="13" y="5"/>
                      <a:pt x="13" y="5"/>
                      <a:pt x="13" y="5"/>
                    </a:cubicBezTo>
                    <a:cubicBezTo>
                      <a:pt x="13" y="5"/>
                      <a:pt x="13" y="5"/>
                      <a:pt x="13" y="5"/>
                    </a:cubicBezTo>
                    <a:cubicBezTo>
                      <a:pt x="7" y="5"/>
                      <a:pt x="7" y="5"/>
                      <a:pt x="7" y="5"/>
                    </a:cubicBezTo>
                    <a:cubicBezTo>
                      <a:pt x="9" y="7"/>
                      <a:pt x="14" y="9"/>
                      <a:pt x="22" y="11"/>
                    </a:cubicBezTo>
                    <a:cubicBezTo>
                      <a:pt x="33" y="13"/>
                      <a:pt x="48" y="15"/>
                      <a:pt x="6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8" name="Freeform 71"/>
              <p:cNvSpPr>
                <a:spLocks noEditPoints="1"/>
              </p:cNvSpPr>
              <p:nvPr/>
            </p:nvSpPr>
            <p:spPr bwMode="auto">
              <a:xfrm>
                <a:off x="5880110" y="1620848"/>
                <a:ext cx="47625" cy="69851"/>
              </a:xfrm>
              <a:custGeom>
                <a:avLst/>
                <a:gdLst>
                  <a:gd name="T0" fmla="*/ 11 w 21"/>
                  <a:gd name="T1" fmla="*/ 26 h 31"/>
                  <a:gd name="T2" fmla="*/ 12 w 21"/>
                  <a:gd name="T3" fmla="*/ 26 h 31"/>
                  <a:gd name="T4" fmla="*/ 12 w 21"/>
                  <a:gd name="T5" fmla="*/ 26 h 31"/>
                  <a:gd name="T6" fmla="*/ 13 w 21"/>
                  <a:gd name="T7" fmla="*/ 25 h 31"/>
                  <a:gd name="T8" fmla="*/ 15 w 21"/>
                  <a:gd name="T9" fmla="*/ 23 h 31"/>
                  <a:gd name="T10" fmla="*/ 16 w 21"/>
                  <a:gd name="T11" fmla="*/ 19 h 31"/>
                  <a:gd name="T12" fmla="*/ 13 w 21"/>
                  <a:gd name="T13" fmla="*/ 9 h 31"/>
                  <a:gd name="T14" fmla="*/ 11 w 21"/>
                  <a:gd name="T15" fmla="*/ 5 h 31"/>
                  <a:gd name="T16" fmla="*/ 11 w 21"/>
                  <a:gd name="T17" fmla="*/ 0 h 31"/>
                  <a:gd name="T18" fmla="*/ 17 w 21"/>
                  <a:gd name="T19" fmla="*/ 7 h 31"/>
                  <a:gd name="T20" fmla="*/ 21 w 21"/>
                  <a:gd name="T21" fmla="*/ 19 h 31"/>
                  <a:gd name="T22" fmla="*/ 19 w 21"/>
                  <a:gd name="T23" fmla="*/ 25 h 31"/>
                  <a:gd name="T24" fmla="*/ 15 w 21"/>
                  <a:gd name="T25" fmla="*/ 29 h 31"/>
                  <a:gd name="T26" fmla="*/ 13 w 21"/>
                  <a:gd name="T27" fmla="*/ 30 h 31"/>
                  <a:gd name="T28" fmla="*/ 13 w 21"/>
                  <a:gd name="T29" fmla="*/ 30 h 31"/>
                  <a:gd name="T30" fmla="*/ 11 w 21"/>
                  <a:gd name="T31" fmla="*/ 31 h 31"/>
                  <a:gd name="T32" fmla="*/ 11 w 21"/>
                  <a:gd name="T33" fmla="*/ 26 h 31"/>
                  <a:gd name="T34" fmla="*/ 8 w 21"/>
                  <a:gd name="T35" fmla="*/ 25 h 31"/>
                  <a:gd name="T36" fmla="*/ 9 w 21"/>
                  <a:gd name="T37" fmla="*/ 26 h 31"/>
                  <a:gd name="T38" fmla="*/ 11 w 21"/>
                  <a:gd name="T39" fmla="*/ 26 h 31"/>
                  <a:gd name="T40" fmla="*/ 11 w 21"/>
                  <a:gd name="T41" fmla="*/ 26 h 31"/>
                  <a:gd name="T42" fmla="*/ 11 w 21"/>
                  <a:gd name="T43" fmla="*/ 31 h 31"/>
                  <a:gd name="T44" fmla="*/ 11 w 21"/>
                  <a:gd name="T45" fmla="*/ 31 h 31"/>
                  <a:gd name="T46" fmla="*/ 8 w 21"/>
                  <a:gd name="T47" fmla="*/ 30 h 31"/>
                  <a:gd name="T48" fmla="*/ 6 w 21"/>
                  <a:gd name="T49" fmla="*/ 29 h 31"/>
                  <a:gd name="T50" fmla="*/ 2 w 21"/>
                  <a:gd name="T51" fmla="*/ 25 h 31"/>
                  <a:gd name="T52" fmla="*/ 0 w 21"/>
                  <a:gd name="T53" fmla="*/ 19 h 31"/>
                  <a:gd name="T54" fmla="*/ 4 w 21"/>
                  <a:gd name="T55" fmla="*/ 7 h 31"/>
                  <a:gd name="T56" fmla="*/ 10 w 21"/>
                  <a:gd name="T57" fmla="*/ 0 h 31"/>
                  <a:gd name="T58" fmla="*/ 10 w 21"/>
                  <a:gd name="T59" fmla="*/ 0 h 31"/>
                  <a:gd name="T60" fmla="*/ 10 w 21"/>
                  <a:gd name="T61" fmla="*/ 0 h 31"/>
                  <a:gd name="T62" fmla="*/ 11 w 21"/>
                  <a:gd name="T63" fmla="*/ 0 h 31"/>
                  <a:gd name="T64" fmla="*/ 11 w 21"/>
                  <a:gd name="T65" fmla="*/ 5 h 31"/>
                  <a:gd name="T66" fmla="*/ 10 w 21"/>
                  <a:gd name="T67" fmla="*/ 5 h 31"/>
                  <a:gd name="T68" fmla="*/ 10 w 21"/>
                  <a:gd name="T69" fmla="*/ 5 h 31"/>
                  <a:gd name="T70" fmla="*/ 10 w 21"/>
                  <a:gd name="T71" fmla="*/ 5 h 31"/>
                  <a:gd name="T72" fmla="*/ 8 w 21"/>
                  <a:gd name="T73" fmla="*/ 9 h 31"/>
                  <a:gd name="T74" fmla="*/ 5 w 21"/>
                  <a:gd name="T75" fmla="*/ 19 h 31"/>
                  <a:gd name="T76" fmla="*/ 6 w 21"/>
                  <a:gd name="T77" fmla="*/ 23 h 31"/>
                  <a:gd name="T78" fmla="*/ 8 w 21"/>
                  <a:gd name="T7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 h="31">
                    <a:moveTo>
                      <a:pt x="11" y="26"/>
                    </a:moveTo>
                    <a:cubicBezTo>
                      <a:pt x="11" y="26"/>
                      <a:pt x="11" y="26"/>
                      <a:pt x="12" y="26"/>
                    </a:cubicBezTo>
                    <a:cubicBezTo>
                      <a:pt x="12" y="26"/>
                      <a:pt x="12" y="26"/>
                      <a:pt x="12" y="26"/>
                    </a:cubicBezTo>
                    <a:cubicBezTo>
                      <a:pt x="12" y="25"/>
                      <a:pt x="13" y="25"/>
                      <a:pt x="13" y="25"/>
                    </a:cubicBezTo>
                    <a:cubicBezTo>
                      <a:pt x="14" y="25"/>
                      <a:pt x="15" y="24"/>
                      <a:pt x="15" y="23"/>
                    </a:cubicBezTo>
                    <a:cubicBezTo>
                      <a:pt x="16" y="22"/>
                      <a:pt x="16" y="21"/>
                      <a:pt x="16" y="19"/>
                    </a:cubicBezTo>
                    <a:cubicBezTo>
                      <a:pt x="16" y="18"/>
                      <a:pt x="15" y="13"/>
                      <a:pt x="13" y="9"/>
                    </a:cubicBezTo>
                    <a:cubicBezTo>
                      <a:pt x="12" y="7"/>
                      <a:pt x="11" y="6"/>
                      <a:pt x="11" y="5"/>
                    </a:cubicBezTo>
                    <a:cubicBezTo>
                      <a:pt x="11" y="0"/>
                      <a:pt x="11" y="0"/>
                      <a:pt x="11" y="0"/>
                    </a:cubicBezTo>
                    <a:cubicBezTo>
                      <a:pt x="13" y="0"/>
                      <a:pt x="15" y="3"/>
                      <a:pt x="17" y="7"/>
                    </a:cubicBezTo>
                    <a:cubicBezTo>
                      <a:pt x="19" y="11"/>
                      <a:pt x="21" y="18"/>
                      <a:pt x="21" y="19"/>
                    </a:cubicBezTo>
                    <a:cubicBezTo>
                      <a:pt x="21" y="21"/>
                      <a:pt x="20" y="23"/>
                      <a:pt x="19" y="25"/>
                    </a:cubicBezTo>
                    <a:cubicBezTo>
                      <a:pt x="18" y="27"/>
                      <a:pt x="17" y="28"/>
                      <a:pt x="15" y="29"/>
                    </a:cubicBezTo>
                    <a:cubicBezTo>
                      <a:pt x="15" y="30"/>
                      <a:pt x="14" y="30"/>
                      <a:pt x="13" y="30"/>
                    </a:cubicBezTo>
                    <a:cubicBezTo>
                      <a:pt x="13" y="30"/>
                      <a:pt x="13" y="30"/>
                      <a:pt x="13" y="30"/>
                    </a:cubicBezTo>
                    <a:cubicBezTo>
                      <a:pt x="12" y="30"/>
                      <a:pt x="11" y="31"/>
                      <a:pt x="11" y="31"/>
                    </a:cubicBezTo>
                    <a:lnTo>
                      <a:pt x="11" y="26"/>
                    </a:lnTo>
                    <a:close/>
                    <a:moveTo>
                      <a:pt x="8" y="25"/>
                    </a:moveTo>
                    <a:cubicBezTo>
                      <a:pt x="9" y="25"/>
                      <a:pt x="9" y="25"/>
                      <a:pt x="9" y="26"/>
                    </a:cubicBezTo>
                    <a:cubicBezTo>
                      <a:pt x="10" y="26"/>
                      <a:pt x="10" y="26"/>
                      <a:pt x="11" y="26"/>
                    </a:cubicBezTo>
                    <a:cubicBezTo>
                      <a:pt x="11" y="26"/>
                      <a:pt x="11" y="26"/>
                      <a:pt x="11" y="26"/>
                    </a:cubicBezTo>
                    <a:cubicBezTo>
                      <a:pt x="11" y="31"/>
                      <a:pt x="11" y="31"/>
                      <a:pt x="11" y="31"/>
                    </a:cubicBezTo>
                    <a:cubicBezTo>
                      <a:pt x="11" y="31"/>
                      <a:pt x="11" y="31"/>
                      <a:pt x="11" y="31"/>
                    </a:cubicBezTo>
                    <a:cubicBezTo>
                      <a:pt x="10" y="31"/>
                      <a:pt x="9" y="30"/>
                      <a:pt x="8" y="30"/>
                    </a:cubicBezTo>
                    <a:cubicBezTo>
                      <a:pt x="7" y="30"/>
                      <a:pt x="7" y="30"/>
                      <a:pt x="6" y="29"/>
                    </a:cubicBezTo>
                    <a:cubicBezTo>
                      <a:pt x="4" y="28"/>
                      <a:pt x="3" y="27"/>
                      <a:pt x="2" y="25"/>
                    </a:cubicBezTo>
                    <a:cubicBezTo>
                      <a:pt x="1" y="23"/>
                      <a:pt x="0" y="21"/>
                      <a:pt x="0" y="19"/>
                    </a:cubicBezTo>
                    <a:cubicBezTo>
                      <a:pt x="0" y="18"/>
                      <a:pt x="2" y="11"/>
                      <a:pt x="4" y="7"/>
                    </a:cubicBezTo>
                    <a:cubicBezTo>
                      <a:pt x="6" y="3"/>
                      <a:pt x="8" y="1"/>
                      <a:pt x="10" y="0"/>
                    </a:cubicBezTo>
                    <a:cubicBezTo>
                      <a:pt x="10" y="0"/>
                      <a:pt x="10" y="0"/>
                      <a:pt x="10" y="0"/>
                    </a:cubicBezTo>
                    <a:cubicBezTo>
                      <a:pt x="10" y="0"/>
                      <a:pt x="10" y="0"/>
                      <a:pt x="10" y="0"/>
                    </a:cubicBezTo>
                    <a:cubicBezTo>
                      <a:pt x="11" y="0"/>
                      <a:pt x="11" y="0"/>
                      <a:pt x="11" y="0"/>
                    </a:cubicBezTo>
                    <a:cubicBezTo>
                      <a:pt x="11" y="5"/>
                      <a:pt x="11" y="5"/>
                      <a:pt x="11" y="5"/>
                    </a:cubicBezTo>
                    <a:cubicBezTo>
                      <a:pt x="11" y="5"/>
                      <a:pt x="10" y="5"/>
                      <a:pt x="10" y="5"/>
                    </a:cubicBezTo>
                    <a:cubicBezTo>
                      <a:pt x="10" y="5"/>
                      <a:pt x="10" y="5"/>
                      <a:pt x="10" y="5"/>
                    </a:cubicBezTo>
                    <a:cubicBezTo>
                      <a:pt x="10" y="5"/>
                      <a:pt x="10" y="5"/>
                      <a:pt x="10" y="5"/>
                    </a:cubicBezTo>
                    <a:cubicBezTo>
                      <a:pt x="10" y="5"/>
                      <a:pt x="9" y="7"/>
                      <a:pt x="8" y="9"/>
                    </a:cubicBezTo>
                    <a:cubicBezTo>
                      <a:pt x="7" y="13"/>
                      <a:pt x="5" y="18"/>
                      <a:pt x="5" y="19"/>
                    </a:cubicBezTo>
                    <a:cubicBezTo>
                      <a:pt x="5" y="21"/>
                      <a:pt x="5" y="22"/>
                      <a:pt x="6" y="23"/>
                    </a:cubicBezTo>
                    <a:cubicBezTo>
                      <a:pt x="7" y="24"/>
                      <a:pt x="7" y="25"/>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9" name="Freeform 72"/>
              <p:cNvSpPr>
                <a:spLocks noEditPoints="1"/>
              </p:cNvSpPr>
              <p:nvPr/>
            </p:nvSpPr>
            <p:spPr bwMode="auto">
              <a:xfrm>
                <a:off x="6019810" y="1946287"/>
                <a:ext cx="192089" cy="358777"/>
              </a:xfrm>
              <a:custGeom>
                <a:avLst/>
                <a:gdLst>
                  <a:gd name="T0" fmla="*/ 72 w 85"/>
                  <a:gd name="T1" fmla="*/ 14 h 159"/>
                  <a:gd name="T2" fmla="*/ 43 w 85"/>
                  <a:gd name="T3" fmla="*/ 0 h 159"/>
                  <a:gd name="T4" fmla="*/ 85 w 85"/>
                  <a:gd name="T5" fmla="*/ 39 h 159"/>
                  <a:gd name="T6" fmla="*/ 71 w 85"/>
                  <a:gd name="T7" fmla="*/ 119 h 159"/>
                  <a:gd name="T8" fmla="*/ 63 w 85"/>
                  <a:gd name="T9" fmla="*/ 22 h 159"/>
                  <a:gd name="T10" fmla="*/ 43 w 85"/>
                  <a:gd name="T11" fmla="*/ 11 h 159"/>
                  <a:gd name="T12" fmla="*/ 74 w 85"/>
                  <a:gd name="T13" fmla="*/ 39 h 159"/>
                  <a:gd name="T14" fmla="*/ 43 w 85"/>
                  <a:gd name="T15" fmla="*/ 153 h 159"/>
                  <a:gd name="T16" fmla="*/ 68 w 85"/>
                  <a:gd name="T17" fmla="*/ 126 h 159"/>
                  <a:gd name="T18" fmla="*/ 68 w 85"/>
                  <a:gd name="T19" fmla="*/ 66 h 159"/>
                  <a:gd name="T20" fmla="*/ 43 w 85"/>
                  <a:gd name="T21" fmla="*/ 41 h 159"/>
                  <a:gd name="T22" fmla="*/ 57 w 85"/>
                  <a:gd name="T23" fmla="*/ 52 h 159"/>
                  <a:gd name="T24" fmla="*/ 63 w 85"/>
                  <a:gd name="T25" fmla="*/ 126 h 159"/>
                  <a:gd name="T26" fmla="*/ 43 w 85"/>
                  <a:gd name="T27" fmla="*/ 53 h 159"/>
                  <a:gd name="T28" fmla="*/ 49 w 85"/>
                  <a:gd name="T29" fmla="*/ 60 h 159"/>
                  <a:gd name="T30" fmla="*/ 46 w 85"/>
                  <a:gd name="T31" fmla="*/ 137 h 159"/>
                  <a:gd name="T32" fmla="*/ 43 w 85"/>
                  <a:gd name="T33" fmla="*/ 145 h 159"/>
                  <a:gd name="T34" fmla="*/ 49 w 85"/>
                  <a:gd name="T35" fmla="*/ 141 h 159"/>
                  <a:gd name="T36" fmla="*/ 56 w 85"/>
                  <a:gd name="T37" fmla="*/ 66 h 159"/>
                  <a:gd name="T38" fmla="*/ 43 w 85"/>
                  <a:gd name="T39" fmla="*/ 53 h 159"/>
                  <a:gd name="T40" fmla="*/ 13 w 85"/>
                  <a:gd name="T41" fmla="*/ 14 h 159"/>
                  <a:gd name="T42" fmla="*/ 5 w 85"/>
                  <a:gd name="T43" fmla="*/ 125 h 159"/>
                  <a:gd name="T44" fmla="*/ 33 w 85"/>
                  <a:gd name="T45" fmla="*/ 154 h 159"/>
                  <a:gd name="T46" fmla="*/ 34 w 85"/>
                  <a:gd name="T47" fmla="*/ 154 h 159"/>
                  <a:gd name="T48" fmla="*/ 34 w 85"/>
                  <a:gd name="T49" fmla="*/ 159 h 159"/>
                  <a:gd name="T50" fmla="*/ 33 w 85"/>
                  <a:gd name="T51" fmla="*/ 159 h 159"/>
                  <a:gd name="T52" fmla="*/ 0 w 85"/>
                  <a:gd name="T53" fmla="*/ 125 h 159"/>
                  <a:gd name="T54" fmla="*/ 9 w 85"/>
                  <a:gd name="T55" fmla="*/ 11 h 159"/>
                  <a:gd name="T56" fmla="*/ 43 w 85"/>
                  <a:gd name="T57" fmla="*/ 4 h 159"/>
                  <a:gd name="T58" fmla="*/ 41 w 85"/>
                  <a:gd name="T59" fmla="*/ 41 h 159"/>
                  <a:gd name="T60" fmla="*/ 18 w 85"/>
                  <a:gd name="T61" fmla="*/ 116 h 159"/>
                  <a:gd name="T62" fmla="*/ 35 w 85"/>
                  <a:gd name="T63" fmla="*/ 116 h 159"/>
                  <a:gd name="T64" fmla="*/ 41 w 85"/>
                  <a:gd name="T65" fmla="*/ 58 h 159"/>
                  <a:gd name="T66" fmla="*/ 41 w 85"/>
                  <a:gd name="T67" fmla="*/ 53 h 159"/>
                  <a:gd name="T68" fmla="*/ 30 w 85"/>
                  <a:gd name="T69" fmla="*/ 113 h 159"/>
                  <a:gd name="T70" fmla="*/ 28 w 85"/>
                  <a:gd name="T71" fmla="*/ 51 h 159"/>
                  <a:gd name="T72" fmla="*/ 43 w 85"/>
                  <a:gd name="T73" fmla="*/ 145 h 159"/>
                  <a:gd name="T74" fmla="*/ 27 w 85"/>
                  <a:gd name="T75" fmla="*/ 141 h 159"/>
                  <a:gd name="T76" fmla="*/ 16 w 85"/>
                  <a:gd name="T77" fmla="*/ 119 h 159"/>
                  <a:gd name="T78" fmla="*/ 35 w 85"/>
                  <a:gd name="T79" fmla="*/ 16 h 159"/>
                  <a:gd name="T80" fmla="*/ 35 w 85"/>
                  <a:gd name="T81" fmla="*/ 11 h 159"/>
                  <a:gd name="T82" fmla="*/ 12 w 85"/>
                  <a:gd name="T83" fmla="*/ 119 h 159"/>
                  <a:gd name="T84" fmla="*/ 17 w 85"/>
                  <a:gd name="T85" fmla="*/ 140 h 159"/>
                  <a:gd name="T86" fmla="*/ 34 w 85"/>
                  <a:gd name="T8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 h="159">
                    <a:moveTo>
                      <a:pt x="81" y="114"/>
                    </a:moveTo>
                    <a:cubicBezTo>
                      <a:pt x="81" y="39"/>
                      <a:pt x="81" y="39"/>
                      <a:pt x="81" y="39"/>
                    </a:cubicBezTo>
                    <a:cubicBezTo>
                      <a:pt x="81" y="29"/>
                      <a:pt x="77" y="20"/>
                      <a:pt x="72" y="14"/>
                    </a:cubicBezTo>
                    <a:cubicBezTo>
                      <a:pt x="67" y="8"/>
                      <a:pt x="59" y="4"/>
                      <a:pt x="50" y="4"/>
                    </a:cubicBezTo>
                    <a:cubicBezTo>
                      <a:pt x="43" y="4"/>
                      <a:pt x="43" y="4"/>
                      <a:pt x="43" y="4"/>
                    </a:cubicBezTo>
                    <a:cubicBezTo>
                      <a:pt x="43" y="0"/>
                      <a:pt x="43" y="0"/>
                      <a:pt x="43" y="0"/>
                    </a:cubicBezTo>
                    <a:cubicBezTo>
                      <a:pt x="50" y="0"/>
                      <a:pt x="50" y="0"/>
                      <a:pt x="50" y="0"/>
                    </a:cubicBezTo>
                    <a:cubicBezTo>
                      <a:pt x="60" y="0"/>
                      <a:pt x="69" y="4"/>
                      <a:pt x="75" y="11"/>
                    </a:cubicBezTo>
                    <a:cubicBezTo>
                      <a:pt x="82" y="18"/>
                      <a:pt x="85" y="28"/>
                      <a:pt x="85" y="39"/>
                    </a:cubicBezTo>
                    <a:cubicBezTo>
                      <a:pt x="85" y="116"/>
                      <a:pt x="85" y="116"/>
                      <a:pt x="85" y="116"/>
                    </a:cubicBezTo>
                    <a:cubicBezTo>
                      <a:pt x="85" y="118"/>
                      <a:pt x="84" y="119"/>
                      <a:pt x="83" y="119"/>
                    </a:cubicBezTo>
                    <a:cubicBezTo>
                      <a:pt x="71" y="119"/>
                      <a:pt x="71" y="119"/>
                      <a:pt x="71" y="119"/>
                    </a:cubicBezTo>
                    <a:cubicBezTo>
                      <a:pt x="70" y="119"/>
                      <a:pt x="69" y="118"/>
                      <a:pt x="69" y="116"/>
                    </a:cubicBezTo>
                    <a:cubicBezTo>
                      <a:pt x="69" y="39"/>
                      <a:pt x="69" y="39"/>
                      <a:pt x="69" y="39"/>
                    </a:cubicBezTo>
                    <a:cubicBezTo>
                      <a:pt x="69" y="33"/>
                      <a:pt x="67" y="26"/>
                      <a:pt x="63" y="22"/>
                    </a:cubicBezTo>
                    <a:cubicBezTo>
                      <a:pt x="60" y="18"/>
                      <a:pt x="56" y="16"/>
                      <a:pt x="50" y="16"/>
                    </a:cubicBezTo>
                    <a:cubicBezTo>
                      <a:pt x="43" y="16"/>
                      <a:pt x="43" y="16"/>
                      <a:pt x="43" y="16"/>
                    </a:cubicBezTo>
                    <a:cubicBezTo>
                      <a:pt x="43" y="11"/>
                      <a:pt x="43" y="11"/>
                      <a:pt x="43" y="11"/>
                    </a:cubicBezTo>
                    <a:cubicBezTo>
                      <a:pt x="50" y="11"/>
                      <a:pt x="50" y="11"/>
                      <a:pt x="50" y="11"/>
                    </a:cubicBezTo>
                    <a:cubicBezTo>
                      <a:pt x="57" y="11"/>
                      <a:pt x="63" y="14"/>
                      <a:pt x="67" y="19"/>
                    </a:cubicBezTo>
                    <a:cubicBezTo>
                      <a:pt x="72" y="24"/>
                      <a:pt x="74" y="32"/>
                      <a:pt x="74" y="39"/>
                    </a:cubicBezTo>
                    <a:cubicBezTo>
                      <a:pt x="74" y="114"/>
                      <a:pt x="74" y="114"/>
                      <a:pt x="74" y="114"/>
                    </a:cubicBezTo>
                    <a:cubicBezTo>
                      <a:pt x="81" y="114"/>
                      <a:pt x="81" y="114"/>
                      <a:pt x="81" y="114"/>
                    </a:cubicBezTo>
                    <a:close/>
                    <a:moveTo>
                      <a:pt x="43" y="153"/>
                    </a:moveTo>
                    <a:cubicBezTo>
                      <a:pt x="43" y="158"/>
                      <a:pt x="43" y="158"/>
                      <a:pt x="43" y="158"/>
                    </a:cubicBezTo>
                    <a:cubicBezTo>
                      <a:pt x="48" y="156"/>
                      <a:pt x="53" y="153"/>
                      <a:pt x="57" y="149"/>
                    </a:cubicBezTo>
                    <a:cubicBezTo>
                      <a:pt x="64" y="143"/>
                      <a:pt x="67" y="135"/>
                      <a:pt x="68" y="126"/>
                    </a:cubicBezTo>
                    <a:cubicBezTo>
                      <a:pt x="68" y="126"/>
                      <a:pt x="68" y="126"/>
                      <a:pt x="68" y="126"/>
                    </a:cubicBezTo>
                    <a:cubicBezTo>
                      <a:pt x="68" y="126"/>
                      <a:pt x="68" y="126"/>
                      <a:pt x="68" y="126"/>
                    </a:cubicBezTo>
                    <a:cubicBezTo>
                      <a:pt x="68" y="66"/>
                      <a:pt x="68" y="66"/>
                      <a:pt x="68" y="66"/>
                    </a:cubicBezTo>
                    <a:cubicBezTo>
                      <a:pt x="68" y="59"/>
                      <a:pt x="65" y="53"/>
                      <a:pt x="61" y="48"/>
                    </a:cubicBezTo>
                    <a:cubicBezTo>
                      <a:pt x="56" y="44"/>
                      <a:pt x="50" y="41"/>
                      <a:pt x="44" y="41"/>
                    </a:cubicBezTo>
                    <a:cubicBezTo>
                      <a:pt x="43" y="41"/>
                      <a:pt x="43" y="41"/>
                      <a:pt x="43" y="41"/>
                    </a:cubicBezTo>
                    <a:cubicBezTo>
                      <a:pt x="43" y="46"/>
                      <a:pt x="43" y="46"/>
                      <a:pt x="43" y="46"/>
                    </a:cubicBezTo>
                    <a:cubicBezTo>
                      <a:pt x="44" y="46"/>
                      <a:pt x="44" y="46"/>
                      <a:pt x="44" y="46"/>
                    </a:cubicBezTo>
                    <a:cubicBezTo>
                      <a:pt x="49" y="46"/>
                      <a:pt x="54" y="48"/>
                      <a:pt x="57" y="52"/>
                    </a:cubicBezTo>
                    <a:cubicBezTo>
                      <a:pt x="61" y="55"/>
                      <a:pt x="63" y="60"/>
                      <a:pt x="63" y="66"/>
                    </a:cubicBezTo>
                    <a:cubicBezTo>
                      <a:pt x="63" y="126"/>
                      <a:pt x="63" y="126"/>
                      <a:pt x="63" y="126"/>
                    </a:cubicBezTo>
                    <a:cubicBezTo>
                      <a:pt x="63" y="126"/>
                      <a:pt x="63" y="126"/>
                      <a:pt x="63" y="126"/>
                    </a:cubicBezTo>
                    <a:cubicBezTo>
                      <a:pt x="63" y="134"/>
                      <a:pt x="59" y="141"/>
                      <a:pt x="54" y="146"/>
                    </a:cubicBezTo>
                    <a:cubicBezTo>
                      <a:pt x="51" y="149"/>
                      <a:pt x="47" y="151"/>
                      <a:pt x="43" y="153"/>
                    </a:cubicBezTo>
                    <a:close/>
                    <a:moveTo>
                      <a:pt x="43" y="53"/>
                    </a:moveTo>
                    <a:cubicBezTo>
                      <a:pt x="43" y="58"/>
                      <a:pt x="43" y="58"/>
                      <a:pt x="43" y="58"/>
                    </a:cubicBezTo>
                    <a:cubicBezTo>
                      <a:pt x="44" y="58"/>
                      <a:pt x="44" y="58"/>
                      <a:pt x="44" y="58"/>
                    </a:cubicBezTo>
                    <a:cubicBezTo>
                      <a:pt x="46" y="58"/>
                      <a:pt x="48" y="58"/>
                      <a:pt x="49" y="60"/>
                    </a:cubicBezTo>
                    <a:cubicBezTo>
                      <a:pt x="50" y="61"/>
                      <a:pt x="51" y="63"/>
                      <a:pt x="51" y="66"/>
                    </a:cubicBezTo>
                    <a:cubicBezTo>
                      <a:pt x="51" y="125"/>
                      <a:pt x="51" y="125"/>
                      <a:pt x="51" y="125"/>
                    </a:cubicBezTo>
                    <a:cubicBezTo>
                      <a:pt x="51" y="130"/>
                      <a:pt x="49" y="134"/>
                      <a:pt x="46" y="137"/>
                    </a:cubicBezTo>
                    <a:cubicBezTo>
                      <a:pt x="46" y="137"/>
                      <a:pt x="46" y="137"/>
                      <a:pt x="46" y="137"/>
                    </a:cubicBezTo>
                    <a:cubicBezTo>
                      <a:pt x="45" y="138"/>
                      <a:pt x="44" y="139"/>
                      <a:pt x="43" y="140"/>
                    </a:cubicBezTo>
                    <a:cubicBezTo>
                      <a:pt x="43" y="145"/>
                      <a:pt x="43" y="145"/>
                      <a:pt x="43" y="145"/>
                    </a:cubicBezTo>
                    <a:cubicBezTo>
                      <a:pt x="45" y="144"/>
                      <a:pt x="47" y="143"/>
                      <a:pt x="49" y="141"/>
                    </a:cubicBezTo>
                    <a:cubicBezTo>
                      <a:pt x="49" y="141"/>
                      <a:pt x="49" y="141"/>
                      <a:pt x="49" y="141"/>
                    </a:cubicBezTo>
                    <a:cubicBezTo>
                      <a:pt x="49" y="141"/>
                      <a:pt x="49" y="141"/>
                      <a:pt x="49" y="141"/>
                    </a:cubicBezTo>
                    <a:cubicBezTo>
                      <a:pt x="49" y="141"/>
                      <a:pt x="49" y="141"/>
                      <a:pt x="49" y="141"/>
                    </a:cubicBezTo>
                    <a:cubicBezTo>
                      <a:pt x="53" y="137"/>
                      <a:pt x="56" y="131"/>
                      <a:pt x="56" y="125"/>
                    </a:cubicBezTo>
                    <a:cubicBezTo>
                      <a:pt x="56" y="66"/>
                      <a:pt x="56" y="66"/>
                      <a:pt x="56" y="66"/>
                    </a:cubicBezTo>
                    <a:cubicBezTo>
                      <a:pt x="56" y="62"/>
                      <a:pt x="55" y="59"/>
                      <a:pt x="52" y="57"/>
                    </a:cubicBezTo>
                    <a:cubicBezTo>
                      <a:pt x="50" y="54"/>
                      <a:pt x="47" y="53"/>
                      <a:pt x="44" y="53"/>
                    </a:cubicBezTo>
                    <a:lnTo>
                      <a:pt x="43" y="53"/>
                    </a:lnTo>
                    <a:close/>
                    <a:moveTo>
                      <a:pt x="43" y="4"/>
                    </a:moveTo>
                    <a:cubicBezTo>
                      <a:pt x="35" y="4"/>
                      <a:pt x="35" y="4"/>
                      <a:pt x="35" y="4"/>
                    </a:cubicBezTo>
                    <a:cubicBezTo>
                      <a:pt x="26" y="4"/>
                      <a:pt x="18" y="8"/>
                      <a:pt x="13" y="14"/>
                    </a:cubicBezTo>
                    <a:cubicBezTo>
                      <a:pt x="8" y="20"/>
                      <a:pt x="5" y="29"/>
                      <a:pt x="5" y="39"/>
                    </a:cubicBezTo>
                    <a:cubicBezTo>
                      <a:pt x="5" y="125"/>
                      <a:pt x="5" y="125"/>
                      <a:pt x="5" y="125"/>
                    </a:cubicBezTo>
                    <a:cubicBezTo>
                      <a:pt x="5" y="125"/>
                      <a:pt x="5" y="125"/>
                      <a:pt x="5" y="125"/>
                    </a:cubicBezTo>
                    <a:cubicBezTo>
                      <a:pt x="5" y="125"/>
                      <a:pt x="5" y="125"/>
                      <a:pt x="5" y="125"/>
                    </a:cubicBezTo>
                    <a:cubicBezTo>
                      <a:pt x="5" y="133"/>
                      <a:pt x="8" y="140"/>
                      <a:pt x="13" y="145"/>
                    </a:cubicBezTo>
                    <a:cubicBezTo>
                      <a:pt x="18" y="151"/>
                      <a:pt x="25" y="154"/>
                      <a:pt x="33" y="154"/>
                    </a:cubicBezTo>
                    <a:cubicBezTo>
                      <a:pt x="33" y="154"/>
                      <a:pt x="33" y="154"/>
                      <a:pt x="33" y="154"/>
                    </a:cubicBezTo>
                    <a:cubicBezTo>
                      <a:pt x="33" y="154"/>
                      <a:pt x="33" y="154"/>
                      <a:pt x="33" y="154"/>
                    </a:cubicBezTo>
                    <a:cubicBezTo>
                      <a:pt x="34" y="154"/>
                      <a:pt x="34" y="154"/>
                      <a:pt x="34" y="154"/>
                    </a:cubicBezTo>
                    <a:cubicBezTo>
                      <a:pt x="37" y="154"/>
                      <a:pt x="40" y="154"/>
                      <a:pt x="43" y="153"/>
                    </a:cubicBezTo>
                    <a:cubicBezTo>
                      <a:pt x="43" y="158"/>
                      <a:pt x="43" y="158"/>
                      <a:pt x="43" y="158"/>
                    </a:cubicBezTo>
                    <a:cubicBezTo>
                      <a:pt x="40" y="158"/>
                      <a:pt x="37" y="159"/>
                      <a:pt x="34" y="159"/>
                    </a:cubicBezTo>
                    <a:cubicBezTo>
                      <a:pt x="33" y="159"/>
                      <a:pt x="33" y="159"/>
                      <a:pt x="33" y="159"/>
                    </a:cubicBezTo>
                    <a:cubicBezTo>
                      <a:pt x="33" y="159"/>
                      <a:pt x="33" y="159"/>
                      <a:pt x="33" y="159"/>
                    </a:cubicBezTo>
                    <a:cubicBezTo>
                      <a:pt x="33" y="159"/>
                      <a:pt x="33" y="159"/>
                      <a:pt x="33" y="159"/>
                    </a:cubicBezTo>
                    <a:cubicBezTo>
                      <a:pt x="24" y="159"/>
                      <a:pt x="16" y="155"/>
                      <a:pt x="10" y="149"/>
                    </a:cubicBezTo>
                    <a:cubicBezTo>
                      <a:pt x="4" y="143"/>
                      <a:pt x="0" y="134"/>
                      <a:pt x="0" y="125"/>
                    </a:cubicBezTo>
                    <a:cubicBezTo>
                      <a:pt x="0" y="125"/>
                      <a:pt x="0" y="125"/>
                      <a:pt x="0" y="125"/>
                    </a:cubicBezTo>
                    <a:cubicBezTo>
                      <a:pt x="0" y="125"/>
                      <a:pt x="0" y="125"/>
                      <a:pt x="0" y="125"/>
                    </a:cubicBezTo>
                    <a:cubicBezTo>
                      <a:pt x="0" y="39"/>
                      <a:pt x="0" y="39"/>
                      <a:pt x="0" y="39"/>
                    </a:cubicBezTo>
                    <a:cubicBezTo>
                      <a:pt x="0" y="27"/>
                      <a:pt x="3" y="18"/>
                      <a:pt x="9" y="11"/>
                    </a:cubicBezTo>
                    <a:cubicBezTo>
                      <a:pt x="16" y="4"/>
                      <a:pt x="24" y="0"/>
                      <a:pt x="35" y="0"/>
                    </a:cubicBezTo>
                    <a:cubicBezTo>
                      <a:pt x="43" y="0"/>
                      <a:pt x="43" y="0"/>
                      <a:pt x="43" y="0"/>
                    </a:cubicBezTo>
                    <a:cubicBezTo>
                      <a:pt x="43" y="4"/>
                      <a:pt x="43" y="4"/>
                      <a:pt x="43" y="4"/>
                    </a:cubicBezTo>
                    <a:close/>
                    <a:moveTo>
                      <a:pt x="43" y="46"/>
                    </a:moveTo>
                    <a:cubicBezTo>
                      <a:pt x="43" y="41"/>
                      <a:pt x="43" y="41"/>
                      <a:pt x="43" y="41"/>
                    </a:cubicBezTo>
                    <a:cubicBezTo>
                      <a:pt x="41" y="41"/>
                      <a:pt x="41" y="41"/>
                      <a:pt x="41" y="41"/>
                    </a:cubicBezTo>
                    <a:cubicBezTo>
                      <a:pt x="35" y="41"/>
                      <a:pt x="29" y="44"/>
                      <a:pt x="25" y="48"/>
                    </a:cubicBezTo>
                    <a:cubicBezTo>
                      <a:pt x="21" y="53"/>
                      <a:pt x="18" y="59"/>
                      <a:pt x="18" y="66"/>
                    </a:cubicBezTo>
                    <a:cubicBezTo>
                      <a:pt x="18" y="116"/>
                      <a:pt x="18" y="116"/>
                      <a:pt x="18" y="116"/>
                    </a:cubicBezTo>
                    <a:cubicBezTo>
                      <a:pt x="18" y="117"/>
                      <a:pt x="19" y="118"/>
                      <a:pt x="20" y="118"/>
                    </a:cubicBezTo>
                    <a:cubicBezTo>
                      <a:pt x="32" y="118"/>
                      <a:pt x="32" y="118"/>
                      <a:pt x="32" y="118"/>
                    </a:cubicBezTo>
                    <a:cubicBezTo>
                      <a:pt x="34" y="118"/>
                      <a:pt x="35" y="117"/>
                      <a:pt x="35" y="116"/>
                    </a:cubicBezTo>
                    <a:cubicBezTo>
                      <a:pt x="35" y="66"/>
                      <a:pt x="35" y="66"/>
                      <a:pt x="35" y="66"/>
                    </a:cubicBezTo>
                    <a:cubicBezTo>
                      <a:pt x="35" y="63"/>
                      <a:pt x="35" y="61"/>
                      <a:pt x="37" y="60"/>
                    </a:cubicBezTo>
                    <a:cubicBezTo>
                      <a:pt x="38" y="58"/>
                      <a:pt x="39" y="58"/>
                      <a:pt x="41" y="58"/>
                    </a:cubicBezTo>
                    <a:cubicBezTo>
                      <a:pt x="43" y="58"/>
                      <a:pt x="43" y="58"/>
                      <a:pt x="43" y="58"/>
                    </a:cubicBezTo>
                    <a:cubicBezTo>
                      <a:pt x="43" y="53"/>
                      <a:pt x="43" y="53"/>
                      <a:pt x="43" y="53"/>
                    </a:cubicBezTo>
                    <a:cubicBezTo>
                      <a:pt x="41" y="53"/>
                      <a:pt x="41" y="53"/>
                      <a:pt x="41" y="53"/>
                    </a:cubicBezTo>
                    <a:cubicBezTo>
                      <a:pt x="38" y="53"/>
                      <a:pt x="35" y="54"/>
                      <a:pt x="33" y="56"/>
                    </a:cubicBezTo>
                    <a:cubicBezTo>
                      <a:pt x="31" y="59"/>
                      <a:pt x="30" y="62"/>
                      <a:pt x="30" y="66"/>
                    </a:cubicBezTo>
                    <a:cubicBezTo>
                      <a:pt x="30" y="113"/>
                      <a:pt x="30" y="113"/>
                      <a:pt x="30" y="113"/>
                    </a:cubicBezTo>
                    <a:cubicBezTo>
                      <a:pt x="23" y="113"/>
                      <a:pt x="23" y="113"/>
                      <a:pt x="23" y="113"/>
                    </a:cubicBezTo>
                    <a:cubicBezTo>
                      <a:pt x="23" y="66"/>
                      <a:pt x="23" y="66"/>
                      <a:pt x="23" y="66"/>
                    </a:cubicBezTo>
                    <a:cubicBezTo>
                      <a:pt x="23" y="60"/>
                      <a:pt x="25" y="55"/>
                      <a:pt x="28" y="51"/>
                    </a:cubicBezTo>
                    <a:cubicBezTo>
                      <a:pt x="31" y="48"/>
                      <a:pt x="36" y="46"/>
                      <a:pt x="41" y="46"/>
                    </a:cubicBezTo>
                    <a:cubicBezTo>
                      <a:pt x="43" y="46"/>
                      <a:pt x="43" y="46"/>
                      <a:pt x="43" y="46"/>
                    </a:cubicBezTo>
                    <a:close/>
                    <a:moveTo>
                      <a:pt x="43" y="145"/>
                    </a:moveTo>
                    <a:cubicBezTo>
                      <a:pt x="43" y="140"/>
                      <a:pt x="43" y="140"/>
                      <a:pt x="43" y="140"/>
                    </a:cubicBezTo>
                    <a:cubicBezTo>
                      <a:pt x="40" y="141"/>
                      <a:pt x="37" y="142"/>
                      <a:pt x="34" y="142"/>
                    </a:cubicBezTo>
                    <a:cubicBezTo>
                      <a:pt x="31" y="142"/>
                      <a:pt x="29" y="142"/>
                      <a:pt x="27" y="141"/>
                    </a:cubicBezTo>
                    <a:cubicBezTo>
                      <a:pt x="24" y="140"/>
                      <a:pt x="22" y="138"/>
                      <a:pt x="21" y="137"/>
                    </a:cubicBezTo>
                    <a:cubicBezTo>
                      <a:pt x="20" y="135"/>
                      <a:pt x="18" y="133"/>
                      <a:pt x="18" y="130"/>
                    </a:cubicBezTo>
                    <a:cubicBezTo>
                      <a:pt x="17" y="127"/>
                      <a:pt x="16" y="124"/>
                      <a:pt x="16" y="119"/>
                    </a:cubicBezTo>
                    <a:cubicBezTo>
                      <a:pt x="16" y="39"/>
                      <a:pt x="16" y="39"/>
                      <a:pt x="16" y="39"/>
                    </a:cubicBezTo>
                    <a:cubicBezTo>
                      <a:pt x="16" y="31"/>
                      <a:pt x="18" y="26"/>
                      <a:pt x="21" y="22"/>
                    </a:cubicBezTo>
                    <a:cubicBezTo>
                      <a:pt x="25" y="18"/>
                      <a:pt x="30" y="16"/>
                      <a:pt x="35" y="16"/>
                    </a:cubicBezTo>
                    <a:cubicBezTo>
                      <a:pt x="43" y="16"/>
                      <a:pt x="43" y="16"/>
                      <a:pt x="43" y="16"/>
                    </a:cubicBezTo>
                    <a:cubicBezTo>
                      <a:pt x="43" y="11"/>
                      <a:pt x="43" y="11"/>
                      <a:pt x="43" y="11"/>
                    </a:cubicBezTo>
                    <a:cubicBezTo>
                      <a:pt x="35" y="11"/>
                      <a:pt x="35" y="11"/>
                      <a:pt x="35" y="11"/>
                    </a:cubicBezTo>
                    <a:cubicBezTo>
                      <a:pt x="29" y="11"/>
                      <a:pt x="22" y="14"/>
                      <a:pt x="18" y="19"/>
                    </a:cubicBezTo>
                    <a:cubicBezTo>
                      <a:pt x="14" y="24"/>
                      <a:pt x="12" y="30"/>
                      <a:pt x="12" y="39"/>
                    </a:cubicBezTo>
                    <a:cubicBezTo>
                      <a:pt x="12" y="119"/>
                      <a:pt x="12" y="119"/>
                      <a:pt x="12" y="119"/>
                    </a:cubicBezTo>
                    <a:cubicBezTo>
                      <a:pt x="12" y="124"/>
                      <a:pt x="12" y="128"/>
                      <a:pt x="13" y="131"/>
                    </a:cubicBezTo>
                    <a:cubicBezTo>
                      <a:pt x="14" y="135"/>
                      <a:pt x="15" y="137"/>
                      <a:pt x="17" y="140"/>
                    </a:cubicBezTo>
                    <a:cubicBezTo>
                      <a:pt x="17" y="140"/>
                      <a:pt x="17" y="140"/>
                      <a:pt x="17" y="140"/>
                    </a:cubicBezTo>
                    <a:cubicBezTo>
                      <a:pt x="17" y="140"/>
                      <a:pt x="17" y="140"/>
                      <a:pt x="17" y="140"/>
                    </a:cubicBezTo>
                    <a:cubicBezTo>
                      <a:pt x="19" y="142"/>
                      <a:pt x="22" y="144"/>
                      <a:pt x="25" y="145"/>
                    </a:cubicBezTo>
                    <a:cubicBezTo>
                      <a:pt x="27" y="146"/>
                      <a:pt x="31" y="147"/>
                      <a:pt x="34" y="147"/>
                    </a:cubicBezTo>
                    <a:cubicBezTo>
                      <a:pt x="37" y="147"/>
                      <a:pt x="40" y="146"/>
                      <a:pt x="43"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0" name="Freeform 74"/>
              <p:cNvSpPr>
                <a:spLocks noEditPoints="1"/>
              </p:cNvSpPr>
              <p:nvPr/>
            </p:nvSpPr>
            <p:spPr bwMode="auto">
              <a:xfrm>
                <a:off x="6689737" y="1758961"/>
                <a:ext cx="66675" cy="52389"/>
              </a:xfrm>
              <a:custGeom>
                <a:avLst/>
                <a:gdLst>
                  <a:gd name="T0" fmla="*/ 23 w 30"/>
                  <a:gd name="T1" fmla="*/ 19 h 23"/>
                  <a:gd name="T2" fmla="*/ 15 w 30"/>
                  <a:gd name="T3" fmla="*/ 7 h 23"/>
                  <a:gd name="T4" fmla="*/ 15 w 30"/>
                  <a:gd name="T5" fmla="*/ 7 h 23"/>
                  <a:gd name="T6" fmla="*/ 15 w 30"/>
                  <a:gd name="T7" fmla="*/ 0 h 23"/>
                  <a:gd name="T8" fmla="*/ 17 w 30"/>
                  <a:gd name="T9" fmla="*/ 1 h 23"/>
                  <a:gd name="T10" fmla="*/ 29 w 30"/>
                  <a:gd name="T11" fmla="*/ 20 h 23"/>
                  <a:gd name="T12" fmla="*/ 30 w 30"/>
                  <a:gd name="T13" fmla="*/ 21 h 23"/>
                  <a:gd name="T14" fmla="*/ 27 w 30"/>
                  <a:gd name="T15" fmla="*/ 23 h 23"/>
                  <a:gd name="T16" fmla="*/ 15 w 30"/>
                  <a:gd name="T17" fmla="*/ 23 h 23"/>
                  <a:gd name="T18" fmla="*/ 15 w 30"/>
                  <a:gd name="T19" fmla="*/ 19 h 23"/>
                  <a:gd name="T20" fmla="*/ 23 w 30"/>
                  <a:gd name="T21" fmla="*/ 19 h 23"/>
                  <a:gd name="T22" fmla="*/ 15 w 30"/>
                  <a:gd name="T23" fmla="*/ 7 h 23"/>
                  <a:gd name="T24" fmla="*/ 7 w 30"/>
                  <a:gd name="T25" fmla="*/ 19 h 23"/>
                  <a:gd name="T26" fmla="*/ 15 w 30"/>
                  <a:gd name="T27" fmla="*/ 19 h 23"/>
                  <a:gd name="T28" fmla="*/ 15 w 30"/>
                  <a:gd name="T29" fmla="*/ 23 h 23"/>
                  <a:gd name="T30" fmla="*/ 3 w 30"/>
                  <a:gd name="T31" fmla="*/ 23 h 23"/>
                  <a:gd name="T32" fmla="*/ 3 w 30"/>
                  <a:gd name="T33" fmla="*/ 23 h 23"/>
                  <a:gd name="T34" fmla="*/ 2 w 30"/>
                  <a:gd name="T35" fmla="*/ 23 h 23"/>
                  <a:gd name="T36" fmla="*/ 1 w 30"/>
                  <a:gd name="T37" fmla="*/ 20 h 23"/>
                  <a:gd name="T38" fmla="*/ 13 w 30"/>
                  <a:gd name="T39" fmla="*/ 1 h 23"/>
                  <a:gd name="T40" fmla="*/ 14 w 30"/>
                  <a:gd name="T41" fmla="*/ 0 h 23"/>
                  <a:gd name="T42" fmla="*/ 15 w 30"/>
                  <a:gd name="T43" fmla="*/ 0 h 23"/>
                  <a:gd name="T44" fmla="*/ 15 w 30"/>
                  <a:gd name="T4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3">
                    <a:moveTo>
                      <a:pt x="23" y="19"/>
                    </a:moveTo>
                    <a:cubicBezTo>
                      <a:pt x="15" y="7"/>
                      <a:pt x="15" y="7"/>
                      <a:pt x="15" y="7"/>
                    </a:cubicBezTo>
                    <a:cubicBezTo>
                      <a:pt x="15" y="7"/>
                      <a:pt x="15" y="7"/>
                      <a:pt x="15" y="7"/>
                    </a:cubicBezTo>
                    <a:cubicBezTo>
                      <a:pt x="15" y="0"/>
                      <a:pt x="15" y="0"/>
                      <a:pt x="15" y="0"/>
                    </a:cubicBezTo>
                    <a:cubicBezTo>
                      <a:pt x="16" y="0"/>
                      <a:pt x="17" y="0"/>
                      <a:pt x="17" y="1"/>
                    </a:cubicBezTo>
                    <a:cubicBezTo>
                      <a:pt x="29" y="20"/>
                      <a:pt x="29" y="20"/>
                      <a:pt x="29" y="20"/>
                    </a:cubicBezTo>
                    <a:cubicBezTo>
                      <a:pt x="29" y="20"/>
                      <a:pt x="30" y="20"/>
                      <a:pt x="30" y="21"/>
                    </a:cubicBezTo>
                    <a:cubicBezTo>
                      <a:pt x="30" y="22"/>
                      <a:pt x="29" y="23"/>
                      <a:pt x="27" y="23"/>
                    </a:cubicBezTo>
                    <a:cubicBezTo>
                      <a:pt x="15" y="23"/>
                      <a:pt x="15" y="23"/>
                      <a:pt x="15" y="23"/>
                    </a:cubicBezTo>
                    <a:cubicBezTo>
                      <a:pt x="15" y="19"/>
                      <a:pt x="15" y="19"/>
                      <a:pt x="15" y="19"/>
                    </a:cubicBezTo>
                    <a:lnTo>
                      <a:pt x="23" y="19"/>
                    </a:lnTo>
                    <a:close/>
                    <a:moveTo>
                      <a:pt x="15" y="7"/>
                    </a:moveTo>
                    <a:cubicBezTo>
                      <a:pt x="7" y="19"/>
                      <a:pt x="7" y="19"/>
                      <a:pt x="7" y="19"/>
                    </a:cubicBezTo>
                    <a:cubicBezTo>
                      <a:pt x="15" y="19"/>
                      <a:pt x="15" y="19"/>
                      <a:pt x="15" y="19"/>
                    </a:cubicBezTo>
                    <a:cubicBezTo>
                      <a:pt x="15" y="23"/>
                      <a:pt x="15" y="23"/>
                      <a:pt x="15" y="23"/>
                    </a:cubicBezTo>
                    <a:cubicBezTo>
                      <a:pt x="3" y="23"/>
                      <a:pt x="3" y="23"/>
                      <a:pt x="3" y="23"/>
                    </a:cubicBezTo>
                    <a:cubicBezTo>
                      <a:pt x="3" y="23"/>
                      <a:pt x="3" y="23"/>
                      <a:pt x="3" y="23"/>
                    </a:cubicBezTo>
                    <a:cubicBezTo>
                      <a:pt x="3" y="23"/>
                      <a:pt x="2" y="23"/>
                      <a:pt x="2" y="23"/>
                    </a:cubicBezTo>
                    <a:cubicBezTo>
                      <a:pt x="1" y="22"/>
                      <a:pt x="0" y="21"/>
                      <a:pt x="1" y="20"/>
                    </a:cubicBezTo>
                    <a:cubicBezTo>
                      <a:pt x="13" y="1"/>
                      <a:pt x="13" y="1"/>
                      <a:pt x="13" y="1"/>
                    </a:cubicBezTo>
                    <a:cubicBezTo>
                      <a:pt x="13" y="1"/>
                      <a:pt x="14" y="0"/>
                      <a:pt x="14" y="0"/>
                    </a:cubicBezTo>
                    <a:cubicBezTo>
                      <a:pt x="14" y="0"/>
                      <a:pt x="15" y="0"/>
                      <a:pt x="15" y="0"/>
                    </a:cubicBezTo>
                    <a:lnTo>
                      <a:pt x="1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1" name="Freeform 75"/>
              <p:cNvSpPr>
                <a:spLocks noEditPoints="1"/>
              </p:cNvSpPr>
              <p:nvPr/>
            </p:nvSpPr>
            <p:spPr bwMode="auto">
              <a:xfrm>
                <a:off x="6827849" y="1882787"/>
                <a:ext cx="55563" cy="65088"/>
              </a:xfrm>
              <a:custGeom>
                <a:avLst/>
                <a:gdLst>
                  <a:gd name="T0" fmla="*/ 11 w 25"/>
                  <a:gd name="T1" fmla="*/ 19 h 29"/>
                  <a:gd name="T2" fmla="*/ 17 w 25"/>
                  <a:gd name="T3" fmla="*/ 15 h 29"/>
                  <a:gd name="T4" fmla="*/ 11 w 25"/>
                  <a:gd name="T5" fmla="*/ 11 h 29"/>
                  <a:gd name="T6" fmla="*/ 11 w 25"/>
                  <a:gd name="T7" fmla="*/ 5 h 29"/>
                  <a:gd name="T8" fmla="*/ 23 w 25"/>
                  <a:gd name="T9" fmla="*/ 13 h 29"/>
                  <a:gd name="T10" fmla="*/ 24 w 25"/>
                  <a:gd name="T11" fmla="*/ 13 h 29"/>
                  <a:gd name="T12" fmla="*/ 23 w 25"/>
                  <a:gd name="T13" fmla="*/ 17 h 29"/>
                  <a:gd name="T14" fmla="*/ 11 w 25"/>
                  <a:gd name="T15" fmla="*/ 24 h 29"/>
                  <a:gd name="T16" fmla="*/ 11 w 25"/>
                  <a:gd name="T17" fmla="*/ 19 h 29"/>
                  <a:gd name="T18" fmla="*/ 5 w 25"/>
                  <a:gd name="T19" fmla="*/ 23 h 29"/>
                  <a:gd name="T20" fmla="*/ 11 w 25"/>
                  <a:gd name="T21" fmla="*/ 19 h 29"/>
                  <a:gd name="T22" fmla="*/ 11 w 25"/>
                  <a:gd name="T23" fmla="*/ 24 h 29"/>
                  <a:gd name="T24" fmla="*/ 4 w 25"/>
                  <a:gd name="T25" fmla="*/ 29 h 29"/>
                  <a:gd name="T26" fmla="*/ 3 w 25"/>
                  <a:gd name="T27" fmla="*/ 29 h 29"/>
                  <a:gd name="T28" fmla="*/ 0 w 25"/>
                  <a:gd name="T29" fmla="*/ 27 h 29"/>
                  <a:gd name="T30" fmla="*/ 0 w 25"/>
                  <a:gd name="T31" fmla="*/ 3 h 29"/>
                  <a:gd name="T32" fmla="*/ 0 w 25"/>
                  <a:gd name="T33" fmla="*/ 3 h 29"/>
                  <a:gd name="T34" fmla="*/ 1 w 25"/>
                  <a:gd name="T35" fmla="*/ 1 h 29"/>
                  <a:gd name="T36" fmla="*/ 4 w 25"/>
                  <a:gd name="T37" fmla="*/ 1 h 29"/>
                  <a:gd name="T38" fmla="*/ 11 w 25"/>
                  <a:gd name="T39" fmla="*/ 5 h 29"/>
                  <a:gd name="T40" fmla="*/ 11 w 25"/>
                  <a:gd name="T41" fmla="*/ 11 h 29"/>
                  <a:gd name="T42" fmla="*/ 5 w 25"/>
                  <a:gd name="T43" fmla="*/ 7 h 29"/>
                  <a:gd name="T44" fmla="*/ 5 w 25"/>
                  <a:gd name="T45"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29">
                    <a:moveTo>
                      <a:pt x="11" y="19"/>
                    </a:moveTo>
                    <a:cubicBezTo>
                      <a:pt x="17" y="15"/>
                      <a:pt x="17" y="15"/>
                      <a:pt x="17" y="15"/>
                    </a:cubicBezTo>
                    <a:cubicBezTo>
                      <a:pt x="11" y="11"/>
                      <a:pt x="11" y="11"/>
                      <a:pt x="11" y="11"/>
                    </a:cubicBezTo>
                    <a:cubicBezTo>
                      <a:pt x="11" y="5"/>
                      <a:pt x="11" y="5"/>
                      <a:pt x="11" y="5"/>
                    </a:cubicBezTo>
                    <a:cubicBezTo>
                      <a:pt x="23" y="13"/>
                      <a:pt x="23" y="13"/>
                      <a:pt x="23" y="13"/>
                    </a:cubicBezTo>
                    <a:cubicBezTo>
                      <a:pt x="23" y="13"/>
                      <a:pt x="24" y="13"/>
                      <a:pt x="24" y="13"/>
                    </a:cubicBezTo>
                    <a:cubicBezTo>
                      <a:pt x="25" y="15"/>
                      <a:pt x="24" y="16"/>
                      <a:pt x="23" y="17"/>
                    </a:cubicBezTo>
                    <a:cubicBezTo>
                      <a:pt x="11" y="24"/>
                      <a:pt x="11" y="24"/>
                      <a:pt x="11" y="24"/>
                    </a:cubicBezTo>
                    <a:lnTo>
                      <a:pt x="11" y="19"/>
                    </a:lnTo>
                    <a:close/>
                    <a:moveTo>
                      <a:pt x="5" y="23"/>
                    </a:moveTo>
                    <a:cubicBezTo>
                      <a:pt x="11" y="19"/>
                      <a:pt x="11" y="19"/>
                      <a:pt x="11" y="19"/>
                    </a:cubicBezTo>
                    <a:cubicBezTo>
                      <a:pt x="11" y="24"/>
                      <a:pt x="11" y="24"/>
                      <a:pt x="11" y="24"/>
                    </a:cubicBezTo>
                    <a:cubicBezTo>
                      <a:pt x="4" y="29"/>
                      <a:pt x="4" y="29"/>
                      <a:pt x="4" y="29"/>
                    </a:cubicBezTo>
                    <a:cubicBezTo>
                      <a:pt x="4" y="29"/>
                      <a:pt x="3" y="29"/>
                      <a:pt x="3" y="29"/>
                    </a:cubicBezTo>
                    <a:cubicBezTo>
                      <a:pt x="2" y="29"/>
                      <a:pt x="0" y="28"/>
                      <a:pt x="0" y="27"/>
                    </a:cubicBezTo>
                    <a:cubicBezTo>
                      <a:pt x="0" y="3"/>
                      <a:pt x="0" y="3"/>
                      <a:pt x="0" y="3"/>
                    </a:cubicBezTo>
                    <a:cubicBezTo>
                      <a:pt x="0" y="3"/>
                      <a:pt x="0" y="3"/>
                      <a:pt x="0" y="3"/>
                    </a:cubicBezTo>
                    <a:cubicBezTo>
                      <a:pt x="0" y="2"/>
                      <a:pt x="1" y="2"/>
                      <a:pt x="1" y="1"/>
                    </a:cubicBezTo>
                    <a:cubicBezTo>
                      <a:pt x="2" y="0"/>
                      <a:pt x="3" y="0"/>
                      <a:pt x="4" y="1"/>
                    </a:cubicBezTo>
                    <a:cubicBezTo>
                      <a:pt x="11" y="5"/>
                      <a:pt x="11" y="5"/>
                      <a:pt x="11" y="5"/>
                    </a:cubicBezTo>
                    <a:cubicBezTo>
                      <a:pt x="11" y="11"/>
                      <a:pt x="11" y="11"/>
                      <a:pt x="11" y="11"/>
                    </a:cubicBezTo>
                    <a:cubicBezTo>
                      <a:pt x="5" y="7"/>
                      <a:pt x="5" y="7"/>
                      <a:pt x="5" y="7"/>
                    </a:cubicBezTo>
                    <a:lnTo>
                      <a:pt x="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2" name="Freeform 76"/>
              <p:cNvSpPr>
                <a:spLocks noEditPoints="1"/>
              </p:cNvSpPr>
              <p:nvPr/>
            </p:nvSpPr>
            <p:spPr bwMode="auto">
              <a:xfrm>
                <a:off x="6580198" y="1882787"/>
                <a:ext cx="39688" cy="34925"/>
              </a:xfrm>
              <a:custGeom>
                <a:avLst/>
                <a:gdLst>
                  <a:gd name="T0" fmla="*/ 12 w 17"/>
                  <a:gd name="T1" fmla="*/ 7 h 15"/>
                  <a:gd name="T2" fmla="*/ 11 w 17"/>
                  <a:gd name="T3" fmla="*/ 8 h 15"/>
                  <a:gd name="T4" fmla="*/ 11 w 17"/>
                  <a:gd name="T5" fmla="*/ 2 h 15"/>
                  <a:gd name="T6" fmla="*/ 13 w 17"/>
                  <a:gd name="T7" fmla="*/ 1 h 15"/>
                  <a:gd name="T8" fmla="*/ 14 w 17"/>
                  <a:gd name="T9" fmla="*/ 0 h 15"/>
                  <a:gd name="T10" fmla="*/ 17 w 17"/>
                  <a:gd name="T11" fmla="*/ 3 h 15"/>
                  <a:gd name="T12" fmla="*/ 17 w 17"/>
                  <a:gd name="T13" fmla="*/ 12 h 15"/>
                  <a:gd name="T14" fmla="*/ 17 w 17"/>
                  <a:gd name="T15" fmla="*/ 12 h 15"/>
                  <a:gd name="T16" fmla="*/ 17 w 17"/>
                  <a:gd name="T17" fmla="*/ 13 h 15"/>
                  <a:gd name="T18" fmla="*/ 14 w 17"/>
                  <a:gd name="T19" fmla="*/ 14 h 15"/>
                  <a:gd name="T20" fmla="*/ 11 w 17"/>
                  <a:gd name="T21" fmla="*/ 14 h 15"/>
                  <a:gd name="T22" fmla="*/ 11 w 17"/>
                  <a:gd name="T23" fmla="*/ 9 h 15"/>
                  <a:gd name="T24" fmla="*/ 12 w 17"/>
                  <a:gd name="T25" fmla="*/ 9 h 15"/>
                  <a:gd name="T26" fmla="*/ 12 w 17"/>
                  <a:gd name="T27" fmla="*/ 7 h 15"/>
                  <a:gd name="T28" fmla="*/ 11 w 17"/>
                  <a:gd name="T29" fmla="*/ 8 h 15"/>
                  <a:gd name="T30" fmla="*/ 9 w 17"/>
                  <a:gd name="T31" fmla="*/ 9 h 15"/>
                  <a:gd name="T32" fmla="*/ 11 w 17"/>
                  <a:gd name="T33" fmla="*/ 9 h 15"/>
                  <a:gd name="T34" fmla="*/ 11 w 17"/>
                  <a:gd name="T35" fmla="*/ 14 h 15"/>
                  <a:gd name="T36" fmla="*/ 8 w 17"/>
                  <a:gd name="T37" fmla="*/ 13 h 15"/>
                  <a:gd name="T38" fmla="*/ 2 w 17"/>
                  <a:gd name="T39" fmla="*/ 13 h 15"/>
                  <a:gd name="T40" fmla="*/ 2 w 17"/>
                  <a:gd name="T41" fmla="*/ 13 h 15"/>
                  <a:gd name="T42" fmla="*/ 0 w 17"/>
                  <a:gd name="T43" fmla="*/ 12 h 15"/>
                  <a:gd name="T44" fmla="*/ 1 w 17"/>
                  <a:gd name="T45" fmla="*/ 8 h 15"/>
                  <a:gd name="T46" fmla="*/ 11 w 17"/>
                  <a:gd name="T47" fmla="*/ 2 h 15"/>
                  <a:gd name="T48" fmla="*/ 11 w 17"/>
                  <a:gd name="T4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15">
                    <a:moveTo>
                      <a:pt x="12" y="7"/>
                    </a:moveTo>
                    <a:cubicBezTo>
                      <a:pt x="11" y="8"/>
                      <a:pt x="11" y="8"/>
                      <a:pt x="11" y="8"/>
                    </a:cubicBezTo>
                    <a:cubicBezTo>
                      <a:pt x="11" y="2"/>
                      <a:pt x="11" y="2"/>
                      <a:pt x="11" y="2"/>
                    </a:cubicBezTo>
                    <a:cubicBezTo>
                      <a:pt x="13" y="1"/>
                      <a:pt x="13" y="1"/>
                      <a:pt x="13" y="1"/>
                    </a:cubicBezTo>
                    <a:cubicBezTo>
                      <a:pt x="13" y="0"/>
                      <a:pt x="14" y="0"/>
                      <a:pt x="14" y="0"/>
                    </a:cubicBezTo>
                    <a:cubicBezTo>
                      <a:pt x="16" y="0"/>
                      <a:pt x="17" y="1"/>
                      <a:pt x="17" y="3"/>
                    </a:cubicBezTo>
                    <a:cubicBezTo>
                      <a:pt x="17" y="12"/>
                      <a:pt x="17" y="12"/>
                      <a:pt x="17" y="12"/>
                    </a:cubicBezTo>
                    <a:cubicBezTo>
                      <a:pt x="17" y="12"/>
                      <a:pt x="17" y="12"/>
                      <a:pt x="17" y="12"/>
                    </a:cubicBezTo>
                    <a:cubicBezTo>
                      <a:pt x="17" y="12"/>
                      <a:pt x="17" y="12"/>
                      <a:pt x="17" y="13"/>
                    </a:cubicBezTo>
                    <a:cubicBezTo>
                      <a:pt x="16" y="14"/>
                      <a:pt x="15" y="15"/>
                      <a:pt x="14" y="14"/>
                    </a:cubicBezTo>
                    <a:cubicBezTo>
                      <a:pt x="13" y="14"/>
                      <a:pt x="12" y="14"/>
                      <a:pt x="11" y="14"/>
                    </a:cubicBezTo>
                    <a:cubicBezTo>
                      <a:pt x="11" y="9"/>
                      <a:pt x="11" y="9"/>
                      <a:pt x="11" y="9"/>
                    </a:cubicBezTo>
                    <a:cubicBezTo>
                      <a:pt x="11" y="9"/>
                      <a:pt x="12" y="9"/>
                      <a:pt x="12" y="9"/>
                    </a:cubicBezTo>
                    <a:lnTo>
                      <a:pt x="12" y="7"/>
                    </a:lnTo>
                    <a:close/>
                    <a:moveTo>
                      <a:pt x="11" y="8"/>
                    </a:moveTo>
                    <a:cubicBezTo>
                      <a:pt x="9" y="9"/>
                      <a:pt x="9" y="9"/>
                      <a:pt x="9" y="9"/>
                    </a:cubicBezTo>
                    <a:cubicBezTo>
                      <a:pt x="10" y="9"/>
                      <a:pt x="10" y="9"/>
                      <a:pt x="11" y="9"/>
                    </a:cubicBezTo>
                    <a:cubicBezTo>
                      <a:pt x="11" y="14"/>
                      <a:pt x="11" y="14"/>
                      <a:pt x="11" y="14"/>
                    </a:cubicBezTo>
                    <a:cubicBezTo>
                      <a:pt x="10" y="14"/>
                      <a:pt x="9" y="13"/>
                      <a:pt x="8" y="13"/>
                    </a:cubicBezTo>
                    <a:cubicBezTo>
                      <a:pt x="6" y="13"/>
                      <a:pt x="4" y="13"/>
                      <a:pt x="2" y="13"/>
                    </a:cubicBezTo>
                    <a:cubicBezTo>
                      <a:pt x="2" y="13"/>
                      <a:pt x="2" y="13"/>
                      <a:pt x="2" y="13"/>
                    </a:cubicBezTo>
                    <a:cubicBezTo>
                      <a:pt x="2" y="13"/>
                      <a:pt x="1" y="12"/>
                      <a:pt x="0" y="12"/>
                    </a:cubicBezTo>
                    <a:cubicBezTo>
                      <a:pt x="0" y="11"/>
                      <a:pt x="0" y="9"/>
                      <a:pt x="1" y="8"/>
                    </a:cubicBezTo>
                    <a:cubicBezTo>
                      <a:pt x="11" y="2"/>
                      <a:pt x="11" y="2"/>
                      <a:pt x="11" y="2"/>
                    </a:cubicBezTo>
                    <a:lnTo>
                      <a:pt x="1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3" name="Freeform 77"/>
              <p:cNvSpPr>
                <a:spLocks noEditPoints="1"/>
              </p:cNvSpPr>
              <p:nvPr/>
            </p:nvSpPr>
            <p:spPr bwMode="auto">
              <a:xfrm>
                <a:off x="6775461" y="1801824"/>
                <a:ext cx="63500" cy="63500"/>
              </a:xfrm>
              <a:custGeom>
                <a:avLst/>
                <a:gdLst>
                  <a:gd name="T0" fmla="*/ 15 w 28"/>
                  <a:gd name="T1" fmla="*/ 16 h 28"/>
                  <a:gd name="T2" fmla="*/ 19 w 28"/>
                  <a:gd name="T3" fmla="*/ 20 h 28"/>
                  <a:gd name="T4" fmla="*/ 22 w 28"/>
                  <a:gd name="T5" fmla="*/ 6 h 28"/>
                  <a:gd name="T6" fmla="*/ 15 w 28"/>
                  <a:gd name="T7" fmla="*/ 8 h 28"/>
                  <a:gd name="T8" fmla="*/ 15 w 28"/>
                  <a:gd name="T9" fmla="*/ 3 h 28"/>
                  <a:gd name="T10" fmla="*/ 25 w 28"/>
                  <a:gd name="T11" fmla="*/ 1 h 28"/>
                  <a:gd name="T12" fmla="*/ 26 w 28"/>
                  <a:gd name="T13" fmla="*/ 1 h 28"/>
                  <a:gd name="T14" fmla="*/ 27 w 28"/>
                  <a:gd name="T15" fmla="*/ 3 h 28"/>
                  <a:gd name="T16" fmla="*/ 23 w 28"/>
                  <a:gd name="T17" fmla="*/ 25 h 28"/>
                  <a:gd name="T18" fmla="*/ 23 w 28"/>
                  <a:gd name="T19" fmla="*/ 25 h 28"/>
                  <a:gd name="T20" fmla="*/ 22 w 28"/>
                  <a:gd name="T21" fmla="*/ 27 h 28"/>
                  <a:gd name="T22" fmla="*/ 18 w 28"/>
                  <a:gd name="T23" fmla="*/ 27 h 28"/>
                  <a:gd name="T24" fmla="*/ 15 w 28"/>
                  <a:gd name="T25" fmla="*/ 23 h 28"/>
                  <a:gd name="T26" fmla="*/ 15 w 28"/>
                  <a:gd name="T27" fmla="*/ 16 h 28"/>
                  <a:gd name="T28" fmla="*/ 8 w 28"/>
                  <a:gd name="T29" fmla="*/ 9 h 28"/>
                  <a:gd name="T30" fmla="*/ 15 w 28"/>
                  <a:gd name="T31" fmla="*/ 16 h 28"/>
                  <a:gd name="T32" fmla="*/ 15 w 28"/>
                  <a:gd name="T33" fmla="*/ 23 h 28"/>
                  <a:gd name="T34" fmla="*/ 1 w 28"/>
                  <a:gd name="T35" fmla="*/ 9 h 28"/>
                  <a:gd name="T36" fmla="*/ 1 w 28"/>
                  <a:gd name="T37" fmla="*/ 8 h 28"/>
                  <a:gd name="T38" fmla="*/ 3 w 28"/>
                  <a:gd name="T39" fmla="*/ 5 h 28"/>
                  <a:gd name="T40" fmla="*/ 15 w 28"/>
                  <a:gd name="T41" fmla="*/ 3 h 28"/>
                  <a:gd name="T42" fmla="*/ 15 w 28"/>
                  <a:gd name="T43" fmla="*/ 8 h 28"/>
                  <a:gd name="T44" fmla="*/ 8 w 28"/>
                  <a:gd name="T45"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8">
                    <a:moveTo>
                      <a:pt x="15" y="16"/>
                    </a:moveTo>
                    <a:cubicBezTo>
                      <a:pt x="19" y="20"/>
                      <a:pt x="19" y="20"/>
                      <a:pt x="19" y="20"/>
                    </a:cubicBezTo>
                    <a:cubicBezTo>
                      <a:pt x="22" y="6"/>
                      <a:pt x="22" y="6"/>
                      <a:pt x="22" y="6"/>
                    </a:cubicBezTo>
                    <a:cubicBezTo>
                      <a:pt x="15" y="8"/>
                      <a:pt x="15" y="8"/>
                      <a:pt x="15" y="8"/>
                    </a:cubicBezTo>
                    <a:cubicBezTo>
                      <a:pt x="15" y="3"/>
                      <a:pt x="15" y="3"/>
                      <a:pt x="15" y="3"/>
                    </a:cubicBezTo>
                    <a:cubicBezTo>
                      <a:pt x="25" y="1"/>
                      <a:pt x="25" y="1"/>
                      <a:pt x="25" y="1"/>
                    </a:cubicBezTo>
                    <a:cubicBezTo>
                      <a:pt x="25" y="0"/>
                      <a:pt x="25" y="0"/>
                      <a:pt x="26" y="1"/>
                    </a:cubicBezTo>
                    <a:cubicBezTo>
                      <a:pt x="27" y="1"/>
                      <a:pt x="28" y="2"/>
                      <a:pt x="27" y="3"/>
                    </a:cubicBezTo>
                    <a:cubicBezTo>
                      <a:pt x="23" y="25"/>
                      <a:pt x="23" y="25"/>
                      <a:pt x="23" y="25"/>
                    </a:cubicBezTo>
                    <a:cubicBezTo>
                      <a:pt x="23" y="25"/>
                      <a:pt x="23" y="25"/>
                      <a:pt x="23" y="25"/>
                    </a:cubicBezTo>
                    <a:cubicBezTo>
                      <a:pt x="22" y="26"/>
                      <a:pt x="22" y="26"/>
                      <a:pt x="22" y="27"/>
                    </a:cubicBezTo>
                    <a:cubicBezTo>
                      <a:pt x="21" y="28"/>
                      <a:pt x="19" y="28"/>
                      <a:pt x="18" y="27"/>
                    </a:cubicBezTo>
                    <a:cubicBezTo>
                      <a:pt x="15" y="23"/>
                      <a:pt x="15" y="23"/>
                      <a:pt x="15" y="23"/>
                    </a:cubicBezTo>
                    <a:lnTo>
                      <a:pt x="15" y="16"/>
                    </a:lnTo>
                    <a:close/>
                    <a:moveTo>
                      <a:pt x="8" y="9"/>
                    </a:moveTo>
                    <a:cubicBezTo>
                      <a:pt x="15" y="16"/>
                      <a:pt x="15" y="16"/>
                      <a:pt x="15" y="16"/>
                    </a:cubicBezTo>
                    <a:cubicBezTo>
                      <a:pt x="15" y="23"/>
                      <a:pt x="15" y="23"/>
                      <a:pt x="15" y="23"/>
                    </a:cubicBezTo>
                    <a:cubicBezTo>
                      <a:pt x="1" y="9"/>
                      <a:pt x="1" y="9"/>
                      <a:pt x="1" y="9"/>
                    </a:cubicBezTo>
                    <a:cubicBezTo>
                      <a:pt x="1" y="9"/>
                      <a:pt x="1" y="9"/>
                      <a:pt x="1" y="8"/>
                    </a:cubicBezTo>
                    <a:cubicBezTo>
                      <a:pt x="0" y="7"/>
                      <a:pt x="1" y="6"/>
                      <a:pt x="3" y="5"/>
                    </a:cubicBezTo>
                    <a:cubicBezTo>
                      <a:pt x="15" y="3"/>
                      <a:pt x="15" y="3"/>
                      <a:pt x="15" y="3"/>
                    </a:cubicBezTo>
                    <a:cubicBezTo>
                      <a:pt x="15" y="8"/>
                      <a:pt x="15" y="8"/>
                      <a:pt x="15" y="8"/>
                    </a:cubicBez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4" name="Freeform 78"/>
              <p:cNvSpPr>
                <a:spLocks noEditPoints="1"/>
              </p:cNvSpPr>
              <p:nvPr/>
            </p:nvSpPr>
            <p:spPr bwMode="auto">
              <a:xfrm>
                <a:off x="6775461" y="1968512"/>
                <a:ext cx="60325" cy="61913"/>
              </a:xfrm>
              <a:custGeom>
                <a:avLst/>
                <a:gdLst>
                  <a:gd name="T0" fmla="*/ 19 w 27"/>
                  <a:gd name="T1" fmla="*/ 7 h 27"/>
                  <a:gd name="T2" fmla="*/ 15 w 27"/>
                  <a:gd name="T3" fmla="*/ 11 h 27"/>
                  <a:gd name="T4" fmla="*/ 15 w 27"/>
                  <a:gd name="T5" fmla="*/ 5 h 27"/>
                  <a:gd name="T6" fmla="*/ 18 w 27"/>
                  <a:gd name="T7" fmla="*/ 1 h 27"/>
                  <a:gd name="T8" fmla="*/ 20 w 27"/>
                  <a:gd name="T9" fmla="*/ 0 h 27"/>
                  <a:gd name="T10" fmla="*/ 23 w 27"/>
                  <a:gd name="T11" fmla="*/ 2 h 27"/>
                  <a:gd name="T12" fmla="*/ 27 w 27"/>
                  <a:gd name="T13" fmla="*/ 24 h 27"/>
                  <a:gd name="T14" fmla="*/ 27 w 27"/>
                  <a:gd name="T15" fmla="*/ 25 h 27"/>
                  <a:gd name="T16" fmla="*/ 25 w 27"/>
                  <a:gd name="T17" fmla="*/ 27 h 27"/>
                  <a:gd name="T18" fmla="*/ 15 w 27"/>
                  <a:gd name="T19" fmla="*/ 25 h 27"/>
                  <a:gd name="T20" fmla="*/ 15 w 27"/>
                  <a:gd name="T21" fmla="*/ 20 h 27"/>
                  <a:gd name="T22" fmla="*/ 22 w 27"/>
                  <a:gd name="T23" fmla="*/ 22 h 27"/>
                  <a:gd name="T24" fmla="*/ 19 w 27"/>
                  <a:gd name="T25" fmla="*/ 7 h 27"/>
                  <a:gd name="T26" fmla="*/ 15 w 27"/>
                  <a:gd name="T27" fmla="*/ 11 h 27"/>
                  <a:gd name="T28" fmla="*/ 8 w 27"/>
                  <a:gd name="T29" fmla="*/ 18 h 27"/>
                  <a:gd name="T30" fmla="*/ 15 w 27"/>
                  <a:gd name="T31" fmla="*/ 20 h 27"/>
                  <a:gd name="T32" fmla="*/ 15 w 27"/>
                  <a:gd name="T33" fmla="*/ 25 h 27"/>
                  <a:gd name="T34" fmla="*/ 3 w 27"/>
                  <a:gd name="T35" fmla="*/ 22 h 27"/>
                  <a:gd name="T36" fmla="*/ 3 w 27"/>
                  <a:gd name="T37" fmla="*/ 22 h 27"/>
                  <a:gd name="T38" fmla="*/ 1 w 27"/>
                  <a:gd name="T39" fmla="*/ 22 h 27"/>
                  <a:gd name="T40" fmla="*/ 1 w 27"/>
                  <a:gd name="T41" fmla="*/ 18 h 27"/>
                  <a:gd name="T42" fmla="*/ 15 w 27"/>
                  <a:gd name="T43" fmla="*/ 5 h 27"/>
                  <a:gd name="T44" fmla="*/ 15 w 27"/>
                  <a:gd name="T45"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27">
                    <a:moveTo>
                      <a:pt x="19" y="7"/>
                    </a:moveTo>
                    <a:cubicBezTo>
                      <a:pt x="15" y="11"/>
                      <a:pt x="15" y="11"/>
                      <a:pt x="15" y="11"/>
                    </a:cubicBezTo>
                    <a:cubicBezTo>
                      <a:pt x="15" y="5"/>
                      <a:pt x="15" y="5"/>
                      <a:pt x="15" y="5"/>
                    </a:cubicBezTo>
                    <a:cubicBezTo>
                      <a:pt x="18" y="1"/>
                      <a:pt x="18" y="1"/>
                      <a:pt x="18" y="1"/>
                    </a:cubicBezTo>
                    <a:cubicBezTo>
                      <a:pt x="19" y="1"/>
                      <a:pt x="19" y="0"/>
                      <a:pt x="20" y="0"/>
                    </a:cubicBezTo>
                    <a:cubicBezTo>
                      <a:pt x="21" y="0"/>
                      <a:pt x="22" y="1"/>
                      <a:pt x="23" y="2"/>
                    </a:cubicBezTo>
                    <a:cubicBezTo>
                      <a:pt x="27" y="24"/>
                      <a:pt x="27" y="24"/>
                      <a:pt x="27" y="24"/>
                    </a:cubicBezTo>
                    <a:cubicBezTo>
                      <a:pt x="27" y="24"/>
                      <a:pt x="27" y="25"/>
                      <a:pt x="27" y="25"/>
                    </a:cubicBezTo>
                    <a:cubicBezTo>
                      <a:pt x="27" y="26"/>
                      <a:pt x="26" y="27"/>
                      <a:pt x="25" y="27"/>
                    </a:cubicBezTo>
                    <a:cubicBezTo>
                      <a:pt x="15" y="25"/>
                      <a:pt x="15" y="25"/>
                      <a:pt x="15" y="25"/>
                    </a:cubicBezTo>
                    <a:cubicBezTo>
                      <a:pt x="15" y="20"/>
                      <a:pt x="15" y="20"/>
                      <a:pt x="15" y="20"/>
                    </a:cubicBezTo>
                    <a:cubicBezTo>
                      <a:pt x="22" y="22"/>
                      <a:pt x="22" y="22"/>
                      <a:pt x="22" y="22"/>
                    </a:cubicBezTo>
                    <a:lnTo>
                      <a:pt x="19" y="7"/>
                    </a:lnTo>
                    <a:close/>
                    <a:moveTo>
                      <a:pt x="15" y="11"/>
                    </a:moveTo>
                    <a:cubicBezTo>
                      <a:pt x="8" y="18"/>
                      <a:pt x="8" y="18"/>
                      <a:pt x="8" y="18"/>
                    </a:cubicBezTo>
                    <a:cubicBezTo>
                      <a:pt x="15" y="20"/>
                      <a:pt x="15" y="20"/>
                      <a:pt x="15" y="20"/>
                    </a:cubicBezTo>
                    <a:cubicBezTo>
                      <a:pt x="15" y="25"/>
                      <a:pt x="15" y="25"/>
                      <a:pt x="15" y="25"/>
                    </a:cubicBezTo>
                    <a:cubicBezTo>
                      <a:pt x="3" y="22"/>
                      <a:pt x="3" y="22"/>
                      <a:pt x="3" y="22"/>
                    </a:cubicBezTo>
                    <a:cubicBezTo>
                      <a:pt x="3" y="22"/>
                      <a:pt x="3" y="22"/>
                      <a:pt x="3" y="22"/>
                    </a:cubicBezTo>
                    <a:cubicBezTo>
                      <a:pt x="2" y="22"/>
                      <a:pt x="2" y="22"/>
                      <a:pt x="1" y="22"/>
                    </a:cubicBezTo>
                    <a:cubicBezTo>
                      <a:pt x="0" y="21"/>
                      <a:pt x="0" y="19"/>
                      <a:pt x="1" y="18"/>
                    </a:cubicBezTo>
                    <a:cubicBezTo>
                      <a:pt x="15" y="5"/>
                      <a:pt x="15" y="5"/>
                      <a:pt x="15" y="5"/>
                    </a:cubicBezTo>
                    <a:lnTo>
                      <a:pt x="1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5" name="Freeform 79"/>
              <p:cNvSpPr>
                <a:spLocks noEditPoints="1"/>
              </p:cNvSpPr>
              <p:nvPr/>
            </p:nvSpPr>
            <p:spPr bwMode="auto">
              <a:xfrm>
                <a:off x="6610361" y="1801824"/>
                <a:ext cx="60325" cy="63500"/>
              </a:xfrm>
              <a:custGeom>
                <a:avLst/>
                <a:gdLst>
                  <a:gd name="T0" fmla="*/ 12 w 27"/>
                  <a:gd name="T1" fmla="*/ 16 h 28"/>
                  <a:gd name="T2" fmla="*/ 19 w 27"/>
                  <a:gd name="T3" fmla="*/ 9 h 28"/>
                  <a:gd name="T4" fmla="*/ 12 w 27"/>
                  <a:gd name="T5" fmla="*/ 8 h 28"/>
                  <a:gd name="T6" fmla="*/ 12 w 27"/>
                  <a:gd name="T7" fmla="*/ 3 h 28"/>
                  <a:gd name="T8" fmla="*/ 25 w 27"/>
                  <a:gd name="T9" fmla="*/ 5 h 28"/>
                  <a:gd name="T10" fmla="*/ 25 w 27"/>
                  <a:gd name="T11" fmla="*/ 5 h 28"/>
                  <a:gd name="T12" fmla="*/ 26 w 27"/>
                  <a:gd name="T13" fmla="*/ 6 h 28"/>
                  <a:gd name="T14" fmla="*/ 26 w 27"/>
                  <a:gd name="T15" fmla="*/ 9 h 28"/>
                  <a:gd name="T16" fmla="*/ 12 w 27"/>
                  <a:gd name="T17" fmla="*/ 23 h 28"/>
                  <a:gd name="T18" fmla="*/ 12 w 27"/>
                  <a:gd name="T19" fmla="*/ 16 h 28"/>
                  <a:gd name="T20" fmla="*/ 9 w 27"/>
                  <a:gd name="T21" fmla="*/ 20 h 28"/>
                  <a:gd name="T22" fmla="*/ 12 w 27"/>
                  <a:gd name="T23" fmla="*/ 16 h 28"/>
                  <a:gd name="T24" fmla="*/ 12 w 27"/>
                  <a:gd name="T25" fmla="*/ 23 h 28"/>
                  <a:gd name="T26" fmla="*/ 9 w 27"/>
                  <a:gd name="T27" fmla="*/ 27 h 28"/>
                  <a:gd name="T28" fmla="*/ 9 w 27"/>
                  <a:gd name="T29" fmla="*/ 27 h 28"/>
                  <a:gd name="T30" fmla="*/ 8 w 27"/>
                  <a:gd name="T31" fmla="*/ 27 h 28"/>
                  <a:gd name="T32" fmla="*/ 5 w 27"/>
                  <a:gd name="T33" fmla="*/ 25 h 28"/>
                  <a:gd name="T34" fmla="*/ 0 w 27"/>
                  <a:gd name="T35" fmla="*/ 4 h 28"/>
                  <a:gd name="T36" fmla="*/ 0 w 27"/>
                  <a:gd name="T37" fmla="*/ 2 h 28"/>
                  <a:gd name="T38" fmla="*/ 3 w 27"/>
                  <a:gd name="T39" fmla="*/ 1 h 28"/>
                  <a:gd name="T40" fmla="*/ 12 w 27"/>
                  <a:gd name="T41" fmla="*/ 3 h 28"/>
                  <a:gd name="T42" fmla="*/ 12 w 27"/>
                  <a:gd name="T43" fmla="*/ 8 h 28"/>
                  <a:gd name="T44" fmla="*/ 5 w 27"/>
                  <a:gd name="T45" fmla="*/ 6 h 28"/>
                  <a:gd name="T46" fmla="*/ 9 w 27"/>
                  <a:gd name="T4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8">
                    <a:moveTo>
                      <a:pt x="12" y="16"/>
                    </a:moveTo>
                    <a:cubicBezTo>
                      <a:pt x="19" y="9"/>
                      <a:pt x="19" y="9"/>
                      <a:pt x="19" y="9"/>
                    </a:cubicBezTo>
                    <a:cubicBezTo>
                      <a:pt x="12" y="8"/>
                      <a:pt x="12" y="8"/>
                      <a:pt x="12" y="8"/>
                    </a:cubicBezTo>
                    <a:cubicBezTo>
                      <a:pt x="12" y="3"/>
                      <a:pt x="12" y="3"/>
                      <a:pt x="12" y="3"/>
                    </a:cubicBezTo>
                    <a:cubicBezTo>
                      <a:pt x="25" y="5"/>
                      <a:pt x="25" y="5"/>
                      <a:pt x="25" y="5"/>
                    </a:cubicBezTo>
                    <a:cubicBezTo>
                      <a:pt x="25" y="5"/>
                      <a:pt x="25" y="5"/>
                      <a:pt x="25" y="5"/>
                    </a:cubicBezTo>
                    <a:cubicBezTo>
                      <a:pt x="25" y="5"/>
                      <a:pt x="26" y="6"/>
                      <a:pt x="26" y="6"/>
                    </a:cubicBezTo>
                    <a:cubicBezTo>
                      <a:pt x="27" y="7"/>
                      <a:pt x="27" y="9"/>
                      <a:pt x="26" y="9"/>
                    </a:cubicBezTo>
                    <a:cubicBezTo>
                      <a:pt x="12" y="23"/>
                      <a:pt x="12" y="23"/>
                      <a:pt x="12" y="23"/>
                    </a:cubicBezTo>
                    <a:lnTo>
                      <a:pt x="12" y="16"/>
                    </a:lnTo>
                    <a:close/>
                    <a:moveTo>
                      <a:pt x="9" y="20"/>
                    </a:moveTo>
                    <a:cubicBezTo>
                      <a:pt x="12" y="16"/>
                      <a:pt x="12" y="16"/>
                      <a:pt x="12" y="16"/>
                    </a:cubicBezTo>
                    <a:cubicBezTo>
                      <a:pt x="12" y="23"/>
                      <a:pt x="12" y="23"/>
                      <a:pt x="12" y="23"/>
                    </a:cubicBezTo>
                    <a:cubicBezTo>
                      <a:pt x="9" y="27"/>
                      <a:pt x="9" y="27"/>
                      <a:pt x="9" y="27"/>
                    </a:cubicBezTo>
                    <a:cubicBezTo>
                      <a:pt x="9" y="27"/>
                      <a:pt x="9" y="27"/>
                      <a:pt x="9" y="27"/>
                    </a:cubicBezTo>
                    <a:cubicBezTo>
                      <a:pt x="8" y="27"/>
                      <a:pt x="8" y="27"/>
                      <a:pt x="8" y="27"/>
                    </a:cubicBezTo>
                    <a:cubicBezTo>
                      <a:pt x="6" y="28"/>
                      <a:pt x="5" y="27"/>
                      <a:pt x="5" y="25"/>
                    </a:cubicBezTo>
                    <a:cubicBezTo>
                      <a:pt x="0" y="4"/>
                      <a:pt x="0" y="4"/>
                      <a:pt x="0" y="4"/>
                    </a:cubicBezTo>
                    <a:cubicBezTo>
                      <a:pt x="0" y="3"/>
                      <a:pt x="0" y="3"/>
                      <a:pt x="0" y="2"/>
                    </a:cubicBezTo>
                    <a:cubicBezTo>
                      <a:pt x="0" y="1"/>
                      <a:pt x="1" y="0"/>
                      <a:pt x="3" y="1"/>
                    </a:cubicBezTo>
                    <a:cubicBezTo>
                      <a:pt x="12" y="3"/>
                      <a:pt x="12" y="3"/>
                      <a:pt x="12" y="3"/>
                    </a:cubicBezTo>
                    <a:cubicBezTo>
                      <a:pt x="12" y="8"/>
                      <a:pt x="12" y="8"/>
                      <a:pt x="12" y="8"/>
                    </a:cubicBezTo>
                    <a:cubicBezTo>
                      <a:pt x="5" y="6"/>
                      <a:pt x="5" y="6"/>
                      <a:pt x="5" y="6"/>
                    </a:cubicBezTo>
                    <a:lnTo>
                      <a:pt x="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6" name="Freeform 80"/>
              <p:cNvSpPr>
                <a:spLocks noEditPoints="1"/>
              </p:cNvSpPr>
              <p:nvPr/>
            </p:nvSpPr>
            <p:spPr bwMode="auto">
              <a:xfrm>
                <a:off x="6402397" y="1912949"/>
                <a:ext cx="438151" cy="273052"/>
              </a:xfrm>
              <a:custGeom>
                <a:avLst/>
                <a:gdLst>
                  <a:gd name="T0" fmla="*/ 156 w 194"/>
                  <a:gd name="T1" fmla="*/ 54 h 121"/>
                  <a:gd name="T2" fmla="*/ 146 w 194"/>
                  <a:gd name="T3" fmla="*/ 57 h 121"/>
                  <a:gd name="T4" fmla="*/ 153 w 194"/>
                  <a:gd name="T5" fmla="*/ 50 h 121"/>
                  <a:gd name="T6" fmla="*/ 158 w 194"/>
                  <a:gd name="T7" fmla="*/ 49 h 121"/>
                  <a:gd name="T8" fmla="*/ 194 w 194"/>
                  <a:gd name="T9" fmla="*/ 85 h 121"/>
                  <a:gd name="T10" fmla="*/ 158 w 194"/>
                  <a:gd name="T11" fmla="*/ 121 h 121"/>
                  <a:gd name="T12" fmla="*/ 146 w 194"/>
                  <a:gd name="T13" fmla="*/ 116 h 121"/>
                  <a:gd name="T14" fmla="*/ 180 w 194"/>
                  <a:gd name="T15" fmla="*/ 107 h 121"/>
                  <a:gd name="T16" fmla="*/ 180 w 194"/>
                  <a:gd name="T17" fmla="*/ 63 h 121"/>
                  <a:gd name="T18" fmla="*/ 146 w 194"/>
                  <a:gd name="T19" fmla="*/ 51 h 121"/>
                  <a:gd name="T20" fmla="*/ 158 w 194"/>
                  <a:gd name="T21" fmla="*/ 54 h 121"/>
                  <a:gd name="T22" fmla="*/ 145 w 194"/>
                  <a:gd name="T23" fmla="*/ 57 h 121"/>
                  <a:gd name="T24" fmla="*/ 135 w 194"/>
                  <a:gd name="T25" fmla="*/ 61 h 121"/>
                  <a:gd name="T26" fmla="*/ 134 w 194"/>
                  <a:gd name="T27" fmla="*/ 55 h 121"/>
                  <a:gd name="T28" fmla="*/ 133 w 194"/>
                  <a:gd name="T29" fmla="*/ 51 h 121"/>
                  <a:gd name="T30" fmla="*/ 146 w 194"/>
                  <a:gd name="T31" fmla="*/ 51 h 121"/>
                  <a:gd name="T32" fmla="*/ 133 w 194"/>
                  <a:gd name="T33" fmla="*/ 48 h 121"/>
                  <a:gd name="T34" fmla="*/ 119 w 194"/>
                  <a:gd name="T35" fmla="*/ 23 h 121"/>
                  <a:gd name="T36" fmla="*/ 98 w 194"/>
                  <a:gd name="T37" fmla="*/ 9 h 121"/>
                  <a:gd name="T38" fmla="*/ 93 w 194"/>
                  <a:gd name="T39" fmla="*/ 7 h 121"/>
                  <a:gd name="T40" fmla="*/ 93 w 194"/>
                  <a:gd name="T41" fmla="*/ 7 h 121"/>
                  <a:gd name="T42" fmla="*/ 78 w 194"/>
                  <a:gd name="T43" fmla="*/ 5 h 121"/>
                  <a:gd name="T44" fmla="*/ 76 w 194"/>
                  <a:gd name="T45" fmla="*/ 5 h 121"/>
                  <a:gd name="T46" fmla="*/ 23 w 194"/>
                  <a:gd name="T47" fmla="*/ 61 h 121"/>
                  <a:gd name="T48" fmla="*/ 25 w 194"/>
                  <a:gd name="T49" fmla="*/ 77 h 121"/>
                  <a:gd name="T50" fmla="*/ 23 w 194"/>
                  <a:gd name="T51" fmla="*/ 80 h 121"/>
                  <a:gd name="T52" fmla="*/ 5 w 194"/>
                  <a:gd name="T53" fmla="*/ 98 h 121"/>
                  <a:gd name="T54" fmla="*/ 11 w 194"/>
                  <a:gd name="T55" fmla="*/ 111 h 121"/>
                  <a:gd name="T56" fmla="*/ 78 w 194"/>
                  <a:gd name="T57" fmla="*/ 116 h 121"/>
                  <a:gd name="T58" fmla="*/ 146 w 194"/>
                  <a:gd name="T59" fmla="*/ 116 h 121"/>
                  <a:gd name="T60" fmla="*/ 81 w 194"/>
                  <a:gd name="T61" fmla="*/ 121 h 121"/>
                  <a:gd name="T62" fmla="*/ 23 w 194"/>
                  <a:gd name="T63" fmla="*/ 121 h 121"/>
                  <a:gd name="T64" fmla="*/ 7 w 194"/>
                  <a:gd name="T65" fmla="*/ 115 h 121"/>
                  <a:gd name="T66" fmla="*/ 7 w 194"/>
                  <a:gd name="T67" fmla="*/ 82 h 121"/>
                  <a:gd name="T68" fmla="*/ 19 w 194"/>
                  <a:gd name="T69" fmla="*/ 70 h 121"/>
                  <a:gd name="T70" fmla="*/ 35 w 194"/>
                  <a:gd name="T71" fmla="*/ 19 h 121"/>
                  <a:gd name="T72" fmla="*/ 76 w 194"/>
                  <a:gd name="T73" fmla="*/ 0 h 121"/>
                  <a:gd name="T74" fmla="*/ 77 w 194"/>
                  <a:gd name="T75" fmla="*/ 0 h 121"/>
                  <a:gd name="T76" fmla="*/ 78 w 194"/>
                  <a:gd name="T77" fmla="*/ 0 h 121"/>
                  <a:gd name="T78" fmla="*/ 94 w 194"/>
                  <a:gd name="T79" fmla="*/ 2 h 121"/>
                  <a:gd name="T80" fmla="*/ 97 w 194"/>
                  <a:gd name="T81" fmla="*/ 3 h 121"/>
                  <a:gd name="T82" fmla="*/ 100 w 194"/>
                  <a:gd name="T83" fmla="*/ 4 h 121"/>
                  <a:gd name="T84" fmla="*/ 136 w 194"/>
                  <a:gd name="T85" fmla="*/ 43 h 121"/>
                  <a:gd name="T86" fmla="*/ 138 w 194"/>
                  <a:gd name="T87" fmla="*/ 50 h 121"/>
                  <a:gd name="T88" fmla="*/ 139 w 194"/>
                  <a:gd name="T89" fmla="*/ 55 h 121"/>
                  <a:gd name="T90" fmla="*/ 143 w 194"/>
                  <a:gd name="T91" fmla="*/ 52 h 121"/>
                  <a:gd name="T92" fmla="*/ 146 w 194"/>
                  <a:gd name="T93" fmla="*/ 5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4" h="121">
                    <a:moveTo>
                      <a:pt x="158" y="54"/>
                    </a:moveTo>
                    <a:cubicBezTo>
                      <a:pt x="157" y="54"/>
                      <a:pt x="156" y="54"/>
                      <a:pt x="156" y="54"/>
                    </a:cubicBezTo>
                    <a:cubicBezTo>
                      <a:pt x="155" y="54"/>
                      <a:pt x="154" y="54"/>
                      <a:pt x="154" y="54"/>
                    </a:cubicBezTo>
                    <a:cubicBezTo>
                      <a:pt x="151" y="55"/>
                      <a:pt x="148" y="56"/>
                      <a:pt x="146" y="57"/>
                    </a:cubicBezTo>
                    <a:cubicBezTo>
                      <a:pt x="146" y="52"/>
                      <a:pt x="146" y="52"/>
                      <a:pt x="146" y="52"/>
                    </a:cubicBezTo>
                    <a:cubicBezTo>
                      <a:pt x="148" y="51"/>
                      <a:pt x="150" y="50"/>
                      <a:pt x="153" y="50"/>
                    </a:cubicBezTo>
                    <a:cubicBezTo>
                      <a:pt x="154" y="50"/>
                      <a:pt x="155" y="50"/>
                      <a:pt x="155" y="49"/>
                    </a:cubicBezTo>
                    <a:cubicBezTo>
                      <a:pt x="156" y="49"/>
                      <a:pt x="157" y="49"/>
                      <a:pt x="158" y="49"/>
                    </a:cubicBezTo>
                    <a:cubicBezTo>
                      <a:pt x="168" y="49"/>
                      <a:pt x="177" y="53"/>
                      <a:pt x="183" y="60"/>
                    </a:cubicBezTo>
                    <a:cubicBezTo>
                      <a:pt x="190" y="66"/>
                      <a:pt x="194" y="75"/>
                      <a:pt x="194" y="85"/>
                    </a:cubicBezTo>
                    <a:cubicBezTo>
                      <a:pt x="194" y="95"/>
                      <a:pt x="190" y="104"/>
                      <a:pt x="183" y="111"/>
                    </a:cubicBezTo>
                    <a:cubicBezTo>
                      <a:pt x="177" y="117"/>
                      <a:pt x="168" y="121"/>
                      <a:pt x="158" y="121"/>
                    </a:cubicBezTo>
                    <a:cubicBezTo>
                      <a:pt x="146" y="121"/>
                      <a:pt x="146" y="121"/>
                      <a:pt x="146" y="121"/>
                    </a:cubicBezTo>
                    <a:cubicBezTo>
                      <a:pt x="146" y="116"/>
                      <a:pt x="146" y="116"/>
                      <a:pt x="146" y="116"/>
                    </a:cubicBezTo>
                    <a:cubicBezTo>
                      <a:pt x="158" y="116"/>
                      <a:pt x="158" y="116"/>
                      <a:pt x="158" y="116"/>
                    </a:cubicBezTo>
                    <a:cubicBezTo>
                      <a:pt x="167" y="116"/>
                      <a:pt x="174" y="113"/>
                      <a:pt x="180" y="107"/>
                    </a:cubicBezTo>
                    <a:cubicBezTo>
                      <a:pt x="186" y="102"/>
                      <a:pt x="189" y="94"/>
                      <a:pt x="189" y="85"/>
                    </a:cubicBezTo>
                    <a:cubicBezTo>
                      <a:pt x="189" y="77"/>
                      <a:pt x="186" y="69"/>
                      <a:pt x="180" y="63"/>
                    </a:cubicBezTo>
                    <a:cubicBezTo>
                      <a:pt x="174" y="58"/>
                      <a:pt x="167" y="54"/>
                      <a:pt x="158" y="54"/>
                    </a:cubicBezTo>
                    <a:cubicBezTo>
                      <a:pt x="146" y="51"/>
                      <a:pt x="146" y="51"/>
                      <a:pt x="146" y="51"/>
                    </a:cubicBezTo>
                    <a:cubicBezTo>
                      <a:pt x="146" y="51"/>
                      <a:pt x="146" y="51"/>
                      <a:pt x="146" y="51"/>
                    </a:cubicBezTo>
                    <a:lnTo>
                      <a:pt x="158" y="54"/>
                    </a:lnTo>
                    <a:close/>
                    <a:moveTo>
                      <a:pt x="146" y="57"/>
                    </a:moveTo>
                    <a:cubicBezTo>
                      <a:pt x="145" y="57"/>
                      <a:pt x="145" y="57"/>
                      <a:pt x="145" y="57"/>
                    </a:cubicBezTo>
                    <a:cubicBezTo>
                      <a:pt x="143" y="58"/>
                      <a:pt x="140" y="60"/>
                      <a:pt x="138" y="61"/>
                    </a:cubicBezTo>
                    <a:cubicBezTo>
                      <a:pt x="137" y="62"/>
                      <a:pt x="135" y="62"/>
                      <a:pt x="135" y="61"/>
                    </a:cubicBezTo>
                    <a:cubicBezTo>
                      <a:pt x="134" y="61"/>
                      <a:pt x="134" y="60"/>
                      <a:pt x="134" y="60"/>
                    </a:cubicBezTo>
                    <a:cubicBezTo>
                      <a:pt x="134" y="58"/>
                      <a:pt x="134" y="57"/>
                      <a:pt x="134" y="55"/>
                    </a:cubicBezTo>
                    <a:cubicBezTo>
                      <a:pt x="134" y="54"/>
                      <a:pt x="133" y="52"/>
                      <a:pt x="133" y="51"/>
                    </a:cubicBezTo>
                    <a:cubicBezTo>
                      <a:pt x="133" y="51"/>
                      <a:pt x="133" y="51"/>
                      <a:pt x="133" y="51"/>
                    </a:cubicBezTo>
                    <a:cubicBezTo>
                      <a:pt x="133" y="50"/>
                      <a:pt x="134" y="48"/>
                      <a:pt x="135" y="48"/>
                    </a:cubicBezTo>
                    <a:cubicBezTo>
                      <a:pt x="146" y="51"/>
                      <a:pt x="146" y="51"/>
                      <a:pt x="146" y="51"/>
                    </a:cubicBezTo>
                    <a:cubicBezTo>
                      <a:pt x="146" y="51"/>
                      <a:pt x="146" y="51"/>
                      <a:pt x="146" y="51"/>
                    </a:cubicBezTo>
                    <a:cubicBezTo>
                      <a:pt x="133" y="48"/>
                      <a:pt x="133" y="48"/>
                      <a:pt x="133" y="48"/>
                    </a:cubicBezTo>
                    <a:cubicBezTo>
                      <a:pt x="132" y="47"/>
                      <a:pt x="132" y="46"/>
                      <a:pt x="132" y="45"/>
                    </a:cubicBezTo>
                    <a:cubicBezTo>
                      <a:pt x="129" y="37"/>
                      <a:pt x="125" y="29"/>
                      <a:pt x="119" y="23"/>
                    </a:cubicBezTo>
                    <a:cubicBezTo>
                      <a:pt x="114" y="17"/>
                      <a:pt x="106" y="12"/>
                      <a:pt x="98" y="9"/>
                    </a:cubicBezTo>
                    <a:cubicBezTo>
                      <a:pt x="98" y="9"/>
                      <a:pt x="98" y="9"/>
                      <a:pt x="98" y="9"/>
                    </a:cubicBezTo>
                    <a:cubicBezTo>
                      <a:pt x="98" y="8"/>
                      <a:pt x="97" y="8"/>
                      <a:pt x="96" y="8"/>
                    </a:cubicBezTo>
                    <a:cubicBezTo>
                      <a:pt x="95" y="8"/>
                      <a:pt x="94" y="7"/>
                      <a:pt x="93" y="7"/>
                    </a:cubicBezTo>
                    <a:cubicBezTo>
                      <a:pt x="93" y="7"/>
                      <a:pt x="93" y="7"/>
                      <a:pt x="93" y="7"/>
                    </a:cubicBezTo>
                    <a:cubicBezTo>
                      <a:pt x="93" y="7"/>
                      <a:pt x="93" y="7"/>
                      <a:pt x="93" y="7"/>
                    </a:cubicBezTo>
                    <a:cubicBezTo>
                      <a:pt x="90" y="6"/>
                      <a:pt x="88" y="6"/>
                      <a:pt x="86" y="6"/>
                    </a:cubicBezTo>
                    <a:cubicBezTo>
                      <a:pt x="83" y="5"/>
                      <a:pt x="81" y="5"/>
                      <a:pt x="78" y="5"/>
                    </a:cubicBezTo>
                    <a:cubicBezTo>
                      <a:pt x="78" y="5"/>
                      <a:pt x="77" y="5"/>
                      <a:pt x="77" y="5"/>
                    </a:cubicBezTo>
                    <a:cubicBezTo>
                      <a:pt x="76" y="5"/>
                      <a:pt x="76" y="5"/>
                      <a:pt x="76" y="5"/>
                    </a:cubicBezTo>
                    <a:cubicBezTo>
                      <a:pt x="61" y="6"/>
                      <a:pt x="48" y="12"/>
                      <a:pt x="38" y="22"/>
                    </a:cubicBezTo>
                    <a:cubicBezTo>
                      <a:pt x="29" y="32"/>
                      <a:pt x="23" y="46"/>
                      <a:pt x="23" y="61"/>
                    </a:cubicBezTo>
                    <a:cubicBezTo>
                      <a:pt x="23" y="64"/>
                      <a:pt x="23" y="66"/>
                      <a:pt x="23" y="69"/>
                    </a:cubicBezTo>
                    <a:cubicBezTo>
                      <a:pt x="24" y="72"/>
                      <a:pt x="24" y="75"/>
                      <a:pt x="25" y="77"/>
                    </a:cubicBezTo>
                    <a:cubicBezTo>
                      <a:pt x="26" y="78"/>
                      <a:pt x="25" y="80"/>
                      <a:pt x="24" y="80"/>
                    </a:cubicBezTo>
                    <a:cubicBezTo>
                      <a:pt x="23" y="80"/>
                      <a:pt x="23" y="80"/>
                      <a:pt x="23" y="80"/>
                    </a:cubicBezTo>
                    <a:cubicBezTo>
                      <a:pt x="18" y="80"/>
                      <a:pt x="14" y="82"/>
                      <a:pt x="10" y="86"/>
                    </a:cubicBezTo>
                    <a:cubicBezTo>
                      <a:pt x="7" y="89"/>
                      <a:pt x="5" y="93"/>
                      <a:pt x="5" y="98"/>
                    </a:cubicBezTo>
                    <a:cubicBezTo>
                      <a:pt x="5" y="103"/>
                      <a:pt x="7" y="108"/>
                      <a:pt x="11" y="111"/>
                    </a:cubicBezTo>
                    <a:cubicBezTo>
                      <a:pt x="11" y="111"/>
                      <a:pt x="11" y="111"/>
                      <a:pt x="11" y="111"/>
                    </a:cubicBezTo>
                    <a:cubicBezTo>
                      <a:pt x="14" y="114"/>
                      <a:pt x="18" y="116"/>
                      <a:pt x="23" y="116"/>
                    </a:cubicBezTo>
                    <a:cubicBezTo>
                      <a:pt x="78" y="116"/>
                      <a:pt x="78" y="116"/>
                      <a:pt x="78" y="116"/>
                    </a:cubicBezTo>
                    <a:cubicBezTo>
                      <a:pt x="81" y="116"/>
                      <a:pt x="81" y="116"/>
                      <a:pt x="81" y="116"/>
                    </a:cubicBezTo>
                    <a:cubicBezTo>
                      <a:pt x="146" y="116"/>
                      <a:pt x="146" y="116"/>
                      <a:pt x="146" y="116"/>
                    </a:cubicBezTo>
                    <a:cubicBezTo>
                      <a:pt x="146" y="121"/>
                      <a:pt x="146" y="121"/>
                      <a:pt x="146" y="121"/>
                    </a:cubicBezTo>
                    <a:cubicBezTo>
                      <a:pt x="81" y="121"/>
                      <a:pt x="81" y="121"/>
                      <a:pt x="81" y="121"/>
                    </a:cubicBezTo>
                    <a:cubicBezTo>
                      <a:pt x="78" y="121"/>
                      <a:pt x="78" y="121"/>
                      <a:pt x="78" y="121"/>
                    </a:cubicBezTo>
                    <a:cubicBezTo>
                      <a:pt x="23" y="121"/>
                      <a:pt x="23" y="121"/>
                      <a:pt x="23" y="121"/>
                    </a:cubicBezTo>
                    <a:cubicBezTo>
                      <a:pt x="17" y="121"/>
                      <a:pt x="11" y="119"/>
                      <a:pt x="7" y="115"/>
                    </a:cubicBezTo>
                    <a:cubicBezTo>
                      <a:pt x="7" y="115"/>
                      <a:pt x="7" y="115"/>
                      <a:pt x="7" y="115"/>
                    </a:cubicBezTo>
                    <a:cubicBezTo>
                      <a:pt x="3" y="110"/>
                      <a:pt x="0" y="105"/>
                      <a:pt x="0" y="98"/>
                    </a:cubicBezTo>
                    <a:cubicBezTo>
                      <a:pt x="0" y="92"/>
                      <a:pt x="3" y="86"/>
                      <a:pt x="7" y="82"/>
                    </a:cubicBezTo>
                    <a:cubicBezTo>
                      <a:pt x="10" y="79"/>
                      <a:pt x="15" y="76"/>
                      <a:pt x="20" y="76"/>
                    </a:cubicBezTo>
                    <a:cubicBezTo>
                      <a:pt x="19" y="74"/>
                      <a:pt x="19" y="72"/>
                      <a:pt x="19" y="70"/>
                    </a:cubicBezTo>
                    <a:cubicBezTo>
                      <a:pt x="18" y="67"/>
                      <a:pt x="18" y="64"/>
                      <a:pt x="18" y="61"/>
                    </a:cubicBezTo>
                    <a:cubicBezTo>
                      <a:pt x="18" y="45"/>
                      <a:pt x="24" y="30"/>
                      <a:pt x="35" y="19"/>
                    </a:cubicBezTo>
                    <a:cubicBezTo>
                      <a:pt x="45" y="8"/>
                      <a:pt x="60" y="1"/>
                      <a:pt x="76" y="0"/>
                    </a:cubicBezTo>
                    <a:cubicBezTo>
                      <a:pt x="76" y="0"/>
                      <a:pt x="76" y="0"/>
                      <a:pt x="76" y="0"/>
                    </a:cubicBezTo>
                    <a:cubicBezTo>
                      <a:pt x="77" y="0"/>
                      <a:pt x="77" y="0"/>
                      <a:pt x="77" y="0"/>
                    </a:cubicBezTo>
                    <a:cubicBezTo>
                      <a:pt x="77" y="0"/>
                      <a:pt x="77" y="0"/>
                      <a:pt x="77" y="0"/>
                    </a:cubicBezTo>
                    <a:cubicBezTo>
                      <a:pt x="77" y="0"/>
                      <a:pt x="77" y="0"/>
                      <a:pt x="77" y="0"/>
                    </a:cubicBezTo>
                    <a:cubicBezTo>
                      <a:pt x="78" y="0"/>
                      <a:pt x="78" y="0"/>
                      <a:pt x="78" y="0"/>
                    </a:cubicBezTo>
                    <a:cubicBezTo>
                      <a:pt x="81" y="0"/>
                      <a:pt x="84" y="0"/>
                      <a:pt x="86" y="1"/>
                    </a:cubicBezTo>
                    <a:cubicBezTo>
                      <a:pt x="89" y="1"/>
                      <a:pt x="92" y="2"/>
                      <a:pt x="94" y="2"/>
                    </a:cubicBezTo>
                    <a:cubicBezTo>
                      <a:pt x="94" y="2"/>
                      <a:pt x="94" y="2"/>
                      <a:pt x="94" y="2"/>
                    </a:cubicBezTo>
                    <a:cubicBezTo>
                      <a:pt x="95" y="3"/>
                      <a:pt x="96" y="3"/>
                      <a:pt x="97" y="3"/>
                    </a:cubicBezTo>
                    <a:cubicBezTo>
                      <a:pt x="98" y="4"/>
                      <a:pt x="99" y="4"/>
                      <a:pt x="100" y="4"/>
                    </a:cubicBezTo>
                    <a:cubicBezTo>
                      <a:pt x="100" y="4"/>
                      <a:pt x="100" y="4"/>
                      <a:pt x="100" y="4"/>
                    </a:cubicBezTo>
                    <a:cubicBezTo>
                      <a:pt x="109" y="8"/>
                      <a:pt x="117" y="13"/>
                      <a:pt x="123" y="20"/>
                    </a:cubicBezTo>
                    <a:cubicBezTo>
                      <a:pt x="129" y="26"/>
                      <a:pt x="134" y="35"/>
                      <a:pt x="136" y="43"/>
                    </a:cubicBezTo>
                    <a:cubicBezTo>
                      <a:pt x="137" y="44"/>
                      <a:pt x="137" y="46"/>
                      <a:pt x="137" y="47"/>
                    </a:cubicBezTo>
                    <a:cubicBezTo>
                      <a:pt x="137" y="48"/>
                      <a:pt x="138" y="49"/>
                      <a:pt x="138" y="50"/>
                    </a:cubicBezTo>
                    <a:cubicBezTo>
                      <a:pt x="138" y="50"/>
                      <a:pt x="138" y="50"/>
                      <a:pt x="138" y="50"/>
                    </a:cubicBezTo>
                    <a:cubicBezTo>
                      <a:pt x="138" y="52"/>
                      <a:pt x="138" y="53"/>
                      <a:pt x="139" y="55"/>
                    </a:cubicBezTo>
                    <a:cubicBezTo>
                      <a:pt x="139" y="55"/>
                      <a:pt x="139" y="55"/>
                      <a:pt x="139" y="55"/>
                    </a:cubicBezTo>
                    <a:cubicBezTo>
                      <a:pt x="140" y="54"/>
                      <a:pt x="142" y="53"/>
                      <a:pt x="143" y="52"/>
                    </a:cubicBezTo>
                    <a:cubicBezTo>
                      <a:pt x="144" y="52"/>
                      <a:pt x="145" y="52"/>
                      <a:pt x="146" y="52"/>
                    </a:cubicBezTo>
                    <a:lnTo>
                      <a:pt x="14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7" name="Freeform 81"/>
              <p:cNvSpPr>
                <a:spLocks noEditPoints="1"/>
              </p:cNvSpPr>
              <p:nvPr/>
            </p:nvSpPr>
            <p:spPr bwMode="auto">
              <a:xfrm>
                <a:off x="6200785" y="2298714"/>
                <a:ext cx="290514" cy="323851"/>
              </a:xfrm>
              <a:custGeom>
                <a:avLst/>
                <a:gdLst>
                  <a:gd name="T0" fmla="*/ 123 w 128"/>
                  <a:gd name="T1" fmla="*/ 5 h 143"/>
                  <a:gd name="T2" fmla="*/ 114 w 128"/>
                  <a:gd name="T3" fmla="*/ 5 h 143"/>
                  <a:gd name="T4" fmla="*/ 125 w 128"/>
                  <a:gd name="T5" fmla="*/ 143 h 143"/>
                  <a:gd name="T6" fmla="*/ 109 w 128"/>
                  <a:gd name="T7" fmla="*/ 127 h 143"/>
                  <a:gd name="T8" fmla="*/ 109 w 128"/>
                  <a:gd name="T9" fmla="*/ 115 h 143"/>
                  <a:gd name="T10" fmla="*/ 116 w 128"/>
                  <a:gd name="T11" fmla="*/ 104 h 143"/>
                  <a:gd name="T12" fmla="*/ 114 w 128"/>
                  <a:gd name="T13" fmla="*/ 91 h 143"/>
                  <a:gd name="T14" fmla="*/ 119 w 128"/>
                  <a:gd name="T15" fmla="*/ 78 h 143"/>
                  <a:gd name="T16" fmla="*/ 114 w 128"/>
                  <a:gd name="T17" fmla="*/ 76 h 143"/>
                  <a:gd name="T18" fmla="*/ 119 w 128"/>
                  <a:gd name="T19" fmla="*/ 42 h 143"/>
                  <a:gd name="T20" fmla="*/ 109 w 128"/>
                  <a:gd name="T21" fmla="*/ 52 h 143"/>
                  <a:gd name="T22" fmla="*/ 116 w 128"/>
                  <a:gd name="T23" fmla="*/ 16 h 143"/>
                  <a:gd name="T24" fmla="*/ 109 w 128"/>
                  <a:gd name="T25" fmla="*/ 33 h 143"/>
                  <a:gd name="T26" fmla="*/ 100 w 128"/>
                  <a:gd name="T27" fmla="*/ 136 h 143"/>
                  <a:gd name="T28" fmla="*/ 102 w 128"/>
                  <a:gd name="T29" fmla="*/ 143 h 143"/>
                  <a:gd name="T30" fmla="*/ 109 w 128"/>
                  <a:gd name="T31" fmla="*/ 10 h 143"/>
                  <a:gd name="T32" fmla="*/ 93 w 128"/>
                  <a:gd name="T33" fmla="*/ 42 h 143"/>
                  <a:gd name="T34" fmla="*/ 102 w 128"/>
                  <a:gd name="T35" fmla="*/ 0 h 143"/>
                  <a:gd name="T36" fmla="*/ 102 w 128"/>
                  <a:gd name="T37" fmla="*/ 16 h 143"/>
                  <a:gd name="T38" fmla="*/ 105 w 128"/>
                  <a:gd name="T39" fmla="*/ 28 h 143"/>
                  <a:gd name="T40" fmla="*/ 100 w 128"/>
                  <a:gd name="T41" fmla="*/ 42 h 143"/>
                  <a:gd name="T42" fmla="*/ 105 w 128"/>
                  <a:gd name="T43" fmla="*/ 44 h 143"/>
                  <a:gd name="T44" fmla="*/ 105 w 128"/>
                  <a:gd name="T45" fmla="*/ 76 h 143"/>
                  <a:gd name="T46" fmla="*/ 102 w 128"/>
                  <a:gd name="T47" fmla="*/ 63 h 143"/>
                  <a:gd name="T48" fmla="*/ 102 w 128"/>
                  <a:gd name="T49" fmla="*/ 104 h 143"/>
                  <a:gd name="T50" fmla="*/ 109 w 128"/>
                  <a:gd name="T51" fmla="*/ 86 h 143"/>
                  <a:gd name="T52" fmla="*/ 109 w 128"/>
                  <a:gd name="T53" fmla="*/ 127 h 143"/>
                  <a:gd name="T54" fmla="*/ 64 w 128"/>
                  <a:gd name="T55" fmla="*/ 93 h 143"/>
                  <a:gd name="T56" fmla="*/ 93 w 128"/>
                  <a:gd name="T57" fmla="*/ 50 h 143"/>
                  <a:gd name="T58" fmla="*/ 28 w 128"/>
                  <a:gd name="T59" fmla="*/ 7 h 143"/>
                  <a:gd name="T60" fmla="*/ 25 w 128"/>
                  <a:gd name="T61" fmla="*/ 0 h 143"/>
                  <a:gd name="T62" fmla="*/ 35 w 128"/>
                  <a:gd name="T63" fmla="*/ 42 h 143"/>
                  <a:gd name="T64" fmla="*/ 28 w 128"/>
                  <a:gd name="T65" fmla="*/ 136 h 143"/>
                  <a:gd name="T66" fmla="*/ 64 w 128"/>
                  <a:gd name="T67" fmla="*/ 106 h 143"/>
                  <a:gd name="T68" fmla="*/ 23 w 128"/>
                  <a:gd name="T69" fmla="*/ 138 h 143"/>
                  <a:gd name="T70" fmla="*/ 37 w 128"/>
                  <a:gd name="T71" fmla="*/ 88 h 143"/>
                  <a:gd name="T72" fmla="*/ 35 w 128"/>
                  <a:gd name="T73" fmla="*/ 50 h 143"/>
                  <a:gd name="T74" fmla="*/ 25 w 128"/>
                  <a:gd name="T75" fmla="*/ 110 h 143"/>
                  <a:gd name="T76" fmla="*/ 18 w 128"/>
                  <a:gd name="T77" fmla="*/ 127 h 143"/>
                  <a:gd name="T78" fmla="*/ 18 w 128"/>
                  <a:gd name="T79" fmla="*/ 86 h 143"/>
                  <a:gd name="T80" fmla="*/ 18 w 128"/>
                  <a:gd name="T81" fmla="*/ 80 h 143"/>
                  <a:gd name="T82" fmla="*/ 25 w 128"/>
                  <a:gd name="T83" fmla="*/ 63 h 143"/>
                  <a:gd name="T84" fmla="*/ 25 w 128"/>
                  <a:gd name="T85" fmla="*/ 57 h 143"/>
                  <a:gd name="T86" fmla="*/ 23 w 128"/>
                  <a:gd name="T87" fmla="*/ 44 h 143"/>
                  <a:gd name="T88" fmla="*/ 28 w 128"/>
                  <a:gd name="T89" fmla="*/ 31 h 143"/>
                  <a:gd name="T90" fmla="*/ 23 w 128"/>
                  <a:gd name="T91" fmla="*/ 28 h 143"/>
                  <a:gd name="T92" fmla="*/ 9 w 128"/>
                  <a:gd name="T93" fmla="*/ 5 h 143"/>
                  <a:gd name="T94" fmla="*/ 18 w 128"/>
                  <a:gd name="T95" fmla="*/ 133 h 143"/>
                  <a:gd name="T96" fmla="*/ 0 w 128"/>
                  <a:gd name="T97" fmla="*/ 141 h 143"/>
                  <a:gd name="T98" fmla="*/ 18 w 128"/>
                  <a:gd name="T99" fmla="*/ 5 h 143"/>
                  <a:gd name="T100" fmla="*/ 11 w 128"/>
                  <a:gd name="T101" fmla="*/ 33 h 143"/>
                  <a:gd name="T102" fmla="*/ 18 w 128"/>
                  <a:gd name="T103" fmla="*/ 16 h 143"/>
                  <a:gd name="T104" fmla="*/ 18 w 128"/>
                  <a:gd name="T105" fmla="*/ 57 h 143"/>
                  <a:gd name="T106" fmla="*/ 18 w 128"/>
                  <a:gd name="T107" fmla="*/ 63 h 143"/>
                  <a:gd name="T108" fmla="*/ 18 w 128"/>
                  <a:gd name="T109" fmla="*/ 76 h 143"/>
                  <a:gd name="T110" fmla="*/ 11 w 128"/>
                  <a:gd name="T111" fmla="*/ 86 h 143"/>
                  <a:gd name="T112" fmla="*/ 13 w 128"/>
                  <a:gd name="T113" fmla="*/ 99 h 143"/>
                  <a:gd name="T114" fmla="*/ 9 w 128"/>
                  <a:gd name="T115" fmla="*/ 112 h 143"/>
                  <a:gd name="T116" fmla="*/ 13 w 128"/>
                  <a:gd name="T117" fmla="*/ 1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43">
                    <a:moveTo>
                      <a:pt x="109" y="133"/>
                    </a:moveTo>
                    <a:cubicBezTo>
                      <a:pt x="116" y="133"/>
                      <a:pt x="116" y="133"/>
                      <a:pt x="116" y="133"/>
                    </a:cubicBezTo>
                    <a:cubicBezTo>
                      <a:pt x="118" y="133"/>
                      <a:pt x="119" y="134"/>
                      <a:pt x="119" y="136"/>
                    </a:cubicBezTo>
                    <a:cubicBezTo>
                      <a:pt x="119" y="138"/>
                      <a:pt x="119" y="138"/>
                      <a:pt x="119" y="138"/>
                    </a:cubicBezTo>
                    <a:cubicBezTo>
                      <a:pt x="123" y="138"/>
                      <a:pt x="123" y="138"/>
                      <a:pt x="123" y="138"/>
                    </a:cubicBezTo>
                    <a:cubicBezTo>
                      <a:pt x="123" y="5"/>
                      <a:pt x="123" y="5"/>
                      <a:pt x="123" y="5"/>
                    </a:cubicBezTo>
                    <a:cubicBezTo>
                      <a:pt x="119" y="5"/>
                      <a:pt x="119" y="5"/>
                      <a:pt x="119" y="5"/>
                    </a:cubicBezTo>
                    <a:cubicBezTo>
                      <a:pt x="119" y="7"/>
                      <a:pt x="119" y="7"/>
                      <a:pt x="119" y="7"/>
                    </a:cubicBezTo>
                    <a:cubicBezTo>
                      <a:pt x="119" y="9"/>
                      <a:pt x="118" y="10"/>
                      <a:pt x="116" y="10"/>
                    </a:cubicBezTo>
                    <a:cubicBezTo>
                      <a:pt x="109" y="10"/>
                      <a:pt x="109" y="10"/>
                      <a:pt x="109" y="10"/>
                    </a:cubicBezTo>
                    <a:cubicBezTo>
                      <a:pt x="109" y="5"/>
                      <a:pt x="109" y="5"/>
                      <a:pt x="109" y="5"/>
                    </a:cubicBezTo>
                    <a:cubicBezTo>
                      <a:pt x="114" y="5"/>
                      <a:pt x="114" y="5"/>
                      <a:pt x="114" y="5"/>
                    </a:cubicBezTo>
                    <a:cubicBezTo>
                      <a:pt x="114" y="2"/>
                      <a:pt x="114" y="2"/>
                      <a:pt x="114" y="2"/>
                    </a:cubicBezTo>
                    <a:cubicBezTo>
                      <a:pt x="114" y="1"/>
                      <a:pt x="115" y="0"/>
                      <a:pt x="116" y="0"/>
                    </a:cubicBezTo>
                    <a:cubicBezTo>
                      <a:pt x="125" y="0"/>
                      <a:pt x="125" y="0"/>
                      <a:pt x="125" y="0"/>
                    </a:cubicBezTo>
                    <a:cubicBezTo>
                      <a:pt x="127" y="0"/>
                      <a:pt x="128" y="1"/>
                      <a:pt x="128" y="2"/>
                    </a:cubicBezTo>
                    <a:cubicBezTo>
                      <a:pt x="128" y="141"/>
                      <a:pt x="128" y="141"/>
                      <a:pt x="128" y="141"/>
                    </a:cubicBezTo>
                    <a:cubicBezTo>
                      <a:pt x="128" y="142"/>
                      <a:pt x="127" y="143"/>
                      <a:pt x="125" y="143"/>
                    </a:cubicBezTo>
                    <a:cubicBezTo>
                      <a:pt x="116" y="143"/>
                      <a:pt x="116" y="143"/>
                      <a:pt x="116" y="143"/>
                    </a:cubicBezTo>
                    <a:cubicBezTo>
                      <a:pt x="115" y="143"/>
                      <a:pt x="114" y="142"/>
                      <a:pt x="114" y="141"/>
                    </a:cubicBezTo>
                    <a:cubicBezTo>
                      <a:pt x="114" y="138"/>
                      <a:pt x="114" y="138"/>
                      <a:pt x="114" y="138"/>
                    </a:cubicBezTo>
                    <a:cubicBezTo>
                      <a:pt x="109" y="138"/>
                      <a:pt x="109" y="138"/>
                      <a:pt x="109" y="138"/>
                    </a:cubicBezTo>
                    <a:cubicBezTo>
                      <a:pt x="109" y="133"/>
                      <a:pt x="109" y="133"/>
                      <a:pt x="109" y="133"/>
                    </a:cubicBezTo>
                    <a:close/>
                    <a:moveTo>
                      <a:pt x="109" y="127"/>
                    </a:moveTo>
                    <a:cubicBezTo>
                      <a:pt x="116" y="127"/>
                      <a:pt x="116" y="127"/>
                      <a:pt x="116" y="127"/>
                    </a:cubicBezTo>
                    <a:cubicBezTo>
                      <a:pt x="118" y="127"/>
                      <a:pt x="119" y="126"/>
                      <a:pt x="119" y="125"/>
                    </a:cubicBezTo>
                    <a:cubicBezTo>
                      <a:pt x="119" y="112"/>
                      <a:pt x="119" y="112"/>
                      <a:pt x="119" y="112"/>
                    </a:cubicBezTo>
                    <a:cubicBezTo>
                      <a:pt x="119" y="111"/>
                      <a:pt x="118" y="110"/>
                      <a:pt x="116" y="110"/>
                    </a:cubicBezTo>
                    <a:cubicBezTo>
                      <a:pt x="109" y="110"/>
                      <a:pt x="109" y="110"/>
                      <a:pt x="109" y="110"/>
                    </a:cubicBezTo>
                    <a:cubicBezTo>
                      <a:pt x="109" y="115"/>
                      <a:pt x="109" y="115"/>
                      <a:pt x="109" y="115"/>
                    </a:cubicBezTo>
                    <a:cubicBezTo>
                      <a:pt x="114" y="115"/>
                      <a:pt x="114" y="115"/>
                      <a:pt x="114" y="115"/>
                    </a:cubicBezTo>
                    <a:cubicBezTo>
                      <a:pt x="114" y="123"/>
                      <a:pt x="114" y="123"/>
                      <a:pt x="114" y="123"/>
                    </a:cubicBezTo>
                    <a:cubicBezTo>
                      <a:pt x="109" y="123"/>
                      <a:pt x="109" y="123"/>
                      <a:pt x="109" y="123"/>
                    </a:cubicBezTo>
                    <a:cubicBezTo>
                      <a:pt x="109" y="127"/>
                      <a:pt x="109" y="127"/>
                      <a:pt x="109" y="127"/>
                    </a:cubicBezTo>
                    <a:close/>
                    <a:moveTo>
                      <a:pt x="109" y="104"/>
                    </a:moveTo>
                    <a:cubicBezTo>
                      <a:pt x="116" y="104"/>
                      <a:pt x="116" y="104"/>
                      <a:pt x="116" y="104"/>
                    </a:cubicBezTo>
                    <a:cubicBezTo>
                      <a:pt x="118" y="104"/>
                      <a:pt x="119" y="103"/>
                      <a:pt x="119" y="101"/>
                    </a:cubicBezTo>
                    <a:cubicBezTo>
                      <a:pt x="119" y="89"/>
                      <a:pt x="119" y="89"/>
                      <a:pt x="119" y="89"/>
                    </a:cubicBezTo>
                    <a:cubicBezTo>
                      <a:pt x="119" y="87"/>
                      <a:pt x="118" y="86"/>
                      <a:pt x="116" y="86"/>
                    </a:cubicBezTo>
                    <a:cubicBezTo>
                      <a:pt x="109" y="86"/>
                      <a:pt x="109" y="86"/>
                      <a:pt x="109" y="86"/>
                    </a:cubicBezTo>
                    <a:cubicBezTo>
                      <a:pt x="109" y="91"/>
                      <a:pt x="109" y="91"/>
                      <a:pt x="109" y="91"/>
                    </a:cubicBezTo>
                    <a:cubicBezTo>
                      <a:pt x="114" y="91"/>
                      <a:pt x="114" y="91"/>
                      <a:pt x="114" y="91"/>
                    </a:cubicBezTo>
                    <a:cubicBezTo>
                      <a:pt x="114" y="99"/>
                      <a:pt x="114" y="99"/>
                      <a:pt x="114" y="99"/>
                    </a:cubicBezTo>
                    <a:cubicBezTo>
                      <a:pt x="109" y="99"/>
                      <a:pt x="109" y="99"/>
                      <a:pt x="109" y="99"/>
                    </a:cubicBezTo>
                    <a:cubicBezTo>
                      <a:pt x="109" y="104"/>
                      <a:pt x="109" y="104"/>
                      <a:pt x="109" y="104"/>
                    </a:cubicBezTo>
                    <a:close/>
                    <a:moveTo>
                      <a:pt x="109" y="80"/>
                    </a:moveTo>
                    <a:cubicBezTo>
                      <a:pt x="116" y="80"/>
                      <a:pt x="116" y="80"/>
                      <a:pt x="116" y="80"/>
                    </a:cubicBezTo>
                    <a:cubicBezTo>
                      <a:pt x="118" y="80"/>
                      <a:pt x="119" y="79"/>
                      <a:pt x="119" y="78"/>
                    </a:cubicBezTo>
                    <a:cubicBezTo>
                      <a:pt x="119" y="65"/>
                      <a:pt x="119" y="65"/>
                      <a:pt x="119" y="65"/>
                    </a:cubicBezTo>
                    <a:cubicBezTo>
                      <a:pt x="119" y="64"/>
                      <a:pt x="118" y="63"/>
                      <a:pt x="116" y="63"/>
                    </a:cubicBezTo>
                    <a:cubicBezTo>
                      <a:pt x="109" y="63"/>
                      <a:pt x="109" y="63"/>
                      <a:pt x="109" y="63"/>
                    </a:cubicBezTo>
                    <a:cubicBezTo>
                      <a:pt x="109" y="67"/>
                      <a:pt x="109" y="67"/>
                      <a:pt x="109" y="67"/>
                    </a:cubicBezTo>
                    <a:cubicBezTo>
                      <a:pt x="114" y="67"/>
                      <a:pt x="114" y="67"/>
                      <a:pt x="114" y="67"/>
                    </a:cubicBezTo>
                    <a:cubicBezTo>
                      <a:pt x="114" y="76"/>
                      <a:pt x="114" y="76"/>
                      <a:pt x="114" y="76"/>
                    </a:cubicBezTo>
                    <a:cubicBezTo>
                      <a:pt x="109" y="76"/>
                      <a:pt x="109" y="76"/>
                      <a:pt x="109" y="76"/>
                    </a:cubicBezTo>
                    <a:cubicBezTo>
                      <a:pt x="109" y="80"/>
                      <a:pt x="109" y="80"/>
                      <a:pt x="109" y="80"/>
                    </a:cubicBezTo>
                    <a:close/>
                    <a:moveTo>
                      <a:pt x="109" y="57"/>
                    </a:moveTo>
                    <a:cubicBezTo>
                      <a:pt x="116" y="57"/>
                      <a:pt x="116" y="57"/>
                      <a:pt x="116" y="57"/>
                    </a:cubicBezTo>
                    <a:cubicBezTo>
                      <a:pt x="118" y="57"/>
                      <a:pt x="119" y="56"/>
                      <a:pt x="119" y="54"/>
                    </a:cubicBezTo>
                    <a:cubicBezTo>
                      <a:pt x="119" y="42"/>
                      <a:pt x="119" y="42"/>
                      <a:pt x="119" y="42"/>
                    </a:cubicBezTo>
                    <a:cubicBezTo>
                      <a:pt x="119" y="40"/>
                      <a:pt x="118" y="39"/>
                      <a:pt x="116" y="39"/>
                    </a:cubicBezTo>
                    <a:cubicBezTo>
                      <a:pt x="109" y="39"/>
                      <a:pt x="109" y="39"/>
                      <a:pt x="109" y="39"/>
                    </a:cubicBezTo>
                    <a:cubicBezTo>
                      <a:pt x="109" y="44"/>
                      <a:pt x="109" y="44"/>
                      <a:pt x="109" y="44"/>
                    </a:cubicBezTo>
                    <a:cubicBezTo>
                      <a:pt x="114" y="44"/>
                      <a:pt x="114" y="44"/>
                      <a:pt x="114" y="44"/>
                    </a:cubicBezTo>
                    <a:cubicBezTo>
                      <a:pt x="114" y="52"/>
                      <a:pt x="114" y="52"/>
                      <a:pt x="114" y="52"/>
                    </a:cubicBezTo>
                    <a:cubicBezTo>
                      <a:pt x="109" y="52"/>
                      <a:pt x="109" y="52"/>
                      <a:pt x="109" y="52"/>
                    </a:cubicBezTo>
                    <a:cubicBezTo>
                      <a:pt x="109" y="57"/>
                      <a:pt x="109" y="57"/>
                      <a:pt x="109" y="57"/>
                    </a:cubicBezTo>
                    <a:close/>
                    <a:moveTo>
                      <a:pt x="109" y="33"/>
                    </a:moveTo>
                    <a:cubicBezTo>
                      <a:pt x="116" y="33"/>
                      <a:pt x="116" y="33"/>
                      <a:pt x="116" y="33"/>
                    </a:cubicBezTo>
                    <a:cubicBezTo>
                      <a:pt x="118" y="33"/>
                      <a:pt x="119" y="32"/>
                      <a:pt x="119" y="31"/>
                    </a:cubicBezTo>
                    <a:cubicBezTo>
                      <a:pt x="119" y="18"/>
                      <a:pt x="119" y="18"/>
                      <a:pt x="119" y="18"/>
                    </a:cubicBezTo>
                    <a:cubicBezTo>
                      <a:pt x="119" y="17"/>
                      <a:pt x="118" y="16"/>
                      <a:pt x="116" y="16"/>
                    </a:cubicBezTo>
                    <a:cubicBezTo>
                      <a:pt x="109" y="16"/>
                      <a:pt x="109" y="16"/>
                      <a:pt x="109" y="16"/>
                    </a:cubicBezTo>
                    <a:cubicBezTo>
                      <a:pt x="109" y="20"/>
                      <a:pt x="109" y="20"/>
                      <a:pt x="109" y="20"/>
                    </a:cubicBezTo>
                    <a:cubicBezTo>
                      <a:pt x="114" y="20"/>
                      <a:pt x="114" y="20"/>
                      <a:pt x="114" y="20"/>
                    </a:cubicBezTo>
                    <a:cubicBezTo>
                      <a:pt x="114" y="28"/>
                      <a:pt x="114" y="28"/>
                      <a:pt x="114" y="28"/>
                    </a:cubicBezTo>
                    <a:cubicBezTo>
                      <a:pt x="109" y="28"/>
                      <a:pt x="109" y="28"/>
                      <a:pt x="109" y="28"/>
                    </a:cubicBezTo>
                    <a:lnTo>
                      <a:pt x="109" y="33"/>
                    </a:lnTo>
                    <a:close/>
                    <a:moveTo>
                      <a:pt x="64" y="101"/>
                    </a:moveTo>
                    <a:cubicBezTo>
                      <a:pt x="93" y="101"/>
                      <a:pt x="93" y="101"/>
                      <a:pt x="93" y="101"/>
                    </a:cubicBezTo>
                    <a:cubicBezTo>
                      <a:pt x="94" y="101"/>
                      <a:pt x="96" y="102"/>
                      <a:pt x="96" y="104"/>
                    </a:cubicBezTo>
                    <a:cubicBezTo>
                      <a:pt x="96" y="138"/>
                      <a:pt x="96" y="138"/>
                      <a:pt x="96" y="138"/>
                    </a:cubicBezTo>
                    <a:cubicBezTo>
                      <a:pt x="100" y="138"/>
                      <a:pt x="100" y="138"/>
                      <a:pt x="100" y="138"/>
                    </a:cubicBezTo>
                    <a:cubicBezTo>
                      <a:pt x="100" y="136"/>
                      <a:pt x="100" y="136"/>
                      <a:pt x="100" y="136"/>
                    </a:cubicBezTo>
                    <a:cubicBezTo>
                      <a:pt x="100" y="134"/>
                      <a:pt x="101" y="133"/>
                      <a:pt x="102" y="133"/>
                    </a:cubicBezTo>
                    <a:cubicBezTo>
                      <a:pt x="109" y="133"/>
                      <a:pt x="109" y="133"/>
                      <a:pt x="109" y="133"/>
                    </a:cubicBezTo>
                    <a:cubicBezTo>
                      <a:pt x="109" y="138"/>
                      <a:pt x="109" y="138"/>
                      <a:pt x="109" y="138"/>
                    </a:cubicBezTo>
                    <a:cubicBezTo>
                      <a:pt x="105" y="138"/>
                      <a:pt x="105" y="138"/>
                      <a:pt x="105" y="138"/>
                    </a:cubicBezTo>
                    <a:cubicBezTo>
                      <a:pt x="105" y="141"/>
                      <a:pt x="105" y="141"/>
                      <a:pt x="105" y="141"/>
                    </a:cubicBezTo>
                    <a:cubicBezTo>
                      <a:pt x="105" y="142"/>
                      <a:pt x="104" y="143"/>
                      <a:pt x="102" y="143"/>
                    </a:cubicBezTo>
                    <a:cubicBezTo>
                      <a:pt x="93" y="143"/>
                      <a:pt x="93" y="143"/>
                      <a:pt x="93" y="143"/>
                    </a:cubicBezTo>
                    <a:cubicBezTo>
                      <a:pt x="92" y="143"/>
                      <a:pt x="91" y="142"/>
                      <a:pt x="91" y="141"/>
                    </a:cubicBezTo>
                    <a:cubicBezTo>
                      <a:pt x="91" y="106"/>
                      <a:pt x="91" y="106"/>
                      <a:pt x="91" y="106"/>
                    </a:cubicBezTo>
                    <a:cubicBezTo>
                      <a:pt x="64" y="106"/>
                      <a:pt x="64" y="106"/>
                      <a:pt x="64" y="106"/>
                    </a:cubicBezTo>
                    <a:cubicBezTo>
                      <a:pt x="64" y="101"/>
                      <a:pt x="64" y="101"/>
                      <a:pt x="64" y="101"/>
                    </a:cubicBezTo>
                    <a:close/>
                    <a:moveTo>
                      <a:pt x="109" y="10"/>
                    </a:moveTo>
                    <a:cubicBezTo>
                      <a:pt x="102" y="10"/>
                      <a:pt x="102" y="10"/>
                      <a:pt x="102" y="10"/>
                    </a:cubicBezTo>
                    <a:cubicBezTo>
                      <a:pt x="101" y="10"/>
                      <a:pt x="100" y="9"/>
                      <a:pt x="100" y="7"/>
                    </a:cubicBezTo>
                    <a:cubicBezTo>
                      <a:pt x="100" y="5"/>
                      <a:pt x="100" y="5"/>
                      <a:pt x="100" y="5"/>
                    </a:cubicBezTo>
                    <a:cubicBezTo>
                      <a:pt x="96" y="5"/>
                      <a:pt x="96" y="5"/>
                      <a:pt x="96" y="5"/>
                    </a:cubicBezTo>
                    <a:cubicBezTo>
                      <a:pt x="96" y="39"/>
                      <a:pt x="96" y="39"/>
                      <a:pt x="96" y="39"/>
                    </a:cubicBezTo>
                    <a:cubicBezTo>
                      <a:pt x="96" y="41"/>
                      <a:pt x="94" y="42"/>
                      <a:pt x="93" y="42"/>
                    </a:cubicBezTo>
                    <a:cubicBezTo>
                      <a:pt x="64" y="42"/>
                      <a:pt x="64" y="42"/>
                      <a:pt x="64" y="42"/>
                    </a:cubicBezTo>
                    <a:cubicBezTo>
                      <a:pt x="64" y="37"/>
                      <a:pt x="64" y="37"/>
                      <a:pt x="64" y="37"/>
                    </a:cubicBezTo>
                    <a:cubicBezTo>
                      <a:pt x="91" y="37"/>
                      <a:pt x="91" y="37"/>
                      <a:pt x="91" y="37"/>
                    </a:cubicBezTo>
                    <a:cubicBezTo>
                      <a:pt x="91" y="2"/>
                      <a:pt x="91" y="2"/>
                      <a:pt x="91" y="2"/>
                    </a:cubicBezTo>
                    <a:cubicBezTo>
                      <a:pt x="91" y="1"/>
                      <a:pt x="92" y="0"/>
                      <a:pt x="93" y="0"/>
                    </a:cubicBezTo>
                    <a:cubicBezTo>
                      <a:pt x="102" y="0"/>
                      <a:pt x="102" y="0"/>
                      <a:pt x="102" y="0"/>
                    </a:cubicBezTo>
                    <a:cubicBezTo>
                      <a:pt x="104" y="0"/>
                      <a:pt x="105" y="1"/>
                      <a:pt x="105" y="2"/>
                    </a:cubicBezTo>
                    <a:cubicBezTo>
                      <a:pt x="105" y="5"/>
                      <a:pt x="105" y="5"/>
                      <a:pt x="105" y="5"/>
                    </a:cubicBezTo>
                    <a:cubicBezTo>
                      <a:pt x="109" y="5"/>
                      <a:pt x="109" y="5"/>
                      <a:pt x="109" y="5"/>
                    </a:cubicBezTo>
                    <a:cubicBezTo>
                      <a:pt x="109" y="10"/>
                      <a:pt x="109" y="10"/>
                      <a:pt x="109" y="10"/>
                    </a:cubicBezTo>
                    <a:close/>
                    <a:moveTo>
                      <a:pt x="109" y="16"/>
                    </a:moveTo>
                    <a:cubicBezTo>
                      <a:pt x="102" y="16"/>
                      <a:pt x="102" y="16"/>
                      <a:pt x="102" y="16"/>
                    </a:cubicBezTo>
                    <a:cubicBezTo>
                      <a:pt x="101" y="16"/>
                      <a:pt x="100" y="17"/>
                      <a:pt x="100" y="18"/>
                    </a:cubicBezTo>
                    <a:cubicBezTo>
                      <a:pt x="100" y="31"/>
                      <a:pt x="100" y="31"/>
                      <a:pt x="100" y="31"/>
                    </a:cubicBezTo>
                    <a:cubicBezTo>
                      <a:pt x="100" y="32"/>
                      <a:pt x="101" y="33"/>
                      <a:pt x="102" y="33"/>
                    </a:cubicBezTo>
                    <a:cubicBezTo>
                      <a:pt x="109" y="33"/>
                      <a:pt x="109" y="33"/>
                      <a:pt x="109" y="33"/>
                    </a:cubicBezTo>
                    <a:cubicBezTo>
                      <a:pt x="109" y="28"/>
                      <a:pt x="109" y="28"/>
                      <a:pt x="109" y="28"/>
                    </a:cubicBezTo>
                    <a:cubicBezTo>
                      <a:pt x="105" y="28"/>
                      <a:pt x="105" y="28"/>
                      <a:pt x="105" y="28"/>
                    </a:cubicBezTo>
                    <a:cubicBezTo>
                      <a:pt x="105" y="20"/>
                      <a:pt x="105" y="20"/>
                      <a:pt x="105" y="20"/>
                    </a:cubicBezTo>
                    <a:cubicBezTo>
                      <a:pt x="109" y="20"/>
                      <a:pt x="109" y="20"/>
                      <a:pt x="109" y="20"/>
                    </a:cubicBezTo>
                    <a:cubicBezTo>
                      <a:pt x="109" y="16"/>
                      <a:pt x="109" y="16"/>
                      <a:pt x="109" y="16"/>
                    </a:cubicBezTo>
                    <a:close/>
                    <a:moveTo>
                      <a:pt x="109" y="39"/>
                    </a:moveTo>
                    <a:cubicBezTo>
                      <a:pt x="102" y="39"/>
                      <a:pt x="102" y="39"/>
                      <a:pt x="102" y="39"/>
                    </a:cubicBezTo>
                    <a:cubicBezTo>
                      <a:pt x="101" y="39"/>
                      <a:pt x="100" y="40"/>
                      <a:pt x="100" y="42"/>
                    </a:cubicBezTo>
                    <a:cubicBezTo>
                      <a:pt x="100" y="54"/>
                      <a:pt x="100" y="54"/>
                      <a:pt x="100" y="54"/>
                    </a:cubicBezTo>
                    <a:cubicBezTo>
                      <a:pt x="100" y="56"/>
                      <a:pt x="101" y="57"/>
                      <a:pt x="102" y="57"/>
                    </a:cubicBezTo>
                    <a:cubicBezTo>
                      <a:pt x="109" y="57"/>
                      <a:pt x="109" y="57"/>
                      <a:pt x="109" y="57"/>
                    </a:cubicBezTo>
                    <a:cubicBezTo>
                      <a:pt x="109" y="52"/>
                      <a:pt x="109" y="52"/>
                      <a:pt x="109" y="52"/>
                    </a:cubicBezTo>
                    <a:cubicBezTo>
                      <a:pt x="105" y="52"/>
                      <a:pt x="105" y="52"/>
                      <a:pt x="105" y="52"/>
                    </a:cubicBezTo>
                    <a:cubicBezTo>
                      <a:pt x="105" y="44"/>
                      <a:pt x="105" y="44"/>
                      <a:pt x="105" y="44"/>
                    </a:cubicBezTo>
                    <a:cubicBezTo>
                      <a:pt x="109" y="44"/>
                      <a:pt x="109" y="44"/>
                      <a:pt x="109" y="44"/>
                    </a:cubicBezTo>
                    <a:cubicBezTo>
                      <a:pt x="109" y="39"/>
                      <a:pt x="109" y="39"/>
                      <a:pt x="109" y="39"/>
                    </a:cubicBezTo>
                    <a:close/>
                    <a:moveTo>
                      <a:pt x="109" y="63"/>
                    </a:moveTo>
                    <a:cubicBezTo>
                      <a:pt x="109" y="67"/>
                      <a:pt x="109" y="67"/>
                      <a:pt x="109" y="67"/>
                    </a:cubicBezTo>
                    <a:cubicBezTo>
                      <a:pt x="105" y="67"/>
                      <a:pt x="105" y="67"/>
                      <a:pt x="105" y="67"/>
                    </a:cubicBezTo>
                    <a:cubicBezTo>
                      <a:pt x="105" y="76"/>
                      <a:pt x="105" y="76"/>
                      <a:pt x="105" y="76"/>
                    </a:cubicBezTo>
                    <a:cubicBezTo>
                      <a:pt x="109" y="76"/>
                      <a:pt x="109" y="76"/>
                      <a:pt x="109" y="76"/>
                    </a:cubicBezTo>
                    <a:cubicBezTo>
                      <a:pt x="109" y="80"/>
                      <a:pt x="109" y="80"/>
                      <a:pt x="109" y="80"/>
                    </a:cubicBezTo>
                    <a:cubicBezTo>
                      <a:pt x="102" y="80"/>
                      <a:pt x="102" y="80"/>
                      <a:pt x="102" y="80"/>
                    </a:cubicBezTo>
                    <a:cubicBezTo>
                      <a:pt x="101" y="80"/>
                      <a:pt x="100" y="79"/>
                      <a:pt x="100" y="78"/>
                    </a:cubicBezTo>
                    <a:cubicBezTo>
                      <a:pt x="100" y="65"/>
                      <a:pt x="100" y="65"/>
                      <a:pt x="100" y="65"/>
                    </a:cubicBezTo>
                    <a:cubicBezTo>
                      <a:pt x="100" y="64"/>
                      <a:pt x="101" y="63"/>
                      <a:pt x="102" y="63"/>
                    </a:cubicBezTo>
                    <a:cubicBezTo>
                      <a:pt x="109" y="63"/>
                      <a:pt x="109" y="63"/>
                      <a:pt x="109" y="63"/>
                    </a:cubicBezTo>
                    <a:close/>
                    <a:moveTo>
                      <a:pt x="109" y="86"/>
                    </a:moveTo>
                    <a:cubicBezTo>
                      <a:pt x="102" y="86"/>
                      <a:pt x="102" y="86"/>
                      <a:pt x="102" y="86"/>
                    </a:cubicBezTo>
                    <a:cubicBezTo>
                      <a:pt x="101" y="86"/>
                      <a:pt x="100" y="87"/>
                      <a:pt x="100" y="89"/>
                    </a:cubicBezTo>
                    <a:cubicBezTo>
                      <a:pt x="100" y="101"/>
                      <a:pt x="100" y="101"/>
                      <a:pt x="100" y="101"/>
                    </a:cubicBezTo>
                    <a:cubicBezTo>
                      <a:pt x="100" y="103"/>
                      <a:pt x="101" y="104"/>
                      <a:pt x="102" y="104"/>
                    </a:cubicBezTo>
                    <a:cubicBezTo>
                      <a:pt x="109" y="104"/>
                      <a:pt x="109" y="104"/>
                      <a:pt x="109" y="104"/>
                    </a:cubicBezTo>
                    <a:cubicBezTo>
                      <a:pt x="109" y="99"/>
                      <a:pt x="109" y="99"/>
                      <a:pt x="109" y="99"/>
                    </a:cubicBezTo>
                    <a:cubicBezTo>
                      <a:pt x="105" y="99"/>
                      <a:pt x="105" y="99"/>
                      <a:pt x="105" y="99"/>
                    </a:cubicBezTo>
                    <a:cubicBezTo>
                      <a:pt x="105" y="91"/>
                      <a:pt x="105" y="91"/>
                      <a:pt x="105" y="91"/>
                    </a:cubicBezTo>
                    <a:cubicBezTo>
                      <a:pt x="109" y="91"/>
                      <a:pt x="109" y="91"/>
                      <a:pt x="109" y="91"/>
                    </a:cubicBezTo>
                    <a:cubicBezTo>
                      <a:pt x="109" y="86"/>
                      <a:pt x="109" y="86"/>
                      <a:pt x="109" y="86"/>
                    </a:cubicBezTo>
                    <a:close/>
                    <a:moveTo>
                      <a:pt x="109" y="110"/>
                    </a:moveTo>
                    <a:cubicBezTo>
                      <a:pt x="102" y="110"/>
                      <a:pt x="102" y="110"/>
                      <a:pt x="102" y="110"/>
                    </a:cubicBezTo>
                    <a:cubicBezTo>
                      <a:pt x="101" y="110"/>
                      <a:pt x="100" y="111"/>
                      <a:pt x="100" y="112"/>
                    </a:cubicBezTo>
                    <a:cubicBezTo>
                      <a:pt x="100" y="125"/>
                      <a:pt x="100" y="125"/>
                      <a:pt x="100" y="125"/>
                    </a:cubicBezTo>
                    <a:cubicBezTo>
                      <a:pt x="100" y="126"/>
                      <a:pt x="101" y="127"/>
                      <a:pt x="102" y="127"/>
                    </a:cubicBezTo>
                    <a:cubicBezTo>
                      <a:pt x="109" y="127"/>
                      <a:pt x="109" y="127"/>
                      <a:pt x="109" y="127"/>
                    </a:cubicBezTo>
                    <a:cubicBezTo>
                      <a:pt x="109" y="123"/>
                      <a:pt x="109" y="123"/>
                      <a:pt x="109" y="123"/>
                    </a:cubicBezTo>
                    <a:cubicBezTo>
                      <a:pt x="105" y="123"/>
                      <a:pt x="105" y="123"/>
                      <a:pt x="105" y="123"/>
                    </a:cubicBezTo>
                    <a:cubicBezTo>
                      <a:pt x="105" y="115"/>
                      <a:pt x="105" y="115"/>
                      <a:pt x="105" y="115"/>
                    </a:cubicBezTo>
                    <a:cubicBezTo>
                      <a:pt x="109" y="115"/>
                      <a:pt x="109" y="115"/>
                      <a:pt x="109" y="115"/>
                    </a:cubicBezTo>
                    <a:cubicBezTo>
                      <a:pt x="109" y="110"/>
                      <a:pt x="109" y="110"/>
                      <a:pt x="109" y="110"/>
                    </a:cubicBezTo>
                    <a:close/>
                    <a:moveTo>
                      <a:pt x="64" y="93"/>
                    </a:moveTo>
                    <a:cubicBezTo>
                      <a:pt x="64" y="88"/>
                      <a:pt x="64" y="88"/>
                      <a:pt x="64" y="88"/>
                    </a:cubicBezTo>
                    <a:cubicBezTo>
                      <a:pt x="91" y="88"/>
                      <a:pt x="91" y="88"/>
                      <a:pt x="91" y="88"/>
                    </a:cubicBezTo>
                    <a:cubicBezTo>
                      <a:pt x="91" y="55"/>
                      <a:pt x="91" y="55"/>
                      <a:pt x="91" y="55"/>
                    </a:cubicBezTo>
                    <a:cubicBezTo>
                      <a:pt x="64" y="55"/>
                      <a:pt x="64" y="55"/>
                      <a:pt x="64" y="55"/>
                    </a:cubicBezTo>
                    <a:cubicBezTo>
                      <a:pt x="64" y="50"/>
                      <a:pt x="64" y="50"/>
                      <a:pt x="64" y="50"/>
                    </a:cubicBezTo>
                    <a:cubicBezTo>
                      <a:pt x="93" y="50"/>
                      <a:pt x="93" y="50"/>
                      <a:pt x="93" y="50"/>
                    </a:cubicBezTo>
                    <a:cubicBezTo>
                      <a:pt x="94" y="50"/>
                      <a:pt x="96" y="51"/>
                      <a:pt x="96" y="53"/>
                    </a:cubicBezTo>
                    <a:cubicBezTo>
                      <a:pt x="96" y="90"/>
                      <a:pt x="96" y="90"/>
                      <a:pt x="96" y="90"/>
                    </a:cubicBezTo>
                    <a:cubicBezTo>
                      <a:pt x="96" y="92"/>
                      <a:pt x="94" y="93"/>
                      <a:pt x="93" y="93"/>
                    </a:cubicBezTo>
                    <a:lnTo>
                      <a:pt x="64" y="93"/>
                    </a:lnTo>
                    <a:close/>
                    <a:moveTo>
                      <a:pt x="28" y="5"/>
                    </a:moveTo>
                    <a:cubicBezTo>
                      <a:pt x="28" y="7"/>
                      <a:pt x="28" y="7"/>
                      <a:pt x="28" y="7"/>
                    </a:cubicBezTo>
                    <a:cubicBezTo>
                      <a:pt x="28" y="9"/>
                      <a:pt x="27" y="10"/>
                      <a:pt x="25" y="10"/>
                    </a:cubicBezTo>
                    <a:cubicBezTo>
                      <a:pt x="18" y="10"/>
                      <a:pt x="18" y="10"/>
                      <a:pt x="18" y="10"/>
                    </a:cubicBezTo>
                    <a:cubicBezTo>
                      <a:pt x="18" y="5"/>
                      <a:pt x="18" y="5"/>
                      <a:pt x="18" y="5"/>
                    </a:cubicBezTo>
                    <a:cubicBezTo>
                      <a:pt x="23" y="5"/>
                      <a:pt x="23" y="5"/>
                      <a:pt x="23" y="5"/>
                    </a:cubicBezTo>
                    <a:cubicBezTo>
                      <a:pt x="23" y="2"/>
                      <a:pt x="23" y="2"/>
                      <a:pt x="23" y="2"/>
                    </a:cubicBezTo>
                    <a:cubicBezTo>
                      <a:pt x="23" y="1"/>
                      <a:pt x="24" y="0"/>
                      <a:pt x="25" y="0"/>
                    </a:cubicBezTo>
                    <a:cubicBezTo>
                      <a:pt x="35" y="0"/>
                      <a:pt x="35" y="0"/>
                      <a:pt x="35" y="0"/>
                    </a:cubicBezTo>
                    <a:cubicBezTo>
                      <a:pt x="36" y="0"/>
                      <a:pt x="37" y="1"/>
                      <a:pt x="37" y="2"/>
                    </a:cubicBezTo>
                    <a:cubicBezTo>
                      <a:pt x="37" y="37"/>
                      <a:pt x="37" y="37"/>
                      <a:pt x="37" y="37"/>
                    </a:cubicBezTo>
                    <a:cubicBezTo>
                      <a:pt x="64" y="37"/>
                      <a:pt x="64" y="37"/>
                      <a:pt x="64" y="37"/>
                    </a:cubicBezTo>
                    <a:cubicBezTo>
                      <a:pt x="64" y="42"/>
                      <a:pt x="64" y="42"/>
                      <a:pt x="64" y="42"/>
                    </a:cubicBezTo>
                    <a:cubicBezTo>
                      <a:pt x="35" y="42"/>
                      <a:pt x="35" y="42"/>
                      <a:pt x="35" y="42"/>
                    </a:cubicBezTo>
                    <a:cubicBezTo>
                      <a:pt x="33" y="42"/>
                      <a:pt x="32" y="41"/>
                      <a:pt x="32" y="39"/>
                    </a:cubicBezTo>
                    <a:cubicBezTo>
                      <a:pt x="32" y="5"/>
                      <a:pt x="32" y="5"/>
                      <a:pt x="32" y="5"/>
                    </a:cubicBezTo>
                    <a:cubicBezTo>
                      <a:pt x="28" y="5"/>
                      <a:pt x="28" y="5"/>
                      <a:pt x="28" y="5"/>
                    </a:cubicBezTo>
                    <a:close/>
                    <a:moveTo>
                      <a:pt x="18" y="133"/>
                    </a:moveTo>
                    <a:cubicBezTo>
                      <a:pt x="25" y="133"/>
                      <a:pt x="25" y="133"/>
                      <a:pt x="25" y="133"/>
                    </a:cubicBezTo>
                    <a:cubicBezTo>
                      <a:pt x="27" y="133"/>
                      <a:pt x="28" y="134"/>
                      <a:pt x="28" y="136"/>
                    </a:cubicBezTo>
                    <a:cubicBezTo>
                      <a:pt x="28" y="138"/>
                      <a:pt x="28" y="138"/>
                      <a:pt x="28" y="138"/>
                    </a:cubicBezTo>
                    <a:cubicBezTo>
                      <a:pt x="32" y="138"/>
                      <a:pt x="32" y="138"/>
                      <a:pt x="32" y="138"/>
                    </a:cubicBezTo>
                    <a:cubicBezTo>
                      <a:pt x="32" y="104"/>
                      <a:pt x="32" y="104"/>
                      <a:pt x="32" y="104"/>
                    </a:cubicBezTo>
                    <a:cubicBezTo>
                      <a:pt x="32" y="102"/>
                      <a:pt x="33" y="101"/>
                      <a:pt x="35" y="101"/>
                    </a:cubicBezTo>
                    <a:cubicBezTo>
                      <a:pt x="64" y="101"/>
                      <a:pt x="64" y="101"/>
                      <a:pt x="64" y="101"/>
                    </a:cubicBezTo>
                    <a:cubicBezTo>
                      <a:pt x="64" y="106"/>
                      <a:pt x="64" y="106"/>
                      <a:pt x="64" y="106"/>
                    </a:cubicBezTo>
                    <a:cubicBezTo>
                      <a:pt x="37" y="106"/>
                      <a:pt x="37" y="106"/>
                      <a:pt x="37" y="106"/>
                    </a:cubicBezTo>
                    <a:cubicBezTo>
                      <a:pt x="37" y="141"/>
                      <a:pt x="37" y="141"/>
                      <a:pt x="37" y="141"/>
                    </a:cubicBezTo>
                    <a:cubicBezTo>
                      <a:pt x="37" y="142"/>
                      <a:pt x="36" y="143"/>
                      <a:pt x="35" y="143"/>
                    </a:cubicBezTo>
                    <a:cubicBezTo>
                      <a:pt x="25" y="143"/>
                      <a:pt x="25" y="143"/>
                      <a:pt x="25" y="143"/>
                    </a:cubicBezTo>
                    <a:cubicBezTo>
                      <a:pt x="24" y="143"/>
                      <a:pt x="23" y="142"/>
                      <a:pt x="23" y="141"/>
                    </a:cubicBezTo>
                    <a:cubicBezTo>
                      <a:pt x="23" y="138"/>
                      <a:pt x="23" y="138"/>
                      <a:pt x="23" y="138"/>
                    </a:cubicBezTo>
                    <a:cubicBezTo>
                      <a:pt x="18" y="138"/>
                      <a:pt x="18" y="138"/>
                      <a:pt x="18" y="138"/>
                    </a:cubicBezTo>
                    <a:cubicBezTo>
                      <a:pt x="18" y="133"/>
                      <a:pt x="18" y="133"/>
                      <a:pt x="18" y="133"/>
                    </a:cubicBezTo>
                    <a:close/>
                    <a:moveTo>
                      <a:pt x="64" y="50"/>
                    </a:moveTo>
                    <a:cubicBezTo>
                      <a:pt x="64" y="55"/>
                      <a:pt x="64" y="55"/>
                      <a:pt x="64" y="55"/>
                    </a:cubicBezTo>
                    <a:cubicBezTo>
                      <a:pt x="37" y="55"/>
                      <a:pt x="37" y="55"/>
                      <a:pt x="37" y="55"/>
                    </a:cubicBezTo>
                    <a:cubicBezTo>
                      <a:pt x="37" y="88"/>
                      <a:pt x="37" y="88"/>
                      <a:pt x="37" y="88"/>
                    </a:cubicBezTo>
                    <a:cubicBezTo>
                      <a:pt x="64" y="88"/>
                      <a:pt x="64" y="88"/>
                      <a:pt x="64" y="88"/>
                    </a:cubicBezTo>
                    <a:cubicBezTo>
                      <a:pt x="64" y="93"/>
                      <a:pt x="64" y="93"/>
                      <a:pt x="64" y="93"/>
                    </a:cubicBezTo>
                    <a:cubicBezTo>
                      <a:pt x="35" y="93"/>
                      <a:pt x="35" y="93"/>
                      <a:pt x="35" y="93"/>
                    </a:cubicBezTo>
                    <a:cubicBezTo>
                      <a:pt x="33" y="93"/>
                      <a:pt x="32" y="92"/>
                      <a:pt x="32" y="90"/>
                    </a:cubicBezTo>
                    <a:cubicBezTo>
                      <a:pt x="32" y="53"/>
                      <a:pt x="32" y="53"/>
                      <a:pt x="32" y="53"/>
                    </a:cubicBezTo>
                    <a:cubicBezTo>
                      <a:pt x="32" y="51"/>
                      <a:pt x="33" y="50"/>
                      <a:pt x="35" y="50"/>
                    </a:cubicBezTo>
                    <a:cubicBezTo>
                      <a:pt x="64" y="50"/>
                      <a:pt x="64" y="50"/>
                      <a:pt x="64" y="50"/>
                    </a:cubicBezTo>
                    <a:close/>
                    <a:moveTo>
                      <a:pt x="18" y="127"/>
                    </a:moveTo>
                    <a:cubicBezTo>
                      <a:pt x="25" y="127"/>
                      <a:pt x="25" y="127"/>
                      <a:pt x="25" y="127"/>
                    </a:cubicBezTo>
                    <a:cubicBezTo>
                      <a:pt x="27" y="127"/>
                      <a:pt x="28" y="126"/>
                      <a:pt x="28" y="125"/>
                    </a:cubicBezTo>
                    <a:cubicBezTo>
                      <a:pt x="28" y="112"/>
                      <a:pt x="28" y="112"/>
                      <a:pt x="28" y="112"/>
                    </a:cubicBezTo>
                    <a:cubicBezTo>
                      <a:pt x="28" y="111"/>
                      <a:pt x="27" y="110"/>
                      <a:pt x="25" y="110"/>
                    </a:cubicBezTo>
                    <a:cubicBezTo>
                      <a:pt x="18" y="110"/>
                      <a:pt x="18" y="110"/>
                      <a:pt x="18" y="110"/>
                    </a:cubicBezTo>
                    <a:cubicBezTo>
                      <a:pt x="18" y="115"/>
                      <a:pt x="18" y="115"/>
                      <a:pt x="18" y="115"/>
                    </a:cubicBezTo>
                    <a:cubicBezTo>
                      <a:pt x="23" y="115"/>
                      <a:pt x="23" y="115"/>
                      <a:pt x="23" y="115"/>
                    </a:cubicBezTo>
                    <a:cubicBezTo>
                      <a:pt x="23" y="123"/>
                      <a:pt x="23" y="123"/>
                      <a:pt x="23" y="123"/>
                    </a:cubicBezTo>
                    <a:cubicBezTo>
                      <a:pt x="18" y="123"/>
                      <a:pt x="18" y="123"/>
                      <a:pt x="18" y="123"/>
                    </a:cubicBezTo>
                    <a:cubicBezTo>
                      <a:pt x="18" y="127"/>
                      <a:pt x="18" y="127"/>
                      <a:pt x="18" y="127"/>
                    </a:cubicBezTo>
                    <a:close/>
                    <a:moveTo>
                      <a:pt x="18" y="104"/>
                    </a:moveTo>
                    <a:cubicBezTo>
                      <a:pt x="25" y="104"/>
                      <a:pt x="25" y="104"/>
                      <a:pt x="25" y="104"/>
                    </a:cubicBezTo>
                    <a:cubicBezTo>
                      <a:pt x="27" y="104"/>
                      <a:pt x="28" y="103"/>
                      <a:pt x="28" y="101"/>
                    </a:cubicBezTo>
                    <a:cubicBezTo>
                      <a:pt x="28" y="89"/>
                      <a:pt x="28" y="89"/>
                      <a:pt x="28" y="89"/>
                    </a:cubicBezTo>
                    <a:cubicBezTo>
                      <a:pt x="28" y="87"/>
                      <a:pt x="27" y="86"/>
                      <a:pt x="25" y="86"/>
                    </a:cubicBezTo>
                    <a:cubicBezTo>
                      <a:pt x="18" y="86"/>
                      <a:pt x="18" y="86"/>
                      <a:pt x="18" y="86"/>
                    </a:cubicBezTo>
                    <a:cubicBezTo>
                      <a:pt x="18" y="91"/>
                      <a:pt x="18" y="91"/>
                      <a:pt x="18" y="91"/>
                    </a:cubicBezTo>
                    <a:cubicBezTo>
                      <a:pt x="23" y="91"/>
                      <a:pt x="23" y="91"/>
                      <a:pt x="23" y="91"/>
                    </a:cubicBezTo>
                    <a:cubicBezTo>
                      <a:pt x="23" y="99"/>
                      <a:pt x="23" y="99"/>
                      <a:pt x="23" y="99"/>
                    </a:cubicBezTo>
                    <a:cubicBezTo>
                      <a:pt x="18" y="99"/>
                      <a:pt x="18" y="99"/>
                      <a:pt x="18" y="99"/>
                    </a:cubicBezTo>
                    <a:cubicBezTo>
                      <a:pt x="18" y="104"/>
                      <a:pt x="18" y="104"/>
                      <a:pt x="18" y="104"/>
                    </a:cubicBezTo>
                    <a:close/>
                    <a:moveTo>
                      <a:pt x="18" y="80"/>
                    </a:moveTo>
                    <a:cubicBezTo>
                      <a:pt x="18" y="76"/>
                      <a:pt x="18" y="76"/>
                      <a:pt x="18" y="76"/>
                    </a:cubicBezTo>
                    <a:cubicBezTo>
                      <a:pt x="23" y="76"/>
                      <a:pt x="23" y="76"/>
                      <a:pt x="23" y="76"/>
                    </a:cubicBezTo>
                    <a:cubicBezTo>
                      <a:pt x="23" y="67"/>
                      <a:pt x="23" y="67"/>
                      <a:pt x="23" y="67"/>
                    </a:cubicBezTo>
                    <a:cubicBezTo>
                      <a:pt x="18" y="67"/>
                      <a:pt x="18" y="67"/>
                      <a:pt x="18" y="67"/>
                    </a:cubicBezTo>
                    <a:cubicBezTo>
                      <a:pt x="18" y="63"/>
                      <a:pt x="18" y="63"/>
                      <a:pt x="18" y="63"/>
                    </a:cubicBezTo>
                    <a:cubicBezTo>
                      <a:pt x="25" y="63"/>
                      <a:pt x="25" y="63"/>
                      <a:pt x="25" y="63"/>
                    </a:cubicBezTo>
                    <a:cubicBezTo>
                      <a:pt x="27" y="63"/>
                      <a:pt x="28" y="64"/>
                      <a:pt x="28" y="65"/>
                    </a:cubicBezTo>
                    <a:cubicBezTo>
                      <a:pt x="28" y="78"/>
                      <a:pt x="28" y="78"/>
                      <a:pt x="28" y="78"/>
                    </a:cubicBezTo>
                    <a:cubicBezTo>
                      <a:pt x="28" y="79"/>
                      <a:pt x="27" y="80"/>
                      <a:pt x="25" y="80"/>
                    </a:cubicBezTo>
                    <a:cubicBezTo>
                      <a:pt x="18" y="80"/>
                      <a:pt x="18" y="80"/>
                      <a:pt x="18" y="80"/>
                    </a:cubicBezTo>
                    <a:close/>
                    <a:moveTo>
                      <a:pt x="18" y="57"/>
                    </a:moveTo>
                    <a:cubicBezTo>
                      <a:pt x="25" y="57"/>
                      <a:pt x="25" y="57"/>
                      <a:pt x="25" y="57"/>
                    </a:cubicBezTo>
                    <a:cubicBezTo>
                      <a:pt x="27" y="57"/>
                      <a:pt x="28" y="56"/>
                      <a:pt x="28" y="54"/>
                    </a:cubicBezTo>
                    <a:cubicBezTo>
                      <a:pt x="28" y="42"/>
                      <a:pt x="28" y="42"/>
                      <a:pt x="28" y="42"/>
                    </a:cubicBezTo>
                    <a:cubicBezTo>
                      <a:pt x="28" y="40"/>
                      <a:pt x="27" y="39"/>
                      <a:pt x="25" y="39"/>
                    </a:cubicBezTo>
                    <a:cubicBezTo>
                      <a:pt x="18" y="39"/>
                      <a:pt x="18" y="39"/>
                      <a:pt x="18" y="39"/>
                    </a:cubicBezTo>
                    <a:cubicBezTo>
                      <a:pt x="18" y="44"/>
                      <a:pt x="18" y="44"/>
                      <a:pt x="18" y="44"/>
                    </a:cubicBezTo>
                    <a:cubicBezTo>
                      <a:pt x="23" y="44"/>
                      <a:pt x="23" y="44"/>
                      <a:pt x="23" y="44"/>
                    </a:cubicBezTo>
                    <a:cubicBezTo>
                      <a:pt x="23" y="52"/>
                      <a:pt x="23" y="52"/>
                      <a:pt x="23" y="52"/>
                    </a:cubicBezTo>
                    <a:cubicBezTo>
                      <a:pt x="18" y="52"/>
                      <a:pt x="18" y="52"/>
                      <a:pt x="18" y="52"/>
                    </a:cubicBezTo>
                    <a:cubicBezTo>
                      <a:pt x="18" y="57"/>
                      <a:pt x="18" y="57"/>
                      <a:pt x="18" y="57"/>
                    </a:cubicBezTo>
                    <a:close/>
                    <a:moveTo>
                      <a:pt x="18" y="33"/>
                    </a:moveTo>
                    <a:cubicBezTo>
                      <a:pt x="25" y="33"/>
                      <a:pt x="25" y="33"/>
                      <a:pt x="25" y="33"/>
                    </a:cubicBezTo>
                    <a:cubicBezTo>
                      <a:pt x="27" y="33"/>
                      <a:pt x="28" y="32"/>
                      <a:pt x="28" y="31"/>
                    </a:cubicBezTo>
                    <a:cubicBezTo>
                      <a:pt x="28" y="18"/>
                      <a:pt x="28" y="18"/>
                      <a:pt x="28" y="18"/>
                    </a:cubicBezTo>
                    <a:cubicBezTo>
                      <a:pt x="28" y="17"/>
                      <a:pt x="27" y="16"/>
                      <a:pt x="25" y="16"/>
                    </a:cubicBezTo>
                    <a:cubicBezTo>
                      <a:pt x="18" y="16"/>
                      <a:pt x="18" y="16"/>
                      <a:pt x="18" y="16"/>
                    </a:cubicBezTo>
                    <a:cubicBezTo>
                      <a:pt x="18" y="20"/>
                      <a:pt x="18" y="20"/>
                      <a:pt x="18" y="20"/>
                    </a:cubicBezTo>
                    <a:cubicBezTo>
                      <a:pt x="23" y="20"/>
                      <a:pt x="23" y="20"/>
                      <a:pt x="23" y="20"/>
                    </a:cubicBezTo>
                    <a:cubicBezTo>
                      <a:pt x="23" y="28"/>
                      <a:pt x="23" y="28"/>
                      <a:pt x="23" y="28"/>
                    </a:cubicBezTo>
                    <a:cubicBezTo>
                      <a:pt x="18" y="28"/>
                      <a:pt x="18" y="28"/>
                      <a:pt x="18" y="28"/>
                    </a:cubicBezTo>
                    <a:lnTo>
                      <a:pt x="18" y="33"/>
                    </a:lnTo>
                    <a:close/>
                    <a:moveTo>
                      <a:pt x="18" y="10"/>
                    </a:moveTo>
                    <a:cubicBezTo>
                      <a:pt x="11" y="10"/>
                      <a:pt x="11" y="10"/>
                      <a:pt x="11" y="10"/>
                    </a:cubicBezTo>
                    <a:cubicBezTo>
                      <a:pt x="10" y="10"/>
                      <a:pt x="9" y="9"/>
                      <a:pt x="9" y="7"/>
                    </a:cubicBezTo>
                    <a:cubicBezTo>
                      <a:pt x="9" y="5"/>
                      <a:pt x="9" y="5"/>
                      <a:pt x="9" y="5"/>
                    </a:cubicBezTo>
                    <a:cubicBezTo>
                      <a:pt x="5" y="5"/>
                      <a:pt x="5" y="5"/>
                      <a:pt x="5" y="5"/>
                    </a:cubicBezTo>
                    <a:cubicBezTo>
                      <a:pt x="5" y="138"/>
                      <a:pt x="5" y="138"/>
                      <a:pt x="5" y="138"/>
                    </a:cubicBezTo>
                    <a:cubicBezTo>
                      <a:pt x="9" y="138"/>
                      <a:pt x="9" y="138"/>
                      <a:pt x="9" y="138"/>
                    </a:cubicBezTo>
                    <a:cubicBezTo>
                      <a:pt x="9" y="136"/>
                      <a:pt x="9" y="136"/>
                      <a:pt x="9" y="136"/>
                    </a:cubicBezTo>
                    <a:cubicBezTo>
                      <a:pt x="9" y="134"/>
                      <a:pt x="10" y="133"/>
                      <a:pt x="11" y="133"/>
                    </a:cubicBezTo>
                    <a:cubicBezTo>
                      <a:pt x="18" y="133"/>
                      <a:pt x="18" y="133"/>
                      <a:pt x="18" y="133"/>
                    </a:cubicBezTo>
                    <a:cubicBezTo>
                      <a:pt x="18" y="138"/>
                      <a:pt x="18" y="138"/>
                      <a:pt x="18" y="138"/>
                    </a:cubicBezTo>
                    <a:cubicBezTo>
                      <a:pt x="13" y="138"/>
                      <a:pt x="13" y="138"/>
                      <a:pt x="13" y="138"/>
                    </a:cubicBezTo>
                    <a:cubicBezTo>
                      <a:pt x="13" y="141"/>
                      <a:pt x="13" y="141"/>
                      <a:pt x="13" y="141"/>
                    </a:cubicBezTo>
                    <a:cubicBezTo>
                      <a:pt x="13" y="142"/>
                      <a:pt x="12" y="143"/>
                      <a:pt x="11" y="143"/>
                    </a:cubicBezTo>
                    <a:cubicBezTo>
                      <a:pt x="2" y="143"/>
                      <a:pt x="2" y="143"/>
                      <a:pt x="2" y="143"/>
                    </a:cubicBezTo>
                    <a:cubicBezTo>
                      <a:pt x="1" y="143"/>
                      <a:pt x="0" y="142"/>
                      <a:pt x="0" y="141"/>
                    </a:cubicBezTo>
                    <a:cubicBezTo>
                      <a:pt x="0" y="2"/>
                      <a:pt x="0" y="2"/>
                      <a:pt x="0" y="2"/>
                    </a:cubicBezTo>
                    <a:cubicBezTo>
                      <a:pt x="0" y="1"/>
                      <a:pt x="1" y="0"/>
                      <a:pt x="2" y="0"/>
                    </a:cubicBezTo>
                    <a:cubicBezTo>
                      <a:pt x="11" y="0"/>
                      <a:pt x="11" y="0"/>
                      <a:pt x="11" y="0"/>
                    </a:cubicBezTo>
                    <a:cubicBezTo>
                      <a:pt x="12" y="0"/>
                      <a:pt x="13" y="1"/>
                      <a:pt x="13" y="2"/>
                    </a:cubicBezTo>
                    <a:cubicBezTo>
                      <a:pt x="13" y="5"/>
                      <a:pt x="13" y="5"/>
                      <a:pt x="13" y="5"/>
                    </a:cubicBezTo>
                    <a:cubicBezTo>
                      <a:pt x="18" y="5"/>
                      <a:pt x="18" y="5"/>
                      <a:pt x="18" y="5"/>
                    </a:cubicBezTo>
                    <a:cubicBezTo>
                      <a:pt x="18" y="10"/>
                      <a:pt x="18" y="10"/>
                      <a:pt x="18" y="10"/>
                    </a:cubicBezTo>
                    <a:close/>
                    <a:moveTo>
                      <a:pt x="18" y="16"/>
                    </a:moveTo>
                    <a:cubicBezTo>
                      <a:pt x="11" y="16"/>
                      <a:pt x="11" y="16"/>
                      <a:pt x="11" y="16"/>
                    </a:cubicBezTo>
                    <a:cubicBezTo>
                      <a:pt x="10" y="16"/>
                      <a:pt x="9" y="17"/>
                      <a:pt x="9" y="18"/>
                    </a:cubicBezTo>
                    <a:cubicBezTo>
                      <a:pt x="9" y="31"/>
                      <a:pt x="9" y="31"/>
                      <a:pt x="9" y="31"/>
                    </a:cubicBezTo>
                    <a:cubicBezTo>
                      <a:pt x="9" y="32"/>
                      <a:pt x="10" y="33"/>
                      <a:pt x="11" y="33"/>
                    </a:cubicBezTo>
                    <a:cubicBezTo>
                      <a:pt x="18" y="33"/>
                      <a:pt x="18" y="33"/>
                      <a:pt x="18" y="33"/>
                    </a:cubicBezTo>
                    <a:cubicBezTo>
                      <a:pt x="18" y="28"/>
                      <a:pt x="18" y="28"/>
                      <a:pt x="18" y="28"/>
                    </a:cubicBezTo>
                    <a:cubicBezTo>
                      <a:pt x="13" y="28"/>
                      <a:pt x="13" y="28"/>
                      <a:pt x="13" y="28"/>
                    </a:cubicBezTo>
                    <a:cubicBezTo>
                      <a:pt x="13" y="20"/>
                      <a:pt x="13" y="20"/>
                      <a:pt x="13" y="20"/>
                    </a:cubicBezTo>
                    <a:cubicBezTo>
                      <a:pt x="18" y="20"/>
                      <a:pt x="18" y="20"/>
                      <a:pt x="18" y="20"/>
                    </a:cubicBezTo>
                    <a:cubicBezTo>
                      <a:pt x="18" y="16"/>
                      <a:pt x="18" y="16"/>
                      <a:pt x="18" y="16"/>
                    </a:cubicBezTo>
                    <a:close/>
                    <a:moveTo>
                      <a:pt x="18" y="39"/>
                    </a:moveTo>
                    <a:cubicBezTo>
                      <a:pt x="11" y="39"/>
                      <a:pt x="11" y="39"/>
                      <a:pt x="11" y="39"/>
                    </a:cubicBezTo>
                    <a:cubicBezTo>
                      <a:pt x="10" y="39"/>
                      <a:pt x="9" y="40"/>
                      <a:pt x="9" y="42"/>
                    </a:cubicBezTo>
                    <a:cubicBezTo>
                      <a:pt x="9" y="54"/>
                      <a:pt x="9" y="54"/>
                      <a:pt x="9" y="54"/>
                    </a:cubicBezTo>
                    <a:cubicBezTo>
                      <a:pt x="9" y="56"/>
                      <a:pt x="10" y="57"/>
                      <a:pt x="11" y="57"/>
                    </a:cubicBezTo>
                    <a:cubicBezTo>
                      <a:pt x="18" y="57"/>
                      <a:pt x="18" y="57"/>
                      <a:pt x="18" y="57"/>
                    </a:cubicBezTo>
                    <a:cubicBezTo>
                      <a:pt x="18" y="52"/>
                      <a:pt x="18" y="52"/>
                      <a:pt x="18" y="52"/>
                    </a:cubicBezTo>
                    <a:cubicBezTo>
                      <a:pt x="13" y="52"/>
                      <a:pt x="13" y="52"/>
                      <a:pt x="13" y="52"/>
                    </a:cubicBezTo>
                    <a:cubicBezTo>
                      <a:pt x="13" y="44"/>
                      <a:pt x="13" y="44"/>
                      <a:pt x="13" y="44"/>
                    </a:cubicBezTo>
                    <a:cubicBezTo>
                      <a:pt x="18" y="44"/>
                      <a:pt x="18" y="44"/>
                      <a:pt x="18" y="44"/>
                    </a:cubicBezTo>
                    <a:cubicBezTo>
                      <a:pt x="18" y="39"/>
                      <a:pt x="18" y="39"/>
                      <a:pt x="18" y="39"/>
                    </a:cubicBezTo>
                    <a:close/>
                    <a:moveTo>
                      <a:pt x="18" y="63"/>
                    </a:moveTo>
                    <a:cubicBezTo>
                      <a:pt x="11" y="63"/>
                      <a:pt x="11" y="63"/>
                      <a:pt x="11" y="63"/>
                    </a:cubicBezTo>
                    <a:cubicBezTo>
                      <a:pt x="10" y="63"/>
                      <a:pt x="9" y="64"/>
                      <a:pt x="9" y="65"/>
                    </a:cubicBezTo>
                    <a:cubicBezTo>
                      <a:pt x="9" y="78"/>
                      <a:pt x="9" y="78"/>
                      <a:pt x="9" y="78"/>
                    </a:cubicBezTo>
                    <a:cubicBezTo>
                      <a:pt x="9" y="79"/>
                      <a:pt x="10" y="80"/>
                      <a:pt x="11" y="80"/>
                    </a:cubicBezTo>
                    <a:cubicBezTo>
                      <a:pt x="18" y="80"/>
                      <a:pt x="18" y="80"/>
                      <a:pt x="18" y="80"/>
                    </a:cubicBezTo>
                    <a:cubicBezTo>
                      <a:pt x="18" y="76"/>
                      <a:pt x="18" y="76"/>
                      <a:pt x="18" y="76"/>
                    </a:cubicBezTo>
                    <a:cubicBezTo>
                      <a:pt x="13" y="76"/>
                      <a:pt x="13" y="76"/>
                      <a:pt x="13" y="76"/>
                    </a:cubicBezTo>
                    <a:cubicBezTo>
                      <a:pt x="13" y="67"/>
                      <a:pt x="13" y="67"/>
                      <a:pt x="13" y="67"/>
                    </a:cubicBezTo>
                    <a:cubicBezTo>
                      <a:pt x="18" y="67"/>
                      <a:pt x="18" y="67"/>
                      <a:pt x="18" y="67"/>
                    </a:cubicBezTo>
                    <a:cubicBezTo>
                      <a:pt x="18" y="63"/>
                      <a:pt x="18" y="63"/>
                      <a:pt x="18" y="63"/>
                    </a:cubicBezTo>
                    <a:close/>
                    <a:moveTo>
                      <a:pt x="18" y="86"/>
                    </a:moveTo>
                    <a:cubicBezTo>
                      <a:pt x="11" y="86"/>
                      <a:pt x="11" y="86"/>
                      <a:pt x="11" y="86"/>
                    </a:cubicBezTo>
                    <a:cubicBezTo>
                      <a:pt x="10" y="86"/>
                      <a:pt x="9" y="87"/>
                      <a:pt x="9" y="89"/>
                    </a:cubicBezTo>
                    <a:cubicBezTo>
                      <a:pt x="9" y="101"/>
                      <a:pt x="9" y="101"/>
                      <a:pt x="9" y="101"/>
                    </a:cubicBezTo>
                    <a:cubicBezTo>
                      <a:pt x="9" y="103"/>
                      <a:pt x="10" y="104"/>
                      <a:pt x="11" y="104"/>
                    </a:cubicBezTo>
                    <a:cubicBezTo>
                      <a:pt x="18" y="104"/>
                      <a:pt x="18" y="104"/>
                      <a:pt x="18" y="104"/>
                    </a:cubicBezTo>
                    <a:cubicBezTo>
                      <a:pt x="18" y="99"/>
                      <a:pt x="18" y="99"/>
                      <a:pt x="18" y="99"/>
                    </a:cubicBezTo>
                    <a:cubicBezTo>
                      <a:pt x="13" y="99"/>
                      <a:pt x="13" y="99"/>
                      <a:pt x="13" y="99"/>
                    </a:cubicBezTo>
                    <a:cubicBezTo>
                      <a:pt x="13" y="91"/>
                      <a:pt x="13" y="91"/>
                      <a:pt x="13" y="91"/>
                    </a:cubicBezTo>
                    <a:cubicBezTo>
                      <a:pt x="18" y="91"/>
                      <a:pt x="18" y="91"/>
                      <a:pt x="18" y="91"/>
                    </a:cubicBezTo>
                    <a:cubicBezTo>
                      <a:pt x="18" y="86"/>
                      <a:pt x="18" y="86"/>
                      <a:pt x="18" y="86"/>
                    </a:cubicBezTo>
                    <a:close/>
                    <a:moveTo>
                      <a:pt x="18" y="110"/>
                    </a:moveTo>
                    <a:cubicBezTo>
                      <a:pt x="11" y="110"/>
                      <a:pt x="11" y="110"/>
                      <a:pt x="11" y="110"/>
                    </a:cubicBezTo>
                    <a:cubicBezTo>
                      <a:pt x="10" y="110"/>
                      <a:pt x="9" y="111"/>
                      <a:pt x="9" y="112"/>
                    </a:cubicBezTo>
                    <a:cubicBezTo>
                      <a:pt x="9" y="125"/>
                      <a:pt x="9" y="125"/>
                      <a:pt x="9" y="125"/>
                    </a:cubicBezTo>
                    <a:cubicBezTo>
                      <a:pt x="9" y="126"/>
                      <a:pt x="10" y="127"/>
                      <a:pt x="11" y="127"/>
                    </a:cubicBezTo>
                    <a:cubicBezTo>
                      <a:pt x="18" y="127"/>
                      <a:pt x="18" y="127"/>
                      <a:pt x="18" y="127"/>
                    </a:cubicBezTo>
                    <a:cubicBezTo>
                      <a:pt x="18" y="123"/>
                      <a:pt x="18" y="123"/>
                      <a:pt x="18" y="123"/>
                    </a:cubicBezTo>
                    <a:cubicBezTo>
                      <a:pt x="13" y="123"/>
                      <a:pt x="13" y="123"/>
                      <a:pt x="13" y="123"/>
                    </a:cubicBezTo>
                    <a:cubicBezTo>
                      <a:pt x="13" y="115"/>
                      <a:pt x="13" y="115"/>
                      <a:pt x="13" y="115"/>
                    </a:cubicBezTo>
                    <a:cubicBezTo>
                      <a:pt x="18" y="115"/>
                      <a:pt x="18" y="115"/>
                      <a:pt x="18" y="115"/>
                    </a:cubicBezTo>
                    <a:lnTo>
                      <a:pt x="18"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8" name="Freeform 82"/>
              <p:cNvSpPr>
                <a:spLocks noEditPoints="1"/>
              </p:cNvSpPr>
              <p:nvPr/>
            </p:nvSpPr>
            <p:spPr bwMode="auto">
              <a:xfrm>
                <a:off x="5703897" y="884245"/>
                <a:ext cx="42863" cy="325439"/>
              </a:xfrm>
              <a:custGeom>
                <a:avLst/>
                <a:gdLst>
                  <a:gd name="T0" fmla="*/ 9 w 19"/>
                  <a:gd name="T1" fmla="*/ 139 h 144"/>
                  <a:gd name="T2" fmla="*/ 14 w 19"/>
                  <a:gd name="T3" fmla="*/ 139 h 144"/>
                  <a:gd name="T4" fmla="*/ 14 w 19"/>
                  <a:gd name="T5" fmla="*/ 6 h 144"/>
                  <a:gd name="T6" fmla="*/ 13 w 19"/>
                  <a:gd name="T7" fmla="*/ 6 h 144"/>
                  <a:gd name="T8" fmla="*/ 9 w 19"/>
                  <a:gd name="T9" fmla="*/ 6 h 144"/>
                  <a:gd name="T10" fmla="*/ 9 w 19"/>
                  <a:gd name="T11" fmla="*/ 6 h 144"/>
                  <a:gd name="T12" fmla="*/ 9 w 19"/>
                  <a:gd name="T13" fmla="*/ 2 h 144"/>
                  <a:gd name="T14" fmla="*/ 9 w 19"/>
                  <a:gd name="T15" fmla="*/ 2 h 144"/>
                  <a:gd name="T16" fmla="*/ 12 w 19"/>
                  <a:gd name="T17" fmla="*/ 1 h 144"/>
                  <a:gd name="T18" fmla="*/ 15 w 19"/>
                  <a:gd name="T19" fmla="*/ 0 h 144"/>
                  <a:gd name="T20" fmla="*/ 16 w 19"/>
                  <a:gd name="T21" fmla="*/ 0 h 144"/>
                  <a:gd name="T22" fmla="*/ 19 w 19"/>
                  <a:gd name="T23" fmla="*/ 2 h 144"/>
                  <a:gd name="T24" fmla="*/ 19 w 19"/>
                  <a:gd name="T25" fmla="*/ 141 h 144"/>
                  <a:gd name="T26" fmla="*/ 16 w 19"/>
                  <a:gd name="T27" fmla="*/ 144 h 144"/>
                  <a:gd name="T28" fmla="*/ 9 w 19"/>
                  <a:gd name="T29" fmla="*/ 144 h 144"/>
                  <a:gd name="T30" fmla="*/ 9 w 19"/>
                  <a:gd name="T31" fmla="*/ 139 h 144"/>
                  <a:gd name="T32" fmla="*/ 4 w 19"/>
                  <a:gd name="T33" fmla="*/ 6 h 144"/>
                  <a:gd name="T34" fmla="*/ 4 w 19"/>
                  <a:gd name="T35" fmla="*/ 139 h 144"/>
                  <a:gd name="T36" fmla="*/ 9 w 19"/>
                  <a:gd name="T37" fmla="*/ 139 h 144"/>
                  <a:gd name="T38" fmla="*/ 9 w 19"/>
                  <a:gd name="T39" fmla="*/ 144 h 144"/>
                  <a:gd name="T40" fmla="*/ 2 w 19"/>
                  <a:gd name="T41" fmla="*/ 144 h 144"/>
                  <a:gd name="T42" fmla="*/ 0 w 19"/>
                  <a:gd name="T43" fmla="*/ 141 h 144"/>
                  <a:gd name="T44" fmla="*/ 0 w 19"/>
                  <a:gd name="T45" fmla="*/ 2 h 144"/>
                  <a:gd name="T46" fmla="*/ 0 w 19"/>
                  <a:gd name="T47" fmla="*/ 2 h 144"/>
                  <a:gd name="T48" fmla="*/ 0 w 19"/>
                  <a:gd name="T49" fmla="*/ 1 h 144"/>
                  <a:gd name="T50" fmla="*/ 3 w 19"/>
                  <a:gd name="T51" fmla="*/ 0 h 144"/>
                  <a:gd name="T52" fmla="*/ 6 w 19"/>
                  <a:gd name="T53" fmla="*/ 1 h 144"/>
                  <a:gd name="T54" fmla="*/ 9 w 19"/>
                  <a:gd name="T55" fmla="*/ 2 h 144"/>
                  <a:gd name="T56" fmla="*/ 9 w 19"/>
                  <a:gd name="T57" fmla="*/ 6 h 144"/>
                  <a:gd name="T58" fmla="*/ 5 w 19"/>
                  <a:gd name="T59" fmla="*/ 6 h 144"/>
                  <a:gd name="T60" fmla="*/ 4 w 19"/>
                  <a:gd name="T61"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 h="144">
                    <a:moveTo>
                      <a:pt x="9" y="139"/>
                    </a:moveTo>
                    <a:cubicBezTo>
                      <a:pt x="14" y="139"/>
                      <a:pt x="14" y="139"/>
                      <a:pt x="14" y="139"/>
                    </a:cubicBezTo>
                    <a:cubicBezTo>
                      <a:pt x="14" y="6"/>
                      <a:pt x="14" y="6"/>
                      <a:pt x="14" y="6"/>
                    </a:cubicBezTo>
                    <a:cubicBezTo>
                      <a:pt x="13" y="6"/>
                      <a:pt x="13" y="6"/>
                      <a:pt x="13" y="6"/>
                    </a:cubicBezTo>
                    <a:cubicBezTo>
                      <a:pt x="12" y="6"/>
                      <a:pt x="11" y="6"/>
                      <a:pt x="9" y="6"/>
                    </a:cubicBezTo>
                    <a:cubicBezTo>
                      <a:pt x="9" y="6"/>
                      <a:pt x="9" y="6"/>
                      <a:pt x="9" y="6"/>
                    </a:cubicBezTo>
                    <a:cubicBezTo>
                      <a:pt x="9" y="2"/>
                      <a:pt x="9" y="2"/>
                      <a:pt x="9" y="2"/>
                    </a:cubicBezTo>
                    <a:cubicBezTo>
                      <a:pt x="9" y="2"/>
                      <a:pt x="9" y="2"/>
                      <a:pt x="9" y="2"/>
                    </a:cubicBezTo>
                    <a:cubicBezTo>
                      <a:pt x="10" y="2"/>
                      <a:pt x="11" y="1"/>
                      <a:pt x="12" y="1"/>
                    </a:cubicBezTo>
                    <a:cubicBezTo>
                      <a:pt x="13" y="1"/>
                      <a:pt x="14" y="1"/>
                      <a:pt x="15" y="0"/>
                    </a:cubicBezTo>
                    <a:cubicBezTo>
                      <a:pt x="15" y="0"/>
                      <a:pt x="16" y="0"/>
                      <a:pt x="16" y="0"/>
                    </a:cubicBezTo>
                    <a:cubicBezTo>
                      <a:pt x="18" y="0"/>
                      <a:pt x="19" y="1"/>
                      <a:pt x="19" y="2"/>
                    </a:cubicBezTo>
                    <a:cubicBezTo>
                      <a:pt x="19" y="141"/>
                      <a:pt x="19" y="141"/>
                      <a:pt x="19" y="141"/>
                    </a:cubicBezTo>
                    <a:cubicBezTo>
                      <a:pt x="19" y="142"/>
                      <a:pt x="18" y="144"/>
                      <a:pt x="16" y="144"/>
                    </a:cubicBezTo>
                    <a:cubicBezTo>
                      <a:pt x="9" y="144"/>
                      <a:pt x="9" y="144"/>
                      <a:pt x="9" y="144"/>
                    </a:cubicBezTo>
                    <a:lnTo>
                      <a:pt x="9" y="139"/>
                    </a:lnTo>
                    <a:close/>
                    <a:moveTo>
                      <a:pt x="4" y="6"/>
                    </a:moveTo>
                    <a:cubicBezTo>
                      <a:pt x="4" y="139"/>
                      <a:pt x="4" y="139"/>
                      <a:pt x="4" y="139"/>
                    </a:cubicBezTo>
                    <a:cubicBezTo>
                      <a:pt x="9" y="139"/>
                      <a:pt x="9" y="139"/>
                      <a:pt x="9" y="139"/>
                    </a:cubicBezTo>
                    <a:cubicBezTo>
                      <a:pt x="9" y="144"/>
                      <a:pt x="9" y="144"/>
                      <a:pt x="9" y="144"/>
                    </a:cubicBezTo>
                    <a:cubicBezTo>
                      <a:pt x="2" y="144"/>
                      <a:pt x="2" y="144"/>
                      <a:pt x="2" y="144"/>
                    </a:cubicBezTo>
                    <a:cubicBezTo>
                      <a:pt x="1" y="144"/>
                      <a:pt x="0" y="142"/>
                      <a:pt x="0" y="141"/>
                    </a:cubicBezTo>
                    <a:cubicBezTo>
                      <a:pt x="0" y="2"/>
                      <a:pt x="0" y="2"/>
                      <a:pt x="0" y="2"/>
                    </a:cubicBezTo>
                    <a:cubicBezTo>
                      <a:pt x="0" y="2"/>
                      <a:pt x="0" y="2"/>
                      <a:pt x="0" y="2"/>
                    </a:cubicBezTo>
                    <a:cubicBezTo>
                      <a:pt x="0" y="2"/>
                      <a:pt x="0" y="2"/>
                      <a:pt x="0" y="1"/>
                    </a:cubicBezTo>
                    <a:cubicBezTo>
                      <a:pt x="0" y="0"/>
                      <a:pt x="2" y="0"/>
                      <a:pt x="3" y="0"/>
                    </a:cubicBezTo>
                    <a:cubicBezTo>
                      <a:pt x="4" y="1"/>
                      <a:pt x="5" y="1"/>
                      <a:pt x="6" y="1"/>
                    </a:cubicBezTo>
                    <a:cubicBezTo>
                      <a:pt x="7" y="1"/>
                      <a:pt x="8" y="2"/>
                      <a:pt x="9" y="2"/>
                    </a:cubicBezTo>
                    <a:cubicBezTo>
                      <a:pt x="9" y="6"/>
                      <a:pt x="9" y="6"/>
                      <a:pt x="9" y="6"/>
                    </a:cubicBezTo>
                    <a:cubicBezTo>
                      <a:pt x="8" y="6"/>
                      <a:pt x="6" y="6"/>
                      <a:pt x="5" y="6"/>
                    </a:cubicBez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12" name="Freeform 83"/>
              <p:cNvSpPr>
                <a:spLocks noEditPoints="1"/>
              </p:cNvSpPr>
              <p:nvPr/>
            </p:nvSpPr>
            <p:spPr bwMode="auto">
              <a:xfrm>
                <a:off x="5694372" y="827094"/>
                <a:ext cx="61913" cy="61913"/>
              </a:xfrm>
              <a:custGeom>
                <a:avLst/>
                <a:gdLst>
                  <a:gd name="T0" fmla="*/ 13 w 27"/>
                  <a:gd name="T1" fmla="*/ 0 h 27"/>
                  <a:gd name="T2" fmla="*/ 23 w 27"/>
                  <a:gd name="T3" fmla="*/ 4 h 27"/>
                  <a:gd name="T4" fmla="*/ 23 w 27"/>
                  <a:gd name="T5" fmla="*/ 4 h 27"/>
                  <a:gd name="T6" fmla="*/ 27 w 27"/>
                  <a:gd name="T7" fmla="*/ 13 h 27"/>
                  <a:gd name="T8" fmla="*/ 23 w 27"/>
                  <a:gd name="T9" fmla="*/ 23 h 27"/>
                  <a:gd name="T10" fmla="*/ 23 w 27"/>
                  <a:gd name="T11" fmla="*/ 23 h 27"/>
                  <a:gd name="T12" fmla="*/ 13 w 27"/>
                  <a:gd name="T13" fmla="*/ 27 h 27"/>
                  <a:gd name="T14" fmla="*/ 13 w 27"/>
                  <a:gd name="T15" fmla="*/ 27 h 27"/>
                  <a:gd name="T16" fmla="*/ 13 w 27"/>
                  <a:gd name="T17" fmla="*/ 22 h 27"/>
                  <a:gd name="T18" fmla="*/ 13 w 27"/>
                  <a:gd name="T19" fmla="*/ 22 h 27"/>
                  <a:gd name="T20" fmla="*/ 19 w 27"/>
                  <a:gd name="T21" fmla="*/ 19 h 27"/>
                  <a:gd name="T22" fmla="*/ 19 w 27"/>
                  <a:gd name="T23" fmla="*/ 19 h 27"/>
                  <a:gd name="T24" fmla="*/ 19 w 27"/>
                  <a:gd name="T25" fmla="*/ 19 h 27"/>
                  <a:gd name="T26" fmla="*/ 22 w 27"/>
                  <a:gd name="T27" fmla="*/ 13 h 27"/>
                  <a:gd name="T28" fmla="*/ 19 w 27"/>
                  <a:gd name="T29" fmla="*/ 7 h 27"/>
                  <a:gd name="T30" fmla="*/ 19 w 27"/>
                  <a:gd name="T31" fmla="*/ 7 h 27"/>
                  <a:gd name="T32" fmla="*/ 19 w 27"/>
                  <a:gd name="T33" fmla="*/ 7 h 27"/>
                  <a:gd name="T34" fmla="*/ 13 w 27"/>
                  <a:gd name="T35" fmla="*/ 4 h 27"/>
                  <a:gd name="T36" fmla="*/ 13 w 27"/>
                  <a:gd name="T37" fmla="*/ 4 h 27"/>
                  <a:gd name="T38" fmla="*/ 13 w 27"/>
                  <a:gd name="T39" fmla="*/ 0 h 27"/>
                  <a:gd name="T40" fmla="*/ 13 w 27"/>
                  <a:gd name="T41" fmla="*/ 27 h 27"/>
                  <a:gd name="T42" fmla="*/ 4 w 27"/>
                  <a:gd name="T43" fmla="*/ 23 h 27"/>
                  <a:gd name="T44" fmla="*/ 4 w 27"/>
                  <a:gd name="T45" fmla="*/ 23 h 27"/>
                  <a:gd name="T46" fmla="*/ 4 w 27"/>
                  <a:gd name="T47" fmla="*/ 23 h 27"/>
                  <a:gd name="T48" fmla="*/ 4 w 27"/>
                  <a:gd name="T49" fmla="*/ 23 h 27"/>
                  <a:gd name="T50" fmla="*/ 0 w 27"/>
                  <a:gd name="T51" fmla="*/ 13 h 27"/>
                  <a:gd name="T52" fmla="*/ 4 w 27"/>
                  <a:gd name="T53" fmla="*/ 4 h 27"/>
                  <a:gd name="T54" fmla="*/ 4 w 27"/>
                  <a:gd name="T55" fmla="*/ 3 h 27"/>
                  <a:gd name="T56" fmla="*/ 13 w 27"/>
                  <a:gd name="T57" fmla="*/ 0 h 27"/>
                  <a:gd name="T58" fmla="*/ 13 w 27"/>
                  <a:gd name="T59" fmla="*/ 4 h 27"/>
                  <a:gd name="T60" fmla="*/ 7 w 27"/>
                  <a:gd name="T61" fmla="*/ 7 h 27"/>
                  <a:gd name="T62" fmla="*/ 7 w 27"/>
                  <a:gd name="T63" fmla="*/ 7 h 27"/>
                  <a:gd name="T64" fmla="*/ 4 w 27"/>
                  <a:gd name="T65" fmla="*/ 13 h 27"/>
                  <a:gd name="T66" fmla="*/ 7 w 27"/>
                  <a:gd name="T67" fmla="*/ 19 h 27"/>
                  <a:gd name="T68" fmla="*/ 7 w 27"/>
                  <a:gd name="T69" fmla="*/ 19 h 27"/>
                  <a:gd name="T70" fmla="*/ 13 w 27"/>
                  <a:gd name="T71" fmla="*/ 22 h 27"/>
                  <a:gd name="T72" fmla="*/ 13 w 27"/>
                  <a:gd name="T7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3" y="0"/>
                    </a:moveTo>
                    <a:cubicBezTo>
                      <a:pt x="17" y="0"/>
                      <a:pt x="20" y="1"/>
                      <a:pt x="23" y="4"/>
                    </a:cubicBezTo>
                    <a:cubicBezTo>
                      <a:pt x="23" y="4"/>
                      <a:pt x="23" y="4"/>
                      <a:pt x="23" y="4"/>
                    </a:cubicBezTo>
                    <a:cubicBezTo>
                      <a:pt x="25" y="6"/>
                      <a:pt x="27" y="9"/>
                      <a:pt x="27" y="13"/>
                    </a:cubicBezTo>
                    <a:cubicBezTo>
                      <a:pt x="27" y="17"/>
                      <a:pt x="25" y="20"/>
                      <a:pt x="23" y="23"/>
                    </a:cubicBezTo>
                    <a:cubicBezTo>
                      <a:pt x="23" y="23"/>
                      <a:pt x="23" y="23"/>
                      <a:pt x="23" y="23"/>
                    </a:cubicBezTo>
                    <a:cubicBezTo>
                      <a:pt x="20" y="25"/>
                      <a:pt x="17" y="27"/>
                      <a:pt x="13" y="27"/>
                    </a:cubicBezTo>
                    <a:cubicBezTo>
                      <a:pt x="13" y="27"/>
                      <a:pt x="13" y="27"/>
                      <a:pt x="13" y="27"/>
                    </a:cubicBezTo>
                    <a:cubicBezTo>
                      <a:pt x="13" y="22"/>
                      <a:pt x="13" y="22"/>
                      <a:pt x="13" y="22"/>
                    </a:cubicBezTo>
                    <a:cubicBezTo>
                      <a:pt x="13" y="22"/>
                      <a:pt x="13" y="22"/>
                      <a:pt x="13" y="22"/>
                    </a:cubicBezTo>
                    <a:cubicBezTo>
                      <a:pt x="16" y="22"/>
                      <a:pt x="18" y="21"/>
                      <a:pt x="19" y="19"/>
                    </a:cubicBezTo>
                    <a:cubicBezTo>
                      <a:pt x="19" y="19"/>
                      <a:pt x="19" y="19"/>
                      <a:pt x="19" y="19"/>
                    </a:cubicBezTo>
                    <a:cubicBezTo>
                      <a:pt x="19" y="19"/>
                      <a:pt x="19" y="19"/>
                      <a:pt x="19" y="19"/>
                    </a:cubicBezTo>
                    <a:cubicBezTo>
                      <a:pt x="21" y="18"/>
                      <a:pt x="22" y="16"/>
                      <a:pt x="22" y="13"/>
                    </a:cubicBezTo>
                    <a:cubicBezTo>
                      <a:pt x="22" y="11"/>
                      <a:pt x="21" y="9"/>
                      <a:pt x="19" y="7"/>
                    </a:cubicBezTo>
                    <a:cubicBezTo>
                      <a:pt x="19" y="7"/>
                      <a:pt x="19" y="7"/>
                      <a:pt x="19" y="7"/>
                    </a:cubicBezTo>
                    <a:cubicBezTo>
                      <a:pt x="19" y="7"/>
                      <a:pt x="19" y="7"/>
                      <a:pt x="19" y="7"/>
                    </a:cubicBezTo>
                    <a:cubicBezTo>
                      <a:pt x="18" y="5"/>
                      <a:pt x="16" y="4"/>
                      <a:pt x="13" y="4"/>
                    </a:cubicBezTo>
                    <a:cubicBezTo>
                      <a:pt x="13" y="4"/>
                      <a:pt x="13" y="4"/>
                      <a:pt x="13" y="4"/>
                    </a:cubicBezTo>
                    <a:cubicBezTo>
                      <a:pt x="13" y="0"/>
                      <a:pt x="13" y="0"/>
                      <a:pt x="13" y="0"/>
                    </a:cubicBezTo>
                    <a:close/>
                    <a:moveTo>
                      <a:pt x="13" y="27"/>
                    </a:moveTo>
                    <a:cubicBezTo>
                      <a:pt x="9" y="27"/>
                      <a:pt x="6" y="25"/>
                      <a:pt x="4" y="23"/>
                    </a:cubicBezTo>
                    <a:cubicBezTo>
                      <a:pt x="4" y="23"/>
                      <a:pt x="4" y="23"/>
                      <a:pt x="4" y="23"/>
                    </a:cubicBezTo>
                    <a:cubicBezTo>
                      <a:pt x="4" y="23"/>
                      <a:pt x="4" y="23"/>
                      <a:pt x="4" y="23"/>
                    </a:cubicBezTo>
                    <a:cubicBezTo>
                      <a:pt x="4" y="23"/>
                      <a:pt x="4" y="23"/>
                      <a:pt x="4" y="23"/>
                    </a:cubicBezTo>
                    <a:cubicBezTo>
                      <a:pt x="1" y="20"/>
                      <a:pt x="0" y="17"/>
                      <a:pt x="0" y="13"/>
                    </a:cubicBezTo>
                    <a:cubicBezTo>
                      <a:pt x="0" y="9"/>
                      <a:pt x="1" y="6"/>
                      <a:pt x="4" y="4"/>
                    </a:cubicBezTo>
                    <a:cubicBezTo>
                      <a:pt x="4" y="3"/>
                      <a:pt x="4" y="3"/>
                      <a:pt x="4" y="3"/>
                    </a:cubicBezTo>
                    <a:cubicBezTo>
                      <a:pt x="6" y="1"/>
                      <a:pt x="10" y="0"/>
                      <a:pt x="13" y="0"/>
                    </a:cubicBezTo>
                    <a:cubicBezTo>
                      <a:pt x="13" y="4"/>
                      <a:pt x="13" y="4"/>
                      <a:pt x="13" y="4"/>
                    </a:cubicBezTo>
                    <a:cubicBezTo>
                      <a:pt x="11" y="4"/>
                      <a:pt x="9" y="5"/>
                      <a:pt x="7" y="7"/>
                    </a:cubicBezTo>
                    <a:cubicBezTo>
                      <a:pt x="7" y="7"/>
                      <a:pt x="7" y="7"/>
                      <a:pt x="7" y="7"/>
                    </a:cubicBezTo>
                    <a:cubicBezTo>
                      <a:pt x="5" y="9"/>
                      <a:pt x="4" y="11"/>
                      <a:pt x="4" y="13"/>
                    </a:cubicBezTo>
                    <a:cubicBezTo>
                      <a:pt x="4" y="16"/>
                      <a:pt x="5" y="18"/>
                      <a:pt x="7" y="19"/>
                    </a:cubicBezTo>
                    <a:cubicBezTo>
                      <a:pt x="7" y="19"/>
                      <a:pt x="7" y="19"/>
                      <a:pt x="7" y="19"/>
                    </a:cubicBezTo>
                    <a:cubicBezTo>
                      <a:pt x="9" y="21"/>
                      <a:pt x="11" y="22"/>
                      <a:pt x="13" y="22"/>
                    </a:cubicBezTo>
                    <a:lnTo>
                      <a:pt x="1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36" name="Freeform 84"/>
              <p:cNvSpPr>
                <a:spLocks noEditPoints="1"/>
              </p:cNvSpPr>
              <p:nvPr/>
            </p:nvSpPr>
            <p:spPr bwMode="auto">
              <a:xfrm>
                <a:off x="5753109" y="885831"/>
                <a:ext cx="282575" cy="203201"/>
              </a:xfrm>
              <a:custGeom>
                <a:avLst/>
                <a:gdLst>
                  <a:gd name="T0" fmla="*/ 63 w 125"/>
                  <a:gd name="T1" fmla="*/ 0 h 90"/>
                  <a:gd name="T2" fmla="*/ 123 w 125"/>
                  <a:gd name="T3" fmla="*/ 0 h 90"/>
                  <a:gd name="T4" fmla="*/ 125 w 125"/>
                  <a:gd name="T5" fmla="*/ 2 h 90"/>
                  <a:gd name="T6" fmla="*/ 125 w 125"/>
                  <a:gd name="T7" fmla="*/ 88 h 90"/>
                  <a:gd name="T8" fmla="*/ 123 w 125"/>
                  <a:gd name="T9" fmla="*/ 90 h 90"/>
                  <a:gd name="T10" fmla="*/ 63 w 125"/>
                  <a:gd name="T11" fmla="*/ 90 h 90"/>
                  <a:gd name="T12" fmla="*/ 63 w 125"/>
                  <a:gd name="T13" fmla="*/ 86 h 90"/>
                  <a:gd name="T14" fmla="*/ 120 w 125"/>
                  <a:gd name="T15" fmla="*/ 86 h 90"/>
                  <a:gd name="T16" fmla="*/ 120 w 125"/>
                  <a:gd name="T17" fmla="*/ 5 h 90"/>
                  <a:gd name="T18" fmla="*/ 63 w 125"/>
                  <a:gd name="T19" fmla="*/ 5 h 90"/>
                  <a:gd name="T20" fmla="*/ 63 w 125"/>
                  <a:gd name="T21" fmla="*/ 0 h 90"/>
                  <a:gd name="T22" fmla="*/ 3 w 125"/>
                  <a:gd name="T23" fmla="*/ 0 h 90"/>
                  <a:gd name="T24" fmla="*/ 63 w 125"/>
                  <a:gd name="T25" fmla="*/ 0 h 90"/>
                  <a:gd name="T26" fmla="*/ 63 w 125"/>
                  <a:gd name="T27" fmla="*/ 5 h 90"/>
                  <a:gd name="T28" fmla="*/ 5 w 125"/>
                  <a:gd name="T29" fmla="*/ 5 h 90"/>
                  <a:gd name="T30" fmla="*/ 5 w 125"/>
                  <a:gd name="T31" fmla="*/ 86 h 90"/>
                  <a:gd name="T32" fmla="*/ 63 w 125"/>
                  <a:gd name="T33" fmla="*/ 86 h 90"/>
                  <a:gd name="T34" fmla="*/ 63 w 125"/>
                  <a:gd name="T35" fmla="*/ 90 h 90"/>
                  <a:gd name="T36" fmla="*/ 3 w 125"/>
                  <a:gd name="T37" fmla="*/ 90 h 90"/>
                  <a:gd name="T38" fmla="*/ 0 w 125"/>
                  <a:gd name="T39" fmla="*/ 88 h 90"/>
                  <a:gd name="T40" fmla="*/ 0 w 125"/>
                  <a:gd name="T41" fmla="*/ 2 h 90"/>
                  <a:gd name="T42" fmla="*/ 3 w 125"/>
                  <a:gd name="T4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90">
                    <a:moveTo>
                      <a:pt x="63" y="0"/>
                    </a:moveTo>
                    <a:cubicBezTo>
                      <a:pt x="123" y="0"/>
                      <a:pt x="123" y="0"/>
                      <a:pt x="123" y="0"/>
                    </a:cubicBezTo>
                    <a:cubicBezTo>
                      <a:pt x="124" y="0"/>
                      <a:pt x="125" y="1"/>
                      <a:pt x="125" y="2"/>
                    </a:cubicBezTo>
                    <a:cubicBezTo>
                      <a:pt x="125" y="88"/>
                      <a:pt x="125" y="88"/>
                      <a:pt x="125" y="88"/>
                    </a:cubicBezTo>
                    <a:cubicBezTo>
                      <a:pt x="125" y="89"/>
                      <a:pt x="124" y="90"/>
                      <a:pt x="123" y="90"/>
                    </a:cubicBezTo>
                    <a:cubicBezTo>
                      <a:pt x="63" y="90"/>
                      <a:pt x="63" y="90"/>
                      <a:pt x="63" y="90"/>
                    </a:cubicBezTo>
                    <a:cubicBezTo>
                      <a:pt x="63" y="86"/>
                      <a:pt x="63" y="86"/>
                      <a:pt x="63" y="86"/>
                    </a:cubicBezTo>
                    <a:cubicBezTo>
                      <a:pt x="120" y="86"/>
                      <a:pt x="120" y="86"/>
                      <a:pt x="120" y="86"/>
                    </a:cubicBezTo>
                    <a:cubicBezTo>
                      <a:pt x="120" y="5"/>
                      <a:pt x="120" y="5"/>
                      <a:pt x="120" y="5"/>
                    </a:cubicBezTo>
                    <a:cubicBezTo>
                      <a:pt x="63" y="5"/>
                      <a:pt x="63" y="5"/>
                      <a:pt x="63" y="5"/>
                    </a:cubicBezTo>
                    <a:lnTo>
                      <a:pt x="63" y="0"/>
                    </a:lnTo>
                    <a:close/>
                    <a:moveTo>
                      <a:pt x="3" y="0"/>
                    </a:moveTo>
                    <a:cubicBezTo>
                      <a:pt x="63" y="0"/>
                      <a:pt x="63" y="0"/>
                      <a:pt x="63" y="0"/>
                    </a:cubicBezTo>
                    <a:cubicBezTo>
                      <a:pt x="63" y="5"/>
                      <a:pt x="63" y="5"/>
                      <a:pt x="63" y="5"/>
                    </a:cubicBezTo>
                    <a:cubicBezTo>
                      <a:pt x="5" y="5"/>
                      <a:pt x="5" y="5"/>
                      <a:pt x="5" y="5"/>
                    </a:cubicBezTo>
                    <a:cubicBezTo>
                      <a:pt x="5" y="86"/>
                      <a:pt x="5" y="86"/>
                      <a:pt x="5" y="86"/>
                    </a:cubicBezTo>
                    <a:cubicBezTo>
                      <a:pt x="63" y="86"/>
                      <a:pt x="63" y="86"/>
                      <a:pt x="63" y="86"/>
                    </a:cubicBezTo>
                    <a:cubicBezTo>
                      <a:pt x="63" y="90"/>
                      <a:pt x="63" y="90"/>
                      <a:pt x="63" y="90"/>
                    </a:cubicBezTo>
                    <a:cubicBezTo>
                      <a:pt x="3" y="90"/>
                      <a:pt x="3" y="90"/>
                      <a:pt x="3" y="90"/>
                    </a:cubicBezTo>
                    <a:cubicBezTo>
                      <a:pt x="2" y="90"/>
                      <a:pt x="0" y="89"/>
                      <a:pt x="0" y="88"/>
                    </a:cubicBezTo>
                    <a:cubicBezTo>
                      <a:pt x="0" y="2"/>
                      <a:pt x="0" y="2"/>
                      <a:pt x="0" y="2"/>
                    </a:cubicBezTo>
                    <a:cubicBezTo>
                      <a:pt x="0"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40" name="Freeform 85"/>
              <p:cNvSpPr>
                <a:spLocks noEditPoints="1"/>
              </p:cNvSpPr>
              <p:nvPr/>
            </p:nvSpPr>
            <p:spPr bwMode="auto">
              <a:xfrm>
                <a:off x="5810259" y="1144596"/>
                <a:ext cx="158750" cy="439740"/>
              </a:xfrm>
              <a:custGeom>
                <a:avLst/>
                <a:gdLst>
                  <a:gd name="T0" fmla="*/ 41 w 70"/>
                  <a:gd name="T1" fmla="*/ 190 h 195"/>
                  <a:gd name="T2" fmla="*/ 43 w 70"/>
                  <a:gd name="T3" fmla="*/ 87 h 195"/>
                  <a:gd name="T4" fmla="*/ 60 w 70"/>
                  <a:gd name="T5" fmla="*/ 67 h 195"/>
                  <a:gd name="T6" fmla="*/ 60 w 70"/>
                  <a:gd name="T7" fmla="*/ 67 h 195"/>
                  <a:gd name="T8" fmla="*/ 64 w 70"/>
                  <a:gd name="T9" fmla="*/ 49 h 195"/>
                  <a:gd name="T10" fmla="*/ 58 w 70"/>
                  <a:gd name="T11" fmla="*/ 26 h 195"/>
                  <a:gd name="T12" fmla="*/ 57 w 70"/>
                  <a:gd name="T13" fmla="*/ 24 h 195"/>
                  <a:gd name="T14" fmla="*/ 48 w 70"/>
                  <a:gd name="T15" fmla="*/ 7 h 195"/>
                  <a:gd name="T16" fmla="*/ 50 w 70"/>
                  <a:gd name="T17" fmla="*/ 50 h 195"/>
                  <a:gd name="T18" fmla="*/ 50 w 70"/>
                  <a:gd name="T19" fmla="*/ 50 h 195"/>
                  <a:gd name="T20" fmla="*/ 42 w 70"/>
                  <a:gd name="T21" fmla="*/ 47 h 195"/>
                  <a:gd name="T22" fmla="*/ 35 w 70"/>
                  <a:gd name="T23" fmla="*/ 5 h 195"/>
                  <a:gd name="T24" fmla="*/ 35 w 70"/>
                  <a:gd name="T25" fmla="*/ 0 h 195"/>
                  <a:gd name="T26" fmla="*/ 39 w 70"/>
                  <a:gd name="T27" fmla="*/ 0 h 195"/>
                  <a:gd name="T28" fmla="*/ 42 w 70"/>
                  <a:gd name="T29" fmla="*/ 2 h 195"/>
                  <a:gd name="T30" fmla="*/ 47 w 70"/>
                  <a:gd name="T31" fmla="*/ 45 h 195"/>
                  <a:gd name="T32" fmla="*/ 43 w 70"/>
                  <a:gd name="T33" fmla="*/ 3 h 195"/>
                  <a:gd name="T34" fmla="*/ 61 w 70"/>
                  <a:gd name="T35" fmla="*/ 22 h 195"/>
                  <a:gd name="T36" fmla="*/ 62 w 70"/>
                  <a:gd name="T37" fmla="*/ 24 h 195"/>
                  <a:gd name="T38" fmla="*/ 69 w 70"/>
                  <a:gd name="T39" fmla="*/ 48 h 195"/>
                  <a:gd name="T40" fmla="*/ 64 w 70"/>
                  <a:gd name="T41" fmla="*/ 70 h 195"/>
                  <a:gd name="T42" fmla="*/ 55 w 70"/>
                  <a:gd name="T43" fmla="*/ 83 h 195"/>
                  <a:gd name="T44" fmla="*/ 46 w 70"/>
                  <a:gd name="T45" fmla="*/ 193 h 195"/>
                  <a:gd name="T46" fmla="*/ 35 w 70"/>
                  <a:gd name="T47" fmla="*/ 195 h 195"/>
                  <a:gd name="T48" fmla="*/ 12 w 70"/>
                  <a:gd name="T49" fmla="*/ 26 h 195"/>
                  <a:gd name="T50" fmla="*/ 5 w 70"/>
                  <a:gd name="T51" fmla="*/ 49 h 195"/>
                  <a:gd name="T52" fmla="*/ 9 w 70"/>
                  <a:gd name="T53" fmla="*/ 67 h 195"/>
                  <a:gd name="T54" fmla="*/ 18 w 70"/>
                  <a:gd name="T55" fmla="*/ 80 h 195"/>
                  <a:gd name="T56" fmla="*/ 28 w 70"/>
                  <a:gd name="T57" fmla="*/ 89 h 195"/>
                  <a:gd name="T58" fmla="*/ 28 w 70"/>
                  <a:gd name="T59" fmla="*/ 190 h 195"/>
                  <a:gd name="T60" fmla="*/ 35 w 70"/>
                  <a:gd name="T61" fmla="*/ 195 h 195"/>
                  <a:gd name="T62" fmla="*/ 23 w 70"/>
                  <a:gd name="T63" fmla="*/ 193 h 195"/>
                  <a:gd name="T64" fmla="*/ 15 w 70"/>
                  <a:gd name="T65" fmla="*/ 83 h 195"/>
                  <a:gd name="T66" fmla="*/ 5 w 70"/>
                  <a:gd name="T67" fmla="*/ 70 h 195"/>
                  <a:gd name="T68" fmla="*/ 0 w 70"/>
                  <a:gd name="T69" fmla="*/ 48 h 195"/>
                  <a:gd name="T70" fmla="*/ 7 w 70"/>
                  <a:gd name="T71" fmla="*/ 24 h 195"/>
                  <a:gd name="T72" fmla="*/ 8 w 70"/>
                  <a:gd name="T73" fmla="*/ 22 h 195"/>
                  <a:gd name="T74" fmla="*/ 24 w 70"/>
                  <a:gd name="T75" fmla="*/ 0 h 195"/>
                  <a:gd name="T76" fmla="*/ 24 w 70"/>
                  <a:gd name="T77" fmla="*/ 0 h 195"/>
                  <a:gd name="T78" fmla="*/ 22 w 70"/>
                  <a:gd name="T79" fmla="*/ 45 h 195"/>
                  <a:gd name="T80" fmla="*/ 28 w 70"/>
                  <a:gd name="T81" fmla="*/ 3 h 195"/>
                  <a:gd name="T82" fmla="*/ 35 w 70"/>
                  <a:gd name="T83" fmla="*/ 0 h 195"/>
                  <a:gd name="T84" fmla="*/ 32 w 70"/>
                  <a:gd name="T85" fmla="*/ 5 h 195"/>
                  <a:gd name="T86" fmla="*/ 25 w 70"/>
                  <a:gd name="T87" fmla="*/ 50 h 195"/>
                  <a:gd name="T88" fmla="*/ 19 w 70"/>
                  <a:gd name="T89" fmla="*/ 50 h 195"/>
                  <a:gd name="T90" fmla="*/ 17 w 70"/>
                  <a:gd name="T91" fmla="*/ 47 h 195"/>
                  <a:gd name="T92" fmla="*/ 12 w 70"/>
                  <a:gd name="T93" fmla="*/ 24 h 195"/>
                  <a:gd name="T94" fmla="*/ 12 w 70"/>
                  <a:gd name="T95" fmla="*/ 2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195">
                    <a:moveTo>
                      <a:pt x="35" y="190"/>
                    </a:moveTo>
                    <a:cubicBezTo>
                      <a:pt x="41" y="190"/>
                      <a:pt x="41" y="190"/>
                      <a:pt x="41" y="190"/>
                    </a:cubicBezTo>
                    <a:cubicBezTo>
                      <a:pt x="41" y="89"/>
                      <a:pt x="41" y="89"/>
                      <a:pt x="41" y="89"/>
                    </a:cubicBezTo>
                    <a:cubicBezTo>
                      <a:pt x="41" y="88"/>
                      <a:pt x="42" y="87"/>
                      <a:pt x="43" y="87"/>
                    </a:cubicBezTo>
                    <a:cubicBezTo>
                      <a:pt x="46" y="85"/>
                      <a:pt x="49" y="83"/>
                      <a:pt x="51" y="80"/>
                    </a:cubicBezTo>
                    <a:cubicBezTo>
                      <a:pt x="55" y="76"/>
                      <a:pt x="58" y="71"/>
                      <a:pt x="60" y="67"/>
                    </a:cubicBezTo>
                    <a:cubicBezTo>
                      <a:pt x="60" y="67"/>
                      <a:pt x="60" y="67"/>
                      <a:pt x="60" y="67"/>
                    </a:cubicBezTo>
                    <a:cubicBezTo>
                      <a:pt x="60" y="67"/>
                      <a:pt x="60" y="67"/>
                      <a:pt x="60" y="67"/>
                    </a:cubicBezTo>
                    <a:cubicBezTo>
                      <a:pt x="62" y="64"/>
                      <a:pt x="63" y="61"/>
                      <a:pt x="64" y="58"/>
                    </a:cubicBezTo>
                    <a:cubicBezTo>
                      <a:pt x="65" y="55"/>
                      <a:pt x="65" y="52"/>
                      <a:pt x="64" y="49"/>
                    </a:cubicBezTo>
                    <a:cubicBezTo>
                      <a:pt x="64" y="42"/>
                      <a:pt x="61" y="35"/>
                      <a:pt x="59" y="29"/>
                    </a:cubicBezTo>
                    <a:cubicBezTo>
                      <a:pt x="58" y="28"/>
                      <a:pt x="58" y="27"/>
                      <a:pt x="58" y="26"/>
                    </a:cubicBezTo>
                    <a:cubicBezTo>
                      <a:pt x="57" y="25"/>
                      <a:pt x="57" y="24"/>
                      <a:pt x="57" y="24"/>
                    </a:cubicBezTo>
                    <a:cubicBezTo>
                      <a:pt x="57" y="24"/>
                      <a:pt x="57" y="24"/>
                      <a:pt x="57" y="24"/>
                    </a:cubicBezTo>
                    <a:cubicBezTo>
                      <a:pt x="57" y="24"/>
                      <a:pt x="57" y="24"/>
                      <a:pt x="57" y="24"/>
                    </a:cubicBezTo>
                    <a:cubicBezTo>
                      <a:pt x="55" y="18"/>
                      <a:pt x="52" y="10"/>
                      <a:pt x="48" y="7"/>
                    </a:cubicBezTo>
                    <a:cubicBezTo>
                      <a:pt x="52" y="47"/>
                      <a:pt x="52" y="47"/>
                      <a:pt x="52" y="47"/>
                    </a:cubicBezTo>
                    <a:cubicBezTo>
                      <a:pt x="53" y="48"/>
                      <a:pt x="52" y="49"/>
                      <a:pt x="50" y="50"/>
                    </a:cubicBezTo>
                    <a:cubicBezTo>
                      <a:pt x="50" y="50"/>
                      <a:pt x="50" y="50"/>
                      <a:pt x="50" y="50"/>
                    </a:cubicBezTo>
                    <a:cubicBezTo>
                      <a:pt x="50" y="50"/>
                      <a:pt x="50" y="50"/>
                      <a:pt x="50" y="50"/>
                    </a:cubicBezTo>
                    <a:cubicBezTo>
                      <a:pt x="44" y="50"/>
                      <a:pt x="44" y="50"/>
                      <a:pt x="44" y="50"/>
                    </a:cubicBezTo>
                    <a:cubicBezTo>
                      <a:pt x="43" y="50"/>
                      <a:pt x="42" y="49"/>
                      <a:pt x="42" y="47"/>
                    </a:cubicBezTo>
                    <a:cubicBezTo>
                      <a:pt x="37" y="5"/>
                      <a:pt x="37" y="5"/>
                      <a:pt x="37" y="5"/>
                    </a:cubicBezTo>
                    <a:cubicBezTo>
                      <a:pt x="35" y="5"/>
                      <a:pt x="35" y="5"/>
                      <a:pt x="35" y="5"/>
                    </a:cubicBezTo>
                    <a:cubicBezTo>
                      <a:pt x="35" y="5"/>
                      <a:pt x="35" y="5"/>
                      <a:pt x="35" y="5"/>
                    </a:cubicBezTo>
                    <a:cubicBezTo>
                      <a:pt x="35" y="0"/>
                      <a:pt x="35" y="0"/>
                      <a:pt x="35" y="0"/>
                    </a:cubicBezTo>
                    <a:cubicBezTo>
                      <a:pt x="35" y="0"/>
                      <a:pt x="35" y="0"/>
                      <a:pt x="35" y="0"/>
                    </a:cubicBezTo>
                    <a:cubicBezTo>
                      <a:pt x="39" y="0"/>
                      <a:pt x="39" y="0"/>
                      <a:pt x="39" y="0"/>
                    </a:cubicBezTo>
                    <a:cubicBezTo>
                      <a:pt x="39" y="0"/>
                      <a:pt x="39" y="0"/>
                      <a:pt x="39" y="0"/>
                    </a:cubicBezTo>
                    <a:cubicBezTo>
                      <a:pt x="41" y="0"/>
                      <a:pt x="42" y="1"/>
                      <a:pt x="42" y="2"/>
                    </a:cubicBezTo>
                    <a:cubicBezTo>
                      <a:pt x="46" y="45"/>
                      <a:pt x="46" y="45"/>
                      <a:pt x="46" y="45"/>
                    </a:cubicBezTo>
                    <a:cubicBezTo>
                      <a:pt x="47" y="45"/>
                      <a:pt x="47" y="45"/>
                      <a:pt x="47" y="45"/>
                    </a:cubicBezTo>
                    <a:cubicBezTo>
                      <a:pt x="43" y="3"/>
                      <a:pt x="43" y="3"/>
                      <a:pt x="43" y="3"/>
                    </a:cubicBezTo>
                    <a:cubicBezTo>
                      <a:pt x="43" y="3"/>
                      <a:pt x="43" y="3"/>
                      <a:pt x="43" y="3"/>
                    </a:cubicBezTo>
                    <a:cubicBezTo>
                      <a:pt x="43" y="1"/>
                      <a:pt x="44" y="0"/>
                      <a:pt x="46" y="0"/>
                    </a:cubicBezTo>
                    <a:cubicBezTo>
                      <a:pt x="54" y="1"/>
                      <a:pt x="59" y="15"/>
                      <a:pt x="61" y="22"/>
                    </a:cubicBezTo>
                    <a:cubicBezTo>
                      <a:pt x="61" y="22"/>
                      <a:pt x="61" y="22"/>
                      <a:pt x="61" y="22"/>
                    </a:cubicBezTo>
                    <a:cubicBezTo>
                      <a:pt x="62" y="23"/>
                      <a:pt x="62" y="23"/>
                      <a:pt x="62" y="24"/>
                    </a:cubicBezTo>
                    <a:cubicBezTo>
                      <a:pt x="63" y="27"/>
                      <a:pt x="63" y="27"/>
                      <a:pt x="63" y="27"/>
                    </a:cubicBezTo>
                    <a:cubicBezTo>
                      <a:pt x="66" y="34"/>
                      <a:pt x="68" y="41"/>
                      <a:pt x="69" y="48"/>
                    </a:cubicBezTo>
                    <a:cubicBezTo>
                      <a:pt x="70" y="52"/>
                      <a:pt x="69" y="56"/>
                      <a:pt x="68" y="60"/>
                    </a:cubicBezTo>
                    <a:cubicBezTo>
                      <a:pt x="68" y="63"/>
                      <a:pt x="66" y="66"/>
                      <a:pt x="64" y="70"/>
                    </a:cubicBezTo>
                    <a:cubicBezTo>
                      <a:pt x="64" y="70"/>
                      <a:pt x="64" y="70"/>
                      <a:pt x="64" y="70"/>
                    </a:cubicBezTo>
                    <a:cubicBezTo>
                      <a:pt x="62" y="74"/>
                      <a:pt x="59" y="79"/>
                      <a:pt x="55" y="83"/>
                    </a:cubicBezTo>
                    <a:cubicBezTo>
                      <a:pt x="52" y="86"/>
                      <a:pt x="49" y="89"/>
                      <a:pt x="46" y="91"/>
                    </a:cubicBezTo>
                    <a:cubicBezTo>
                      <a:pt x="46" y="193"/>
                      <a:pt x="46" y="193"/>
                      <a:pt x="46" y="193"/>
                    </a:cubicBezTo>
                    <a:cubicBezTo>
                      <a:pt x="46" y="194"/>
                      <a:pt x="45" y="195"/>
                      <a:pt x="44" y="195"/>
                    </a:cubicBezTo>
                    <a:cubicBezTo>
                      <a:pt x="35" y="195"/>
                      <a:pt x="35" y="195"/>
                      <a:pt x="35" y="195"/>
                    </a:cubicBezTo>
                    <a:lnTo>
                      <a:pt x="35" y="190"/>
                    </a:lnTo>
                    <a:close/>
                    <a:moveTo>
                      <a:pt x="12" y="26"/>
                    </a:moveTo>
                    <a:cubicBezTo>
                      <a:pt x="11" y="29"/>
                      <a:pt x="11" y="29"/>
                      <a:pt x="11" y="29"/>
                    </a:cubicBezTo>
                    <a:cubicBezTo>
                      <a:pt x="8" y="35"/>
                      <a:pt x="6" y="42"/>
                      <a:pt x="5" y="49"/>
                    </a:cubicBezTo>
                    <a:cubicBezTo>
                      <a:pt x="4" y="52"/>
                      <a:pt x="5" y="55"/>
                      <a:pt x="5" y="58"/>
                    </a:cubicBezTo>
                    <a:cubicBezTo>
                      <a:pt x="6" y="61"/>
                      <a:pt x="7" y="64"/>
                      <a:pt x="9" y="67"/>
                    </a:cubicBezTo>
                    <a:cubicBezTo>
                      <a:pt x="9" y="67"/>
                      <a:pt x="9" y="67"/>
                      <a:pt x="9" y="67"/>
                    </a:cubicBezTo>
                    <a:cubicBezTo>
                      <a:pt x="11" y="71"/>
                      <a:pt x="14" y="76"/>
                      <a:pt x="18" y="80"/>
                    </a:cubicBezTo>
                    <a:cubicBezTo>
                      <a:pt x="21" y="83"/>
                      <a:pt x="24" y="86"/>
                      <a:pt x="27" y="87"/>
                    </a:cubicBezTo>
                    <a:cubicBezTo>
                      <a:pt x="28" y="88"/>
                      <a:pt x="28" y="89"/>
                      <a:pt x="28" y="89"/>
                    </a:cubicBezTo>
                    <a:cubicBezTo>
                      <a:pt x="28" y="89"/>
                      <a:pt x="28" y="89"/>
                      <a:pt x="28" y="89"/>
                    </a:cubicBezTo>
                    <a:cubicBezTo>
                      <a:pt x="28" y="190"/>
                      <a:pt x="28" y="190"/>
                      <a:pt x="28" y="190"/>
                    </a:cubicBezTo>
                    <a:cubicBezTo>
                      <a:pt x="35" y="190"/>
                      <a:pt x="35" y="190"/>
                      <a:pt x="35" y="190"/>
                    </a:cubicBezTo>
                    <a:cubicBezTo>
                      <a:pt x="35" y="195"/>
                      <a:pt x="35" y="195"/>
                      <a:pt x="35" y="195"/>
                    </a:cubicBezTo>
                    <a:cubicBezTo>
                      <a:pt x="26" y="195"/>
                      <a:pt x="26" y="195"/>
                      <a:pt x="26" y="195"/>
                    </a:cubicBezTo>
                    <a:cubicBezTo>
                      <a:pt x="24" y="195"/>
                      <a:pt x="23" y="194"/>
                      <a:pt x="23" y="193"/>
                    </a:cubicBezTo>
                    <a:cubicBezTo>
                      <a:pt x="23" y="91"/>
                      <a:pt x="23" y="91"/>
                      <a:pt x="23" y="91"/>
                    </a:cubicBezTo>
                    <a:cubicBezTo>
                      <a:pt x="20" y="89"/>
                      <a:pt x="17" y="86"/>
                      <a:pt x="15" y="83"/>
                    </a:cubicBezTo>
                    <a:cubicBezTo>
                      <a:pt x="11" y="79"/>
                      <a:pt x="7" y="74"/>
                      <a:pt x="5" y="70"/>
                    </a:cubicBezTo>
                    <a:cubicBezTo>
                      <a:pt x="5" y="70"/>
                      <a:pt x="5" y="70"/>
                      <a:pt x="5" y="70"/>
                    </a:cubicBezTo>
                    <a:cubicBezTo>
                      <a:pt x="3" y="66"/>
                      <a:pt x="2" y="63"/>
                      <a:pt x="1" y="60"/>
                    </a:cubicBezTo>
                    <a:cubicBezTo>
                      <a:pt x="0" y="56"/>
                      <a:pt x="0" y="52"/>
                      <a:pt x="0" y="48"/>
                    </a:cubicBezTo>
                    <a:cubicBezTo>
                      <a:pt x="1" y="41"/>
                      <a:pt x="4" y="34"/>
                      <a:pt x="6" y="27"/>
                    </a:cubicBezTo>
                    <a:cubicBezTo>
                      <a:pt x="7" y="24"/>
                      <a:pt x="7" y="24"/>
                      <a:pt x="7" y="24"/>
                    </a:cubicBezTo>
                    <a:cubicBezTo>
                      <a:pt x="7" y="24"/>
                      <a:pt x="7" y="24"/>
                      <a:pt x="7" y="24"/>
                    </a:cubicBezTo>
                    <a:cubicBezTo>
                      <a:pt x="7" y="23"/>
                      <a:pt x="8" y="23"/>
                      <a:pt x="8" y="22"/>
                    </a:cubicBezTo>
                    <a:cubicBezTo>
                      <a:pt x="8" y="22"/>
                      <a:pt x="8" y="22"/>
                      <a:pt x="8" y="22"/>
                    </a:cubicBezTo>
                    <a:cubicBezTo>
                      <a:pt x="10" y="15"/>
                      <a:pt x="15" y="1"/>
                      <a:pt x="24" y="0"/>
                    </a:cubicBezTo>
                    <a:cubicBezTo>
                      <a:pt x="24" y="0"/>
                      <a:pt x="24" y="0"/>
                      <a:pt x="24" y="0"/>
                    </a:cubicBezTo>
                    <a:cubicBezTo>
                      <a:pt x="24" y="0"/>
                      <a:pt x="24" y="0"/>
                      <a:pt x="24" y="0"/>
                    </a:cubicBezTo>
                    <a:cubicBezTo>
                      <a:pt x="26" y="1"/>
                      <a:pt x="26" y="2"/>
                      <a:pt x="26" y="3"/>
                    </a:cubicBezTo>
                    <a:cubicBezTo>
                      <a:pt x="22" y="45"/>
                      <a:pt x="22" y="45"/>
                      <a:pt x="22" y="45"/>
                    </a:cubicBezTo>
                    <a:cubicBezTo>
                      <a:pt x="23" y="45"/>
                      <a:pt x="23" y="45"/>
                      <a:pt x="23" y="45"/>
                    </a:cubicBezTo>
                    <a:cubicBezTo>
                      <a:pt x="28" y="3"/>
                      <a:pt x="28" y="3"/>
                      <a:pt x="28" y="3"/>
                    </a:cubicBezTo>
                    <a:cubicBezTo>
                      <a:pt x="28" y="1"/>
                      <a:pt x="29" y="0"/>
                      <a:pt x="30" y="0"/>
                    </a:cubicBezTo>
                    <a:cubicBezTo>
                      <a:pt x="35" y="0"/>
                      <a:pt x="35" y="0"/>
                      <a:pt x="35" y="0"/>
                    </a:cubicBezTo>
                    <a:cubicBezTo>
                      <a:pt x="35" y="5"/>
                      <a:pt x="35" y="5"/>
                      <a:pt x="35" y="5"/>
                    </a:cubicBezTo>
                    <a:cubicBezTo>
                      <a:pt x="32" y="5"/>
                      <a:pt x="32" y="5"/>
                      <a:pt x="32" y="5"/>
                    </a:cubicBezTo>
                    <a:cubicBezTo>
                      <a:pt x="28" y="47"/>
                      <a:pt x="28" y="47"/>
                      <a:pt x="28" y="47"/>
                    </a:cubicBezTo>
                    <a:cubicBezTo>
                      <a:pt x="27" y="49"/>
                      <a:pt x="26" y="50"/>
                      <a:pt x="25" y="50"/>
                    </a:cubicBezTo>
                    <a:cubicBezTo>
                      <a:pt x="25" y="50"/>
                      <a:pt x="25" y="50"/>
                      <a:pt x="25" y="50"/>
                    </a:cubicBezTo>
                    <a:cubicBezTo>
                      <a:pt x="19" y="50"/>
                      <a:pt x="19" y="50"/>
                      <a:pt x="19" y="50"/>
                    </a:cubicBezTo>
                    <a:cubicBezTo>
                      <a:pt x="18" y="50"/>
                      <a:pt x="17" y="48"/>
                      <a:pt x="17" y="47"/>
                    </a:cubicBezTo>
                    <a:cubicBezTo>
                      <a:pt x="17" y="47"/>
                      <a:pt x="17" y="47"/>
                      <a:pt x="17" y="47"/>
                    </a:cubicBezTo>
                    <a:cubicBezTo>
                      <a:pt x="21" y="7"/>
                      <a:pt x="21" y="7"/>
                      <a:pt x="21" y="7"/>
                    </a:cubicBezTo>
                    <a:cubicBezTo>
                      <a:pt x="17" y="10"/>
                      <a:pt x="14" y="18"/>
                      <a:pt x="12" y="24"/>
                    </a:cubicBezTo>
                    <a:cubicBezTo>
                      <a:pt x="12" y="24"/>
                      <a:pt x="12" y="24"/>
                      <a:pt x="12" y="24"/>
                    </a:cubicBezTo>
                    <a:cubicBezTo>
                      <a:pt x="12" y="25"/>
                      <a:pt x="12" y="25"/>
                      <a:pt x="12" y="26"/>
                    </a:cubicBezTo>
                    <a:cubicBezTo>
                      <a:pt x="12" y="26"/>
                      <a:pt x="12" y="26"/>
                      <a:pt x="1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73" name="Freeform 87"/>
              <p:cNvSpPr>
                <a:spLocks noEditPoints="1"/>
              </p:cNvSpPr>
              <p:nvPr/>
            </p:nvSpPr>
            <p:spPr bwMode="auto">
              <a:xfrm>
                <a:off x="7907350" y="1200158"/>
                <a:ext cx="111126" cy="207964"/>
              </a:xfrm>
              <a:custGeom>
                <a:avLst/>
                <a:gdLst>
                  <a:gd name="T0" fmla="*/ 24 w 49"/>
                  <a:gd name="T1" fmla="*/ 61 h 92"/>
                  <a:gd name="T2" fmla="*/ 43 w 49"/>
                  <a:gd name="T3" fmla="*/ 38 h 92"/>
                  <a:gd name="T4" fmla="*/ 24 w 49"/>
                  <a:gd name="T5" fmla="*/ 23 h 92"/>
                  <a:gd name="T6" fmla="*/ 24 w 49"/>
                  <a:gd name="T7" fmla="*/ 17 h 92"/>
                  <a:gd name="T8" fmla="*/ 47 w 49"/>
                  <a:gd name="T9" fmla="*/ 36 h 92"/>
                  <a:gd name="T10" fmla="*/ 48 w 49"/>
                  <a:gd name="T11" fmla="*/ 36 h 92"/>
                  <a:gd name="T12" fmla="*/ 48 w 49"/>
                  <a:gd name="T13" fmla="*/ 39 h 92"/>
                  <a:gd name="T14" fmla="*/ 24 w 49"/>
                  <a:gd name="T15" fmla="*/ 68 h 92"/>
                  <a:gd name="T16" fmla="*/ 24 w 49"/>
                  <a:gd name="T17" fmla="*/ 61 h 92"/>
                  <a:gd name="T18" fmla="*/ 5 w 49"/>
                  <a:gd name="T19" fmla="*/ 83 h 92"/>
                  <a:gd name="T20" fmla="*/ 24 w 49"/>
                  <a:gd name="T21" fmla="*/ 61 h 92"/>
                  <a:gd name="T22" fmla="*/ 24 w 49"/>
                  <a:gd name="T23" fmla="*/ 68 h 92"/>
                  <a:gd name="T24" fmla="*/ 5 w 49"/>
                  <a:gd name="T25" fmla="*/ 91 h 92"/>
                  <a:gd name="T26" fmla="*/ 3 w 49"/>
                  <a:gd name="T27" fmla="*/ 92 h 92"/>
                  <a:gd name="T28" fmla="*/ 0 w 49"/>
                  <a:gd name="T29" fmla="*/ 90 h 92"/>
                  <a:gd name="T30" fmla="*/ 0 w 49"/>
                  <a:gd name="T31" fmla="*/ 3 h 92"/>
                  <a:gd name="T32" fmla="*/ 0 w 49"/>
                  <a:gd name="T33" fmla="*/ 3 h 92"/>
                  <a:gd name="T34" fmla="*/ 1 w 49"/>
                  <a:gd name="T35" fmla="*/ 1 h 92"/>
                  <a:gd name="T36" fmla="*/ 4 w 49"/>
                  <a:gd name="T37" fmla="*/ 1 h 92"/>
                  <a:gd name="T38" fmla="*/ 24 w 49"/>
                  <a:gd name="T39" fmla="*/ 17 h 92"/>
                  <a:gd name="T40" fmla="*/ 24 w 49"/>
                  <a:gd name="T41" fmla="*/ 23 h 92"/>
                  <a:gd name="T42" fmla="*/ 5 w 49"/>
                  <a:gd name="T43" fmla="*/ 8 h 92"/>
                  <a:gd name="T44" fmla="*/ 5 w 49"/>
                  <a:gd name="T45" fmla="*/ 8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92">
                    <a:moveTo>
                      <a:pt x="24" y="61"/>
                    </a:moveTo>
                    <a:cubicBezTo>
                      <a:pt x="43" y="38"/>
                      <a:pt x="43" y="38"/>
                      <a:pt x="43" y="38"/>
                    </a:cubicBezTo>
                    <a:cubicBezTo>
                      <a:pt x="24" y="23"/>
                      <a:pt x="24" y="23"/>
                      <a:pt x="24" y="23"/>
                    </a:cubicBezTo>
                    <a:cubicBezTo>
                      <a:pt x="24" y="17"/>
                      <a:pt x="24" y="17"/>
                      <a:pt x="24" y="17"/>
                    </a:cubicBezTo>
                    <a:cubicBezTo>
                      <a:pt x="47" y="36"/>
                      <a:pt x="47" y="36"/>
                      <a:pt x="47" y="36"/>
                    </a:cubicBezTo>
                    <a:cubicBezTo>
                      <a:pt x="48" y="36"/>
                      <a:pt x="48" y="36"/>
                      <a:pt x="48" y="36"/>
                    </a:cubicBezTo>
                    <a:cubicBezTo>
                      <a:pt x="49" y="37"/>
                      <a:pt x="49" y="38"/>
                      <a:pt x="48" y="39"/>
                    </a:cubicBezTo>
                    <a:cubicBezTo>
                      <a:pt x="24" y="68"/>
                      <a:pt x="24" y="68"/>
                      <a:pt x="24" y="68"/>
                    </a:cubicBezTo>
                    <a:lnTo>
                      <a:pt x="24" y="61"/>
                    </a:lnTo>
                    <a:close/>
                    <a:moveTo>
                      <a:pt x="5" y="83"/>
                    </a:moveTo>
                    <a:cubicBezTo>
                      <a:pt x="24" y="61"/>
                      <a:pt x="24" y="61"/>
                      <a:pt x="24" y="61"/>
                    </a:cubicBezTo>
                    <a:cubicBezTo>
                      <a:pt x="24" y="68"/>
                      <a:pt x="24" y="68"/>
                      <a:pt x="24" y="68"/>
                    </a:cubicBezTo>
                    <a:cubicBezTo>
                      <a:pt x="5" y="91"/>
                      <a:pt x="5" y="91"/>
                      <a:pt x="5" y="91"/>
                    </a:cubicBezTo>
                    <a:cubicBezTo>
                      <a:pt x="4" y="92"/>
                      <a:pt x="3" y="92"/>
                      <a:pt x="3" y="92"/>
                    </a:cubicBezTo>
                    <a:cubicBezTo>
                      <a:pt x="1" y="92"/>
                      <a:pt x="0" y="91"/>
                      <a:pt x="0" y="90"/>
                    </a:cubicBezTo>
                    <a:cubicBezTo>
                      <a:pt x="0" y="3"/>
                      <a:pt x="0" y="3"/>
                      <a:pt x="0" y="3"/>
                    </a:cubicBezTo>
                    <a:cubicBezTo>
                      <a:pt x="0" y="3"/>
                      <a:pt x="0" y="3"/>
                      <a:pt x="0" y="3"/>
                    </a:cubicBezTo>
                    <a:cubicBezTo>
                      <a:pt x="0" y="2"/>
                      <a:pt x="0" y="2"/>
                      <a:pt x="1" y="1"/>
                    </a:cubicBezTo>
                    <a:cubicBezTo>
                      <a:pt x="2" y="0"/>
                      <a:pt x="3" y="0"/>
                      <a:pt x="4" y="1"/>
                    </a:cubicBezTo>
                    <a:cubicBezTo>
                      <a:pt x="24" y="17"/>
                      <a:pt x="24" y="17"/>
                      <a:pt x="24" y="17"/>
                    </a:cubicBezTo>
                    <a:cubicBezTo>
                      <a:pt x="24" y="23"/>
                      <a:pt x="24" y="23"/>
                      <a:pt x="24" y="23"/>
                    </a:cubicBezTo>
                    <a:cubicBezTo>
                      <a:pt x="5" y="8"/>
                      <a:pt x="5" y="8"/>
                      <a:pt x="5" y="8"/>
                    </a:cubicBezTo>
                    <a:lnTo>
                      <a:pt x="5"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97" name="Freeform 88"/>
              <p:cNvSpPr>
                <a:spLocks noEditPoints="1"/>
              </p:cNvSpPr>
              <p:nvPr/>
            </p:nvSpPr>
            <p:spPr bwMode="auto">
              <a:xfrm>
                <a:off x="8142300" y="1203333"/>
                <a:ext cx="111126" cy="204789"/>
              </a:xfrm>
              <a:custGeom>
                <a:avLst/>
                <a:gdLst>
                  <a:gd name="T0" fmla="*/ 44 w 49"/>
                  <a:gd name="T1" fmla="*/ 82 h 91"/>
                  <a:gd name="T2" fmla="*/ 44 w 49"/>
                  <a:gd name="T3" fmla="*/ 7 h 91"/>
                  <a:gd name="T4" fmla="*/ 25 w 49"/>
                  <a:gd name="T5" fmla="*/ 22 h 91"/>
                  <a:gd name="T6" fmla="*/ 25 w 49"/>
                  <a:gd name="T7" fmla="*/ 16 h 91"/>
                  <a:gd name="T8" fmla="*/ 45 w 49"/>
                  <a:gd name="T9" fmla="*/ 0 h 91"/>
                  <a:gd name="T10" fmla="*/ 46 w 49"/>
                  <a:gd name="T11" fmla="*/ 0 h 91"/>
                  <a:gd name="T12" fmla="*/ 49 w 49"/>
                  <a:gd name="T13" fmla="*/ 2 h 91"/>
                  <a:gd name="T14" fmla="*/ 49 w 49"/>
                  <a:gd name="T15" fmla="*/ 89 h 91"/>
                  <a:gd name="T16" fmla="*/ 49 w 49"/>
                  <a:gd name="T17" fmla="*/ 89 h 91"/>
                  <a:gd name="T18" fmla="*/ 48 w 49"/>
                  <a:gd name="T19" fmla="*/ 91 h 91"/>
                  <a:gd name="T20" fmla="*/ 45 w 49"/>
                  <a:gd name="T21" fmla="*/ 90 h 91"/>
                  <a:gd name="T22" fmla="*/ 25 w 49"/>
                  <a:gd name="T23" fmla="*/ 67 h 91"/>
                  <a:gd name="T24" fmla="*/ 25 w 49"/>
                  <a:gd name="T25" fmla="*/ 60 h 91"/>
                  <a:gd name="T26" fmla="*/ 44 w 49"/>
                  <a:gd name="T27" fmla="*/ 82 h 91"/>
                  <a:gd name="T28" fmla="*/ 25 w 49"/>
                  <a:gd name="T29" fmla="*/ 22 h 91"/>
                  <a:gd name="T30" fmla="*/ 6 w 49"/>
                  <a:gd name="T31" fmla="*/ 37 h 91"/>
                  <a:gd name="T32" fmla="*/ 25 w 49"/>
                  <a:gd name="T33" fmla="*/ 60 h 91"/>
                  <a:gd name="T34" fmla="*/ 25 w 49"/>
                  <a:gd name="T35" fmla="*/ 67 h 91"/>
                  <a:gd name="T36" fmla="*/ 1 w 49"/>
                  <a:gd name="T37" fmla="*/ 38 h 91"/>
                  <a:gd name="T38" fmla="*/ 1 w 49"/>
                  <a:gd name="T39" fmla="*/ 38 h 91"/>
                  <a:gd name="T40" fmla="*/ 1 w 49"/>
                  <a:gd name="T41" fmla="*/ 38 h 91"/>
                  <a:gd name="T42" fmla="*/ 2 w 49"/>
                  <a:gd name="T43" fmla="*/ 35 h 91"/>
                  <a:gd name="T44" fmla="*/ 25 w 49"/>
                  <a:gd name="T45" fmla="*/ 16 h 91"/>
                  <a:gd name="T46" fmla="*/ 25 w 49"/>
                  <a:gd name="T47" fmla="*/ 2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91">
                    <a:moveTo>
                      <a:pt x="44" y="82"/>
                    </a:moveTo>
                    <a:cubicBezTo>
                      <a:pt x="44" y="7"/>
                      <a:pt x="44" y="7"/>
                      <a:pt x="44" y="7"/>
                    </a:cubicBezTo>
                    <a:cubicBezTo>
                      <a:pt x="25" y="22"/>
                      <a:pt x="25" y="22"/>
                      <a:pt x="25" y="22"/>
                    </a:cubicBezTo>
                    <a:cubicBezTo>
                      <a:pt x="25" y="16"/>
                      <a:pt x="25" y="16"/>
                      <a:pt x="25" y="16"/>
                    </a:cubicBezTo>
                    <a:cubicBezTo>
                      <a:pt x="45" y="0"/>
                      <a:pt x="45" y="0"/>
                      <a:pt x="45" y="0"/>
                    </a:cubicBezTo>
                    <a:cubicBezTo>
                      <a:pt x="45" y="0"/>
                      <a:pt x="46" y="0"/>
                      <a:pt x="46" y="0"/>
                    </a:cubicBezTo>
                    <a:cubicBezTo>
                      <a:pt x="48" y="0"/>
                      <a:pt x="49" y="1"/>
                      <a:pt x="49" y="2"/>
                    </a:cubicBezTo>
                    <a:cubicBezTo>
                      <a:pt x="49" y="89"/>
                      <a:pt x="49" y="89"/>
                      <a:pt x="49" y="89"/>
                    </a:cubicBezTo>
                    <a:cubicBezTo>
                      <a:pt x="49" y="89"/>
                      <a:pt x="49" y="89"/>
                      <a:pt x="49" y="89"/>
                    </a:cubicBezTo>
                    <a:cubicBezTo>
                      <a:pt x="49" y="89"/>
                      <a:pt x="48" y="90"/>
                      <a:pt x="48" y="91"/>
                    </a:cubicBezTo>
                    <a:cubicBezTo>
                      <a:pt x="47" y="91"/>
                      <a:pt x="45" y="91"/>
                      <a:pt x="45" y="90"/>
                    </a:cubicBezTo>
                    <a:cubicBezTo>
                      <a:pt x="25" y="67"/>
                      <a:pt x="25" y="67"/>
                      <a:pt x="25" y="67"/>
                    </a:cubicBezTo>
                    <a:cubicBezTo>
                      <a:pt x="25" y="60"/>
                      <a:pt x="25" y="60"/>
                      <a:pt x="25" y="60"/>
                    </a:cubicBezTo>
                    <a:lnTo>
                      <a:pt x="44" y="82"/>
                    </a:lnTo>
                    <a:close/>
                    <a:moveTo>
                      <a:pt x="25" y="22"/>
                    </a:moveTo>
                    <a:cubicBezTo>
                      <a:pt x="6" y="37"/>
                      <a:pt x="6" y="37"/>
                      <a:pt x="6" y="37"/>
                    </a:cubicBezTo>
                    <a:cubicBezTo>
                      <a:pt x="25" y="60"/>
                      <a:pt x="25" y="60"/>
                      <a:pt x="25" y="60"/>
                    </a:cubicBezTo>
                    <a:cubicBezTo>
                      <a:pt x="25" y="67"/>
                      <a:pt x="25" y="67"/>
                      <a:pt x="25" y="67"/>
                    </a:cubicBezTo>
                    <a:cubicBezTo>
                      <a:pt x="1" y="38"/>
                      <a:pt x="1" y="38"/>
                      <a:pt x="1" y="38"/>
                    </a:cubicBezTo>
                    <a:cubicBezTo>
                      <a:pt x="1" y="38"/>
                      <a:pt x="1" y="38"/>
                      <a:pt x="1" y="38"/>
                    </a:cubicBezTo>
                    <a:cubicBezTo>
                      <a:pt x="1" y="38"/>
                      <a:pt x="1" y="38"/>
                      <a:pt x="1" y="38"/>
                    </a:cubicBezTo>
                    <a:cubicBezTo>
                      <a:pt x="0" y="37"/>
                      <a:pt x="0" y="36"/>
                      <a:pt x="2" y="35"/>
                    </a:cubicBezTo>
                    <a:cubicBezTo>
                      <a:pt x="25" y="16"/>
                      <a:pt x="25" y="16"/>
                      <a:pt x="25" y="16"/>
                    </a:cubicBezTo>
                    <a:lnTo>
                      <a:pt x="25"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1" name="Freeform 89"/>
              <p:cNvSpPr>
                <a:spLocks/>
              </p:cNvSpPr>
              <p:nvPr/>
            </p:nvSpPr>
            <p:spPr bwMode="auto">
              <a:xfrm>
                <a:off x="8239139" y="1406534"/>
                <a:ext cx="14288" cy="11112"/>
              </a:xfrm>
              <a:custGeom>
                <a:avLst/>
                <a:gdLst>
                  <a:gd name="T0" fmla="*/ 3 w 6"/>
                  <a:gd name="T1" fmla="*/ 5 h 5"/>
                  <a:gd name="T2" fmla="*/ 3 w 6"/>
                  <a:gd name="T3" fmla="*/ 5 h 5"/>
                  <a:gd name="T4" fmla="*/ 3 w 6"/>
                  <a:gd name="T5" fmla="*/ 5 h 5"/>
                  <a:gd name="T6" fmla="*/ 1 w 6"/>
                  <a:gd name="T7" fmla="*/ 4 h 5"/>
                  <a:gd name="T8" fmla="*/ 1 w 6"/>
                  <a:gd name="T9" fmla="*/ 0 h 5"/>
                  <a:gd name="T10" fmla="*/ 2 w 6"/>
                  <a:gd name="T11" fmla="*/ 0 h 5"/>
                  <a:gd name="T12" fmla="*/ 3 w 6"/>
                  <a:gd name="T13" fmla="*/ 0 h 5"/>
                  <a:gd name="T14" fmla="*/ 6 w 6"/>
                  <a:gd name="T15" fmla="*/ 2 h 5"/>
                  <a:gd name="T16" fmla="*/ 6 w 6"/>
                  <a:gd name="T17" fmla="*/ 2 h 5"/>
                  <a:gd name="T18" fmla="*/ 3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3" y="5"/>
                    </a:moveTo>
                    <a:cubicBezTo>
                      <a:pt x="3" y="5"/>
                      <a:pt x="3" y="5"/>
                      <a:pt x="3" y="5"/>
                    </a:cubicBezTo>
                    <a:cubicBezTo>
                      <a:pt x="3" y="5"/>
                      <a:pt x="3" y="5"/>
                      <a:pt x="3" y="5"/>
                    </a:cubicBezTo>
                    <a:cubicBezTo>
                      <a:pt x="2" y="5"/>
                      <a:pt x="2" y="4"/>
                      <a:pt x="1" y="4"/>
                    </a:cubicBezTo>
                    <a:cubicBezTo>
                      <a:pt x="0" y="3"/>
                      <a:pt x="0" y="1"/>
                      <a:pt x="1" y="0"/>
                    </a:cubicBezTo>
                    <a:cubicBezTo>
                      <a:pt x="2" y="0"/>
                      <a:pt x="2" y="0"/>
                      <a:pt x="2" y="0"/>
                    </a:cubicBezTo>
                    <a:cubicBezTo>
                      <a:pt x="2" y="0"/>
                      <a:pt x="3" y="0"/>
                      <a:pt x="3" y="0"/>
                    </a:cubicBezTo>
                    <a:cubicBezTo>
                      <a:pt x="5" y="0"/>
                      <a:pt x="6" y="1"/>
                      <a:pt x="6" y="2"/>
                    </a:cubicBezTo>
                    <a:cubicBezTo>
                      <a:pt x="6" y="2"/>
                      <a:pt x="6" y="2"/>
                      <a:pt x="6" y="2"/>
                    </a:cubicBezTo>
                    <a:cubicBezTo>
                      <a:pt x="6" y="4"/>
                      <a:pt x="5"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3" name="Freeform 90"/>
              <p:cNvSpPr>
                <a:spLocks/>
              </p:cNvSpPr>
              <p:nvPr/>
            </p:nvSpPr>
            <p:spPr bwMode="auto">
              <a:xfrm>
                <a:off x="7907350" y="1403359"/>
                <a:ext cx="11112" cy="14289"/>
              </a:xfrm>
              <a:custGeom>
                <a:avLst/>
                <a:gdLst>
                  <a:gd name="T0" fmla="*/ 3 w 5"/>
                  <a:gd name="T1" fmla="*/ 6 h 6"/>
                  <a:gd name="T2" fmla="*/ 3 w 5"/>
                  <a:gd name="T3" fmla="*/ 6 h 6"/>
                  <a:gd name="T4" fmla="*/ 0 w 5"/>
                  <a:gd name="T5" fmla="*/ 3 h 6"/>
                  <a:gd name="T6" fmla="*/ 0 w 5"/>
                  <a:gd name="T7" fmla="*/ 3 h 6"/>
                  <a:gd name="T8" fmla="*/ 0 w 5"/>
                  <a:gd name="T9" fmla="*/ 3 h 6"/>
                  <a:gd name="T10" fmla="*/ 1 w 5"/>
                  <a:gd name="T11" fmla="*/ 1 h 6"/>
                  <a:gd name="T12" fmla="*/ 4 w 5"/>
                  <a:gd name="T13" fmla="*/ 1 h 6"/>
                  <a:gd name="T14" fmla="*/ 4 w 5"/>
                  <a:gd name="T15" fmla="*/ 1 h 6"/>
                  <a:gd name="T16" fmla="*/ 5 w 5"/>
                  <a:gd name="T17" fmla="*/ 3 h 6"/>
                  <a:gd name="T18" fmla="*/ 3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3" y="6"/>
                    </a:moveTo>
                    <a:cubicBezTo>
                      <a:pt x="3" y="6"/>
                      <a:pt x="3" y="6"/>
                      <a:pt x="3" y="6"/>
                    </a:cubicBezTo>
                    <a:cubicBezTo>
                      <a:pt x="1" y="6"/>
                      <a:pt x="0" y="5"/>
                      <a:pt x="0" y="3"/>
                    </a:cubicBezTo>
                    <a:cubicBezTo>
                      <a:pt x="0" y="3"/>
                      <a:pt x="0" y="3"/>
                      <a:pt x="0" y="3"/>
                    </a:cubicBezTo>
                    <a:cubicBezTo>
                      <a:pt x="0" y="3"/>
                      <a:pt x="0" y="3"/>
                      <a:pt x="0" y="3"/>
                    </a:cubicBezTo>
                    <a:cubicBezTo>
                      <a:pt x="0" y="2"/>
                      <a:pt x="0" y="2"/>
                      <a:pt x="1" y="1"/>
                    </a:cubicBezTo>
                    <a:cubicBezTo>
                      <a:pt x="2" y="0"/>
                      <a:pt x="3" y="0"/>
                      <a:pt x="4" y="1"/>
                    </a:cubicBezTo>
                    <a:cubicBezTo>
                      <a:pt x="4" y="1"/>
                      <a:pt x="4" y="1"/>
                      <a:pt x="4" y="1"/>
                    </a:cubicBezTo>
                    <a:cubicBezTo>
                      <a:pt x="5" y="2"/>
                      <a:pt x="5" y="3"/>
                      <a:pt x="5" y="3"/>
                    </a:cubicBezTo>
                    <a:cubicBezTo>
                      <a:pt x="5" y="5"/>
                      <a:pt x="4"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9" name="Freeform 91"/>
              <p:cNvSpPr>
                <a:spLocks noEditPoints="1"/>
              </p:cNvSpPr>
              <p:nvPr/>
            </p:nvSpPr>
            <p:spPr bwMode="auto">
              <a:xfrm>
                <a:off x="7912113" y="1285883"/>
                <a:ext cx="334964" cy="131764"/>
              </a:xfrm>
              <a:custGeom>
                <a:avLst/>
                <a:gdLst>
                  <a:gd name="T0" fmla="*/ 147 w 148"/>
                  <a:gd name="T1" fmla="*/ 53 h 58"/>
                  <a:gd name="T2" fmla="*/ 148 w 148"/>
                  <a:gd name="T3" fmla="*/ 54 h 58"/>
                  <a:gd name="T4" fmla="*/ 148 w 148"/>
                  <a:gd name="T5" fmla="*/ 55 h 58"/>
                  <a:gd name="T6" fmla="*/ 146 w 148"/>
                  <a:gd name="T7" fmla="*/ 58 h 58"/>
                  <a:gd name="T8" fmla="*/ 75 w 148"/>
                  <a:gd name="T9" fmla="*/ 58 h 58"/>
                  <a:gd name="T10" fmla="*/ 75 w 148"/>
                  <a:gd name="T11" fmla="*/ 53 h 58"/>
                  <a:gd name="T12" fmla="*/ 141 w 148"/>
                  <a:gd name="T13" fmla="*/ 53 h 58"/>
                  <a:gd name="T14" fmla="*/ 101 w 148"/>
                  <a:gd name="T15" fmla="*/ 6 h 58"/>
                  <a:gd name="T16" fmla="*/ 76 w 148"/>
                  <a:gd name="T17" fmla="*/ 26 h 58"/>
                  <a:gd name="T18" fmla="*/ 75 w 148"/>
                  <a:gd name="T19" fmla="*/ 27 h 58"/>
                  <a:gd name="T20" fmla="*/ 75 w 148"/>
                  <a:gd name="T21" fmla="*/ 21 h 58"/>
                  <a:gd name="T22" fmla="*/ 100 w 148"/>
                  <a:gd name="T23" fmla="*/ 1 h 58"/>
                  <a:gd name="T24" fmla="*/ 100 w 148"/>
                  <a:gd name="T25" fmla="*/ 1 h 58"/>
                  <a:gd name="T26" fmla="*/ 104 w 148"/>
                  <a:gd name="T27" fmla="*/ 1 h 58"/>
                  <a:gd name="T28" fmla="*/ 147 w 148"/>
                  <a:gd name="T29" fmla="*/ 53 h 58"/>
                  <a:gd name="T30" fmla="*/ 75 w 148"/>
                  <a:gd name="T31" fmla="*/ 58 h 58"/>
                  <a:gd name="T32" fmla="*/ 3 w 148"/>
                  <a:gd name="T33" fmla="*/ 58 h 58"/>
                  <a:gd name="T34" fmla="*/ 3 w 148"/>
                  <a:gd name="T35" fmla="*/ 58 h 58"/>
                  <a:gd name="T36" fmla="*/ 2 w 148"/>
                  <a:gd name="T37" fmla="*/ 57 h 58"/>
                  <a:gd name="T38" fmla="*/ 1 w 148"/>
                  <a:gd name="T39" fmla="*/ 54 h 58"/>
                  <a:gd name="T40" fmla="*/ 2 w 148"/>
                  <a:gd name="T41" fmla="*/ 54 h 58"/>
                  <a:gd name="T42" fmla="*/ 2 w 148"/>
                  <a:gd name="T43" fmla="*/ 53 h 58"/>
                  <a:gd name="T44" fmla="*/ 45 w 148"/>
                  <a:gd name="T45" fmla="*/ 1 h 58"/>
                  <a:gd name="T46" fmla="*/ 45 w 148"/>
                  <a:gd name="T47" fmla="*/ 1 h 58"/>
                  <a:gd name="T48" fmla="*/ 49 w 148"/>
                  <a:gd name="T49" fmla="*/ 1 h 58"/>
                  <a:gd name="T50" fmla="*/ 75 w 148"/>
                  <a:gd name="T51" fmla="*/ 21 h 58"/>
                  <a:gd name="T52" fmla="*/ 75 w 148"/>
                  <a:gd name="T53" fmla="*/ 21 h 58"/>
                  <a:gd name="T54" fmla="*/ 75 w 148"/>
                  <a:gd name="T55" fmla="*/ 27 h 58"/>
                  <a:gd name="T56" fmla="*/ 73 w 148"/>
                  <a:gd name="T57" fmla="*/ 26 h 58"/>
                  <a:gd name="T58" fmla="*/ 48 w 148"/>
                  <a:gd name="T59" fmla="*/ 6 h 58"/>
                  <a:gd name="T60" fmla="*/ 8 w 148"/>
                  <a:gd name="T61" fmla="*/ 53 h 58"/>
                  <a:gd name="T62" fmla="*/ 75 w 148"/>
                  <a:gd name="T63" fmla="*/ 53 h 58"/>
                  <a:gd name="T64" fmla="*/ 75 w 148"/>
                  <a:gd name="T6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8">
                    <a:moveTo>
                      <a:pt x="147" y="53"/>
                    </a:moveTo>
                    <a:cubicBezTo>
                      <a:pt x="148" y="54"/>
                      <a:pt x="148" y="54"/>
                      <a:pt x="148" y="54"/>
                    </a:cubicBezTo>
                    <a:cubicBezTo>
                      <a:pt x="148" y="54"/>
                      <a:pt x="148" y="55"/>
                      <a:pt x="148" y="55"/>
                    </a:cubicBezTo>
                    <a:cubicBezTo>
                      <a:pt x="148" y="57"/>
                      <a:pt x="147" y="58"/>
                      <a:pt x="146" y="58"/>
                    </a:cubicBezTo>
                    <a:cubicBezTo>
                      <a:pt x="75" y="58"/>
                      <a:pt x="75" y="58"/>
                      <a:pt x="75" y="58"/>
                    </a:cubicBezTo>
                    <a:cubicBezTo>
                      <a:pt x="75" y="53"/>
                      <a:pt x="75" y="53"/>
                      <a:pt x="75" y="53"/>
                    </a:cubicBezTo>
                    <a:cubicBezTo>
                      <a:pt x="141" y="53"/>
                      <a:pt x="141" y="53"/>
                      <a:pt x="141" y="53"/>
                    </a:cubicBezTo>
                    <a:cubicBezTo>
                      <a:pt x="101" y="6"/>
                      <a:pt x="101" y="6"/>
                      <a:pt x="101" y="6"/>
                    </a:cubicBezTo>
                    <a:cubicBezTo>
                      <a:pt x="76" y="26"/>
                      <a:pt x="76" y="26"/>
                      <a:pt x="76" y="26"/>
                    </a:cubicBezTo>
                    <a:cubicBezTo>
                      <a:pt x="76" y="27"/>
                      <a:pt x="75" y="27"/>
                      <a:pt x="75" y="27"/>
                    </a:cubicBezTo>
                    <a:cubicBezTo>
                      <a:pt x="75" y="21"/>
                      <a:pt x="75" y="21"/>
                      <a:pt x="75" y="21"/>
                    </a:cubicBezTo>
                    <a:cubicBezTo>
                      <a:pt x="100" y="1"/>
                      <a:pt x="100" y="1"/>
                      <a:pt x="100" y="1"/>
                    </a:cubicBezTo>
                    <a:cubicBezTo>
                      <a:pt x="100" y="1"/>
                      <a:pt x="100" y="1"/>
                      <a:pt x="100" y="1"/>
                    </a:cubicBezTo>
                    <a:cubicBezTo>
                      <a:pt x="101" y="0"/>
                      <a:pt x="103" y="0"/>
                      <a:pt x="104" y="1"/>
                    </a:cubicBezTo>
                    <a:cubicBezTo>
                      <a:pt x="147" y="53"/>
                      <a:pt x="147" y="53"/>
                      <a:pt x="147" y="53"/>
                    </a:cubicBezTo>
                    <a:close/>
                    <a:moveTo>
                      <a:pt x="75" y="58"/>
                    </a:moveTo>
                    <a:cubicBezTo>
                      <a:pt x="3" y="58"/>
                      <a:pt x="3" y="58"/>
                      <a:pt x="3" y="58"/>
                    </a:cubicBezTo>
                    <a:cubicBezTo>
                      <a:pt x="3" y="58"/>
                      <a:pt x="3" y="58"/>
                      <a:pt x="3" y="58"/>
                    </a:cubicBezTo>
                    <a:cubicBezTo>
                      <a:pt x="3" y="58"/>
                      <a:pt x="2" y="58"/>
                      <a:pt x="2" y="57"/>
                    </a:cubicBezTo>
                    <a:cubicBezTo>
                      <a:pt x="1" y="56"/>
                      <a:pt x="0" y="55"/>
                      <a:pt x="1" y="54"/>
                    </a:cubicBezTo>
                    <a:cubicBezTo>
                      <a:pt x="2" y="54"/>
                      <a:pt x="2" y="54"/>
                      <a:pt x="2" y="54"/>
                    </a:cubicBezTo>
                    <a:cubicBezTo>
                      <a:pt x="2" y="53"/>
                      <a:pt x="2" y="53"/>
                      <a:pt x="2" y="53"/>
                    </a:cubicBezTo>
                    <a:cubicBezTo>
                      <a:pt x="45" y="1"/>
                      <a:pt x="45" y="1"/>
                      <a:pt x="45" y="1"/>
                    </a:cubicBezTo>
                    <a:cubicBezTo>
                      <a:pt x="45" y="1"/>
                      <a:pt x="45" y="1"/>
                      <a:pt x="45" y="1"/>
                    </a:cubicBezTo>
                    <a:cubicBezTo>
                      <a:pt x="46" y="0"/>
                      <a:pt x="48" y="0"/>
                      <a:pt x="49" y="1"/>
                    </a:cubicBezTo>
                    <a:cubicBezTo>
                      <a:pt x="75" y="21"/>
                      <a:pt x="75" y="21"/>
                      <a:pt x="75" y="21"/>
                    </a:cubicBezTo>
                    <a:cubicBezTo>
                      <a:pt x="75" y="21"/>
                      <a:pt x="75" y="21"/>
                      <a:pt x="75" y="21"/>
                    </a:cubicBezTo>
                    <a:cubicBezTo>
                      <a:pt x="75" y="27"/>
                      <a:pt x="75" y="27"/>
                      <a:pt x="75" y="27"/>
                    </a:cubicBezTo>
                    <a:cubicBezTo>
                      <a:pt x="74" y="27"/>
                      <a:pt x="73" y="27"/>
                      <a:pt x="73" y="26"/>
                    </a:cubicBezTo>
                    <a:cubicBezTo>
                      <a:pt x="48" y="6"/>
                      <a:pt x="48" y="6"/>
                      <a:pt x="48" y="6"/>
                    </a:cubicBezTo>
                    <a:cubicBezTo>
                      <a:pt x="8" y="53"/>
                      <a:pt x="8" y="53"/>
                      <a:pt x="8" y="53"/>
                    </a:cubicBezTo>
                    <a:cubicBezTo>
                      <a:pt x="75" y="53"/>
                      <a:pt x="75" y="53"/>
                      <a:pt x="75" y="53"/>
                    </a:cubicBezTo>
                    <a:lnTo>
                      <a:pt x="75"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24" name="Freeform 92"/>
              <p:cNvSpPr>
                <a:spLocks noEditPoints="1"/>
              </p:cNvSpPr>
              <p:nvPr/>
            </p:nvSpPr>
            <p:spPr bwMode="auto">
              <a:xfrm>
                <a:off x="7916875" y="1195395"/>
                <a:ext cx="330201" cy="138114"/>
              </a:xfrm>
              <a:custGeom>
                <a:avLst/>
                <a:gdLst>
                  <a:gd name="T0" fmla="*/ 73 w 146"/>
                  <a:gd name="T1" fmla="*/ 56 h 61"/>
                  <a:gd name="T2" fmla="*/ 95 w 146"/>
                  <a:gd name="T3" fmla="*/ 37 h 61"/>
                  <a:gd name="T4" fmla="*/ 97 w 146"/>
                  <a:gd name="T5" fmla="*/ 36 h 61"/>
                  <a:gd name="T6" fmla="*/ 99 w 146"/>
                  <a:gd name="T7" fmla="*/ 35 h 61"/>
                  <a:gd name="T8" fmla="*/ 136 w 146"/>
                  <a:gd name="T9" fmla="*/ 5 h 61"/>
                  <a:gd name="T10" fmla="*/ 73 w 146"/>
                  <a:gd name="T11" fmla="*/ 5 h 61"/>
                  <a:gd name="T12" fmla="*/ 73 w 146"/>
                  <a:gd name="T13" fmla="*/ 0 h 61"/>
                  <a:gd name="T14" fmla="*/ 143 w 146"/>
                  <a:gd name="T15" fmla="*/ 0 h 61"/>
                  <a:gd name="T16" fmla="*/ 143 w 146"/>
                  <a:gd name="T17" fmla="*/ 0 h 61"/>
                  <a:gd name="T18" fmla="*/ 145 w 146"/>
                  <a:gd name="T19" fmla="*/ 1 h 61"/>
                  <a:gd name="T20" fmla="*/ 144 w 146"/>
                  <a:gd name="T21" fmla="*/ 4 h 61"/>
                  <a:gd name="T22" fmla="*/ 102 w 146"/>
                  <a:gd name="T23" fmla="*/ 38 h 61"/>
                  <a:gd name="T24" fmla="*/ 100 w 146"/>
                  <a:gd name="T25" fmla="*/ 40 h 61"/>
                  <a:gd name="T26" fmla="*/ 98 w 146"/>
                  <a:gd name="T27" fmla="*/ 41 h 61"/>
                  <a:gd name="T28" fmla="*/ 74 w 146"/>
                  <a:gd name="T29" fmla="*/ 61 h 61"/>
                  <a:gd name="T30" fmla="*/ 73 w 146"/>
                  <a:gd name="T31" fmla="*/ 61 h 61"/>
                  <a:gd name="T32" fmla="*/ 73 w 146"/>
                  <a:gd name="T33" fmla="*/ 56 h 61"/>
                  <a:gd name="T34" fmla="*/ 46 w 146"/>
                  <a:gd name="T35" fmla="*/ 35 h 61"/>
                  <a:gd name="T36" fmla="*/ 48 w 146"/>
                  <a:gd name="T37" fmla="*/ 36 h 61"/>
                  <a:gd name="T38" fmla="*/ 50 w 146"/>
                  <a:gd name="T39" fmla="*/ 37 h 61"/>
                  <a:gd name="T40" fmla="*/ 73 w 146"/>
                  <a:gd name="T41" fmla="*/ 56 h 61"/>
                  <a:gd name="T42" fmla="*/ 73 w 146"/>
                  <a:gd name="T43" fmla="*/ 56 h 61"/>
                  <a:gd name="T44" fmla="*/ 73 w 146"/>
                  <a:gd name="T45" fmla="*/ 61 h 61"/>
                  <a:gd name="T46" fmla="*/ 71 w 146"/>
                  <a:gd name="T47" fmla="*/ 61 h 61"/>
                  <a:gd name="T48" fmla="*/ 47 w 146"/>
                  <a:gd name="T49" fmla="*/ 41 h 61"/>
                  <a:gd name="T50" fmla="*/ 45 w 146"/>
                  <a:gd name="T51" fmla="*/ 40 h 61"/>
                  <a:gd name="T52" fmla="*/ 43 w 146"/>
                  <a:gd name="T53" fmla="*/ 38 h 61"/>
                  <a:gd name="T54" fmla="*/ 1 w 146"/>
                  <a:gd name="T55" fmla="*/ 4 h 61"/>
                  <a:gd name="T56" fmla="*/ 0 w 146"/>
                  <a:gd name="T57" fmla="*/ 2 h 61"/>
                  <a:gd name="T58" fmla="*/ 2 w 146"/>
                  <a:gd name="T59" fmla="*/ 0 h 61"/>
                  <a:gd name="T60" fmla="*/ 73 w 146"/>
                  <a:gd name="T61" fmla="*/ 0 h 61"/>
                  <a:gd name="T62" fmla="*/ 73 w 146"/>
                  <a:gd name="T63" fmla="*/ 5 h 61"/>
                  <a:gd name="T64" fmla="*/ 9 w 146"/>
                  <a:gd name="T65" fmla="*/ 5 h 61"/>
                  <a:gd name="T66" fmla="*/ 46 w 146"/>
                  <a:gd name="T67"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 h="61">
                    <a:moveTo>
                      <a:pt x="73" y="56"/>
                    </a:moveTo>
                    <a:cubicBezTo>
                      <a:pt x="95" y="37"/>
                      <a:pt x="95" y="37"/>
                      <a:pt x="95" y="37"/>
                    </a:cubicBezTo>
                    <a:cubicBezTo>
                      <a:pt x="97" y="36"/>
                      <a:pt x="97" y="36"/>
                      <a:pt x="97" y="36"/>
                    </a:cubicBezTo>
                    <a:cubicBezTo>
                      <a:pt x="99" y="35"/>
                      <a:pt x="99" y="35"/>
                      <a:pt x="99" y="35"/>
                    </a:cubicBezTo>
                    <a:cubicBezTo>
                      <a:pt x="136" y="5"/>
                      <a:pt x="136" y="5"/>
                      <a:pt x="136" y="5"/>
                    </a:cubicBezTo>
                    <a:cubicBezTo>
                      <a:pt x="73" y="5"/>
                      <a:pt x="73" y="5"/>
                      <a:pt x="73" y="5"/>
                    </a:cubicBezTo>
                    <a:cubicBezTo>
                      <a:pt x="73" y="0"/>
                      <a:pt x="73" y="0"/>
                      <a:pt x="73" y="0"/>
                    </a:cubicBezTo>
                    <a:cubicBezTo>
                      <a:pt x="143" y="0"/>
                      <a:pt x="143" y="0"/>
                      <a:pt x="143" y="0"/>
                    </a:cubicBezTo>
                    <a:cubicBezTo>
                      <a:pt x="143" y="0"/>
                      <a:pt x="143" y="0"/>
                      <a:pt x="143" y="0"/>
                    </a:cubicBezTo>
                    <a:cubicBezTo>
                      <a:pt x="144" y="0"/>
                      <a:pt x="144" y="0"/>
                      <a:pt x="145" y="1"/>
                    </a:cubicBezTo>
                    <a:cubicBezTo>
                      <a:pt x="146" y="2"/>
                      <a:pt x="146" y="3"/>
                      <a:pt x="144" y="4"/>
                    </a:cubicBezTo>
                    <a:cubicBezTo>
                      <a:pt x="102" y="38"/>
                      <a:pt x="102" y="38"/>
                      <a:pt x="102" y="38"/>
                    </a:cubicBezTo>
                    <a:cubicBezTo>
                      <a:pt x="100" y="40"/>
                      <a:pt x="100" y="40"/>
                      <a:pt x="100" y="40"/>
                    </a:cubicBezTo>
                    <a:cubicBezTo>
                      <a:pt x="98" y="41"/>
                      <a:pt x="98" y="41"/>
                      <a:pt x="98" y="41"/>
                    </a:cubicBezTo>
                    <a:cubicBezTo>
                      <a:pt x="74" y="61"/>
                      <a:pt x="74" y="61"/>
                      <a:pt x="74" y="61"/>
                    </a:cubicBezTo>
                    <a:cubicBezTo>
                      <a:pt x="74" y="61"/>
                      <a:pt x="73" y="61"/>
                      <a:pt x="73" y="61"/>
                    </a:cubicBezTo>
                    <a:lnTo>
                      <a:pt x="73" y="56"/>
                    </a:lnTo>
                    <a:close/>
                    <a:moveTo>
                      <a:pt x="46" y="35"/>
                    </a:moveTo>
                    <a:cubicBezTo>
                      <a:pt x="48" y="36"/>
                      <a:pt x="48" y="36"/>
                      <a:pt x="48" y="36"/>
                    </a:cubicBezTo>
                    <a:cubicBezTo>
                      <a:pt x="50" y="37"/>
                      <a:pt x="50" y="37"/>
                      <a:pt x="50" y="37"/>
                    </a:cubicBezTo>
                    <a:cubicBezTo>
                      <a:pt x="73" y="56"/>
                      <a:pt x="73" y="56"/>
                      <a:pt x="73" y="56"/>
                    </a:cubicBezTo>
                    <a:cubicBezTo>
                      <a:pt x="73" y="56"/>
                      <a:pt x="73" y="56"/>
                      <a:pt x="73" y="56"/>
                    </a:cubicBezTo>
                    <a:cubicBezTo>
                      <a:pt x="73" y="61"/>
                      <a:pt x="73" y="61"/>
                      <a:pt x="73" y="61"/>
                    </a:cubicBezTo>
                    <a:cubicBezTo>
                      <a:pt x="72" y="61"/>
                      <a:pt x="71" y="61"/>
                      <a:pt x="71" y="61"/>
                    </a:cubicBezTo>
                    <a:cubicBezTo>
                      <a:pt x="47" y="41"/>
                      <a:pt x="47" y="41"/>
                      <a:pt x="47" y="41"/>
                    </a:cubicBezTo>
                    <a:cubicBezTo>
                      <a:pt x="45" y="40"/>
                      <a:pt x="45" y="40"/>
                      <a:pt x="45" y="40"/>
                    </a:cubicBezTo>
                    <a:cubicBezTo>
                      <a:pt x="43" y="38"/>
                      <a:pt x="43" y="38"/>
                      <a:pt x="43" y="38"/>
                    </a:cubicBezTo>
                    <a:cubicBezTo>
                      <a:pt x="1" y="4"/>
                      <a:pt x="1" y="4"/>
                      <a:pt x="1" y="4"/>
                    </a:cubicBezTo>
                    <a:cubicBezTo>
                      <a:pt x="0" y="4"/>
                      <a:pt x="0" y="3"/>
                      <a:pt x="0" y="2"/>
                    </a:cubicBezTo>
                    <a:cubicBezTo>
                      <a:pt x="0" y="1"/>
                      <a:pt x="1" y="0"/>
                      <a:pt x="2" y="0"/>
                    </a:cubicBezTo>
                    <a:cubicBezTo>
                      <a:pt x="73" y="0"/>
                      <a:pt x="73" y="0"/>
                      <a:pt x="73" y="0"/>
                    </a:cubicBezTo>
                    <a:cubicBezTo>
                      <a:pt x="73" y="5"/>
                      <a:pt x="73" y="5"/>
                      <a:pt x="73" y="5"/>
                    </a:cubicBezTo>
                    <a:cubicBezTo>
                      <a:pt x="9" y="5"/>
                      <a:pt x="9" y="5"/>
                      <a:pt x="9" y="5"/>
                    </a:cubicBezTo>
                    <a:lnTo>
                      <a:pt x="46"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36" name="Freeform 93"/>
              <p:cNvSpPr>
                <a:spLocks noEditPoints="1"/>
              </p:cNvSpPr>
              <p:nvPr/>
            </p:nvSpPr>
            <p:spPr bwMode="auto">
              <a:xfrm>
                <a:off x="7161223" y="2211401"/>
                <a:ext cx="69851" cy="34925"/>
              </a:xfrm>
              <a:custGeom>
                <a:avLst/>
                <a:gdLst>
                  <a:gd name="T0" fmla="*/ 15 w 31"/>
                  <a:gd name="T1" fmla="*/ 0 h 16"/>
                  <a:gd name="T2" fmla="*/ 28 w 31"/>
                  <a:gd name="T3" fmla="*/ 0 h 16"/>
                  <a:gd name="T4" fmla="*/ 31 w 31"/>
                  <a:gd name="T5" fmla="*/ 2 h 16"/>
                  <a:gd name="T6" fmla="*/ 31 w 31"/>
                  <a:gd name="T7" fmla="*/ 13 h 16"/>
                  <a:gd name="T8" fmla="*/ 28 w 31"/>
                  <a:gd name="T9" fmla="*/ 16 h 16"/>
                  <a:gd name="T10" fmla="*/ 15 w 31"/>
                  <a:gd name="T11" fmla="*/ 16 h 16"/>
                  <a:gd name="T12" fmla="*/ 15 w 31"/>
                  <a:gd name="T13" fmla="*/ 11 h 16"/>
                  <a:gd name="T14" fmla="*/ 26 w 31"/>
                  <a:gd name="T15" fmla="*/ 11 h 16"/>
                  <a:gd name="T16" fmla="*/ 26 w 31"/>
                  <a:gd name="T17" fmla="*/ 5 h 16"/>
                  <a:gd name="T18" fmla="*/ 15 w 31"/>
                  <a:gd name="T19" fmla="*/ 5 h 16"/>
                  <a:gd name="T20" fmla="*/ 15 w 31"/>
                  <a:gd name="T21" fmla="*/ 0 h 16"/>
                  <a:gd name="T22" fmla="*/ 2 w 31"/>
                  <a:gd name="T23" fmla="*/ 0 h 16"/>
                  <a:gd name="T24" fmla="*/ 15 w 31"/>
                  <a:gd name="T25" fmla="*/ 0 h 16"/>
                  <a:gd name="T26" fmla="*/ 15 w 31"/>
                  <a:gd name="T27" fmla="*/ 5 h 16"/>
                  <a:gd name="T28" fmla="*/ 5 w 31"/>
                  <a:gd name="T29" fmla="*/ 5 h 16"/>
                  <a:gd name="T30" fmla="*/ 5 w 31"/>
                  <a:gd name="T31" fmla="*/ 11 h 16"/>
                  <a:gd name="T32" fmla="*/ 15 w 31"/>
                  <a:gd name="T33" fmla="*/ 11 h 16"/>
                  <a:gd name="T34" fmla="*/ 15 w 31"/>
                  <a:gd name="T35" fmla="*/ 16 h 16"/>
                  <a:gd name="T36" fmla="*/ 2 w 31"/>
                  <a:gd name="T37" fmla="*/ 16 h 16"/>
                  <a:gd name="T38" fmla="*/ 0 w 31"/>
                  <a:gd name="T39" fmla="*/ 13 h 16"/>
                  <a:gd name="T40" fmla="*/ 0 w 31"/>
                  <a:gd name="T41" fmla="*/ 2 h 16"/>
                  <a:gd name="T42" fmla="*/ 2 w 31"/>
                  <a:gd name="T4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16">
                    <a:moveTo>
                      <a:pt x="15" y="0"/>
                    </a:moveTo>
                    <a:cubicBezTo>
                      <a:pt x="28" y="0"/>
                      <a:pt x="28" y="0"/>
                      <a:pt x="28" y="0"/>
                    </a:cubicBezTo>
                    <a:cubicBezTo>
                      <a:pt x="30" y="0"/>
                      <a:pt x="31" y="1"/>
                      <a:pt x="31" y="2"/>
                    </a:cubicBezTo>
                    <a:cubicBezTo>
                      <a:pt x="31" y="13"/>
                      <a:pt x="31" y="13"/>
                      <a:pt x="31" y="13"/>
                    </a:cubicBezTo>
                    <a:cubicBezTo>
                      <a:pt x="31" y="15"/>
                      <a:pt x="30" y="16"/>
                      <a:pt x="28" y="16"/>
                    </a:cubicBezTo>
                    <a:cubicBezTo>
                      <a:pt x="15" y="16"/>
                      <a:pt x="15" y="16"/>
                      <a:pt x="15" y="16"/>
                    </a:cubicBezTo>
                    <a:cubicBezTo>
                      <a:pt x="15" y="11"/>
                      <a:pt x="15" y="11"/>
                      <a:pt x="15" y="11"/>
                    </a:cubicBezTo>
                    <a:cubicBezTo>
                      <a:pt x="26" y="11"/>
                      <a:pt x="26" y="11"/>
                      <a:pt x="26" y="11"/>
                    </a:cubicBezTo>
                    <a:cubicBezTo>
                      <a:pt x="26" y="5"/>
                      <a:pt x="26" y="5"/>
                      <a:pt x="26" y="5"/>
                    </a:cubicBezTo>
                    <a:cubicBezTo>
                      <a:pt x="15" y="5"/>
                      <a:pt x="15" y="5"/>
                      <a:pt x="15" y="5"/>
                    </a:cubicBezTo>
                    <a:lnTo>
                      <a:pt x="15" y="0"/>
                    </a:lnTo>
                    <a:close/>
                    <a:moveTo>
                      <a:pt x="2" y="0"/>
                    </a:moveTo>
                    <a:cubicBezTo>
                      <a:pt x="15" y="0"/>
                      <a:pt x="15" y="0"/>
                      <a:pt x="15" y="0"/>
                    </a:cubicBezTo>
                    <a:cubicBezTo>
                      <a:pt x="15" y="5"/>
                      <a:pt x="15" y="5"/>
                      <a:pt x="15" y="5"/>
                    </a:cubicBezTo>
                    <a:cubicBezTo>
                      <a:pt x="5" y="5"/>
                      <a:pt x="5" y="5"/>
                      <a:pt x="5" y="5"/>
                    </a:cubicBezTo>
                    <a:cubicBezTo>
                      <a:pt x="5" y="11"/>
                      <a:pt x="5" y="11"/>
                      <a:pt x="5" y="11"/>
                    </a:cubicBezTo>
                    <a:cubicBezTo>
                      <a:pt x="15" y="11"/>
                      <a:pt x="15" y="11"/>
                      <a:pt x="15" y="11"/>
                    </a:cubicBezTo>
                    <a:cubicBezTo>
                      <a:pt x="15" y="16"/>
                      <a:pt x="15" y="16"/>
                      <a:pt x="15" y="16"/>
                    </a:cubicBezTo>
                    <a:cubicBezTo>
                      <a:pt x="2" y="16"/>
                      <a:pt x="2" y="16"/>
                      <a:pt x="2" y="16"/>
                    </a:cubicBezTo>
                    <a:cubicBezTo>
                      <a:pt x="1" y="16"/>
                      <a:pt x="0" y="15"/>
                      <a:pt x="0" y="13"/>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60" name="Freeform 95"/>
              <p:cNvSpPr>
                <a:spLocks noEditPoints="1"/>
              </p:cNvSpPr>
              <p:nvPr/>
            </p:nvSpPr>
            <p:spPr bwMode="auto">
              <a:xfrm>
                <a:off x="7038986" y="2298714"/>
                <a:ext cx="131764" cy="133351"/>
              </a:xfrm>
              <a:custGeom>
                <a:avLst/>
                <a:gdLst>
                  <a:gd name="T0" fmla="*/ 29 w 58"/>
                  <a:gd name="T1" fmla="*/ 54 h 59"/>
                  <a:gd name="T2" fmla="*/ 46 w 58"/>
                  <a:gd name="T3" fmla="*/ 47 h 59"/>
                  <a:gd name="T4" fmla="*/ 47 w 58"/>
                  <a:gd name="T5" fmla="*/ 47 h 59"/>
                  <a:gd name="T6" fmla="*/ 54 w 58"/>
                  <a:gd name="T7" fmla="*/ 29 h 59"/>
                  <a:gd name="T8" fmla="*/ 46 w 58"/>
                  <a:gd name="T9" fmla="*/ 12 h 59"/>
                  <a:gd name="T10" fmla="*/ 29 w 58"/>
                  <a:gd name="T11" fmla="*/ 5 h 59"/>
                  <a:gd name="T12" fmla="*/ 29 w 58"/>
                  <a:gd name="T13" fmla="*/ 5 h 59"/>
                  <a:gd name="T14" fmla="*/ 29 w 58"/>
                  <a:gd name="T15" fmla="*/ 0 h 59"/>
                  <a:gd name="T16" fmla="*/ 29 w 58"/>
                  <a:gd name="T17" fmla="*/ 0 h 59"/>
                  <a:gd name="T18" fmla="*/ 50 w 58"/>
                  <a:gd name="T19" fmla="*/ 9 h 59"/>
                  <a:gd name="T20" fmla="*/ 58 w 58"/>
                  <a:gd name="T21" fmla="*/ 29 h 59"/>
                  <a:gd name="T22" fmla="*/ 50 w 58"/>
                  <a:gd name="T23" fmla="*/ 50 h 59"/>
                  <a:gd name="T24" fmla="*/ 50 w 58"/>
                  <a:gd name="T25" fmla="*/ 50 h 59"/>
                  <a:gd name="T26" fmla="*/ 29 w 58"/>
                  <a:gd name="T27" fmla="*/ 59 h 59"/>
                  <a:gd name="T28" fmla="*/ 29 w 58"/>
                  <a:gd name="T29" fmla="*/ 59 h 59"/>
                  <a:gd name="T30" fmla="*/ 29 w 58"/>
                  <a:gd name="T31" fmla="*/ 54 h 59"/>
                  <a:gd name="T32" fmla="*/ 29 w 58"/>
                  <a:gd name="T33" fmla="*/ 5 h 59"/>
                  <a:gd name="T34" fmla="*/ 12 w 58"/>
                  <a:gd name="T35" fmla="*/ 12 h 59"/>
                  <a:gd name="T36" fmla="*/ 5 w 58"/>
                  <a:gd name="T37" fmla="*/ 29 h 59"/>
                  <a:gd name="T38" fmla="*/ 12 w 58"/>
                  <a:gd name="T39" fmla="*/ 47 h 59"/>
                  <a:gd name="T40" fmla="*/ 12 w 58"/>
                  <a:gd name="T41" fmla="*/ 47 h 59"/>
                  <a:gd name="T42" fmla="*/ 12 w 58"/>
                  <a:gd name="T43" fmla="*/ 47 h 59"/>
                  <a:gd name="T44" fmla="*/ 29 w 58"/>
                  <a:gd name="T45" fmla="*/ 54 h 59"/>
                  <a:gd name="T46" fmla="*/ 29 w 58"/>
                  <a:gd name="T47" fmla="*/ 59 h 59"/>
                  <a:gd name="T48" fmla="*/ 9 w 58"/>
                  <a:gd name="T49" fmla="*/ 50 h 59"/>
                  <a:gd name="T50" fmla="*/ 9 w 58"/>
                  <a:gd name="T51" fmla="*/ 50 h 59"/>
                  <a:gd name="T52" fmla="*/ 0 w 58"/>
                  <a:gd name="T53" fmla="*/ 29 h 59"/>
                  <a:gd name="T54" fmla="*/ 9 w 58"/>
                  <a:gd name="T55" fmla="*/ 9 h 59"/>
                  <a:gd name="T56" fmla="*/ 9 w 58"/>
                  <a:gd name="T57" fmla="*/ 9 h 59"/>
                  <a:gd name="T58" fmla="*/ 29 w 58"/>
                  <a:gd name="T59" fmla="*/ 0 h 59"/>
                  <a:gd name="T60" fmla="*/ 29 w 58"/>
                  <a:gd name="T61"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 h="59">
                    <a:moveTo>
                      <a:pt x="29" y="54"/>
                    </a:moveTo>
                    <a:cubicBezTo>
                      <a:pt x="36" y="54"/>
                      <a:pt x="42" y="51"/>
                      <a:pt x="46" y="47"/>
                    </a:cubicBezTo>
                    <a:cubicBezTo>
                      <a:pt x="47" y="47"/>
                      <a:pt x="47" y="47"/>
                      <a:pt x="47" y="47"/>
                    </a:cubicBezTo>
                    <a:cubicBezTo>
                      <a:pt x="51" y="42"/>
                      <a:pt x="54" y="36"/>
                      <a:pt x="54" y="29"/>
                    </a:cubicBezTo>
                    <a:cubicBezTo>
                      <a:pt x="54" y="23"/>
                      <a:pt x="51" y="17"/>
                      <a:pt x="46" y="12"/>
                    </a:cubicBezTo>
                    <a:cubicBezTo>
                      <a:pt x="42" y="8"/>
                      <a:pt x="36" y="5"/>
                      <a:pt x="29" y="5"/>
                    </a:cubicBezTo>
                    <a:cubicBezTo>
                      <a:pt x="29" y="5"/>
                      <a:pt x="29" y="5"/>
                      <a:pt x="29" y="5"/>
                    </a:cubicBezTo>
                    <a:cubicBezTo>
                      <a:pt x="29" y="0"/>
                      <a:pt x="29" y="0"/>
                      <a:pt x="29" y="0"/>
                    </a:cubicBezTo>
                    <a:cubicBezTo>
                      <a:pt x="29" y="0"/>
                      <a:pt x="29" y="0"/>
                      <a:pt x="29" y="0"/>
                    </a:cubicBezTo>
                    <a:cubicBezTo>
                      <a:pt x="37" y="0"/>
                      <a:pt x="44" y="4"/>
                      <a:pt x="50" y="9"/>
                    </a:cubicBezTo>
                    <a:cubicBezTo>
                      <a:pt x="55" y="14"/>
                      <a:pt x="58" y="21"/>
                      <a:pt x="58" y="29"/>
                    </a:cubicBezTo>
                    <a:cubicBezTo>
                      <a:pt x="58" y="37"/>
                      <a:pt x="55" y="45"/>
                      <a:pt x="50" y="50"/>
                    </a:cubicBezTo>
                    <a:cubicBezTo>
                      <a:pt x="50" y="50"/>
                      <a:pt x="50" y="50"/>
                      <a:pt x="50" y="50"/>
                    </a:cubicBezTo>
                    <a:cubicBezTo>
                      <a:pt x="44" y="55"/>
                      <a:pt x="37" y="59"/>
                      <a:pt x="29" y="59"/>
                    </a:cubicBezTo>
                    <a:cubicBezTo>
                      <a:pt x="29" y="59"/>
                      <a:pt x="29" y="59"/>
                      <a:pt x="29" y="59"/>
                    </a:cubicBezTo>
                    <a:cubicBezTo>
                      <a:pt x="29" y="54"/>
                      <a:pt x="29" y="54"/>
                      <a:pt x="29" y="54"/>
                    </a:cubicBezTo>
                    <a:close/>
                    <a:moveTo>
                      <a:pt x="29" y="5"/>
                    </a:moveTo>
                    <a:cubicBezTo>
                      <a:pt x="22" y="5"/>
                      <a:pt x="16" y="8"/>
                      <a:pt x="12" y="12"/>
                    </a:cubicBezTo>
                    <a:cubicBezTo>
                      <a:pt x="8" y="17"/>
                      <a:pt x="5" y="23"/>
                      <a:pt x="5" y="29"/>
                    </a:cubicBezTo>
                    <a:cubicBezTo>
                      <a:pt x="5" y="36"/>
                      <a:pt x="8" y="42"/>
                      <a:pt x="12" y="47"/>
                    </a:cubicBezTo>
                    <a:cubicBezTo>
                      <a:pt x="12" y="47"/>
                      <a:pt x="12" y="47"/>
                      <a:pt x="12" y="47"/>
                    </a:cubicBezTo>
                    <a:cubicBezTo>
                      <a:pt x="12" y="47"/>
                      <a:pt x="12" y="47"/>
                      <a:pt x="12" y="47"/>
                    </a:cubicBezTo>
                    <a:cubicBezTo>
                      <a:pt x="16" y="51"/>
                      <a:pt x="22" y="54"/>
                      <a:pt x="29" y="54"/>
                    </a:cubicBezTo>
                    <a:cubicBezTo>
                      <a:pt x="29" y="59"/>
                      <a:pt x="29" y="59"/>
                      <a:pt x="29" y="59"/>
                    </a:cubicBezTo>
                    <a:cubicBezTo>
                      <a:pt x="21" y="59"/>
                      <a:pt x="14" y="55"/>
                      <a:pt x="9" y="50"/>
                    </a:cubicBezTo>
                    <a:cubicBezTo>
                      <a:pt x="9" y="50"/>
                      <a:pt x="9" y="50"/>
                      <a:pt x="9" y="50"/>
                    </a:cubicBezTo>
                    <a:cubicBezTo>
                      <a:pt x="3" y="45"/>
                      <a:pt x="0" y="37"/>
                      <a:pt x="0" y="29"/>
                    </a:cubicBezTo>
                    <a:cubicBezTo>
                      <a:pt x="0" y="21"/>
                      <a:pt x="3" y="14"/>
                      <a:pt x="9" y="9"/>
                    </a:cubicBezTo>
                    <a:cubicBezTo>
                      <a:pt x="9" y="9"/>
                      <a:pt x="9" y="9"/>
                      <a:pt x="9" y="9"/>
                    </a:cubicBezTo>
                    <a:cubicBezTo>
                      <a:pt x="14" y="4"/>
                      <a:pt x="21" y="0"/>
                      <a:pt x="29" y="0"/>
                    </a:cubicBezTo>
                    <a:lnTo>
                      <a:pt x="2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87" name="Freeform 97"/>
              <p:cNvSpPr>
                <a:spLocks noEditPoints="1"/>
              </p:cNvSpPr>
              <p:nvPr/>
            </p:nvSpPr>
            <p:spPr bwMode="auto">
              <a:xfrm>
                <a:off x="8536001" y="320678"/>
                <a:ext cx="39688" cy="74614"/>
              </a:xfrm>
              <a:custGeom>
                <a:avLst/>
                <a:gdLst>
                  <a:gd name="T0" fmla="*/ 9 w 18"/>
                  <a:gd name="T1" fmla="*/ 0 h 33"/>
                  <a:gd name="T2" fmla="*/ 16 w 18"/>
                  <a:gd name="T3" fmla="*/ 0 h 33"/>
                  <a:gd name="T4" fmla="*/ 18 w 18"/>
                  <a:gd name="T5" fmla="*/ 2 h 33"/>
                  <a:gd name="T6" fmla="*/ 18 w 18"/>
                  <a:gd name="T7" fmla="*/ 31 h 33"/>
                  <a:gd name="T8" fmla="*/ 16 w 18"/>
                  <a:gd name="T9" fmla="*/ 33 h 33"/>
                  <a:gd name="T10" fmla="*/ 9 w 18"/>
                  <a:gd name="T11" fmla="*/ 33 h 33"/>
                  <a:gd name="T12" fmla="*/ 9 w 18"/>
                  <a:gd name="T13" fmla="*/ 29 h 33"/>
                  <a:gd name="T14" fmla="*/ 13 w 18"/>
                  <a:gd name="T15" fmla="*/ 29 h 33"/>
                  <a:gd name="T16" fmla="*/ 13 w 18"/>
                  <a:gd name="T17" fmla="*/ 5 h 33"/>
                  <a:gd name="T18" fmla="*/ 9 w 18"/>
                  <a:gd name="T19" fmla="*/ 5 h 33"/>
                  <a:gd name="T20" fmla="*/ 9 w 18"/>
                  <a:gd name="T21" fmla="*/ 0 h 33"/>
                  <a:gd name="T22" fmla="*/ 3 w 18"/>
                  <a:gd name="T23" fmla="*/ 0 h 33"/>
                  <a:gd name="T24" fmla="*/ 9 w 18"/>
                  <a:gd name="T25" fmla="*/ 0 h 33"/>
                  <a:gd name="T26" fmla="*/ 9 w 18"/>
                  <a:gd name="T27" fmla="*/ 5 h 33"/>
                  <a:gd name="T28" fmla="*/ 5 w 18"/>
                  <a:gd name="T29" fmla="*/ 5 h 33"/>
                  <a:gd name="T30" fmla="*/ 5 w 18"/>
                  <a:gd name="T31" fmla="*/ 29 h 33"/>
                  <a:gd name="T32" fmla="*/ 9 w 18"/>
                  <a:gd name="T33" fmla="*/ 29 h 33"/>
                  <a:gd name="T34" fmla="*/ 9 w 18"/>
                  <a:gd name="T35" fmla="*/ 33 h 33"/>
                  <a:gd name="T36" fmla="*/ 3 w 18"/>
                  <a:gd name="T37" fmla="*/ 33 h 33"/>
                  <a:gd name="T38" fmla="*/ 0 w 18"/>
                  <a:gd name="T39" fmla="*/ 31 h 33"/>
                  <a:gd name="T40" fmla="*/ 0 w 18"/>
                  <a:gd name="T41" fmla="*/ 2 h 33"/>
                  <a:gd name="T42" fmla="*/ 3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6" y="0"/>
                      <a:pt x="16" y="0"/>
                      <a:pt x="16" y="0"/>
                    </a:cubicBezTo>
                    <a:cubicBezTo>
                      <a:pt x="17" y="0"/>
                      <a:pt x="18" y="1"/>
                      <a:pt x="18" y="2"/>
                    </a:cubicBezTo>
                    <a:cubicBezTo>
                      <a:pt x="18" y="31"/>
                      <a:pt x="18" y="31"/>
                      <a:pt x="18" y="31"/>
                    </a:cubicBezTo>
                    <a:cubicBezTo>
                      <a:pt x="18" y="32"/>
                      <a:pt x="17" y="33"/>
                      <a:pt x="16" y="33"/>
                    </a:cubicBezTo>
                    <a:cubicBezTo>
                      <a:pt x="9" y="33"/>
                      <a:pt x="9" y="33"/>
                      <a:pt x="9" y="33"/>
                    </a:cubicBezTo>
                    <a:cubicBezTo>
                      <a:pt x="9" y="29"/>
                      <a:pt x="9" y="29"/>
                      <a:pt x="9" y="29"/>
                    </a:cubicBezTo>
                    <a:cubicBezTo>
                      <a:pt x="13" y="29"/>
                      <a:pt x="13" y="29"/>
                      <a:pt x="13" y="29"/>
                    </a:cubicBezTo>
                    <a:cubicBezTo>
                      <a:pt x="13" y="5"/>
                      <a:pt x="13" y="5"/>
                      <a:pt x="13" y="5"/>
                    </a:cubicBezTo>
                    <a:cubicBezTo>
                      <a:pt x="9" y="5"/>
                      <a:pt x="9" y="5"/>
                      <a:pt x="9" y="5"/>
                    </a:cubicBezTo>
                    <a:lnTo>
                      <a:pt x="9" y="0"/>
                    </a:lnTo>
                    <a:close/>
                    <a:moveTo>
                      <a:pt x="3" y="0"/>
                    </a:moveTo>
                    <a:cubicBezTo>
                      <a:pt x="9" y="0"/>
                      <a:pt x="9" y="0"/>
                      <a:pt x="9" y="0"/>
                    </a:cubicBezTo>
                    <a:cubicBezTo>
                      <a:pt x="9" y="5"/>
                      <a:pt x="9" y="5"/>
                      <a:pt x="9" y="5"/>
                    </a:cubicBezTo>
                    <a:cubicBezTo>
                      <a:pt x="5" y="5"/>
                      <a:pt x="5" y="5"/>
                      <a:pt x="5" y="5"/>
                    </a:cubicBezTo>
                    <a:cubicBezTo>
                      <a:pt x="5" y="29"/>
                      <a:pt x="5" y="29"/>
                      <a:pt x="5" y="29"/>
                    </a:cubicBezTo>
                    <a:cubicBezTo>
                      <a:pt x="9" y="29"/>
                      <a:pt x="9" y="29"/>
                      <a:pt x="9" y="29"/>
                    </a:cubicBezTo>
                    <a:cubicBezTo>
                      <a:pt x="9" y="33"/>
                      <a:pt x="9" y="33"/>
                      <a:pt x="9" y="33"/>
                    </a:cubicBezTo>
                    <a:cubicBezTo>
                      <a:pt x="3" y="33"/>
                      <a:pt x="3" y="33"/>
                      <a:pt x="3" y="33"/>
                    </a:cubicBezTo>
                    <a:cubicBezTo>
                      <a:pt x="1" y="33"/>
                      <a:pt x="0" y="32"/>
                      <a:pt x="0" y="31"/>
                    </a:cubicBezTo>
                    <a:cubicBezTo>
                      <a:pt x="0" y="2"/>
                      <a:pt x="0" y="2"/>
                      <a:pt x="0" y="2"/>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1" name="Freeform 98"/>
              <p:cNvSpPr>
                <a:spLocks noEditPoints="1"/>
              </p:cNvSpPr>
              <p:nvPr/>
            </p:nvSpPr>
            <p:spPr bwMode="auto">
              <a:xfrm>
                <a:off x="8607439" y="357191"/>
                <a:ext cx="41275" cy="74614"/>
              </a:xfrm>
              <a:custGeom>
                <a:avLst/>
                <a:gdLst>
                  <a:gd name="T0" fmla="*/ 9 w 18"/>
                  <a:gd name="T1" fmla="*/ 0 h 33"/>
                  <a:gd name="T2" fmla="*/ 15 w 18"/>
                  <a:gd name="T3" fmla="*/ 0 h 33"/>
                  <a:gd name="T4" fmla="*/ 18 w 18"/>
                  <a:gd name="T5" fmla="*/ 2 h 33"/>
                  <a:gd name="T6" fmla="*/ 18 w 18"/>
                  <a:gd name="T7" fmla="*/ 31 h 33"/>
                  <a:gd name="T8" fmla="*/ 15 w 18"/>
                  <a:gd name="T9" fmla="*/ 33 h 33"/>
                  <a:gd name="T10" fmla="*/ 9 w 18"/>
                  <a:gd name="T11" fmla="*/ 33 h 33"/>
                  <a:gd name="T12" fmla="*/ 9 w 18"/>
                  <a:gd name="T13" fmla="*/ 28 h 33"/>
                  <a:gd name="T14" fmla="*/ 13 w 18"/>
                  <a:gd name="T15" fmla="*/ 28 h 33"/>
                  <a:gd name="T16" fmla="*/ 13 w 18"/>
                  <a:gd name="T17" fmla="*/ 4 h 33"/>
                  <a:gd name="T18" fmla="*/ 9 w 18"/>
                  <a:gd name="T19" fmla="*/ 4 h 33"/>
                  <a:gd name="T20" fmla="*/ 9 w 18"/>
                  <a:gd name="T21" fmla="*/ 0 h 33"/>
                  <a:gd name="T22" fmla="*/ 2 w 18"/>
                  <a:gd name="T23" fmla="*/ 0 h 33"/>
                  <a:gd name="T24" fmla="*/ 9 w 18"/>
                  <a:gd name="T25" fmla="*/ 0 h 33"/>
                  <a:gd name="T26" fmla="*/ 9 w 18"/>
                  <a:gd name="T27" fmla="*/ 4 h 33"/>
                  <a:gd name="T28" fmla="*/ 5 w 18"/>
                  <a:gd name="T29" fmla="*/ 4 h 33"/>
                  <a:gd name="T30" fmla="*/ 5 w 18"/>
                  <a:gd name="T31" fmla="*/ 28 h 33"/>
                  <a:gd name="T32" fmla="*/ 9 w 18"/>
                  <a:gd name="T33" fmla="*/ 28 h 33"/>
                  <a:gd name="T34" fmla="*/ 9 w 18"/>
                  <a:gd name="T35" fmla="*/ 33 h 33"/>
                  <a:gd name="T36" fmla="*/ 2 w 18"/>
                  <a:gd name="T37" fmla="*/ 33 h 33"/>
                  <a:gd name="T38" fmla="*/ 0 w 18"/>
                  <a:gd name="T39" fmla="*/ 31 h 33"/>
                  <a:gd name="T40" fmla="*/ 0 w 18"/>
                  <a:gd name="T41" fmla="*/ 2 h 33"/>
                  <a:gd name="T42" fmla="*/ 2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5" y="0"/>
                      <a:pt x="15" y="0"/>
                      <a:pt x="15" y="0"/>
                    </a:cubicBezTo>
                    <a:cubicBezTo>
                      <a:pt x="17" y="0"/>
                      <a:pt x="18" y="1"/>
                      <a:pt x="18" y="2"/>
                    </a:cubicBezTo>
                    <a:cubicBezTo>
                      <a:pt x="18" y="31"/>
                      <a:pt x="18" y="31"/>
                      <a:pt x="18" y="31"/>
                    </a:cubicBezTo>
                    <a:cubicBezTo>
                      <a:pt x="18" y="32"/>
                      <a:pt x="17" y="33"/>
                      <a:pt x="15" y="33"/>
                    </a:cubicBezTo>
                    <a:cubicBezTo>
                      <a:pt x="9" y="33"/>
                      <a:pt x="9" y="33"/>
                      <a:pt x="9" y="33"/>
                    </a:cubicBezTo>
                    <a:cubicBezTo>
                      <a:pt x="9" y="28"/>
                      <a:pt x="9" y="28"/>
                      <a:pt x="9" y="28"/>
                    </a:cubicBezTo>
                    <a:cubicBezTo>
                      <a:pt x="13" y="28"/>
                      <a:pt x="13" y="28"/>
                      <a:pt x="13" y="28"/>
                    </a:cubicBezTo>
                    <a:cubicBezTo>
                      <a:pt x="13" y="4"/>
                      <a:pt x="13" y="4"/>
                      <a:pt x="13" y="4"/>
                    </a:cubicBezTo>
                    <a:cubicBezTo>
                      <a:pt x="9" y="4"/>
                      <a:pt x="9" y="4"/>
                      <a:pt x="9" y="4"/>
                    </a:cubicBezTo>
                    <a:lnTo>
                      <a:pt x="9" y="0"/>
                    </a:lnTo>
                    <a:close/>
                    <a:moveTo>
                      <a:pt x="2" y="0"/>
                    </a:moveTo>
                    <a:cubicBezTo>
                      <a:pt x="9" y="0"/>
                      <a:pt x="9" y="0"/>
                      <a:pt x="9" y="0"/>
                    </a:cubicBezTo>
                    <a:cubicBezTo>
                      <a:pt x="9" y="4"/>
                      <a:pt x="9" y="4"/>
                      <a:pt x="9" y="4"/>
                    </a:cubicBezTo>
                    <a:cubicBezTo>
                      <a:pt x="5" y="4"/>
                      <a:pt x="5" y="4"/>
                      <a:pt x="5" y="4"/>
                    </a:cubicBezTo>
                    <a:cubicBezTo>
                      <a:pt x="5" y="28"/>
                      <a:pt x="5" y="28"/>
                      <a:pt x="5" y="28"/>
                    </a:cubicBezTo>
                    <a:cubicBezTo>
                      <a:pt x="9" y="28"/>
                      <a:pt x="9" y="28"/>
                      <a:pt x="9" y="28"/>
                    </a:cubicBezTo>
                    <a:cubicBezTo>
                      <a:pt x="9" y="33"/>
                      <a:pt x="9" y="33"/>
                      <a:pt x="9"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2" name="Freeform 99"/>
              <p:cNvSpPr>
                <a:spLocks noEditPoints="1"/>
              </p:cNvSpPr>
              <p:nvPr/>
            </p:nvSpPr>
            <p:spPr bwMode="auto">
              <a:xfrm>
                <a:off x="8680464" y="320678"/>
                <a:ext cx="41275" cy="74614"/>
              </a:xfrm>
              <a:custGeom>
                <a:avLst/>
                <a:gdLst>
                  <a:gd name="T0" fmla="*/ 9 w 18"/>
                  <a:gd name="T1" fmla="*/ 0 h 33"/>
                  <a:gd name="T2" fmla="*/ 15 w 18"/>
                  <a:gd name="T3" fmla="*/ 0 h 33"/>
                  <a:gd name="T4" fmla="*/ 18 w 18"/>
                  <a:gd name="T5" fmla="*/ 2 h 33"/>
                  <a:gd name="T6" fmla="*/ 18 w 18"/>
                  <a:gd name="T7" fmla="*/ 31 h 33"/>
                  <a:gd name="T8" fmla="*/ 15 w 18"/>
                  <a:gd name="T9" fmla="*/ 33 h 33"/>
                  <a:gd name="T10" fmla="*/ 9 w 18"/>
                  <a:gd name="T11" fmla="*/ 33 h 33"/>
                  <a:gd name="T12" fmla="*/ 9 w 18"/>
                  <a:gd name="T13" fmla="*/ 29 h 33"/>
                  <a:gd name="T14" fmla="*/ 13 w 18"/>
                  <a:gd name="T15" fmla="*/ 29 h 33"/>
                  <a:gd name="T16" fmla="*/ 13 w 18"/>
                  <a:gd name="T17" fmla="*/ 5 h 33"/>
                  <a:gd name="T18" fmla="*/ 9 w 18"/>
                  <a:gd name="T19" fmla="*/ 5 h 33"/>
                  <a:gd name="T20" fmla="*/ 9 w 18"/>
                  <a:gd name="T21" fmla="*/ 0 h 33"/>
                  <a:gd name="T22" fmla="*/ 2 w 18"/>
                  <a:gd name="T23" fmla="*/ 0 h 33"/>
                  <a:gd name="T24" fmla="*/ 9 w 18"/>
                  <a:gd name="T25" fmla="*/ 0 h 33"/>
                  <a:gd name="T26" fmla="*/ 9 w 18"/>
                  <a:gd name="T27" fmla="*/ 5 h 33"/>
                  <a:gd name="T28" fmla="*/ 5 w 18"/>
                  <a:gd name="T29" fmla="*/ 5 h 33"/>
                  <a:gd name="T30" fmla="*/ 5 w 18"/>
                  <a:gd name="T31" fmla="*/ 29 h 33"/>
                  <a:gd name="T32" fmla="*/ 9 w 18"/>
                  <a:gd name="T33" fmla="*/ 29 h 33"/>
                  <a:gd name="T34" fmla="*/ 9 w 18"/>
                  <a:gd name="T35" fmla="*/ 33 h 33"/>
                  <a:gd name="T36" fmla="*/ 2 w 18"/>
                  <a:gd name="T37" fmla="*/ 33 h 33"/>
                  <a:gd name="T38" fmla="*/ 0 w 18"/>
                  <a:gd name="T39" fmla="*/ 31 h 33"/>
                  <a:gd name="T40" fmla="*/ 0 w 18"/>
                  <a:gd name="T41" fmla="*/ 2 h 33"/>
                  <a:gd name="T42" fmla="*/ 2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5" y="0"/>
                      <a:pt x="15" y="0"/>
                      <a:pt x="15" y="0"/>
                    </a:cubicBezTo>
                    <a:cubicBezTo>
                      <a:pt x="16" y="0"/>
                      <a:pt x="18" y="1"/>
                      <a:pt x="18" y="2"/>
                    </a:cubicBezTo>
                    <a:cubicBezTo>
                      <a:pt x="18" y="31"/>
                      <a:pt x="18" y="31"/>
                      <a:pt x="18" y="31"/>
                    </a:cubicBezTo>
                    <a:cubicBezTo>
                      <a:pt x="18" y="32"/>
                      <a:pt x="16" y="33"/>
                      <a:pt x="15" y="33"/>
                    </a:cubicBezTo>
                    <a:cubicBezTo>
                      <a:pt x="9" y="33"/>
                      <a:pt x="9" y="33"/>
                      <a:pt x="9" y="33"/>
                    </a:cubicBezTo>
                    <a:cubicBezTo>
                      <a:pt x="9" y="29"/>
                      <a:pt x="9" y="29"/>
                      <a:pt x="9" y="29"/>
                    </a:cubicBezTo>
                    <a:cubicBezTo>
                      <a:pt x="13" y="29"/>
                      <a:pt x="13" y="29"/>
                      <a:pt x="13" y="29"/>
                    </a:cubicBezTo>
                    <a:cubicBezTo>
                      <a:pt x="13" y="5"/>
                      <a:pt x="13" y="5"/>
                      <a:pt x="13" y="5"/>
                    </a:cubicBezTo>
                    <a:cubicBezTo>
                      <a:pt x="9" y="5"/>
                      <a:pt x="9" y="5"/>
                      <a:pt x="9" y="5"/>
                    </a:cubicBezTo>
                    <a:lnTo>
                      <a:pt x="9" y="0"/>
                    </a:lnTo>
                    <a:close/>
                    <a:moveTo>
                      <a:pt x="2" y="0"/>
                    </a:moveTo>
                    <a:cubicBezTo>
                      <a:pt x="9" y="0"/>
                      <a:pt x="9" y="0"/>
                      <a:pt x="9" y="0"/>
                    </a:cubicBezTo>
                    <a:cubicBezTo>
                      <a:pt x="9" y="5"/>
                      <a:pt x="9" y="5"/>
                      <a:pt x="9" y="5"/>
                    </a:cubicBezTo>
                    <a:cubicBezTo>
                      <a:pt x="5" y="5"/>
                      <a:pt x="5" y="5"/>
                      <a:pt x="5" y="5"/>
                    </a:cubicBezTo>
                    <a:cubicBezTo>
                      <a:pt x="5" y="29"/>
                      <a:pt x="5" y="29"/>
                      <a:pt x="5" y="29"/>
                    </a:cubicBezTo>
                    <a:cubicBezTo>
                      <a:pt x="9" y="29"/>
                      <a:pt x="9" y="29"/>
                      <a:pt x="9" y="29"/>
                    </a:cubicBezTo>
                    <a:cubicBezTo>
                      <a:pt x="9" y="33"/>
                      <a:pt x="9" y="33"/>
                      <a:pt x="9"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5" name="Freeform 100"/>
              <p:cNvSpPr>
                <a:spLocks noEditPoints="1"/>
              </p:cNvSpPr>
              <p:nvPr/>
            </p:nvSpPr>
            <p:spPr bwMode="auto">
              <a:xfrm>
                <a:off x="8751902" y="357191"/>
                <a:ext cx="39688" cy="74614"/>
              </a:xfrm>
              <a:custGeom>
                <a:avLst/>
                <a:gdLst>
                  <a:gd name="T0" fmla="*/ 8 w 17"/>
                  <a:gd name="T1" fmla="*/ 0 h 33"/>
                  <a:gd name="T2" fmla="*/ 15 w 17"/>
                  <a:gd name="T3" fmla="*/ 0 h 33"/>
                  <a:gd name="T4" fmla="*/ 17 w 17"/>
                  <a:gd name="T5" fmla="*/ 2 h 33"/>
                  <a:gd name="T6" fmla="*/ 17 w 17"/>
                  <a:gd name="T7" fmla="*/ 31 h 33"/>
                  <a:gd name="T8" fmla="*/ 15 w 17"/>
                  <a:gd name="T9" fmla="*/ 33 h 33"/>
                  <a:gd name="T10" fmla="*/ 8 w 17"/>
                  <a:gd name="T11" fmla="*/ 33 h 33"/>
                  <a:gd name="T12" fmla="*/ 8 w 17"/>
                  <a:gd name="T13" fmla="*/ 28 h 33"/>
                  <a:gd name="T14" fmla="*/ 13 w 17"/>
                  <a:gd name="T15" fmla="*/ 28 h 33"/>
                  <a:gd name="T16" fmla="*/ 13 w 17"/>
                  <a:gd name="T17" fmla="*/ 4 h 33"/>
                  <a:gd name="T18" fmla="*/ 8 w 17"/>
                  <a:gd name="T19" fmla="*/ 4 h 33"/>
                  <a:gd name="T20" fmla="*/ 8 w 17"/>
                  <a:gd name="T21" fmla="*/ 0 h 33"/>
                  <a:gd name="T22" fmla="*/ 2 w 17"/>
                  <a:gd name="T23" fmla="*/ 0 h 33"/>
                  <a:gd name="T24" fmla="*/ 8 w 17"/>
                  <a:gd name="T25" fmla="*/ 0 h 33"/>
                  <a:gd name="T26" fmla="*/ 8 w 17"/>
                  <a:gd name="T27" fmla="*/ 4 h 33"/>
                  <a:gd name="T28" fmla="*/ 4 w 17"/>
                  <a:gd name="T29" fmla="*/ 4 h 33"/>
                  <a:gd name="T30" fmla="*/ 4 w 17"/>
                  <a:gd name="T31" fmla="*/ 28 h 33"/>
                  <a:gd name="T32" fmla="*/ 8 w 17"/>
                  <a:gd name="T33" fmla="*/ 28 h 33"/>
                  <a:gd name="T34" fmla="*/ 8 w 17"/>
                  <a:gd name="T35" fmla="*/ 33 h 33"/>
                  <a:gd name="T36" fmla="*/ 2 w 17"/>
                  <a:gd name="T37" fmla="*/ 33 h 33"/>
                  <a:gd name="T38" fmla="*/ 0 w 17"/>
                  <a:gd name="T39" fmla="*/ 31 h 33"/>
                  <a:gd name="T40" fmla="*/ 0 w 17"/>
                  <a:gd name="T41" fmla="*/ 2 h 33"/>
                  <a:gd name="T42" fmla="*/ 2 w 17"/>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33">
                    <a:moveTo>
                      <a:pt x="8" y="0"/>
                    </a:moveTo>
                    <a:cubicBezTo>
                      <a:pt x="15" y="0"/>
                      <a:pt x="15" y="0"/>
                      <a:pt x="15" y="0"/>
                    </a:cubicBezTo>
                    <a:cubicBezTo>
                      <a:pt x="16" y="0"/>
                      <a:pt x="17" y="1"/>
                      <a:pt x="17" y="2"/>
                    </a:cubicBezTo>
                    <a:cubicBezTo>
                      <a:pt x="17" y="31"/>
                      <a:pt x="17" y="31"/>
                      <a:pt x="17" y="31"/>
                    </a:cubicBezTo>
                    <a:cubicBezTo>
                      <a:pt x="17" y="32"/>
                      <a:pt x="16" y="33"/>
                      <a:pt x="15" y="33"/>
                    </a:cubicBezTo>
                    <a:cubicBezTo>
                      <a:pt x="8" y="33"/>
                      <a:pt x="8" y="33"/>
                      <a:pt x="8" y="33"/>
                    </a:cubicBezTo>
                    <a:cubicBezTo>
                      <a:pt x="8" y="28"/>
                      <a:pt x="8" y="28"/>
                      <a:pt x="8" y="28"/>
                    </a:cubicBezTo>
                    <a:cubicBezTo>
                      <a:pt x="13" y="28"/>
                      <a:pt x="13" y="28"/>
                      <a:pt x="13" y="28"/>
                    </a:cubicBezTo>
                    <a:cubicBezTo>
                      <a:pt x="13" y="4"/>
                      <a:pt x="13" y="4"/>
                      <a:pt x="13" y="4"/>
                    </a:cubicBezTo>
                    <a:cubicBezTo>
                      <a:pt x="8" y="4"/>
                      <a:pt x="8" y="4"/>
                      <a:pt x="8" y="4"/>
                    </a:cubicBezTo>
                    <a:lnTo>
                      <a:pt x="8" y="0"/>
                    </a:lnTo>
                    <a:close/>
                    <a:moveTo>
                      <a:pt x="2" y="0"/>
                    </a:moveTo>
                    <a:cubicBezTo>
                      <a:pt x="8" y="0"/>
                      <a:pt x="8" y="0"/>
                      <a:pt x="8" y="0"/>
                    </a:cubicBezTo>
                    <a:cubicBezTo>
                      <a:pt x="8" y="4"/>
                      <a:pt x="8" y="4"/>
                      <a:pt x="8" y="4"/>
                    </a:cubicBezTo>
                    <a:cubicBezTo>
                      <a:pt x="4" y="4"/>
                      <a:pt x="4" y="4"/>
                      <a:pt x="4" y="4"/>
                    </a:cubicBezTo>
                    <a:cubicBezTo>
                      <a:pt x="4" y="28"/>
                      <a:pt x="4" y="28"/>
                      <a:pt x="4" y="28"/>
                    </a:cubicBezTo>
                    <a:cubicBezTo>
                      <a:pt x="8" y="28"/>
                      <a:pt x="8" y="28"/>
                      <a:pt x="8" y="28"/>
                    </a:cubicBezTo>
                    <a:cubicBezTo>
                      <a:pt x="8" y="33"/>
                      <a:pt x="8" y="33"/>
                      <a:pt x="8"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55" name="Freeform 101"/>
              <p:cNvSpPr>
                <a:spLocks noEditPoints="1"/>
              </p:cNvSpPr>
              <p:nvPr/>
            </p:nvSpPr>
            <p:spPr bwMode="auto">
              <a:xfrm>
                <a:off x="7672399" y="4024337"/>
                <a:ext cx="47625" cy="47625"/>
              </a:xfrm>
              <a:custGeom>
                <a:avLst/>
                <a:gdLst>
                  <a:gd name="T0" fmla="*/ 10 w 21"/>
                  <a:gd name="T1" fmla="*/ 0 h 21"/>
                  <a:gd name="T2" fmla="*/ 18 w 21"/>
                  <a:gd name="T3" fmla="*/ 3 h 21"/>
                  <a:gd name="T4" fmla="*/ 21 w 21"/>
                  <a:gd name="T5" fmla="*/ 10 h 21"/>
                  <a:gd name="T6" fmla="*/ 18 w 21"/>
                  <a:gd name="T7" fmla="*/ 18 h 21"/>
                  <a:gd name="T8" fmla="*/ 18 w 21"/>
                  <a:gd name="T9" fmla="*/ 18 h 21"/>
                  <a:gd name="T10" fmla="*/ 10 w 21"/>
                  <a:gd name="T11" fmla="*/ 21 h 21"/>
                  <a:gd name="T12" fmla="*/ 10 w 21"/>
                  <a:gd name="T13" fmla="*/ 16 h 21"/>
                  <a:gd name="T14" fmla="*/ 14 w 21"/>
                  <a:gd name="T15" fmla="*/ 14 h 21"/>
                  <a:gd name="T16" fmla="*/ 14 w 21"/>
                  <a:gd name="T17" fmla="*/ 14 h 21"/>
                  <a:gd name="T18" fmla="*/ 16 w 21"/>
                  <a:gd name="T19" fmla="*/ 10 h 21"/>
                  <a:gd name="T20" fmla="*/ 14 w 21"/>
                  <a:gd name="T21" fmla="*/ 6 h 21"/>
                  <a:gd name="T22" fmla="*/ 10 w 21"/>
                  <a:gd name="T23" fmla="*/ 5 h 21"/>
                  <a:gd name="T24" fmla="*/ 10 w 21"/>
                  <a:gd name="T25" fmla="*/ 0 h 21"/>
                  <a:gd name="T26" fmla="*/ 10 w 21"/>
                  <a:gd name="T27" fmla="*/ 0 h 21"/>
                  <a:gd name="T28" fmla="*/ 10 w 21"/>
                  <a:gd name="T29" fmla="*/ 0 h 21"/>
                  <a:gd name="T30" fmla="*/ 10 w 21"/>
                  <a:gd name="T31" fmla="*/ 5 h 21"/>
                  <a:gd name="T32" fmla="*/ 10 w 21"/>
                  <a:gd name="T33" fmla="*/ 5 h 21"/>
                  <a:gd name="T34" fmla="*/ 6 w 21"/>
                  <a:gd name="T35" fmla="*/ 6 h 21"/>
                  <a:gd name="T36" fmla="*/ 6 w 21"/>
                  <a:gd name="T37" fmla="*/ 6 h 21"/>
                  <a:gd name="T38" fmla="*/ 5 w 21"/>
                  <a:gd name="T39" fmla="*/ 10 h 21"/>
                  <a:gd name="T40" fmla="*/ 6 w 21"/>
                  <a:gd name="T41" fmla="*/ 14 h 21"/>
                  <a:gd name="T42" fmla="*/ 10 w 21"/>
                  <a:gd name="T43" fmla="*/ 16 h 21"/>
                  <a:gd name="T44" fmla="*/ 10 w 21"/>
                  <a:gd name="T45" fmla="*/ 16 h 21"/>
                  <a:gd name="T46" fmla="*/ 10 w 21"/>
                  <a:gd name="T47" fmla="*/ 21 h 21"/>
                  <a:gd name="T48" fmla="*/ 10 w 21"/>
                  <a:gd name="T49" fmla="*/ 21 h 21"/>
                  <a:gd name="T50" fmla="*/ 3 w 21"/>
                  <a:gd name="T51" fmla="*/ 18 h 21"/>
                  <a:gd name="T52" fmla="*/ 0 w 21"/>
                  <a:gd name="T53" fmla="*/ 10 h 21"/>
                  <a:gd name="T54" fmla="*/ 3 w 21"/>
                  <a:gd name="T55" fmla="*/ 3 h 21"/>
                  <a:gd name="T56" fmla="*/ 3 w 21"/>
                  <a:gd name="T57" fmla="*/ 3 h 21"/>
                  <a:gd name="T58" fmla="*/ 10 w 21"/>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19" y="5"/>
                      <a:pt x="21" y="7"/>
                      <a:pt x="21" y="10"/>
                    </a:cubicBezTo>
                    <a:cubicBezTo>
                      <a:pt x="21" y="13"/>
                      <a:pt x="19" y="16"/>
                      <a:pt x="18" y="18"/>
                    </a:cubicBezTo>
                    <a:cubicBezTo>
                      <a:pt x="18" y="18"/>
                      <a:pt x="18" y="18"/>
                      <a:pt x="18" y="18"/>
                    </a:cubicBezTo>
                    <a:cubicBezTo>
                      <a:pt x="16" y="19"/>
                      <a:pt x="13" y="21"/>
                      <a:pt x="10" y="21"/>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7"/>
                      <a:pt x="14" y="6"/>
                    </a:cubicBezTo>
                    <a:cubicBezTo>
                      <a:pt x="13" y="5"/>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5"/>
                      <a:pt x="6" y="6"/>
                    </a:cubicBezTo>
                    <a:cubicBezTo>
                      <a:pt x="6" y="6"/>
                      <a:pt x="6" y="6"/>
                      <a:pt x="6" y="6"/>
                    </a:cubicBezTo>
                    <a:cubicBezTo>
                      <a:pt x="5" y="7"/>
                      <a:pt x="5" y="9"/>
                      <a:pt x="5" y="10"/>
                    </a:cubicBezTo>
                    <a:cubicBezTo>
                      <a:pt x="5" y="12"/>
                      <a:pt x="5" y="13"/>
                      <a:pt x="6" y="14"/>
                    </a:cubicBezTo>
                    <a:cubicBezTo>
                      <a:pt x="7" y="15"/>
                      <a:pt x="9" y="16"/>
                      <a:pt x="10" y="16"/>
                    </a:cubicBezTo>
                    <a:cubicBezTo>
                      <a:pt x="10" y="16"/>
                      <a:pt x="10" y="16"/>
                      <a:pt x="10" y="16"/>
                    </a:cubicBezTo>
                    <a:cubicBezTo>
                      <a:pt x="10" y="21"/>
                      <a:pt x="10" y="21"/>
                      <a:pt x="10" y="21"/>
                    </a:cubicBezTo>
                    <a:cubicBezTo>
                      <a:pt x="10" y="21"/>
                      <a:pt x="10" y="21"/>
                      <a:pt x="10" y="21"/>
                    </a:cubicBezTo>
                    <a:cubicBezTo>
                      <a:pt x="7" y="21"/>
                      <a:pt x="5" y="19"/>
                      <a:pt x="3" y="18"/>
                    </a:cubicBezTo>
                    <a:cubicBezTo>
                      <a:pt x="1" y="16"/>
                      <a:pt x="0" y="13"/>
                      <a:pt x="0" y="10"/>
                    </a:cubicBezTo>
                    <a:cubicBezTo>
                      <a:pt x="0" y="7"/>
                      <a:pt x="1" y="5"/>
                      <a:pt x="3" y="3"/>
                    </a:cubicBezTo>
                    <a:cubicBezTo>
                      <a:pt x="3" y="3"/>
                      <a:pt x="3" y="3"/>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59" name="Freeform 102"/>
              <p:cNvSpPr>
                <a:spLocks noEditPoints="1"/>
              </p:cNvSpPr>
              <p:nvPr/>
            </p:nvSpPr>
            <p:spPr bwMode="auto">
              <a:xfrm>
                <a:off x="7708913" y="3984648"/>
                <a:ext cx="38100" cy="39688"/>
              </a:xfrm>
              <a:custGeom>
                <a:avLst/>
                <a:gdLst>
                  <a:gd name="T0" fmla="*/ 8 w 17"/>
                  <a:gd name="T1" fmla="*/ 0 h 17"/>
                  <a:gd name="T2" fmla="*/ 14 w 17"/>
                  <a:gd name="T3" fmla="*/ 3 h 17"/>
                  <a:gd name="T4" fmla="*/ 17 w 17"/>
                  <a:gd name="T5" fmla="*/ 9 h 17"/>
                  <a:gd name="T6" fmla="*/ 14 w 17"/>
                  <a:gd name="T7" fmla="*/ 15 h 17"/>
                  <a:gd name="T8" fmla="*/ 14 w 17"/>
                  <a:gd name="T9" fmla="*/ 15 h 17"/>
                  <a:gd name="T10" fmla="*/ 14 w 17"/>
                  <a:gd name="T11" fmla="*/ 15 h 17"/>
                  <a:gd name="T12" fmla="*/ 8 w 17"/>
                  <a:gd name="T13" fmla="*/ 17 h 17"/>
                  <a:gd name="T14" fmla="*/ 8 w 17"/>
                  <a:gd name="T15" fmla="*/ 17 h 17"/>
                  <a:gd name="T16" fmla="*/ 8 w 17"/>
                  <a:gd name="T17" fmla="*/ 13 h 17"/>
                  <a:gd name="T18" fmla="*/ 8 w 17"/>
                  <a:gd name="T19" fmla="*/ 13 h 17"/>
                  <a:gd name="T20" fmla="*/ 11 w 17"/>
                  <a:gd name="T21" fmla="*/ 12 h 17"/>
                  <a:gd name="T22" fmla="*/ 11 w 17"/>
                  <a:gd name="T23" fmla="*/ 12 h 17"/>
                  <a:gd name="T24" fmla="*/ 12 w 17"/>
                  <a:gd name="T25" fmla="*/ 9 h 17"/>
                  <a:gd name="T26" fmla="*/ 11 w 17"/>
                  <a:gd name="T27" fmla="*/ 6 h 17"/>
                  <a:gd name="T28" fmla="*/ 8 w 17"/>
                  <a:gd name="T29" fmla="*/ 5 h 17"/>
                  <a:gd name="T30" fmla="*/ 8 w 17"/>
                  <a:gd name="T31" fmla="*/ 5 h 17"/>
                  <a:gd name="T32" fmla="*/ 8 w 17"/>
                  <a:gd name="T33" fmla="*/ 0 h 17"/>
                  <a:gd name="T34" fmla="*/ 8 w 17"/>
                  <a:gd name="T35" fmla="*/ 17 h 17"/>
                  <a:gd name="T36" fmla="*/ 2 w 17"/>
                  <a:gd name="T37" fmla="*/ 15 h 17"/>
                  <a:gd name="T38" fmla="*/ 2 w 17"/>
                  <a:gd name="T39" fmla="*/ 15 h 17"/>
                  <a:gd name="T40" fmla="*/ 2 w 17"/>
                  <a:gd name="T41" fmla="*/ 15 h 17"/>
                  <a:gd name="T42" fmla="*/ 0 w 17"/>
                  <a:gd name="T43" fmla="*/ 9 h 17"/>
                  <a:gd name="T44" fmla="*/ 2 w 17"/>
                  <a:gd name="T45" fmla="*/ 3 h 17"/>
                  <a:gd name="T46" fmla="*/ 2 w 17"/>
                  <a:gd name="T47" fmla="*/ 3 h 17"/>
                  <a:gd name="T48" fmla="*/ 8 w 17"/>
                  <a:gd name="T49" fmla="*/ 0 h 17"/>
                  <a:gd name="T50" fmla="*/ 8 w 17"/>
                  <a:gd name="T51" fmla="*/ 5 h 17"/>
                  <a:gd name="T52" fmla="*/ 6 w 17"/>
                  <a:gd name="T53" fmla="*/ 6 h 17"/>
                  <a:gd name="T54" fmla="*/ 6 w 17"/>
                  <a:gd name="T55" fmla="*/ 6 h 17"/>
                  <a:gd name="T56" fmla="*/ 6 w 17"/>
                  <a:gd name="T57" fmla="*/ 6 h 17"/>
                  <a:gd name="T58" fmla="*/ 5 w 17"/>
                  <a:gd name="T59" fmla="*/ 9 h 17"/>
                  <a:gd name="T60" fmla="*/ 6 w 17"/>
                  <a:gd name="T61" fmla="*/ 12 h 17"/>
                  <a:gd name="T62" fmla="*/ 6 w 17"/>
                  <a:gd name="T63" fmla="*/ 12 h 17"/>
                  <a:gd name="T64" fmla="*/ 8 w 17"/>
                  <a:gd name="T65" fmla="*/ 13 h 17"/>
                  <a:gd name="T66" fmla="*/ 8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8" y="0"/>
                    </a:moveTo>
                    <a:cubicBezTo>
                      <a:pt x="11" y="0"/>
                      <a:pt x="13" y="1"/>
                      <a:pt x="14" y="3"/>
                    </a:cubicBezTo>
                    <a:cubicBezTo>
                      <a:pt x="16" y="4"/>
                      <a:pt x="17" y="7"/>
                      <a:pt x="17" y="9"/>
                    </a:cubicBezTo>
                    <a:cubicBezTo>
                      <a:pt x="17" y="11"/>
                      <a:pt x="16" y="13"/>
                      <a:pt x="14" y="15"/>
                    </a:cubicBezTo>
                    <a:cubicBezTo>
                      <a:pt x="14" y="15"/>
                      <a:pt x="14" y="15"/>
                      <a:pt x="14" y="15"/>
                    </a:cubicBezTo>
                    <a:cubicBezTo>
                      <a:pt x="14" y="15"/>
                      <a:pt x="14" y="15"/>
                      <a:pt x="14" y="15"/>
                    </a:cubicBezTo>
                    <a:cubicBezTo>
                      <a:pt x="13" y="17"/>
                      <a:pt x="11" y="17"/>
                      <a:pt x="8" y="17"/>
                    </a:cubicBezTo>
                    <a:cubicBezTo>
                      <a:pt x="8" y="17"/>
                      <a:pt x="8" y="17"/>
                      <a:pt x="8" y="17"/>
                    </a:cubicBezTo>
                    <a:cubicBezTo>
                      <a:pt x="8" y="13"/>
                      <a:pt x="8" y="13"/>
                      <a:pt x="8" y="13"/>
                    </a:cubicBezTo>
                    <a:cubicBezTo>
                      <a:pt x="8" y="13"/>
                      <a:pt x="8" y="13"/>
                      <a:pt x="8" y="13"/>
                    </a:cubicBezTo>
                    <a:cubicBezTo>
                      <a:pt x="9" y="13"/>
                      <a:pt x="10" y="12"/>
                      <a:pt x="11" y="12"/>
                    </a:cubicBezTo>
                    <a:cubicBezTo>
                      <a:pt x="11" y="12"/>
                      <a:pt x="11" y="12"/>
                      <a:pt x="11" y="12"/>
                    </a:cubicBezTo>
                    <a:cubicBezTo>
                      <a:pt x="12" y="11"/>
                      <a:pt x="12" y="10"/>
                      <a:pt x="12" y="9"/>
                    </a:cubicBezTo>
                    <a:cubicBezTo>
                      <a:pt x="12" y="8"/>
                      <a:pt x="12" y="7"/>
                      <a:pt x="11" y="6"/>
                    </a:cubicBezTo>
                    <a:cubicBezTo>
                      <a:pt x="10" y="6"/>
                      <a:pt x="9" y="5"/>
                      <a:pt x="8" y="5"/>
                    </a:cubicBezTo>
                    <a:cubicBezTo>
                      <a:pt x="8" y="5"/>
                      <a:pt x="8" y="5"/>
                      <a:pt x="8" y="5"/>
                    </a:cubicBezTo>
                    <a:cubicBezTo>
                      <a:pt x="8" y="0"/>
                      <a:pt x="8" y="0"/>
                      <a:pt x="8" y="0"/>
                    </a:cubicBezTo>
                    <a:close/>
                    <a:moveTo>
                      <a:pt x="8" y="17"/>
                    </a:moveTo>
                    <a:cubicBezTo>
                      <a:pt x="6" y="17"/>
                      <a:pt x="4" y="17"/>
                      <a:pt x="2" y="15"/>
                    </a:cubicBezTo>
                    <a:cubicBezTo>
                      <a:pt x="2" y="15"/>
                      <a:pt x="2" y="15"/>
                      <a:pt x="2" y="15"/>
                    </a:cubicBezTo>
                    <a:cubicBezTo>
                      <a:pt x="2" y="15"/>
                      <a:pt x="2" y="15"/>
                      <a:pt x="2" y="15"/>
                    </a:cubicBezTo>
                    <a:cubicBezTo>
                      <a:pt x="1" y="13"/>
                      <a:pt x="0" y="11"/>
                      <a:pt x="0" y="9"/>
                    </a:cubicBezTo>
                    <a:cubicBezTo>
                      <a:pt x="0" y="7"/>
                      <a:pt x="1" y="4"/>
                      <a:pt x="2" y="3"/>
                    </a:cubicBezTo>
                    <a:cubicBezTo>
                      <a:pt x="2" y="3"/>
                      <a:pt x="2" y="3"/>
                      <a:pt x="2" y="3"/>
                    </a:cubicBezTo>
                    <a:cubicBezTo>
                      <a:pt x="4" y="1"/>
                      <a:pt x="6" y="0"/>
                      <a:pt x="8" y="0"/>
                    </a:cubicBezTo>
                    <a:cubicBezTo>
                      <a:pt x="8" y="5"/>
                      <a:pt x="8" y="5"/>
                      <a:pt x="8" y="5"/>
                    </a:cubicBezTo>
                    <a:cubicBezTo>
                      <a:pt x="7" y="5"/>
                      <a:pt x="6" y="6"/>
                      <a:pt x="6" y="6"/>
                    </a:cubicBezTo>
                    <a:cubicBezTo>
                      <a:pt x="6" y="6"/>
                      <a:pt x="6" y="6"/>
                      <a:pt x="6" y="6"/>
                    </a:cubicBezTo>
                    <a:cubicBezTo>
                      <a:pt x="6" y="6"/>
                      <a:pt x="6" y="6"/>
                      <a:pt x="6" y="6"/>
                    </a:cubicBezTo>
                    <a:cubicBezTo>
                      <a:pt x="5" y="7"/>
                      <a:pt x="5" y="8"/>
                      <a:pt x="5" y="9"/>
                    </a:cubicBezTo>
                    <a:cubicBezTo>
                      <a:pt x="5" y="10"/>
                      <a:pt x="5" y="11"/>
                      <a:pt x="6" y="12"/>
                    </a:cubicBezTo>
                    <a:cubicBezTo>
                      <a:pt x="6" y="12"/>
                      <a:pt x="6" y="12"/>
                      <a:pt x="6" y="12"/>
                    </a:cubicBezTo>
                    <a:cubicBezTo>
                      <a:pt x="6" y="12"/>
                      <a:pt x="7" y="13"/>
                      <a:pt x="8" y="13"/>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5" name="Freeform 103"/>
              <p:cNvSpPr>
                <a:spLocks noEditPoints="1"/>
              </p:cNvSpPr>
              <p:nvPr/>
            </p:nvSpPr>
            <p:spPr bwMode="auto">
              <a:xfrm>
                <a:off x="7681925" y="3938612"/>
                <a:ext cx="28575" cy="28575"/>
              </a:xfrm>
              <a:custGeom>
                <a:avLst/>
                <a:gdLst>
                  <a:gd name="T0" fmla="*/ 6 w 13"/>
                  <a:gd name="T1" fmla="*/ 0 h 13"/>
                  <a:gd name="T2" fmla="*/ 11 w 13"/>
                  <a:gd name="T3" fmla="*/ 2 h 13"/>
                  <a:gd name="T4" fmla="*/ 11 w 13"/>
                  <a:gd name="T5" fmla="*/ 2 h 13"/>
                  <a:gd name="T6" fmla="*/ 13 w 13"/>
                  <a:gd name="T7" fmla="*/ 7 h 13"/>
                  <a:gd name="T8" fmla="*/ 11 w 13"/>
                  <a:gd name="T9" fmla="*/ 11 h 13"/>
                  <a:gd name="T10" fmla="*/ 11 w 13"/>
                  <a:gd name="T11" fmla="*/ 11 h 13"/>
                  <a:gd name="T12" fmla="*/ 6 w 13"/>
                  <a:gd name="T13" fmla="*/ 13 h 13"/>
                  <a:gd name="T14" fmla="*/ 6 w 13"/>
                  <a:gd name="T15" fmla="*/ 9 h 13"/>
                  <a:gd name="T16" fmla="*/ 8 w 13"/>
                  <a:gd name="T17" fmla="*/ 8 h 13"/>
                  <a:gd name="T18" fmla="*/ 8 w 13"/>
                  <a:gd name="T19" fmla="*/ 8 h 13"/>
                  <a:gd name="T20" fmla="*/ 8 w 13"/>
                  <a:gd name="T21" fmla="*/ 7 h 13"/>
                  <a:gd name="T22" fmla="*/ 8 w 13"/>
                  <a:gd name="T23" fmla="*/ 5 h 13"/>
                  <a:gd name="T24" fmla="*/ 8 w 13"/>
                  <a:gd name="T25" fmla="*/ 5 h 13"/>
                  <a:gd name="T26" fmla="*/ 6 w 13"/>
                  <a:gd name="T27" fmla="*/ 5 h 13"/>
                  <a:gd name="T28" fmla="*/ 6 w 13"/>
                  <a:gd name="T29" fmla="*/ 0 h 13"/>
                  <a:gd name="T30" fmla="*/ 6 w 13"/>
                  <a:gd name="T31" fmla="*/ 13 h 13"/>
                  <a:gd name="T32" fmla="*/ 1 w 13"/>
                  <a:gd name="T33" fmla="*/ 11 h 13"/>
                  <a:gd name="T34" fmla="*/ 0 w 13"/>
                  <a:gd name="T35" fmla="*/ 7 h 13"/>
                  <a:gd name="T36" fmla="*/ 1 w 13"/>
                  <a:gd name="T37" fmla="*/ 2 h 13"/>
                  <a:gd name="T38" fmla="*/ 1 w 13"/>
                  <a:gd name="T39" fmla="*/ 2 h 13"/>
                  <a:gd name="T40" fmla="*/ 6 w 13"/>
                  <a:gd name="T41" fmla="*/ 0 h 13"/>
                  <a:gd name="T42" fmla="*/ 6 w 13"/>
                  <a:gd name="T43" fmla="*/ 5 h 13"/>
                  <a:gd name="T44" fmla="*/ 5 w 13"/>
                  <a:gd name="T45" fmla="*/ 5 h 13"/>
                  <a:gd name="T46" fmla="*/ 5 w 13"/>
                  <a:gd name="T47" fmla="*/ 5 h 13"/>
                  <a:gd name="T48" fmla="*/ 5 w 13"/>
                  <a:gd name="T49" fmla="*/ 5 h 13"/>
                  <a:gd name="T50" fmla="*/ 4 w 13"/>
                  <a:gd name="T51" fmla="*/ 7 h 13"/>
                  <a:gd name="T52" fmla="*/ 5 w 13"/>
                  <a:gd name="T53" fmla="*/ 8 h 13"/>
                  <a:gd name="T54" fmla="*/ 6 w 13"/>
                  <a:gd name="T55" fmla="*/ 9 h 13"/>
                  <a:gd name="T56" fmla="*/ 6 w 13"/>
                  <a:gd name="T5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3">
                    <a:moveTo>
                      <a:pt x="6" y="0"/>
                    </a:moveTo>
                    <a:cubicBezTo>
                      <a:pt x="8" y="0"/>
                      <a:pt x="10" y="1"/>
                      <a:pt x="11" y="2"/>
                    </a:cubicBezTo>
                    <a:cubicBezTo>
                      <a:pt x="11" y="2"/>
                      <a:pt x="11" y="2"/>
                      <a:pt x="11" y="2"/>
                    </a:cubicBezTo>
                    <a:cubicBezTo>
                      <a:pt x="12" y="3"/>
                      <a:pt x="13" y="5"/>
                      <a:pt x="13" y="7"/>
                    </a:cubicBezTo>
                    <a:cubicBezTo>
                      <a:pt x="13" y="8"/>
                      <a:pt x="12" y="10"/>
                      <a:pt x="11" y="11"/>
                    </a:cubicBezTo>
                    <a:cubicBezTo>
                      <a:pt x="11" y="11"/>
                      <a:pt x="11" y="11"/>
                      <a:pt x="11" y="11"/>
                    </a:cubicBezTo>
                    <a:cubicBezTo>
                      <a:pt x="10" y="13"/>
                      <a:pt x="8" y="13"/>
                      <a:pt x="6" y="13"/>
                    </a:cubicBezTo>
                    <a:cubicBezTo>
                      <a:pt x="6" y="9"/>
                      <a:pt x="6" y="9"/>
                      <a:pt x="6" y="9"/>
                    </a:cubicBezTo>
                    <a:cubicBezTo>
                      <a:pt x="7" y="9"/>
                      <a:pt x="7" y="8"/>
                      <a:pt x="8" y="8"/>
                    </a:cubicBezTo>
                    <a:cubicBezTo>
                      <a:pt x="8" y="8"/>
                      <a:pt x="8" y="8"/>
                      <a:pt x="8" y="8"/>
                    </a:cubicBezTo>
                    <a:cubicBezTo>
                      <a:pt x="8" y="8"/>
                      <a:pt x="8" y="7"/>
                      <a:pt x="8" y="7"/>
                    </a:cubicBezTo>
                    <a:cubicBezTo>
                      <a:pt x="8" y="6"/>
                      <a:pt x="8" y="6"/>
                      <a:pt x="8" y="5"/>
                    </a:cubicBezTo>
                    <a:cubicBezTo>
                      <a:pt x="8" y="5"/>
                      <a:pt x="8" y="5"/>
                      <a:pt x="8" y="5"/>
                    </a:cubicBezTo>
                    <a:cubicBezTo>
                      <a:pt x="7" y="5"/>
                      <a:pt x="7" y="5"/>
                      <a:pt x="6" y="5"/>
                    </a:cubicBezTo>
                    <a:lnTo>
                      <a:pt x="6" y="0"/>
                    </a:lnTo>
                    <a:close/>
                    <a:moveTo>
                      <a:pt x="6" y="13"/>
                    </a:moveTo>
                    <a:cubicBezTo>
                      <a:pt x="4" y="13"/>
                      <a:pt x="3" y="13"/>
                      <a:pt x="1" y="11"/>
                    </a:cubicBezTo>
                    <a:cubicBezTo>
                      <a:pt x="0" y="10"/>
                      <a:pt x="0" y="8"/>
                      <a:pt x="0" y="7"/>
                    </a:cubicBezTo>
                    <a:cubicBezTo>
                      <a:pt x="0" y="5"/>
                      <a:pt x="0" y="3"/>
                      <a:pt x="1" y="2"/>
                    </a:cubicBezTo>
                    <a:cubicBezTo>
                      <a:pt x="1" y="2"/>
                      <a:pt x="1" y="2"/>
                      <a:pt x="1" y="2"/>
                    </a:cubicBezTo>
                    <a:cubicBezTo>
                      <a:pt x="3" y="1"/>
                      <a:pt x="4" y="0"/>
                      <a:pt x="6" y="0"/>
                    </a:cubicBezTo>
                    <a:cubicBezTo>
                      <a:pt x="6" y="5"/>
                      <a:pt x="6" y="5"/>
                      <a:pt x="6" y="5"/>
                    </a:cubicBezTo>
                    <a:cubicBezTo>
                      <a:pt x="6" y="5"/>
                      <a:pt x="5" y="5"/>
                      <a:pt x="5" y="5"/>
                    </a:cubicBezTo>
                    <a:cubicBezTo>
                      <a:pt x="5" y="5"/>
                      <a:pt x="5" y="5"/>
                      <a:pt x="5" y="5"/>
                    </a:cubicBezTo>
                    <a:cubicBezTo>
                      <a:pt x="5" y="5"/>
                      <a:pt x="5" y="5"/>
                      <a:pt x="5" y="5"/>
                    </a:cubicBezTo>
                    <a:cubicBezTo>
                      <a:pt x="5" y="6"/>
                      <a:pt x="4" y="6"/>
                      <a:pt x="4" y="7"/>
                    </a:cubicBezTo>
                    <a:cubicBezTo>
                      <a:pt x="4" y="7"/>
                      <a:pt x="5" y="8"/>
                      <a:pt x="5" y="8"/>
                    </a:cubicBezTo>
                    <a:cubicBezTo>
                      <a:pt x="5" y="8"/>
                      <a:pt x="6" y="9"/>
                      <a:pt x="6" y="9"/>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6" name="Freeform 104"/>
              <p:cNvSpPr>
                <a:spLocks noEditPoints="1"/>
              </p:cNvSpPr>
              <p:nvPr/>
            </p:nvSpPr>
            <p:spPr bwMode="auto">
              <a:xfrm>
                <a:off x="7672399" y="3859236"/>
                <a:ext cx="47625" cy="44450"/>
              </a:xfrm>
              <a:custGeom>
                <a:avLst/>
                <a:gdLst>
                  <a:gd name="T0" fmla="*/ 10 w 21"/>
                  <a:gd name="T1" fmla="*/ 0 h 20"/>
                  <a:gd name="T2" fmla="*/ 18 w 21"/>
                  <a:gd name="T3" fmla="*/ 3 h 20"/>
                  <a:gd name="T4" fmla="*/ 18 w 21"/>
                  <a:gd name="T5" fmla="*/ 3 h 20"/>
                  <a:gd name="T6" fmla="*/ 21 w 21"/>
                  <a:gd name="T7" fmla="*/ 10 h 20"/>
                  <a:gd name="T8" fmla="*/ 18 w 21"/>
                  <a:gd name="T9" fmla="*/ 17 h 20"/>
                  <a:gd name="T10" fmla="*/ 18 w 21"/>
                  <a:gd name="T11" fmla="*/ 17 h 20"/>
                  <a:gd name="T12" fmla="*/ 10 w 21"/>
                  <a:gd name="T13" fmla="*/ 20 h 20"/>
                  <a:gd name="T14" fmla="*/ 10 w 21"/>
                  <a:gd name="T15" fmla="*/ 16 h 20"/>
                  <a:gd name="T16" fmla="*/ 14 w 21"/>
                  <a:gd name="T17" fmla="*/ 14 h 20"/>
                  <a:gd name="T18" fmla="*/ 14 w 21"/>
                  <a:gd name="T19" fmla="*/ 14 h 20"/>
                  <a:gd name="T20" fmla="*/ 16 w 21"/>
                  <a:gd name="T21" fmla="*/ 10 h 20"/>
                  <a:gd name="T22" fmla="*/ 14 w 21"/>
                  <a:gd name="T23" fmla="*/ 6 h 20"/>
                  <a:gd name="T24" fmla="*/ 14 w 21"/>
                  <a:gd name="T25" fmla="*/ 6 h 20"/>
                  <a:gd name="T26" fmla="*/ 10 w 21"/>
                  <a:gd name="T27" fmla="*/ 4 h 20"/>
                  <a:gd name="T28" fmla="*/ 10 w 21"/>
                  <a:gd name="T29" fmla="*/ 0 h 20"/>
                  <a:gd name="T30" fmla="*/ 10 w 21"/>
                  <a:gd name="T31" fmla="*/ 0 h 20"/>
                  <a:gd name="T32" fmla="*/ 10 w 21"/>
                  <a:gd name="T33" fmla="*/ 0 h 20"/>
                  <a:gd name="T34" fmla="*/ 10 w 21"/>
                  <a:gd name="T35" fmla="*/ 4 h 20"/>
                  <a:gd name="T36" fmla="*/ 10 w 21"/>
                  <a:gd name="T37" fmla="*/ 4 h 20"/>
                  <a:gd name="T38" fmla="*/ 6 w 21"/>
                  <a:gd name="T39" fmla="*/ 6 h 20"/>
                  <a:gd name="T40" fmla="*/ 5 w 21"/>
                  <a:gd name="T41" fmla="*/ 10 h 20"/>
                  <a:gd name="T42" fmla="*/ 6 w 21"/>
                  <a:gd name="T43" fmla="*/ 14 h 20"/>
                  <a:gd name="T44" fmla="*/ 6 w 21"/>
                  <a:gd name="T45" fmla="*/ 14 h 20"/>
                  <a:gd name="T46" fmla="*/ 6 w 21"/>
                  <a:gd name="T47" fmla="*/ 14 h 20"/>
                  <a:gd name="T48" fmla="*/ 10 w 21"/>
                  <a:gd name="T49" fmla="*/ 16 h 20"/>
                  <a:gd name="T50" fmla="*/ 10 w 21"/>
                  <a:gd name="T51" fmla="*/ 16 h 20"/>
                  <a:gd name="T52" fmla="*/ 10 w 21"/>
                  <a:gd name="T53" fmla="*/ 20 h 20"/>
                  <a:gd name="T54" fmla="*/ 10 w 21"/>
                  <a:gd name="T55" fmla="*/ 20 h 20"/>
                  <a:gd name="T56" fmla="*/ 3 w 21"/>
                  <a:gd name="T57" fmla="*/ 17 h 20"/>
                  <a:gd name="T58" fmla="*/ 3 w 21"/>
                  <a:gd name="T59" fmla="*/ 17 h 20"/>
                  <a:gd name="T60" fmla="*/ 0 w 21"/>
                  <a:gd name="T61" fmla="*/ 10 h 20"/>
                  <a:gd name="T62" fmla="*/ 3 w 21"/>
                  <a:gd name="T63" fmla="*/ 3 h 20"/>
                  <a:gd name="T64" fmla="*/ 10 w 21"/>
                  <a:gd name="T6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0">
                    <a:moveTo>
                      <a:pt x="10" y="0"/>
                    </a:moveTo>
                    <a:cubicBezTo>
                      <a:pt x="13" y="0"/>
                      <a:pt x="16" y="1"/>
                      <a:pt x="18" y="3"/>
                    </a:cubicBezTo>
                    <a:cubicBezTo>
                      <a:pt x="18" y="3"/>
                      <a:pt x="18" y="3"/>
                      <a:pt x="18" y="3"/>
                    </a:cubicBezTo>
                    <a:cubicBezTo>
                      <a:pt x="19" y="5"/>
                      <a:pt x="21" y="7"/>
                      <a:pt x="21" y="10"/>
                    </a:cubicBezTo>
                    <a:cubicBezTo>
                      <a:pt x="21" y="13"/>
                      <a:pt x="19" y="16"/>
                      <a:pt x="18" y="17"/>
                    </a:cubicBezTo>
                    <a:cubicBezTo>
                      <a:pt x="18" y="17"/>
                      <a:pt x="18" y="17"/>
                      <a:pt x="18" y="17"/>
                    </a:cubicBezTo>
                    <a:cubicBezTo>
                      <a:pt x="16" y="19"/>
                      <a:pt x="13" y="20"/>
                      <a:pt x="10" y="20"/>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7"/>
                      <a:pt x="14" y="6"/>
                    </a:cubicBezTo>
                    <a:cubicBezTo>
                      <a:pt x="14" y="6"/>
                      <a:pt x="14" y="6"/>
                      <a:pt x="14" y="6"/>
                    </a:cubicBezTo>
                    <a:cubicBezTo>
                      <a:pt x="13" y="5"/>
                      <a:pt x="12" y="4"/>
                      <a:pt x="10" y="4"/>
                    </a:cubicBezTo>
                    <a:lnTo>
                      <a:pt x="10" y="0"/>
                    </a:lnTo>
                    <a:close/>
                    <a:moveTo>
                      <a:pt x="10" y="0"/>
                    </a:moveTo>
                    <a:cubicBezTo>
                      <a:pt x="10" y="0"/>
                      <a:pt x="10" y="0"/>
                      <a:pt x="10" y="0"/>
                    </a:cubicBezTo>
                    <a:cubicBezTo>
                      <a:pt x="10" y="4"/>
                      <a:pt x="10" y="4"/>
                      <a:pt x="10" y="4"/>
                    </a:cubicBezTo>
                    <a:cubicBezTo>
                      <a:pt x="10" y="4"/>
                      <a:pt x="10" y="4"/>
                      <a:pt x="10" y="4"/>
                    </a:cubicBezTo>
                    <a:cubicBezTo>
                      <a:pt x="9" y="4"/>
                      <a:pt x="7" y="5"/>
                      <a:pt x="6" y="6"/>
                    </a:cubicBezTo>
                    <a:cubicBezTo>
                      <a:pt x="5" y="7"/>
                      <a:pt x="5" y="8"/>
                      <a:pt x="5" y="10"/>
                    </a:cubicBezTo>
                    <a:cubicBezTo>
                      <a:pt x="5" y="12"/>
                      <a:pt x="5" y="13"/>
                      <a:pt x="6" y="14"/>
                    </a:cubicBezTo>
                    <a:cubicBezTo>
                      <a:pt x="6" y="14"/>
                      <a:pt x="6" y="14"/>
                      <a:pt x="6" y="14"/>
                    </a:cubicBezTo>
                    <a:cubicBezTo>
                      <a:pt x="6" y="14"/>
                      <a:pt x="6" y="14"/>
                      <a:pt x="6" y="14"/>
                    </a:cubicBezTo>
                    <a:cubicBezTo>
                      <a:pt x="7" y="15"/>
                      <a:pt x="9" y="16"/>
                      <a:pt x="10" y="16"/>
                    </a:cubicBezTo>
                    <a:cubicBezTo>
                      <a:pt x="10" y="16"/>
                      <a:pt x="10" y="16"/>
                      <a:pt x="10" y="16"/>
                    </a:cubicBezTo>
                    <a:cubicBezTo>
                      <a:pt x="10" y="20"/>
                      <a:pt x="10" y="20"/>
                      <a:pt x="10" y="20"/>
                    </a:cubicBezTo>
                    <a:cubicBezTo>
                      <a:pt x="10" y="20"/>
                      <a:pt x="10" y="20"/>
                      <a:pt x="10" y="20"/>
                    </a:cubicBezTo>
                    <a:cubicBezTo>
                      <a:pt x="7" y="20"/>
                      <a:pt x="5" y="19"/>
                      <a:pt x="3" y="17"/>
                    </a:cubicBezTo>
                    <a:cubicBezTo>
                      <a:pt x="3" y="17"/>
                      <a:pt x="3" y="17"/>
                      <a:pt x="3" y="17"/>
                    </a:cubicBezTo>
                    <a:cubicBezTo>
                      <a:pt x="1" y="16"/>
                      <a:pt x="0" y="13"/>
                      <a:pt x="0" y="10"/>
                    </a:cubicBezTo>
                    <a:cubicBezTo>
                      <a:pt x="0" y="7"/>
                      <a:pt x="1" y="5"/>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7" name="Freeform 106"/>
              <p:cNvSpPr>
                <a:spLocks noEditPoints="1"/>
              </p:cNvSpPr>
              <p:nvPr/>
            </p:nvSpPr>
            <p:spPr bwMode="auto">
              <a:xfrm>
                <a:off x="6211898" y="987432"/>
                <a:ext cx="696914" cy="447678"/>
              </a:xfrm>
              <a:custGeom>
                <a:avLst/>
                <a:gdLst>
                  <a:gd name="T0" fmla="*/ 154 w 308"/>
                  <a:gd name="T1" fmla="*/ 0 h 198"/>
                  <a:gd name="T2" fmla="*/ 305 w 308"/>
                  <a:gd name="T3" fmla="*/ 0 h 198"/>
                  <a:gd name="T4" fmla="*/ 308 w 308"/>
                  <a:gd name="T5" fmla="*/ 2 h 198"/>
                  <a:gd name="T6" fmla="*/ 308 w 308"/>
                  <a:gd name="T7" fmla="*/ 195 h 198"/>
                  <a:gd name="T8" fmla="*/ 305 w 308"/>
                  <a:gd name="T9" fmla="*/ 198 h 198"/>
                  <a:gd name="T10" fmla="*/ 154 w 308"/>
                  <a:gd name="T11" fmla="*/ 198 h 198"/>
                  <a:gd name="T12" fmla="*/ 154 w 308"/>
                  <a:gd name="T13" fmla="*/ 193 h 198"/>
                  <a:gd name="T14" fmla="*/ 303 w 308"/>
                  <a:gd name="T15" fmla="*/ 193 h 198"/>
                  <a:gd name="T16" fmla="*/ 303 w 308"/>
                  <a:gd name="T17" fmla="*/ 5 h 198"/>
                  <a:gd name="T18" fmla="*/ 154 w 308"/>
                  <a:gd name="T19" fmla="*/ 5 h 198"/>
                  <a:gd name="T20" fmla="*/ 154 w 308"/>
                  <a:gd name="T21" fmla="*/ 0 h 198"/>
                  <a:gd name="T22" fmla="*/ 3 w 308"/>
                  <a:gd name="T23" fmla="*/ 0 h 198"/>
                  <a:gd name="T24" fmla="*/ 154 w 308"/>
                  <a:gd name="T25" fmla="*/ 0 h 198"/>
                  <a:gd name="T26" fmla="*/ 154 w 308"/>
                  <a:gd name="T27" fmla="*/ 5 h 198"/>
                  <a:gd name="T28" fmla="*/ 5 w 308"/>
                  <a:gd name="T29" fmla="*/ 5 h 198"/>
                  <a:gd name="T30" fmla="*/ 5 w 308"/>
                  <a:gd name="T31" fmla="*/ 193 h 198"/>
                  <a:gd name="T32" fmla="*/ 154 w 308"/>
                  <a:gd name="T33" fmla="*/ 193 h 198"/>
                  <a:gd name="T34" fmla="*/ 154 w 308"/>
                  <a:gd name="T35" fmla="*/ 198 h 198"/>
                  <a:gd name="T36" fmla="*/ 3 w 308"/>
                  <a:gd name="T37" fmla="*/ 198 h 198"/>
                  <a:gd name="T38" fmla="*/ 0 w 308"/>
                  <a:gd name="T39" fmla="*/ 195 h 198"/>
                  <a:gd name="T40" fmla="*/ 0 w 308"/>
                  <a:gd name="T41" fmla="*/ 2 h 198"/>
                  <a:gd name="T42" fmla="*/ 3 w 308"/>
                  <a:gd name="T4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198">
                    <a:moveTo>
                      <a:pt x="154" y="0"/>
                    </a:moveTo>
                    <a:cubicBezTo>
                      <a:pt x="305" y="0"/>
                      <a:pt x="305" y="0"/>
                      <a:pt x="305" y="0"/>
                    </a:cubicBezTo>
                    <a:cubicBezTo>
                      <a:pt x="307" y="0"/>
                      <a:pt x="308" y="1"/>
                      <a:pt x="308" y="2"/>
                    </a:cubicBezTo>
                    <a:cubicBezTo>
                      <a:pt x="308" y="195"/>
                      <a:pt x="308" y="195"/>
                      <a:pt x="308" y="195"/>
                    </a:cubicBezTo>
                    <a:cubicBezTo>
                      <a:pt x="308" y="196"/>
                      <a:pt x="307" y="198"/>
                      <a:pt x="305" y="198"/>
                    </a:cubicBezTo>
                    <a:cubicBezTo>
                      <a:pt x="154" y="198"/>
                      <a:pt x="154" y="198"/>
                      <a:pt x="154" y="198"/>
                    </a:cubicBezTo>
                    <a:cubicBezTo>
                      <a:pt x="154" y="193"/>
                      <a:pt x="154" y="193"/>
                      <a:pt x="154" y="193"/>
                    </a:cubicBezTo>
                    <a:cubicBezTo>
                      <a:pt x="303" y="193"/>
                      <a:pt x="303" y="193"/>
                      <a:pt x="303" y="193"/>
                    </a:cubicBezTo>
                    <a:cubicBezTo>
                      <a:pt x="303" y="5"/>
                      <a:pt x="303" y="5"/>
                      <a:pt x="303" y="5"/>
                    </a:cubicBezTo>
                    <a:cubicBezTo>
                      <a:pt x="154" y="5"/>
                      <a:pt x="154" y="5"/>
                      <a:pt x="154" y="5"/>
                    </a:cubicBezTo>
                    <a:lnTo>
                      <a:pt x="154" y="0"/>
                    </a:lnTo>
                    <a:close/>
                    <a:moveTo>
                      <a:pt x="3" y="0"/>
                    </a:moveTo>
                    <a:cubicBezTo>
                      <a:pt x="154" y="0"/>
                      <a:pt x="154" y="0"/>
                      <a:pt x="154" y="0"/>
                    </a:cubicBezTo>
                    <a:cubicBezTo>
                      <a:pt x="154" y="5"/>
                      <a:pt x="154" y="5"/>
                      <a:pt x="154" y="5"/>
                    </a:cubicBezTo>
                    <a:cubicBezTo>
                      <a:pt x="5" y="5"/>
                      <a:pt x="5" y="5"/>
                      <a:pt x="5" y="5"/>
                    </a:cubicBezTo>
                    <a:cubicBezTo>
                      <a:pt x="5" y="193"/>
                      <a:pt x="5" y="193"/>
                      <a:pt x="5" y="193"/>
                    </a:cubicBezTo>
                    <a:cubicBezTo>
                      <a:pt x="154" y="193"/>
                      <a:pt x="154" y="193"/>
                      <a:pt x="154" y="193"/>
                    </a:cubicBezTo>
                    <a:cubicBezTo>
                      <a:pt x="154" y="198"/>
                      <a:pt x="154" y="198"/>
                      <a:pt x="154" y="198"/>
                    </a:cubicBezTo>
                    <a:cubicBezTo>
                      <a:pt x="3" y="198"/>
                      <a:pt x="3" y="198"/>
                      <a:pt x="3" y="198"/>
                    </a:cubicBezTo>
                    <a:cubicBezTo>
                      <a:pt x="2" y="198"/>
                      <a:pt x="0" y="196"/>
                      <a:pt x="0" y="195"/>
                    </a:cubicBezTo>
                    <a:cubicBezTo>
                      <a:pt x="0" y="2"/>
                      <a:pt x="0" y="2"/>
                      <a:pt x="0" y="2"/>
                    </a:cubicBezTo>
                    <a:cubicBezTo>
                      <a:pt x="0"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8" name="Freeform 107"/>
              <p:cNvSpPr>
                <a:spLocks noEditPoints="1"/>
              </p:cNvSpPr>
              <p:nvPr/>
            </p:nvSpPr>
            <p:spPr bwMode="auto">
              <a:xfrm>
                <a:off x="6269048" y="1482735"/>
                <a:ext cx="119063" cy="80963"/>
              </a:xfrm>
              <a:custGeom>
                <a:avLst/>
                <a:gdLst>
                  <a:gd name="T0" fmla="*/ 26 w 53"/>
                  <a:gd name="T1" fmla="*/ 0 h 36"/>
                  <a:gd name="T2" fmla="*/ 26 w 53"/>
                  <a:gd name="T3" fmla="*/ 0 h 36"/>
                  <a:gd name="T4" fmla="*/ 45 w 53"/>
                  <a:gd name="T5" fmla="*/ 8 h 36"/>
                  <a:gd name="T6" fmla="*/ 45 w 53"/>
                  <a:gd name="T7" fmla="*/ 8 h 36"/>
                  <a:gd name="T8" fmla="*/ 53 w 53"/>
                  <a:gd name="T9" fmla="*/ 27 h 36"/>
                  <a:gd name="T10" fmla="*/ 53 w 53"/>
                  <a:gd name="T11" fmla="*/ 29 h 36"/>
                  <a:gd name="T12" fmla="*/ 52 w 53"/>
                  <a:gd name="T13" fmla="*/ 30 h 36"/>
                  <a:gd name="T14" fmla="*/ 52 w 53"/>
                  <a:gd name="T15" fmla="*/ 32 h 36"/>
                  <a:gd name="T16" fmla="*/ 50 w 53"/>
                  <a:gd name="T17" fmla="*/ 33 h 36"/>
                  <a:gd name="T18" fmla="*/ 49 w 53"/>
                  <a:gd name="T19" fmla="*/ 35 h 36"/>
                  <a:gd name="T20" fmla="*/ 48 w 53"/>
                  <a:gd name="T21" fmla="*/ 35 h 36"/>
                  <a:gd name="T22" fmla="*/ 47 w 53"/>
                  <a:gd name="T23" fmla="*/ 36 h 36"/>
                  <a:gd name="T24" fmla="*/ 45 w 53"/>
                  <a:gd name="T25" fmla="*/ 36 h 36"/>
                  <a:gd name="T26" fmla="*/ 26 w 53"/>
                  <a:gd name="T27" fmla="*/ 36 h 36"/>
                  <a:gd name="T28" fmla="*/ 26 w 53"/>
                  <a:gd name="T29" fmla="*/ 31 h 36"/>
                  <a:gd name="T30" fmla="*/ 45 w 53"/>
                  <a:gd name="T31" fmla="*/ 31 h 36"/>
                  <a:gd name="T32" fmla="*/ 47 w 53"/>
                  <a:gd name="T33" fmla="*/ 30 h 36"/>
                  <a:gd name="T34" fmla="*/ 48 w 53"/>
                  <a:gd name="T35" fmla="*/ 29 h 36"/>
                  <a:gd name="T36" fmla="*/ 48 w 53"/>
                  <a:gd name="T37" fmla="*/ 28 h 36"/>
                  <a:gd name="T38" fmla="*/ 48 w 53"/>
                  <a:gd name="T39" fmla="*/ 27 h 36"/>
                  <a:gd name="T40" fmla="*/ 42 w 53"/>
                  <a:gd name="T41" fmla="*/ 11 h 36"/>
                  <a:gd name="T42" fmla="*/ 41 w 53"/>
                  <a:gd name="T43" fmla="*/ 11 h 36"/>
                  <a:gd name="T44" fmla="*/ 26 w 53"/>
                  <a:gd name="T45" fmla="*/ 5 h 36"/>
                  <a:gd name="T46" fmla="*/ 26 w 53"/>
                  <a:gd name="T47" fmla="*/ 5 h 36"/>
                  <a:gd name="T48" fmla="*/ 26 w 53"/>
                  <a:gd name="T49" fmla="*/ 0 h 36"/>
                  <a:gd name="T50" fmla="*/ 5 w 53"/>
                  <a:gd name="T51" fmla="*/ 36 h 36"/>
                  <a:gd name="T52" fmla="*/ 4 w 53"/>
                  <a:gd name="T53" fmla="*/ 35 h 36"/>
                  <a:gd name="T54" fmla="*/ 4 w 53"/>
                  <a:gd name="T55" fmla="*/ 35 h 36"/>
                  <a:gd name="T56" fmla="*/ 3 w 53"/>
                  <a:gd name="T57" fmla="*/ 33 h 36"/>
                  <a:gd name="T58" fmla="*/ 3 w 53"/>
                  <a:gd name="T59" fmla="*/ 33 h 36"/>
                  <a:gd name="T60" fmla="*/ 1 w 53"/>
                  <a:gd name="T61" fmla="*/ 32 h 36"/>
                  <a:gd name="T62" fmla="*/ 1 w 53"/>
                  <a:gd name="T63" fmla="*/ 32 h 36"/>
                  <a:gd name="T64" fmla="*/ 0 w 53"/>
                  <a:gd name="T65" fmla="*/ 30 h 36"/>
                  <a:gd name="T66" fmla="*/ 0 w 53"/>
                  <a:gd name="T67" fmla="*/ 29 h 36"/>
                  <a:gd name="T68" fmla="*/ 0 w 53"/>
                  <a:gd name="T69" fmla="*/ 27 h 36"/>
                  <a:gd name="T70" fmla="*/ 8 w 53"/>
                  <a:gd name="T71" fmla="*/ 8 h 36"/>
                  <a:gd name="T72" fmla="*/ 26 w 53"/>
                  <a:gd name="T73" fmla="*/ 0 h 36"/>
                  <a:gd name="T74" fmla="*/ 26 w 53"/>
                  <a:gd name="T75" fmla="*/ 5 h 36"/>
                  <a:gd name="T76" fmla="*/ 11 w 53"/>
                  <a:gd name="T77" fmla="*/ 11 h 36"/>
                  <a:gd name="T78" fmla="*/ 5 w 53"/>
                  <a:gd name="T79" fmla="*/ 27 h 36"/>
                  <a:gd name="T80" fmla="*/ 5 w 53"/>
                  <a:gd name="T81" fmla="*/ 28 h 36"/>
                  <a:gd name="T82" fmla="*/ 5 w 53"/>
                  <a:gd name="T83" fmla="*/ 29 h 36"/>
                  <a:gd name="T84" fmla="*/ 6 w 53"/>
                  <a:gd name="T85" fmla="*/ 30 h 36"/>
                  <a:gd name="T86" fmla="*/ 6 w 53"/>
                  <a:gd name="T87" fmla="*/ 30 h 36"/>
                  <a:gd name="T88" fmla="*/ 7 w 53"/>
                  <a:gd name="T89" fmla="*/ 31 h 36"/>
                  <a:gd name="T90" fmla="*/ 26 w 53"/>
                  <a:gd name="T91" fmla="*/ 31 h 36"/>
                  <a:gd name="T92" fmla="*/ 26 w 53"/>
                  <a:gd name="T93" fmla="*/ 36 h 36"/>
                  <a:gd name="T94" fmla="*/ 7 w 53"/>
                  <a:gd name="T95" fmla="*/ 36 h 36"/>
                  <a:gd name="T96" fmla="*/ 5 w 53"/>
                  <a:gd name="T9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36">
                    <a:moveTo>
                      <a:pt x="26" y="0"/>
                    </a:moveTo>
                    <a:cubicBezTo>
                      <a:pt x="26" y="0"/>
                      <a:pt x="26" y="0"/>
                      <a:pt x="26" y="0"/>
                    </a:cubicBezTo>
                    <a:cubicBezTo>
                      <a:pt x="33" y="0"/>
                      <a:pt x="40" y="3"/>
                      <a:pt x="45" y="8"/>
                    </a:cubicBezTo>
                    <a:cubicBezTo>
                      <a:pt x="45" y="8"/>
                      <a:pt x="45" y="8"/>
                      <a:pt x="45" y="8"/>
                    </a:cubicBezTo>
                    <a:cubicBezTo>
                      <a:pt x="50" y="13"/>
                      <a:pt x="53" y="19"/>
                      <a:pt x="53" y="27"/>
                    </a:cubicBezTo>
                    <a:cubicBezTo>
                      <a:pt x="53" y="27"/>
                      <a:pt x="53" y="28"/>
                      <a:pt x="53" y="29"/>
                    </a:cubicBezTo>
                    <a:cubicBezTo>
                      <a:pt x="53" y="29"/>
                      <a:pt x="53" y="30"/>
                      <a:pt x="52" y="30"/>
                    </a:cubicBezTo>
                    <a:cubicBezTo>
                      <a:pt x="52" y="31"/>
                      <a:pt x="52" y="31"/>
                      <a:pt x="52" y="32"/>
                    </a:cubicBezTo>
                    <a:cubicBezTo>
                      <a:pt x="51" y="32"/>
                      <a:pt x="50" y="33"/>
                      <a:pt x="50" y="33"/>
                    </a:cubicBezTo>
                    <a:cubicBezTo>
                      <a:pt x="49" y="34"/>
                      <a:pt x="49" y="34"/>
                      <a:pt x="49" y="35"/>
                    </a:cubicBezTo>
                    <a:cubicBezTo>
                      <a:pt x="48" y="35"/>
                      <a:pt x="48" y="35"/>
                      <a:pt x="48" y="35"/>
                    </a:cubicBezTo>
                    <a:cubicBezTo>
                      <a:pt x="48" y="35"/>
                      <a:pt x="48" y="35"/>
                      <a:pt x="47" y="36"/>
                    </a:cubicBezTo>
                    <a:cubicBezTo>
                      <a:pt x="47" y="36"/>
                      <a:pt x="46" y="36"/>
                      <a:pt x="45" y="36"/>
                    </a:cubicBezTo>
                    <a:cubicBezTo>
                      <a:pt x="26" y="36"/>
                      <a:pt x="26" y="36"/>
                      <a:pt x="26" y="36"/>
                    </a:cubicBezTo>
                    <a:cubicBezTo>
                      <a:pt x="26" y="31"/>
                      <a:pt x="26" y="31"/>
                      <a:pt x="26" y="31"/>
                    </a:cubicBezTo>
                    <a:cubicBezTo>
                      <a:pt x="45" y="31"/>
                      <a:pt x="45" y="31"/>
                      <a:pt x="45" y="31"/>
                    </a:cubicBezTo>
                    <a:cubicBezTo>
                      <a:pt x="46" y="31"/>
                      <a:pt x="46" y="30"/>
                      <a:pt x="47" y="30"/>
                    </a:cubicBezTo>
                    <a:cubicBezTo>
                      <a:pt x="47" y="29"/>
                      <a:pt x="47" y="29"/>
                      <a:pt x="48" y="29"/>
                    </a:cubicBezTo>
                    <a:cubicBezTo>
                      <a:pt x="48" y="28"/>
                      <a:pt x="48" y="28"/>
                      <a:pt x="48" y="28"/>
                    </a:cubicBezTo>
                    <a:cubicBezTo>
                      <a:pt x="48" y="28"/>
                      <a:pt x="48" y="27"/>
                      <a:pt x="48" y="27"/>
                    </a:cubicBezTo>
                    <a:cubicBezTo>
                      <a:pt x="48" y="21"/>
                      <a:pt x="46" y="15"/>
                      <a:pt x="42" y="11"/>
                    </a:cubicBezTo>
                    <a:cubicBezTo>
                      <a:pt x="41" y="11"/>
                      <a:pt x="41" y="11"/>
                      <a:pt x="41" y="11"/>
                    </a:cubicBezTo>
                    <a:cubicBezTo>
                      <a:pt x="38" y="7"/>
                      <a:pt x="32" y="5"/>
                      <a:pt x="26" y="5"/>
                    </a:cubicBezTo>
                    <a:cubicBezTo>
                      <a:pt x="26" y="5"/>
                      <a:pt x="26" y="5"/>
                      <a:pt x="26" y="5"/>
                    </a:cubicBezTo>
                    <a:lnTo>
                      <a:pt x="26" y="0"/>
                    </a:lnTo>
                    <a:close/>
                    <a:moveTo>
                      <a:pt x="5" y="36"/>
                    </a:moveTo>
                    <a:cubicBezTo>
                      <a:pt x="5" y="36"/>
                      <a:pt x="4" y="35"/>
                      <a:pt x="4" y="35"/>
                    </a:cubicBezTo>
                    <a:cubicBezTo>
                      <a:pt x="4" y="35"/>
                      <a:pt x="4" y="35"/>
                      <a:pt x="4" y="35"/>
                    </a:cubicBezTo>
                    <a:cubicBezTo>
                      <a:pt x="4" y="34"/>
                      <a:pt x="3" y="34"/>
                      <a:pt x="3" y="33"/>
                    </a:cubicBezTo>
                    <a:cubicBezTo>
                      <a:pt x="3" y="33"/>
                      <a:pt x="3" y="33"/>
                      <a:pt x="3" y="33"/>
                    </a:cubicBezTo>
                    <a:cubicBezTo>
                      <a:pt x="2" y="33"/>
                      <a:pt x="2" y="32"/>
                      <a:pt x="1" y="32"/>
                    </a:cubicBezTo>
                    <a:cubicBezTo>
                      <a:pt x="1" y="32"/>
                      <a:pt x="1" y="32"/>
                      <a:pt x="1" y="32"/>
                    </a:cubicBezTo>
                    <a:cubicBezTo>
                      <a:pt x="0" y="32"/>
                      <a:pt x="0" y="31"/>
                      <a:pt x="0" y="30"/>
                    </a:cubicBezTo>
                    <a:cubicBezTo>
                      <a:pt x="0" y="30"/>
                      <a:pt x="0" y="29"/>
                      <a:pt x="0" y="29"/>
                    </a:cubicBezTo>
                    <a:cubicBezTo>
                      <a:pt x="0" y="28"/>
                      <a:pt x="0" y="27"/>
                      <a:pt x="0" y="27"/>
                    </a:cubicBezTo>
                    <a:cubicBezTo>
                      <a:pt x="0" y="19"/>
                      <a:pt x="3" y="13"/>
                      <a:pt x="8" y="8"/>
                    </a:cubicBezTo>
                    <a:cubicBezTo>
                      <a:pt x="12" y="3"/>
                      <a:pt x="19" y="0"/>
                      <a:pt x="26" y="0"/>
                    </a:cubicBezTo>
                    <a:cubicBezTo>
                      <a:pt x="26" y="5"/>
                      <a:pt x="26" y="5"/>
                      <a:pt x="26" y="5"/>
                    </a:cubicBezTo>
                    <a:cubicBezTo>
                      <a:pt x="20" y="5"/>
                      <a:pt x="15" y="8"/>
                      <a:pt x="11" y="11"/>
                    </a:cubicBezTo>
                    <a:cubicBezTo>
                      <a:pt x="7" y="15"/>
                      <a:pt x="5" y="21"/>
                      <a:pt x="5" y="27"/>
                    </a:cubicBezTo>
                    <a:cubicBezTo>
                      <a:pt x="5" y="27"/>
                      <a:pt x="5" y="28"/>
                      <a:pt x="5" y="28"/>
                    </a:cubicBezTo>
                    <a:cubicBezTo>
                      <a:pt x="5" y="29"/>
                      <a:pt x="5" y="29"/>
                      <a:pt x="5" y="29"/>
                    </a:cubicBezTo>
                    <a:cubicBezTo>
                      <a:pt x="5" y="29"/>
                      <a:pt x="5" y="29"/>
                      <a:pt x="6" y="30"/>
                    </a:cubicBezTo>
                    <a:cubicBezTo>
                      <a:pt x="6" y="30"/>
                      <a:pt x="6" y="30"/>
                      <a:pt x="6" y="30"/>
                    </a:cubicBezTo>
                    <a:cubicBezTo>
                      <a:pt x="6" y="30"/>
                      <a:pt x="7" y="31"/>
                      <a:pt x="7" y="31"/>
                    </a:cubicBezTo>
                    <a:cubicBezTo>
                      <a:pt x="26" y="31"/>
                      <a:pt x="26" y="31"/>
                      <a:pt x="26" y="31"/>
                    </a:cubicBezTo>
                    <a:cubicBezTo>
                      <a:pt x="26" y="36"/>
                      <a:pt x="26" y="36"/>
                      <a:pt x="26" y="36"/>
                    </a:cubicBezTo>
                    <a:cubicBezTo>
                      <a:pt x="7" y="36"/>
                      <a:pt x="7" y="36"/>
                      <a:pt x="7" y="36"/>
                    </a:cubicBezTo>
                    <a:cubicBezTo>
                      <a:pt x="6" y="36"/>
                      <a:pt x="6" y="36"/>
                      <a:pt x="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9" name="Freeform 108"/>
              <p:cNvSpPr>
                <a:spLocks noEditPoints="1"/>
              </p:cNvSpPr>
              <p:nvPr/>
            </p:nvSpPr>
            <p:spPr bwMode="auto">
              <a:xfrm>
                <a:off x="6502411" y="1482735"/>
                <a:ext cx="119063" cy="80963"/>
              </a:xfrm>
              <a:custGeom>
                <a:avLst/>
                <a:gdLst>
                  <a:gd name="T0" fmla="*/ 26 w 53"/>
                  <a:gd name="T1" fmla="*/ 0 h 36"/>
                  <a:gd name="T2" fmla="*/ 26 w 53"/>
                  <a:gd name="T3" fmla="*/ 0 h 36"/>
                  <a:gd name="T4" fmla="*/ 45 w 53"/>
                  <a:gd name="T5" fmla="*/ 8 h 36"/>
                  <a:gd name="T6" fmla="*/ 45 w 53"/>
                  <a:gd name="T7" fmla="*/ 8 h 36"/>
                  <a:gd name="T8" fmla="*/ 45 w 53"/>
                  <a:gd name="T9" fmla="*/ 8 h 36"/>
                  <a:gd name="T10" fmla="*/ 53 w 53"/>
                  <a:gd name="T11" fmla="*/ 27 h 36"/>
                  <a:gd name="T12" fmla="*/ 53 w 53"/>
                  <a:gd name="T13" fmla="*/ 29 h 36"/>
                  <a:gd name="T14" fmla="*/ 52 w 53"/>
                  <a:gd name="T15" fmla="*/ 30 h 36"/>
                  <a:gd name="T16" fmla="*/ 51 w 53"/>
                  <a:gd name="T17" fmla="*/ 32 h 36"/>
                  <a:gd name="T18" fmla="*/ 50 w 53"/>
                  <a:gd name="T19" fmla="*/ 33 h 36"/>
                  <a:gd name="T20" fmla="*/ 50 w 53"/>
                  <a:gd name="T21" fmla="*/ 33 h 36"/>
                  <a:gd name="T22" fmla="*/ 50 w 53"/>
                  <a:gd name="T23" fmla="*/ 33 h 36"/>
                  <a:gd name="T24" fmla="*/ 48 w 53"/>
                  <a:gd name="T25" fmla="*/ 35 h 36"/>
                  <a:gd name="T26" fmla="*/ 48 w 53"/>
                  <a:gd name="T27" fmla="*/ 35 h 36"/>
                  <a:gd name="T28" fmla="*/ 47 w 53"/>
                  <a:gd name="T29" fmla="*/ 36 h 36"/>
                  <a:gd name="T30" fmla="*/ 45 w 53"/>
                  <a:gd name="T31" fmla="*/ 36 h 36"/>
                  <a:gd name="T32" fmla="*/ 26 w 53"/>
                  <a:gd name="T33" fmla="*/ 36 h 36"/>
                  <a:gd name="T34" fmla="*/ 26 w 53"/>
                  <a:gd name="T35" fmla="*/ 31 h 36"/>
                  <a:gd name="T36" fmla="*/ 45 w 53"/>
                  <a:gd name="T37" fmla="*/ 31 h 36"/>
                  <a:gd name="T38" fmla="*/ 46 w 53"/>
                  <a:gd name="T39" fmla="*/ 30 h 36"/>
                  <a:gd name="T40" fmla="*/ 46 w 53"/>
                  <a:gd name="T41" fmla="*/ 30 h 36"/>
                  <a:gd name="T42" fmla="*/ 48 w 53"/>
                  <a:gd name="T43" fmla="*/ 29 h 36"/>
                  <a:gd name="T44" fmla="*/ 48 w 53"/>
                  <a:gd name="T45" fmla="*/ 28 h 36"/>
                  <a:gd name="T46" fmla="*/ 48 w 53"/>
                  <a:gd name="T47" fmla="*/ 27 h 36"/>
                  <a:gd name="T48" fmla="*/ 41 w 53"/>
                  <a:gd name="T49" fmla="*/ 11 h 36"/>
                  <a:gd name="T50" fmla="*/ 41 w 53"/>
                  <a:gd name="T51" fmla="*/ 11 h 36"/>
                  <a:gd name="T52" fmla="*/ 26 w 53"/>
                  <a:gd name="T53" fmla="*/ 5 h 36"/>
                  <a:gd name="T54" fmla="*/ 26 w 53"/>
                  <a:gd name="T55" fmla="*/ 5 h 36"/>
                  <a:gd name="T56" fmla="*/ 26 w 53"/>
                  <a:gd name="T57" fmla="*/ 0 h 36"/>
                  <a:gd name="T58" fmla="*/ 5 w 53"/>
                  <a:gd name="T59" fmla="*/ 36 h 36"/>
                  <a:gd name="T60" fmla="*/ 4 w 53"/>
                  <a:gd name="T61" fmla="*/ 35 h 36"/>
                  <a:gd name="T62" fmla="*/ 4 w 53"/>
                  <a:gd name="T63" fmla="*/ 35 h 36"/>
                  <a:gd name="T64" fmla="*/ 2 w 53"/>
                  <a:gd name="T65" fmla="*/ 33 h 36"/>
                  <a:gd name="T66" fmla="*/ 1 w 53"/>
                  <a:gd name="T67" fmla="*/ 32 h 36"/>
                  <a:gd name="T68" fmla="*/ 1 w 53"/>
                  <a:gd name="T69" fmla="*/ 32 h 36"/>
                  <a:gd name="T70" fmla="*/ 0 w 53"/>
                  <a:gd name="T71" fmla="*/ 30 h 36"/>
                  <a:gd name="T72" fmla="*/ 0 w 53"/>
                  <a:gd name="T73" fmla="*/ 29 h 36"/>
                  <a:gd name="T74" fmla="*/ 0 w 53"/>
                  <a:gd name="T75" fmla="*/ 27 h 36"/>
                  <a:gd name="T76" fmla="*/ 7 w 53"/>
                  <a:gd name="T77" fmla="*/ 8 h 36"/>
                  <a:gd name="T78" fmla="*/ 7 w 53"/>
                  <a:gd name="T79" fmla="*/ 8 h 36"/>
                  <a:gd name="T80" fmla="*/ 26 w 53"/>
                  <a:gd name="T81" fmla="*/ 0 h 36"/>
                  <a:gd name="T82" fmla="*/ 26 w 53"/>
                  <a:gd name="T83" fmla="*/ 5 h 36"/>
                  <a:gd name="T84" fmla="*/ 11 w 53"/>
                  <a:gd name="T85" fmla="*/ 11 h 36"/>
                  <a:gd name="T86" fmla="*/ 11 w 53"/>
                  <a:gd name="T87" fmla="*/ 12 h 36"/>
                  <a:gd name="T88" fmla="*/ 4 w 53"/>
                  <a:gd name="T89" fmla="*/ 27 h 36"/>
                  <a:gd name="T90" fmla="*/ 4 w 53"/>
                  <a:gd name="T91" fmla="*/ 28 h 36"/>
                  <a:gd name="T92" fmla="*/ 5 w 53"/>
                  <a:gd name="T93" fmla="*/ 29 h 36"/>
                  <a:gd name="T94" fmla="*/ 6 w 53"/>
                  <a:gd name="T95" fmla="*/ 30 h 36"/>
                  <a:gd name="T96" fmla="*/ 6 w 53"/>
                  <a:gd name="T97" fmla="*/ 30 h 36"/>
                  <a:gd name="T98" fmla="*/ 7 w 53"/>
                  <a:gd name="T99" fmla="*/ 31 h 36"/>
                  <a:gd name="T100" fmla="*/ 26 w 53"/>
                  <a:gd name="T101" fmla="*/ 31 h 36"/>
                  <a:gd name="T102" fmla="*/ 26 w 53"/>
                  <a:gd name="T103" fmla="*/ 36 h 36"/>
                  <a:gd name="T104" fmla="*/ 7 w 53"/>
                  <a:gd name="T105" fmla="*/ 36 h 36"/>
                  <a:gd name="T106" fmla="*/ 5 w 53"/>
                  <a:gd name="T10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36">
                    <a:moveTo>
                      <a:pt x="26" y="0"/>
                    </a:moveTo>
                    <a:cubicBezTo>
                      <a:pt x="26" y="0"/>
                      <a:pt x="26" y="0"/>
                      <a:pt x="26" y="0"/>
                    </a:cubicBezTo>
                    <a:cubicBezTo>
                      <a:pt x="33" y="0"/>
                      <a:pt x="40" y="3"/>
                      <a:pt x="45" y="8"/>
                    </a:cubicBezTo>
                    <a:cubicBezTo>
                      <a:pt x="45" y="8"/>
                      <a:pt x="45" y="8"/>
                      <a:pt x="45" y="8"/>
                    </a:cubicBezTo>
                    <a:cubicBezTo>
                      <a:pt x="45" y="8"/>
                      <a:pt x="45" y="8"/>
                      <a:pt x="45" y="8"/>
                    </a:cubicBezTo>
                    <a:cubicBezTo>
                      <a:pt x="50" y="13"/>
                      <a:pt x="53" y="19"/>
                      <a:pt x="53" y="27"/>
                    </a:cubicBezTo>
                    <a:cubicBezTo>
                      <a:pt x="53" y="27"/>
                      <a:pt x="53" y="28"/>
                      <a:pt x="53" y="29"/>
                    </a:cubicBezTo>
                    <a:cubicBezTo>
                      <a:pt x="52" y="29"/>
                      <a:pt x="52" y="30"/>
                      <a:pt x="52" y="30"/>
                    </a:cubicBezTo>
                    <a:cubicBezTo>
                      <a:pt x="52" y="31"/>
                      <a:pt x="52" y="31"/>
                      <a:pt x="51" y="32"/>
                    </a:cubicBezTo>
                    <a:cubicBezTo>
                      <a:pt x="51" y="32"/>
                      <a:pt x="50" y="33"/>
                      <a:pt x="50" y="33"/>
                    </a:cubicBezTo>
                    <a:cubicBezTo>
                      <a:pt x="50" y="33"/>
                      <a:pt x="50" y="33"/>
                      <a:pt x="50" y="33"/>
                    </a:cubicBezTo>
                    <a:cubicBezTo>
                      <a:pt x="50" y="33"/>
                      <a:pt x="50" y="33"/>
                      <a:pt x="50" y="33"/>
                    </a:cubicBezTo>
                    <a:cubicBezTo>
                      <a:pt x="49" y="34"/>
                      <a:pt x="49" y="34"/>
                      <a:pt x="48" y="35"/>
                    </a:cubicBezTo>
                    <a:cubicBezTo>
                      <a:pt x="48" y="35"/>
                      <a:pt x="48" y="35"/>
                      <a:pt x="48" y="35"/>
                    </a:cubicBezTo>
                    <a:cubicBezTo>
                      <a:pt x="48" y="35"/>
                      <a:pt x="47" y="36"/>
                      <a:pt x="47" y="36"/>
                    </a:cubicBezTo>
                    <a:cubicBezTo>
                      <a:pt x="46" y="36"/>
                      <a:pt x="46" y="36"/>
                      <a:pt x="45" y="36"/>
                    </a:cubicBezTo>
                    <a:cubicBezTo>
                      <a:pt x="26" y="36"/>
                      <a:pt x="26" y="36"/>
                      <a:pt x="26" y="36"/>
                    </a:cubicBezTo>
                    <a:cubicBezTo>
                      <a:pt x="26" y="31"/>
                      <a:pt x="26" y="31"/>
                      <a:pt x="26" y="31"/>
                    </a:cubicBezTo>
                    <a:cubicBezTo>
                      <a:pt x="45" y="31"/>
                      <a:pt x="45" y="31"/>
                      <a:pt x="45" y="31"/>
                    </a:cubicBezTo>
                    <a:cubicBezTo>
                      <a:pt x="45" y="31"/>
                      <a:pt x="46" y="30"/>
                      <a:pt x="46" y="30"/>
                    </a:cubicBezTo>
                    <a:cubicBezTo>
                      <a:pt x="46" y="30"/>
                      <a:pt x="46" y="30"/>
                      <a:pt x="46" y="30"/>
                    </a:cubicBezTo>
                    <a:cubicBezTo>
                      <a:pt x="47" y="29"/>
                      <a:pt x="47" y="29"/>
                      <a:pt x="48" y="29"/>
                    </a:cubicBezTo>
                    <a:cubicBezTo>
                      <a:pt x="48" y="28"/>
                      <a:pt x="48" y="28"/>
                      <a:pt x="48" y="28"/>
                    </a:cubicBezTo>
                    <a:cubicBezTo>
                      <a:pt x="48" y="28"/>
                      <a:pt x="48" y="27"/>
                      <a:pt x="48" y="27"/>
                    </a:cubicBezTo>
                    <a:cubicBezTo>
                      <a:pt x="48" y="21"/>
                      <a:pt x="45" y="15"/>
                      <a:pt x="41" y="11"/>
                    </a:cubicBezTo>
                    <a:cubicBezTo>
                      <a:pt x="41" y="11"/>
                      <a:pt x="41" y="11"/>
                      <a:pt x="41" y="11"/>
                    </a:cubicBezTo>
                    <a:cubicBezTo>
                      <a:pt x="38" y="8"/>
                      <a:pt x="32" y="5"/>
                      <a:pt x="26" y="5"/>
                    </a:cubicBezTo>
                    <a:cubicBezTo>
                      <a:pt x="26" y="5"/>
                      <a:pt x="26" y="5"/>
                      <a:pt x="26" y="5"/>
                    </a:cubicBezTo>
                    <a:lnTo>
                      <a:pt x="26" y="0"/>
                    </a:lnTo>
                    <a:close/>
                    <a:moveTo>
                      <a:pt x="5" y="36"/>
                    </a:moveTo>
                    <a:cubicBezTo>
                      <a:pt x="5" y="36"/>
                      <a:pt x="4" y="35"/>
                      <a:pt x="4" y="35"/>
                    </a:cubicBezTo>
                    <a:cubicBezTo>
                      <a:pt x="4" y="35"/>
                      <a:pt x="4" y="35"/>
                      <a:pt x="4" y="35"/>
                    </a:cubicBezTo>
                    <a:cubicBezTo>
                      <a:pt x="3" y="34"/>
                      <a:pt x="3" y="34"/>
                      <a:pt x="2" y="33"/>
                    </a:cubicBezTo>
                    <a:cubicBezTo>
                      <a:pt x="2" y="33"/>
                      <a:pt x="1" y="32"/>
                      <a:pt x="1" y="32"/>
                    </a:cubicBezTo>
                    <a:cubicBezTo>
                      <a:pt x="1" y="32"/>
                      <a:pt x="1" y="32"/>
                      <a:pt x="1" y="32"/>
                    </a:cubicBezTo>
                    <a:cubicBezTo>
                      <a:pt x="0" y="32"/>
                      <a:pt x="0" y="31"/>
                      <a:pt x="0" y="30"/>
                    </a:cubicBezTo>
                    <a:cubicBezTo>
                      <a:pt x="0" y="30"/>
                      <a:pt x="0" y="29"/>
                      <a:pt x="0" y="29"/>
                    </a:cubicBezTo>
                    <a:cubicBezTo>
                      <a:pt x="0" y="28"/>
                      <a:pt x="0" y="27"/>
                      <a:pt x="0" y="27"/>
                    </a:cubicBezTo>
                    <a:cubicBezTo>
                      <a:pt x="0" y="20"/>
                      <a:pt x="3" y="13"/>
                      <a:pt x="7" y="8"/>
                    </a:cubicBezTo>
                    <a:cubicBezTo>
                      <a:pt x="7" y="8"/>
                      <a:pt x="7" y="8"/>
                      <a:pt x="7" y="8"/>
                    </a:cubicBezTo>
                    <a:cubicBezTo>
                      <a:pt x="12" y="3"/>
                      <a:pt x="19" y="0"/>
                      <a:pt x="26" y="0"/>
                    </a:cubicBezTo>
                    <a:cubicBezTo>
                      <a:pt x="26" y="5"/>
                      <a:pt x="26" y="5"/>
                      <a:pt x="26" y="5"/>
                    </a:cubicBezTo>
                    <a:cubicBezTo>
                      <a:pt x="20" y="5"/>
                      <a:pt x="15" y="8"/>
                      <a:pt x="11" y="11"/>
                    </a:cubicBezTo>
                    <a:cubicBezTo>
                      <a:pt x="11" y="12"/>
                      <a:pt x="11" y="12"/>
                      <a:pt x="11" y="12"/>
                    </a:cubicBezTo>
                    <a:cubicBezTo>
                      <a:pt x="7" y="15"/>
                      <a:pt x="4" y="21"/>
                      <a:pt x="4" y="27"/>
                    </a:cubicBezTo>
                    <a:cubicBezTo>
                      <a:pt x="4" y="27"/>
                      <a:pt x="4" y="28"/>
                      <a:pt x="4" y="28"/>
                    </a:cubicBezTo>
                    <a:cubicBezTo>
                      <a:pt x="5" y="29"/>
                      <a:pt x="5" y="29"/>
                      <a:pt x="5" y="29"/>
                    </a:cubicBezTo>
                    <a:cubicBezTo>
                      <a:pt x="5" y="29"/>
                      <a:pt x="5" y="29"/>
                      <a:pt x="6" y="30"/>
                    </a:cubicBezTo>
                    <a:cubicBezTo>
                      <a:pt x="6" y="30"/>
                      <a:pt x="6" y="30"/>
                      <a:pt x="6" y="30"/>
                    </a:cubicBezTo>
                    <a:cubicBezTo>
                      <a:pt x="6" y="30"/>
                      <a:pt x="7" y="31"/>
                      <a:pt x="7" y="31"/>
                    </a:cubicBezTo>
                    <a:cubicBezTo>
                      <a:pt x="26" y="31"/>
                      <a:pt x="26" y="31"/>
                      <a:pt x="26" y="31"/>
                    </a:cubicBezTo>
                    <a:cubicBezTo>
                      <a:pt x="26" y="36"/>
                      <a:pt x="26" y="36"/>
                      <a:pt x="26" y="36"/>
                    </a:cubicBezTo>
                    <a:cubicBezTo>
                      <a:pt x="7" y="36"/>
                      <a:pt x="7" y="36"/>
                      <a:pt x="7" y="36"/>
                    </a:cubicBezTo>
                    <a:cubicBezTo>
                      <a:pt x="6" y="36"/>
                      <a:pt x="6" y="36"/>
                      <a:pt x="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0" name="Freeform 109"/>
              <p:cNvSpPr>
                <a:spLocks noEditPoints="1"/>
              </p:cNvSpPr>
              <p:nvPr/>
            </p:nvSpPr>
            <p:spPr bwMode="auto">
              <a:xfrm>
                <a:off x="6737361" y="1482735"/>
                <a:ext cx="119063" cy="80963"/>
              </a:xfrm>
              <a:custGeom>
                <a:avLst/>
                <a:gdLst>
                  <a:gd name="T0" fmla="*/ 27 w 53"/>
                  <a:gd name="T1" fmla="*/ 31 h 36"/>
                  <a:gd name="T2" fmla="*/ 44 w 53"/>
                  <a:gd name="T3" fmla="*/ 31 h 36"/>
                  <a:gd name="T4" fmla="*/ 46 w 53"/>
                  <a:gd name="T5" fmla="*/ 29 h 36"/>
                  <a:gd name="T6" fmla="*/ 48 w 53"/>
                  <a:gd name="T7" fmla="*/ 27 h 36"/>
                  <a:gd name="T8" fmla="*/ 48 w 53"/>
                  <a:gd name="T9" fmla="*/ 27 h 36"/>
                  <a:gd name="T10" fmla="*/ 42 w 53"/>
                  <a:gd name="T11" fmla="*/ 11 h 36"/>
                  <a:gd name="T12" fmla="*/ 42 w 53"/>
                  <a:gd name="T13" fmla="*/ 11 h 36"/>
                  <a:gd name="T14" fmla="*/ 27 w 53"/>
                  <a:gd name="T15" fmla="*/ 5 h 36"/>
                  <a:gd name="T16" fmla="*/ 27 w 53"/>
                  <a:gd name="T17" fmla="*/ 5 h 36"/>
                  <a:gd name="T18" fmla="*/ 27 w 53"/>
                  <a:gd name="T19" fmla="*/ 0 h 36"/>
                  <a:gd name="T20" fmla="*/ 27 w 53"/>
                  <a:gd name="T21" fmla="*/ 0 h 36"/>
                  <a:gd name="T22" fmla="*/ 45 w 53"/>
                  <a:gd name="T23" fmla="*/ 8 h 36"/>
                  <a:gd name="T24" fmla="*/ 45 w 53"/>
                  <a:gd name="T25" fmla="*/ 8 h 36"/>
                  <a:gd name="T26" fmla="*/ 45 w 53"/>
                  <a:gd name="T27" fmla="*/ 8 h 36"/>
                  <a:gd name="T28" fmla="*/ 53 w 53"/>
                  <a:gd name="T29" fmla="*/ 27 h 36"/>
                  <a:gd name="T30" fmla="*/ 53 w 53"/>
                  <a:gd name="T31" fmla="*/ 28 h 36"/>
                  <a:gd name="T32" fmla="*/ 53 w 53"/>
                  <a:gd name="T33" fmla="*/ 28 h 36"/>
                  <a:gd name="T34" fmla="*/ 53 w 53"/>
                  <a:gd name="T35" fmla="*/ 29 h 36"/>
                  <a:gd name="T36" fmla="*/ 52 w 53"/>
                  <a:gd name="T37" fmla="*/ 31 h 36"/>
                  <a:gd name="T38" fmla="*/ 49 w 53"/>
                  <a:gd name="T39" fmla="*/ 33 h 36"/>
                  <a:gd name="T40" fmla="*/ 47 w 53"/>
                  <a:gd name="T41" fmla="*/ 35 h 36"/>
                  <a:gd name="T42" fmla="*/ 47 w 53"/>
                  <a:gd name="T43" fmla="*/ 35 h 36"/>
                  <a:gd name="T44" fmla="*/ 46 w 53"/>
                  <a:gd name="T45" fmla="*/ 36 h 36"/>
                  <a:gd name="T46" fmla="*/ 44 w 53"/>
                  <a:gd name="T47" fmla="*/ 36 h 36"/>
                  <a:gd name="T48" fmla="*/ 27 w 53"/>
                  <a:gd name="T49" fmla="*/ 36 h 36"/>
                  <a:gd name="T50" fmla="*/ 27 w 53"/>
                  <a:gd name="T51" fmla="*/ 31 h 36"/>
                  <a:gd name="T52" fmla="*/ 6 w 53"/>
                  <a:gd name="T53" fmla="*/ 31 h 36"/>
                  <a:gd name="T54" fmla="*/ 27 w 53"/>
                  <a:gd name="T55" fmla="*/ 31 h 36"/>
                  <a:gd name="T56" fmla="*/ 27 w 53"/>
                  <a:gd name="T57" fmla="*/ 36 h 36"/>
                  <a:gd name="T58" fmla="*/ 6 w 53"/>
                  <a:gd name="T59" fmla="*/ 36 h 36"/>
                  <a:gd name="T60" fmla="*/ 4 w 53"/>
                  <a:gd name="T61" fmla="*/ 36 h 36"/>
                  <a:gd name="T62" fmla="*/ 4 w 53"/>
                  <a:gd name="T63" fmla="*/ 36 h 36"/>
                  <a:gd name="T64" fmla="*/ 3 w 53"/>
                  <a:gd name="T65" fmla="*/ 35 h 36"/>
                  <a:gd name="T66" fmla="*/ 3 w 53"/>
                  <a:gd name="T67" fmla="*/ 35 h 36"/>
                  <a:gd name="T68" fmla="*/ 3 w 53"/>
                  <a:gd name="T69" fmla="*/ 35 h 36"/>
                  <a:gd name="T70" fmla="*/ 2 w 53"/>
                  <a:gd name="T71" fmla="*/ 34 h 36"/>
                  <a:gd name="T72" fmla="*/ 2 w 53"/>
                  <a:gd name="T73" fmla="*/ 34 h 36"/>
                  <a:gd name="T74" fmla="*/ 1 w 53"/>
                  <a:gd name="T75" fmla="*/ 33 h 36"/>
                  <a:gd name="T76" fmla="*/ 1 w 53"/>
                  <a:gd name="T77" fmla="*/ 32 h 36"/>
                  <a:gd name="T78" fmla="*/ 0 w 53"/>
                  <a:gd name="T79" fmla="*/ 29 h 36"/>
                  <a:gd name="T80" fmla="*/ 0 w 53"/>
                  <a:gd name="T81" fmla="*/ 27 h 36"/>
                  <a:gd name="T82" fmla="*/ 8 w 53"/>
                  <a:gd name="T83" fmla="*/ 8 h 36"/>
                  <a:gd name="T84" fmla="*/ 27 w 53"/>
                  <a:gd name="T85" fmla="*/ 0 h 36"/>
                  <a:gd name="T86" fmla="*/ 27 w 53"/>
                  <a:gd name="T87" fmla="*/ 5 h 36"/>
                  <a:gd name="T88" fmla="*/ 11 w 53"/>
                  <a:gd name="T89" fmla="*/ 11 h 36"/>
                  <a:gd name="T90" fmla="*/ 5 w 53"/>
                  <a:gd name="T91" fmla="*/ 27 h 36"/>
                  <a:gd name="T92" fmla="*/ 5 w 53"/>
                  <a:gd name="T93" fmla="*/ 29 h 36"/>
                  <a:gd name="T94" fmla="*/ 5 w 53"/>
                  <a:gd name="T95" fmla="*/ 30 h 36"/>
                  <a:gd name="T96" fmla="*/ 5 w 53"/>
                  <a:gd name="T97" fmla="*/ 31 h 36"/>
                  <a:gd name="T98" fmla="*/ 5 w 53"/>
                  <a:gd name="T99" fmla="*/ 31 h 36"/>
                  <a:gd name="T100" fmla="*/ 6 w 53"/>
                  <a:gd name="T101"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 h="36">
                    <a:moveTo>
                      <a:pt x="27" y="31"/>
                    </a:moveTo>
                    <a:cubicBezTo>
                      <a:pt x="44" y="31"/>
                      <a:pt x="44" y="31"/>
                      <a:pt x="44" y="31"/>
                    </a:cubicBezTo>
                    <a:cubicBezTo>
                      <a:pt x="45" y="30"/>
                      <a:pt x="45" y="30"/>
                      <a:pt x="46" y="29"/>
                    </a:cubicBezTo>
                    <a:cubicBezTo>
                      <a:pt x="47" y="28"/>
                      <a:pt x="48" y="28"/>
                      <a:pt x="48" y="27"/>
                    </a:cubicBezTo>
                    <a:cubicBezTo>
                      <a:pt x="48" y="27"/>
                      <a:pt x="48" y="27"/>
                      <a:pt x="48" y="27"/>
                    </a:cubicBezTo>
                    <a:cubicBezTo>
                      <a:pt x="48" y="21"/>
                      <a:pt x="46" y="15"/>
                      <a:pt x="42" y="11"/>
                    </a:cubicBezTo>
                    <a:cubicBezTo>
                      <a:pt x="42" y="11"/>
                      <a:pt x="42" y="11"/>
                      <a:pt x="42" y="11"/>
                    </a:cubicBezTo>
                    <a:cubicBezTo>
                      <a:pt x="38" y="8"/>
                      <a:pt x="33" y="5"/>
                      <a:pt x="27" y="5"/>
                    </a:cubicBezTo>
                    <a:cubicBezTo>
                      <a:pt x="27" y="5"/>
                      <a:pt x="27" y="5"/>
                      <a:pt x="27" y="5"/>
                    </a:cubicBezTo>
                    <a:cubicBezTo>
                      <a:pt x="27" y="0"/>
                      <a:pt x="27" y="0"/>
                      <a:pt x="27" y="0"/>
                    </a:cubicBezTo>
                    <a:cubicBezTo>
                      <a:pt x="27" y="0"/>
                      <a:pt x="27" y="0"/>
                      <a:pt x="27" y="0"/>
                    </a:cubicBezTo>
                    <a:cubicBezTo>
                      <a:pt x="34" y="0"/>
                      <a:pt x="40" y="3"/>
                      <a:pt x="45" y="8"/>
                    </a:cubicBezTo>
                    <a:cubicBezTo>
                      <a:pt x="45" y="8"/>
                      <a:pt x="45" y="8"/>
                      <a:pt x="45" y="8"/>
                    </a:cubicBezTo>
                    <a:cubicBezTo>
                      <a:pt x="45" y="8"/>
                      <a:pt x="45" y="8"/>
                      <a:pt x="45" y="8"/>
                    </a:cubicBezTo>
                    <a:cubicBezTo>
                      <a:pt x="50" y="13"/>
                      <a:pt x="53" y="19"/>
                      <a:pt x="53" y="27"/>
                    </a:cubicBezTo>
                    <a:cubicBezTo>
                      <a:pt x="53" y="27"/>
                      <a:pt x="53" y="27"/>
                      <a:pt x="53" y="28"/>
                    </a:cubicBezTo>
                    <a:cubicBezTo>
                      <a:pt x="53" y="28"/>
                      <a:pt x="53" y="28"/>
                      <a:pt x="53" y="28"/>
                    </a:cubicBezTo>
                    <a:cubicBezTo>
                      <a:pt x="53" y="28"/>
                      <a:pt x="53" y="29"/>
                      <a:pt x="53" y="29"/>
                    </a:cubicBezTo>
                    <a:cubicBezTo>
                      <a:pt x="53" y="30"/>
                      <a:pt x="52" y="30"/>
                      <a:pt x="52" y="31"/>
                    </a:cubicBezTo>
                    <a:cubicBezTo>
                      <a:pt x="51" y="31"/>
                      <a:pt x="50" y="32"/>
                      <a:pt x="49" y="33"/>
                    </a:cubicBezTo>
                    <a:cubicBezTo>
                      <a:pt x="49" y="33"/>
                      <a:pt x="48" y="34"/>
                      <a:pt x="47" y="35"/>
                    </a:cubicBezTo>
                    <a:cubicBezTo>
                      <a:pt x="47" y="35"/>
                      <a:pt x="47" y="35"/>
                      <a:pt x="47" y="35"/>
                    </a:cubicBezTo>
                    <a:cubicBezTo>
                      <a:pt x="47" y="35"/>
                      <a:pt x="46" y="35"/>
                      <a:pt x="46" y="36"/>
                    </a:cubicBezTo>
                    <a:cubicBezTo>
                      <a:pt x="45" y="36"/>
                      <a:pt x="45" y="36"/>
                      <a:pt x="44" y="36"/>
                    </a:cubicBezTo>
                    <a:cubicBezTo>
                      <a:pt x="27" y="36"/>
                      <a:pt x="27" y="36"/>
                      <a:pt x="27" y="36"/>
                    </a:cubicBezTo>
                    <a:lnTo>
                      <a:pt x="27" y="31"/>
                    </a:lnTo>
                    <a:close/>
                    <a:moveTo>
                      <a:pt x="6" y="31"/>
                    </a:moveTo>
                    <a:cubicBezTo>
                      <a:pt x="27" y="31"/>
                      <a:pt x="27" y="31"/>
                      <a:pt x="27" y="31"/>
                    </a:cubicBezTo>
                    <a:cubicBezTo>
                      <a:pt x="27" y="36"/>
                      <a:pt x="27" y="36"/>
                      <a:pt x="27" y="36"/>
                    </a:cubicBezTo>
                    <a:cubicBezTo>
                      <a:pt x="6" y="36"/>
                      <a:pt x="6" y="36"/>
                      <a:pt x="6" y="36"/>
                    </a:cubicBezTo>
                    <a:cubicBezTo>
                      <a:pt x="5" y="36"/>
                      <a:pt x="5" y="36"/>
                      <a:pt x="4" y="36"/>
                    </a:cubicBezTo>
                    <a:cubicBezTo>
                      <a:pt x="4" y="36"/>
                      <a:pt x="4" y="36"/>
                      <a:pt x="4" y="36"/>
                    </a:cubicBezTo>
                    <a:cubicBezTo>
                      <a:pt x="4" y="36"/>
                      <a:pt x="3" y="35"/>
                      <a:pt x="3" y="35"/>
                    </a:cubicBezTo>
                    <a:cubicBezTo>
                      <a:pt x="3" y="35"/>
                      <a:pt x="3" y="35"/>
                      <a:pt x="3" y="35"/>
                    </a:cubicBezTo>
                    <a:cubicBezTo>
                      <a:pt x="3" y="35"/>
                      <a:pt x="3" y="35"/>
                      <a:pt x="3" y="35"/>
                    </a:cubicBezTo>
                    <a:cubicBezTo>
                      <a:pt x="3" y="34"/>
                      <a:pt x="2" y="34"/>
                      <a:pt x="2" y="34"/>
                    </a:cubicBezTo>
                    <a:cubicBezTo>
                      <a:pt x="2" y="34"/>
                      <a:pt x="2" y="34"/>
                      <a:pt x="2" y="34"/>
                    </a:cubicBezTo>
                    <a:cubicBezTo>
                      <a:pt x="2" y="34"/>
                      <a:pt x="2" y="33"/>
                      <a:pt x="1" y="33"/>
                    </a:cubicBezTo>
                    <a:cubicBezTo>
                      <a:pt x="1" y="33"/>
                      <a:pt x="1" y="32"/>
                      <a:pt x="1" y="32"/>
                    </a:cubicBezTo>
                    <a:cubicBezTo>
                      <a:pt x="0" y="31"/>
                      <a:pt x="0" y="30"/>
                      <a:pt x="0" y="29"/>
                    </a:cubicBezTo>
                    <a:cubicBezTo>
                      <a:pt x="0" y="28"/>
                      <a:pt x="0" y="28"/>
                      <a:pt x="0" y="27"/>
                    </a:cubicBezTo>
                    <a:cubicBezTo>
                      <a:pt x="0" y="19"/>
                      <a:pt x="3" y="13"/>
                      <a:pt x="8" y="8"/>
                    </a:cubicBezTo>
                    <a:cubicBezTo>
                      <a:pt x="13" y="3"/>
                      <a:pt x="19" y="0"/>
                      <a:pt x="27" y="0"/>
                    </a:cubicBezTo>
                    <a:cubicBezTo>
                      <a:pt x="27" y="5"/>
                      <a:pt x="27" y="5"/>
                      <a:pt x="27" y="5"/>
                    </a:cubicBezTo>
                    <a:cubicBezTo>
                      <a:pt x="21" y="5"/>
                      <a:pt x="15" y="8"/>
                      <a:pt x="11" y="11"/>
                    </a:cubicBezTo>
                    <a:cubicBezTo>
                      <a:pt x="7" y="15"/>
                      <a:pt x="5" y="21"/>
                      <a:pt x="5" y="27"/>
                    </a:cubicBezTo>
                    <a:cubicBezTo>
                      <a:pt x="5" y="28"/>
                      <a:pt x="5" y="28"/>
                      <a:pt x="5" y="29"/>
                    </a:cubicBezTo>
                    <a:cubicBezTo>
                      <a:pt x="5" y="29"/>
                      <a:pt x="5" y="30"/>
                      <a:pt x="5" y="30"/>
                    </a:cubicBezTo>
                    <a:cubicBezTo>
                      <a:pt x="5" y="31"/>
                      <a:pt x="5" y="31"/>
                      <a:pt x="5" y="31"/>
                    </a:cubicBezTo>
                    <a:cubicBezTo>
                      <a:pt x="5" y="31"/>
                      <a:pt x="5" y="31"/>
                      <a:pt x="5" y="31"/>
                    </a:cubicBezTo>
                    <a:cubicBezTo>
                      <a:pt x="6" y="31"/>
                      <a:pt x="6" y="31"/>
                      <a:pt x="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1" name="Freeform 110"/>
              <p:cNvSpPr>
                <a:spLocks noEditPoints="1"/>
              </p:cNvSpPr>
              <p:nvPr/>
            </p:nvSpPr>
            <p:spPr bwMode="auto">
              <a:xfrm>
                <a:off x="6215073" y="1552584"/>
                <a:ext cx="225425" cy="84138"/>
              </a:xfrm>
              <a:custGeom>
                <a:avLst/>
                <a:gdLst>
                  <a:gd name="T0" fmla="*/ 93 w 100"/>
                  <a:gd name="T1" fmla="*/ 21 h 37"/>
                  <a:gd name="T2" fmla="*/ 93 w 100"/>
                  <a:gd name="T3" fmla="*/ 8 h 37"/>
                  <a:gd name="T4" fmla="*/ 95 w 100"/>
                  <a:gd name="T5" fmla="*/ 3 h 37"/>
                  <a:gd name="T6" fmla="*/ 100 w 100"/>
                  <a:gd name="T7" fmla="*/ 13 h 37"/>
                  <a:gd name="T8" fmla="*/ 97 w 100"/>
                  <a:gd name="T9" fmla="*/ 24 h 37"/>
                  <a:gd name="T10" fmla="*/ 93 w 100"/>
                  <a:gd name="T11" fmla="*/ 21 h 37"/>
                  <a:gd name="T12" fmla="*/ 93 w 100"/>
                  <a:gd name="T13" fmla="*/ 21 h 37"/>
                  <a:gd name="T14" fmla="*/ 93 w 100"/>
                  <a:gd name="T15" fmla="*/ 21 h 37"/>
                  <a:gd name="T16" fmla="*/ 93 w 100"/>
                  <a:gd name="T17" fmla="*/ 28 h 37"/>
                  <a:gd name="T18" fmla="*/ 92 w 100"/>
                  <a:gd name="T19" fmla="*/ 22 h 37"/>
                  <a:gd name="T20" fmla="*/ 92 w 100"/>
                  <a:gd name="T21" fmla="*/ 7 h 37"/>
                  <a:gd name="T22" fmla="*/ 92 w 100"/>
                  <a:gd name="T23" fmla="*/ 1 h 37"/>
                  <a:gd name="T24" fmla="*/ 93 w 100"/>
                  <a:gd name="T25" fmla="*/ 8 h 37"/>
                  <a:gd name="T26" fmla="*/ 93 w 100"/>
                  <a:gd name="T27" fmla="*/ 21 h 37"/>
                  <a:gd name="T28" fmla="*/ 92 w 100"/>
                  <a:gd name="T29" fmla="*/ 7 h 37"/>
                  <a:gd name="T30" fmla="*/ 50 w 100"/>
                  <a:gd name="T31" fmla="*/ 32 h 37"/>
                  <a:gd name="T32" fmla="*/ 82 w 100"/>
                  <a:gd name="T33" fmla="*/ 29 h 37"/>
                  <a:gd name="T34" fmla="*/ 92 w 100"/>
                  <a:gd name="T35" fmla="*/ 29 h 37"/>
                  <a:gd name="T36" fmla="*/ 69 w 100"/>
                  <a:gd name="T37" fmla="*/ 37 h 37"/>
                  <a:gd name="T38" fmla="*/ 50 w 100"/>
                  <a:gd name="T39" fmla="*/ 32 h 37"/>
                  <a:gd name="T40" fmla="*/ 92 w 100"/>
                  <a:gd name="T41" fmla="*/ 7 h 37"/>
                  <a:gd name="T42" fmla="*/ 85 w 100"/>
                  <a:gd name="T43" fmla="*/ 4 h 37"/>
                  <a:gd name="T44" fmla="*/ 78 w 100"/>
                  <a:gd name="T45" fmla="*/ 8 h 37"/>
                  <a:gd name="T46" fmla="*/ 70 w 100"/>
                  <a:gd name="T47" fmla="*/ 12 h 37"/>
                  <a:gd name="T48" fmla="*/ 70 w 100"/>
                  <a:gd name="T49" fmla="*/ 12 h 37"/>
                  <a:gd name="T50" fmla="*/ 70 w 100"/>
                  <a:gd name="T51" fmla="*/ 12 h 37"/>
                  <a:gd name="T52" fmla="*/ 50 w 100"/>
                  <a:gd name="T53" fmla="*/ 12 h 37"/>
                  <a:gd name="T54" fmla="*/ 69 w 100"/>
                  <a:gd name="T55" fmla="*/ 7 h 37"/>
                  <a:gd name="T56" fmla="*/ 70 w 100"/>
                  <a:gd name="T57" fmla="*/ 7 h 37"/>
                  <a:gd name="T58" fmla="*/ 70 w 100"/>
                  <a:gd name="T59" fmla="*/ 7 h 37"/>
                  <a:gd name="T60" fmla="*/ 74 w 100"/>
                  <a:gd name="T61" fmla="*/ 5 h 37"/>
                  <a:gd name="T62" fmla="*/ 85 w 100"/>
                  <a:gd name="T63" fmla="*/ 0 h 37"/>
                  <a:gd name="T64" fmla="*/ 92 w 100"/>
                  <a:gd name="T65" fmla="*/ 1 h 37"/>
                  <a:gd name="T66" fmla="*/ 92 w 100"/>
                  <a:gd name="T67" fmla="*/ 7 h 37"/>
                  <a:gd name="T68" fmla="*/ 15 w 100"/>
                  <a:gd name="T69" fmla="*/ 4 h 37"/>
                  <a:gd name="T70" fmla="*/ 9 w 100"/>
                  <a:gd name="T71" fmla="*/ 7 h 37"/>
                  <a:gd name="T72" fmla="*/ 7 w 100"/>
                  <a:gd name="T73" fmla="*/ 21 h 37"/>
                  <a:gd name="T74" fmla="*/ 31 w 100"/>
                  <a:gd name="T75" fmla="*/ 32 h 37"/>
                  <a:gd name="T76" fmla="*/ 50 w 100"/>
                  <a:gd name="T77" fmla="*/ 37 h 37"/>
                  <a:gd name="T78" fmla="*/ 16 w 100"/>
                  <a:gd name="T79" fmla="*/ 33 h 37"/>
                  <a:gd name="T80" fmla="*/ 0 w 100"/>
                  <a:gd name="T81" fmla="*/ 13 h 37"/>
                  <a:gd name="T82" fmla="*/ 10 w 100"/>
                  <a:gd name="T83" fmla="*/ 0 h 37"/>
                  <a:gd name="T84" fmla="*/ 21 w 100"/>
                  <a:gd name="T85" fmla="*/ 1 h 37"/>
                  <a:gd name="T86" fmla="*/ 28 w 100"/>
                  <a:gd name="T87" fmla="*/ 6 h 37"/>
                  <a:gd name="T88" fmla="*/ 31 w 100"/>
                  <a:gd name="T89" fmla="*/ 7 h 37"/>
                  <a:gd name="T90" fmla="*/ 31 w 100"/>
                  <a:gd name="T91" fmla="*/ 7 h 37"/>
                  <a:gd name="T92" fmla="*/ 50 w 100"/>
                  <a:gd name="T93" fmla="*/ 12 h 37"/>
                  <a:gd name="T94" fmla="*/ 31 w 100"/>
                  <a:gd name="T95" fmla="*/ 12 h 37"/>
                  <a:gd name="T96" fmla="*/ 31 w 100"/>
                  <a:gd name="T97" fmla="*/ 12 h 37"/>
                  <a:gd name="T98" fmla="*/ 30 w 100"/>
                  <a:gd name="T99" fmla="*/ 12 h 37"/>
                  <a:gd name="T100" fmla="*/ 23 w 100"/>
                  <a:gd name="T101" fmla="*/ 8 h 37"/>
                  <a:gd name="T102" fmla="*/ 15 w 100"/>
                  <a:gd name="T10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37">
                    <a:moveTo>
                      <a:pt x="93" y="21"/>
                    </a:moveTo>
                    <a:cubicBezTo>
                      <a:pt x="93" y="21"/>
                      <a:pt x="93" y="21"/>
                      <a:pt x="93" y="21"/>
                    </a:cubicBezTo>
                    <a:cubicBezTo>
                      <a:pt x="95" y="19"/>
                      <a:pt x="96" y="16"/>
                      <a:pt x="95" y="14"/>
                    </a:cubicBezTo>
                    <a:cubicBezTo>
                      <a:pt x="95" y="12"/>
                      <a:pt x="94" y="10"/>
                      <a:pt x="93" y="8"/>
                    </a:cubicBezTo>
                    <a:cubicBezTo>
                      <a:pt x="93" y="2"/>
                      <a:pt x="93" y="2"/>
                      <a:pt x="93" y="2"/>
                    </a:cubicBezTo>
                    <a:cubicBezTo>
                      <a:pt x="94" y="2"/>
                      <a:pt x="94" y="3"/>
                      <a:pt x="95" y="3"/>
                    </a:cubicBezTo>
                    <a:cubicBezTo>
                      <a:pt x="95" y="3"/>
                      <a:pt x="95" y="3"/>
                      <a:pt x="95" y="3"/>
                    </a:cubicBezTo>
                    <a:cubicBezTo>
                      <a:pt x="98" y="6"/>
                      <a:pt x="100" y="9"/>
                      <a:pt x="100" y="13"/>
                    </a:cubicBezTo>
                    <a:cubicBezTo>
                      <a:pt x="100" y="17"/>
                      <a:pt x="99" y="21"/>
                      <a:pt x="97" y="24"/>
                    </a:cubicBezTo>
                    <a:cubicBezTo>
                      <a:pt x="97" y="24"/>
                      <a:pt x="97" y="24"/>
                      <a:pt x="97" y="24"/>
                    </a:cubicBezTo>
                    <a:cubicBezTo>
                      <a:pt x="96" y="25"/>
                      <a:pt x="94" y="27"/>
                      <a:pt x="93" y="28"/>
                    </a:cubicBezTo>
                    <a:lnTo>
                      <a:pt x="93" y="21"/>
                    </a:lnTo>
                    <a:close/>
                    <a:moveTo>
                      <a:pt x="93" y="21"/>
                    </a:moveTo>
                    <a:cubicBezTo>
                      <a:pt x="93" y="21"/>
                      <a:pt x="93" y="21"/>
                      <a:pt x="93" y="21"/>
                    </a:cubicBezTo>
                    <a:close/>
                    <a:moveTo>
                      <a:pt x="92" y="22"/>
                    </a:moveTo>
                    <a:cubicBezTo>
                      <a:pt x="92" y="22"/>
                      <a:pt x="93" y="21"/>
                      <a:pt x="93" y="21"/>
                    </a:cubicBezTo>
                    <a:cubicBezTo>
                      <a:pt x="93" y="21"/>
                      <a:pt x="93" y="21"/>
                      <a:pt x="93" y="21"/>
                    </a:cubicBezTo>
                    <a:cubicBezTo>
                      <a:pt x="93" y="28"/>
                      <a:pt x="93" y="28"/>
                      <a:pt x="93" y="28"/>
                    </a:cubicBezTo>
                    <a:cubicBezTo>
                      <a:pt x="93" y="28"/>
                      <a:pt x="92" y="28"/>
                      <a:pt x="92" y="29"/>
                    </a:cubicBezTo>
                    <a:cubicBezTo>
                      <a:pt x="92" y="22"/>
                      <a:pt x="92" y="22"/>
                      <a:pt x="92" y="22"/>
                    </a:cubicBezTo>
                    <a:close/>
                    <a:moveTo>
                      <a:pt x="93" y="8"/>
                    </a:moveTo>
                    <a:cubicBezTo>
                      <a:pt x="93" y="8"/>
                      <a:pt x="92" y="7"/>
                      <a:pt x="92" y="7"/>
                    </a:cubicBezTo>
                    <a:cubicBezTo>
                      <a:pt x="92" y="7"/>
                      <a:pt x="92" y="7"/>
                      <a:pt x="92" y="7"/>
                    </a:cubicBezTo>
                    <a:cubicBezTo>
                      <a:pt x="92" y="1"/>
                      <a:pt x="92" y="1"/>
                      <a:pt x="92" y="1"/>
                    </a:cubicBezTo>
                    <a:cubicBezTo>
                      <a:pt x="92" y="1"/>
                      <a:pt x="93" y="1"/>
                      <a:pt x="93" y="2"/>
                    </a:cubicBezTo>
                    <a:cubicBezTo>
                      <a:pt x="93" y="8"/>
                      <a:pt x="93" y="8"/>
                      <a:pt x="93" y="8"/>
                    </a:cubicBezTo>
                    <a:close/>
                    <a:moveTo>
                      <a:pt x="93" y="21"/>
                    </a:moveTo>
                    <a:cubicBezTo>
                      <a:pt x="93" y="21"/>
                      <a:pt x="93" y="21"/>
                      <a:pt x="93" y="21"/>
                    </a:cubicBezTo>
                    <a:cubicBezTo>
                      <a:pt x="93" y="21"/>
                      <a:pt x="93" y="21"/>
                      <a:pt x="93" y="21"/>
                    </a:cubicBezTo>
                    <a:close/>
                    <a:moveTo>
                      <a:pt x="92" y="7"/>
                    </a:moveTo>
                    <a:cubicBezTo>
                      <a:pt x="92" y="7"/>
                      <a:pt x="92" y="7"/>
                      <a:pt x="92" y="7"/>
                    </a:cubicBezTo>
                    <a:close/>
                    <a:moveTo>
                      <a:pt x="50" y="32"/>
                    </a:moveTo>
                    <a:cubicBezTo>
                      <a:pt x="69" y="32"/>
                      <a:pt x="69" y="32"/>
                      <a:pt x="69" y="32"/>
                    </a:cubicBezTo>
                    <a:cubicBezTo>
                      <a:pt x="74" y="32"/>
                      <a:pt x="78" y="31"/>
                      <a:pt x="82" y="29"/>
                    </a:cubicBezTo>
                    <a:cubicBezTo>
                      <a:pt x="86" y="27"/>
                      <a:pt x="89" y="25"/>
                      <a:pt x="92" y="22"/>
                    </a:cubicBezTo>
                    <a:cubicBezTo>
                      <a:pt x="92" y="29"/>
                      <a:pt x="92" y="29"/>
                      <a:pt x="92" y="29"/>
                    </a:cubicBezTo>
                    <a:cubicBezTo>
                      <a:pt x="90" y="31"/>
                      <a:pt x="87" y="32"/>
                      <a:pt x="84" y="33"/>
                    </a:cubicBezTo>
                    <a:cubicBezTo>
                      <a:pt x="80" y="36"/>
                      <a:pt x="75" y="37"/>
                      <a:pt x="69" y="37"/>
                    </a:cubicBezTo>
                    <a:cubicBezTo>
                      <a:pt x="50" y="37"/>
                      <a:pt x="50" y="37"/>
                      <a:pt x="50" y="37"/>
                    </a:cubicBezTo>
                    <a:cubicBezTo>
                      <a:pt x="50" y="32"/>
                      <a:pt x="50" y="32"/>
                      <a:pt x="50" y="32"/>
                    </a:cubicBezTo>
                    <a:close/>
                    <a:moveTo>
                      <a:pt x="92" y="7"/>
                    </a:moveTo>
                    <a:cubicBezTo>
                      <a:pt x="92" y="7"/>
                      <a:pt x="92" y="7"/>
                      <a:pt x="92" y="7"/>
                    </a:cubicBezTo>
                    <a:cubicBezTo>
                      <a:pt x="91" y="6"/>
                      <a:pt x="90" y="5"/>
                      <a:pt x="89" y="5"/>
                    </a:cubicBezTo>
                    <a:cubicBezTo>
                      <a:pt x="88" y="5"/>
                      <a:pt x="86" y="4"/>
                      <a:pt x="85" y="4"/>
                    </a:cubicBezTo>
                    <a:cubicBezTo>
                      <a:pt x="84" y="4"/>
                      <a:pt x="82" y="5"/>
                      <a:pt x="81" y="5"/>
                    </a:cubicBezTo>
                    <a:cubicBezTo>
                      <a:pt x="80" y="6"/>
                      <a:pt x="79" y="7"/>
                      <a:pt x="78" y="8"/>
                    </a:cubicBezTo>
                    <a:cubicBezTo>
                      <a:pt x="77" y="9"/>
                      <a:pt x="76" y="10"/>
                      <a:pt x="74" y="11"/>
                    </a:cubicBezTo>
                    <a:cubicBezTo>
                      <a:pt x="73" y="11"/>
                      <a:pt x="72" y="12"/>
                      <a:pt x="70" y="12"/>
                    </a:cubicBezTo>
                    <a:cubicBezTo>
                      <a:pt x="70" y="12"/>
                      <a:pt x="70" y="12"/>
                      <a:pt x="70" y="12"/>
                    </a:cubicBezTo>
                    <a:cubicBezTo>
                      <a:pt x="70" y="12"/>
                      <a:pt x="70" y="12"/>
                      <a:pt x="70" y="12"/>
                    </a:cubicBezTo>
                    <a:cubicBezTo>
                      <a:pt x="70" y="12"/>
                      <a:pt x="70" y="12"/>
                      <a:pt x="70" y="12"/>
                    </a:cubicBezTo>
                    <a:cubicBezTo>
                      <a:pt x="70" y="12"/>
                      <a:pt x="70" y="12"/>
                      <a:pt x="70" y="12"/>
                    </a:cubicBezTo>
                    <a:cubicBezTo>
                      <a:pt x="70" y="12"/>
                      <a:pt x="70" y="12"/>
                      <a:pt x="69" y="12"/>
                    </a:cubicBezTo>
                    <a:cubicBezTo>
                      <a:pt x="50" y="12"/>
                      <a:pt x="50" y="12"/>
                      <a:pt x="50" y="12"/>
                    </a:cubicBezTo>
                    <a:cubicBezTo>
                      <a:pt x="50" y="7"/>
                      <a:pt x="50" y="7"/>
                      <a:pt x="50" y="7"/>
                    </a:cubicBezTo>
                    <a:cubicBezTo>
                      <a:pt x="69" y="7"/>
                      <a:pt x="69" y="7"/>
                      <a:pt x="69" y="7"/>
                    </a:cubicBezTo>
                    <a:cubicBezTo>
                      <a:pt x="70" y="7"/>
                      <a:pt x="70" y="7"/>
                      <a:pt x="70" y="7"/>
                    </a:cubicBezTo>
                    <a:cubicBezTo>
                      <a:pt x="70" y="7"/>
                      <a:pt x="70" y="7"/>
                      <a:pt x="70" y="7"/>
                    </a:cubicBezTo>
                    <a:cubicBezTo>
                      <a:pt x="70" y="7"/>
                      <a:pt x="70" y="7"/>
                      <a:pt x="70" y="7"/>
                    </a:cubicBezTo>
                    <a:cubicBezTo>
                      <a:pt x="70" y="7"/>
                      <a:pt x="70" y="7"/>
                      <a:pt x="70" y="7"/>
                    </a:cubicBezTo>
                    <a:cubicBezTo>
                      <a:pt x="71" y="7"/>
                      <a:pt x="71" y="7"/>
                      <a:pt x="72" y="6"/>
                    </a:cubicBezTo>
                    <a:cubicBezTo>
                      <a:pt x="73" y="6"/>
                      <a:pt x="73" y="5"/>
                      <a:pt x="74" y="5"/>
                    </a:cubicBezTo>
                    <a:cubicBezTo>
                      <a:pt x="75" y="3"/>
                      <a:pt x="77" y="2"/>
                      <a:pt x="79" y="1"/>
                    </a:cubicBezTo>
                    <a:cubicBezTo>
                      <a:pt x="81" y="0"/>
                      <a:pt x="83" y="0"/>
                      <a:pt x="85" y="0"/>
                    </a:cubicBezTo>
                    <a:cubicBezTo>
                      <a:pt x="87" y="0"/>
                      <a:pt x="89" y="0"/>
                      <a:pt x="90" y="0"/>
                    </a:cubicBezTo>
                    <a:cubicBezTo>
                      <a:pt x="91" y="1"/>
                      <a:pt x="91" y="1"/>
                      <a:pt x="92" y="1"/>
                    </a:cubicBezTo>
                    <a:lnTo>
                      <a:pt x="92" y="7"/>
                    </a:lnTo>
                    <a:close/>
                    <a:moveTo>
                      <a:pt x="92" y="7"/>
                    </a:moveTo>
                    <a:cubicBezTo>
                      <a:pt x="92" y="7"/>
                      <a:pt x="92" y="7"/>
                      <a:pt x="92" y="7"/>
                    </a:cubicBezTo>
                    <a:close/>
                    <a:moveTo>
                      <a:pt x="15" y="4"/>
                    </a:moveTo>
                    <a:cubicBezTo>
                      <a:pt x="14" y="4"/>
                      <a:pt x="13" y="5"/>
                      <a:pt x="12" y="5"/>
                    </a:cubicBezTo>
                    <a:cubicBezTo>
                      <a:pt x="11" y="5"/>
                      <a:pt x="10" y="6"/>
                      <a:pt x="9" y="7"/>
                    </a:cubicBezTo>
                    <a:cubicBezTo>
                      <a:pt x="7" y="8"/>
                      <a:pt x="5" y="11"/>
                      <a:pt x="5" y="14"/>
                    </a:cubicBezTo>
                    <a:cubicBezTo>
                      <a:pt x="5" y="16"/>
                      <a:pt x="6" y="19"/>
                      <a:pt x="7" y="21"/>
                    </a:cubicBezTo>
                    <a:cubicBezTo>
                      <a:pt x="10" y="24"/>
                      <a:pt x="14" y="27"/>
                      <a:pt x="18" y="29"/>
                    </a:cubicBezTo>
                    <a:cubicBezTo>
                      <a:pt x="22" y="31"/>
                      <a:pt x="27" y="32"/>
                      <a:pt x="31" y="32"/>
                    </a:cubicBezTo>
                    <a:cubicBezTo>
                      <a:pt x="50" y="32"/>
                      <a:pt x="50" y="32"/>
                      <a:pt x="50" y="32"/>
                    </a:cubicBezTo>
                    <a:cubicBezTo>
                      <a:pt x="50" y="37"/>
                      <a:pt x="50" y="37"/>
                      <a:pt x="50" y="37"/>
                    </a:cubicBezTo>
                    <a:cubicBezTo>
                      <a:pt x="31" y="37"/>
                      <a:pt x="31" y="37"/>
                      <a:pt x="31" y="37"/>
                    </a:cubicBezTo>
                    <a:cubicBezTo>
                      <a:pt x="26" y="37"/>
                      <a:pt x="21" y="36"/>
                      <a:pt x="16" y="33"/>
                    </a:cubicBezTo>
                    <a:cubicBezTo>
                      <a:pt x="11" y="31"/>
                      <a:pt x="7" y="28"/>
                      <a:pt x="4" y="24"/>
                    </a:cubicBezTo>
                    <a:cubicBezTo>
                      <a:pt x="1" y="21"/>
                      <a:pt x="0" y="17"/>
                      <a:pt x="0" y="13"/>
                    </a:cubicBezTo>
                    <a:cubicBezTo>
                      <a:pt x="1" y="9"/>
                      <a:pt x="2" y="6"/>
                      <a:pt x="6" y="3"/>
                    </a:cubicBezTo>
                    <a:cubicBezTo>
                      <a:pt x="7" y="2"/>
                      <a:pt x="9" y="1"/>
                      <a:pt x="10" y="0"/>
                    </a:cubicBezTo>
                    <a:cubicBezTo>
                      <a:pt x="12" y="0"/>
                      <a:pt x="13" y="0"/>
                      <a:pt x="15" y="0"/>
                    </a:cubicBezTo>
                    <a:cubicBezTo>
                      <a:pt x="17" y="0"/>
                      <a:pt x="19" y="0"/>
                      <a:pt x="21" y="1"/>
                    </a:cubicBezTo>
                    <a:cubicBezTo>
                      <a:pt x="23" y="2"/>
                      <a:pt x="25" y="3"/>
                      <a:pt x="27" y="5"/>
                    </a:cubicBezTo>
                    <a:cubicBezTo>
                      <a:pt x="27" y="5"/>
                      <a:pt x="28" y="6"/>
                      <a:pt x="28" y="6"/>
                    </a:cubicBezTo>
                    <a:cubicBezTo>
                      <a:pt x="29" y="7"/>
                      <a:pt x="30" y="7"/>
                      <a:pt x="30" y="7"/>
                    </a:cubicBezTo>
                    <a:cubicBezTo>
                      <a:pt x="31" y="7"/>
                      <a:pt x="31" y="7"/>
                      <a:pt x="31" y="7"/>
                    </a:cubicBezTo>
                    <a:cubicBezTo>
                      <a:pt x="31" y="7"/>
                      <a:pt x="31" y="7"/>
                      <a:pt x="31" y="7"/>
                    </a:cubicBezTo>
                    <a:cubicBezTo>
                      <a:pt x="31" y="7"/>
                      <a:pt x="31" y="7"/>
                      <a:pt x="31" y="7"/>
                    </a:cubicBezTo>
                    <a:cubicBezTo>
                      <a:pt x="50" y="7"/>
                      <a:pt x="50" y="7"/>
                      <a:pt x="50" y="7"/>
                    </a:cubicBezTo>
                    <a:cubicBezTo>
                      <a:pt x="50" y="12"/>
                      <a:pt x="50" y="12"/>
                      <a:pt x="50" y="12"/>
                    </a:cubicBezTo>
                    <a:cubicBezTo>
                      <a:pt x="31" y="12"/>
                      <a:pt x="31" y="12"/>
                      <a:pt x="31" y="12"/>
                    </a:cubicBezTo>
                    <a:cubicBezTo>
                      <a:pt x="31" y="12"/>
                      <a:pt x="31" y="12"/>
                      <a:pt x="31" y="12"/>
                    </a:cubicBezTo>
                    <a:cubicBezTo>
                      <a:pt x="31" y="12"/>
                      <a:pt x="31" y="12"/>
                      <a:pt x="31" y="12"/>
                    </a:cubicBezTo>
                    <a:cubicBezTo>
                      <a:pt x="31" y="12"/>
                      <a:pt x="31" y="12"/>
                      <a:pt x="31" y="12"/>
                    </a:cubicBezTo>
                    <a:cubicBezTo>
                      <a:pt x="30" y="12"/>
                      <a:pt x="30" y="12"/>
                      <a:pt x="30" y="12"/>
                    </a:cubicBezTo>
                    <a:cubicBezTo>
                      <a:pt x="30" y="12"/>
                      <a:pt x="30" y="12"/>
                      <a:pt x="30" y="12"/>
                    </a:cubicBezTo>
                    <a:cubicBezTo>
                      <a:pt x="29" y="12"/>
                      <a:pt x="27" y="11"/>
                      <a:pt x="26" y="11"/>
                    </a:cubicBezTo>
                    <a:cubicBezTo>
                      <a:pt x="25" y="10"/>
                      <a:pt x="24" y="9"/>
                      <a:pt x="23" y="8"/>
                    </a:cubicBezTo>
                    <a:cubicBezTo>
                      <a:pt x="22" y="7"/>
                      <a:pt x="21" y="6"/>
                      <a:pt x="19" y="5"/>
                    </a:cubicBezTo>
                    <a:cubicBezTo>
                      <a:pt x="18" y="5"/>
                      <a:pt x="17" y="4"/>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2" name="Freeform 111"/>
              <p:cNvSpPr>
                <a:spLocks noEditPoints="1"/>
              </p:cNvSpPr>
              <p:nvPr/>
            </p:nvSpPr>
            <p:spPr bwMode="auto">
              <a:xfrm>
                <a:off x="6680211" y="1552584"/>
                <a:ext cx="225425" cy="84138"/>
              </a:xfrm>
              <a:custGeom>
                <a:avLst/>
                <a:gdLst>
                  <a:gd name="T0" fmla="*/ 69 w 100"/>
                  <a:gd name="T1" fmla="*/ 32 h 37"/>
                  <a:gd name="T2" fmla="*/ 93 w 100"/>
                  <a:gd name="T3" fmla="*/ 21 h 37"/>
                  <a:gd name="T4" fmla="*/ 49 w 100"/>
                  <a:gd name="T5" fmla="*/ 13 h 37"/>
                  <a:gd name="T6" fmla="*/ 95 w 100"/>
                  <a:gd name="T7" fmla="*/ 14 h 37"/>
                  <a:gd name="T8" fmla="*/ 91 w 100"/>
                  <a:gd name="T9" fmla="*/ 7 h 37"/>
                  <a:gd name="T10" fmla="*/ 85 w 100"/>
                  <a:gd name="T11" fmla="*/ 4 h 37"/>
                  <a:gd name="T12" fmla="*/ 77 w 100"/>
                  <a:gd name="T13" fmla="*/ 8 h 37"/>
                  <a:gd name="T14" fmla="*/ 72 w 100"/>
                  <a:gd name="T15" fmla="*/ 11 h 37"/>
                  <a:gd name="T16" fmla="*/ 71 w 100"/>
                  <a:gd name="T17" fmla="*/ 12 h 37"/>
                  <a:gd name="T18" fmla="*/ 49 w 100"/>
                  <a:gd name="T19" fmla="*/ 12 h 37"/>
                  <a:gd name="T20" fmla="*/ 69 w 100"/>
                  <a:gd name="T21" fmla="*/ 7 h 37"/>
                  <a:gd name="T22" fmla="*/ 71 w 100"/>
                  <a:gd name="T23" fmla="*/ 7 h 37"/>
                  <a:gd name="T24" fmla="*/ 72 w 100"/>
                  <a:gd name="T25" fmla="*/ 6 h 37"/>
                  <a:gd name="T26" fmla="*/ 79 w 100"/>
                  <a:gd name="T27" fmla="*/ 1 h 37"/>
                  <a:gd name="T28" fmla="*/ 90 w 100"/>
                  <a:gd name="T29" fmla="*/ 0 h 37"/>
                  <a:gd name="T30" fmla="*/ 95 w 100"/>
                  <a:gd name="T31" fmla="*/ 3 h 37"/>
                  <a:gd name="T32" fmla="*/ 96 w 100"/>
                  <a:gd name="T33" fmla="*/ 24 h 37"/>
                  <a:gd name="T34" fmla="*/ 84 w 100"/>
                  <a:gd name="T35" fmla="*/ 33 h 37"/>
                  <a:gd name="T36" fmla="*/ 49 w 100"/>
                  <a:gd name="T37" fmla="*/ 37 h 37"/>
                  <a:gd name="T38" fmla="*/ 23 w 100"/>
                  <a:gd name="T39" fmla="*/ 8 h 37"/>
                  <a:gd name="T40" fmla="*/ 15 w 100"/>
                  <a:gd name="T41" fmla="*/ 4 h 37"/>
                  <a:gd name="T42" fmla="*/ 8 w 100"/>
                  <a:gd name="T43" fmla="*/ 7 h 37"/>
                  <a:gd name="T44" fmla="*/ 5 w 100"/>
                  <a:gd name="T45" fmla="*/ 14 h 37"/>
                  <a:gd name="T46" fmla="*/ 7 w 100"/>
                  <a:gd name="T47" fmla="*/ 21 h 37"/>
                  <a:gd name="T48" fmla="*/ 31 w 100"/>
                  <a:gd name="T49" fmla="*/ 32 h 37"/>
                  <a:gd name="T50" fmla="*/ 49 w 100"/>
                  <a:gd name="T51" fmla="*/ 37 h 37"/>
                  <a:gd name="T52" fmla="*/ 16 w 100"/>
                  <a:gd name="T53" fmla="*/ 33 h 37"/>
                  <a:gd name="T54" fmla="*/ 4 w 100"/>
                  <a:gd name="T55" fmla="*/ 24 h 37"/>
                  <a:gd name="T56" fmla="*/ 5 w 100"/>
                  <a:gd name="T57" fmla="*/ 3 h 37"/>
                  <a:gd name="T58" fmla="*/ 10 w 100"/>
                  <a:gd name="T59" fmla="*/ 0 h 37"/>
                  <a:gd name="T60" fmla="*/ 21 w 100"/>
                  <a:gd name="T61" fmla="*/ 1 h 37"/>
                  <a:gd name="T62" fmla="*/ 26 w 100"/>
                  <a:gd name="T63" fmla="*/ 5 h 37"/>
                  <a:gd name="T64" fmla="*/ 31 w 100"/>
                  <a:gd name="T65" fmla="*/ 7 h 37"/>
                  <a:gd name="T66" fmla="*/ 49 w 100"/>
                  <a:gd name="T67" fmla="*/ 7 h 37"/>
                  <a:gd name="T68" fmla="*/ 32 w 100"/>
                  <a:gd name="T69" fmla="*/ 12 h 37"/>
                  <a:gd name="T70" fmla="*/ 26 w 100"/>
                  <a:gd name="T71" fmla="*/ 11 h 37"/>
                  <a:gd name="T72" fmla="*/ 23 w 100"/>
                  <a:gd name="T73" fmla="*/ 8 h 37"/>
                  <a:gd name="T74" fmla="*/ 49 w 100"/>
                  <a:gd name="T75"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37">
                    <a:moveTo>
                      <a:pt x="49" y="32"/>
                    </a:moveTo>
                    <a:cubicBezTo>
                      <a:pt x="69" y="32"/>
                      <a:pt x="69" y="32"/>
                      <a:pt x="69" y="32"/>
                    </a:cubicBezTo>
                    <a:cubicBezTo>
                      <a:pt x="74" y="32"/>
                      <a:pt x="78" y="31"/>
                      <a:pt x="82" y="29"/>
                    </a:cubicBezTo>
                    <a:cubicBezTo>
                      <a:pt x="86" y="27"/>
                      <a:pt x="90" y="24"/>
                      <a:pt x="93" y="21"/>
                    </a:cubicBezTo>
                    <a:cubicBezTo>
                      <a:pt x="49" y="13"/>
                      <a:pt x="49" y="13"/>
                      <a:pt x="49" y="13"/>
                    </a:cubicBezTo>
                    <a:cubicBezTo>
                      <a:pt x="49" y="13"/>
                      <a:pt x="49" y="13"/>
                      <a:pt x="49" y="13"/>
                    </a:cubicBezTo>
                    <a:cubicBezTo>
                      <a:pt x="93" y="21"/>
                      <a:pt x="93" y="21"/>
                      <a:pt x="93" y="21"/>
                    </a:cubicBezTo>
                    <a:cubicBezTo>
                      <a:pt x="95" y="19"/>
                      <a:pt x="95" y="16"/>
                      <a:pt x="95" y="14"/>
                    </a:cubicBezTo>
                    <a:cubicBezTo>
                      <a:pt x="95" y="11"/>
                      <a:pt x="94" y="9"/>
                      <a:pt x="92" y="7"/>
                    </a:cubicBezTo>
                    <a:cubicBezTo>
                      <a:pt x="92" y="7"/>
                      <a:pt x="91" y="7"/>
                      <a:pt x="91" y="7"/>
                    </a:cubicBezTo>
                    <a:cubicBezTo>
                      <a:pt x="90" y="6"/>
                      <a:pt x="90" y="5"/>
                      <a:pt x="88" y="5"/>
                    </a:cubicBezTo>
                    <a:cubicBezTo>
                      <a:pt x="87" y="5"/>
                      <a:pt x="86" y="4"/>
                      <a:pt x="85" y="4"/>
                    </a:cubicBezTo>
                    <a:cubicBezTo>
                      <a:pt x="84" y="4"/>
                      <a:pt x="82" y="5"/>
                      <a:pt x="81" y="5"/>
                    </a:cubicBezTo>
                    <a:cubicBezTo>
                      <a:pt x="79" y="6"/>
                      <a:pt x="78" y="7"/>
                      <a:pt x="77" y="8"/>
                    </a:cubicBezTo>
                    <a:cubicBezTo>
                      <a:pt x="77" y="9"/>
                      <a:pt x="76" y="9"/>
                      <a:pt x="75" y="10"/>
                    </a:cubicBezTo>
                    <a:cubicBezTo>
                      <a:pt x="74" y="11"/>
                      <a:pt x="73" y="11"/>
                      <a:pt x="72" y="11"/>
                    </a:cubicBezTo>
                    <a:cubicBezTo>
                      <a:pt x="72" y="11"/>
                      <a:pt x="72" y="11"/>
                      <a:pt x="72" y="11"/>
                    </a:cubicBezTo>
                    <a:cubicBezTo>
                      <a:pt x="72" y="11"/>
                      <a:pt x="71" y="12"/>
                      <a:pt x="71" y="12"/>
                    </a:cubicBezTo>
                    <a:cubicBezTo>
                      <a:pt x="70" y="12"/>
                      <a:pt x="70" y="12"/>
                      <a:pt x="69" y="12"/>
                    </a:cubicBezTo>
                    <a:cubicBezTo>
                      <a:pt x="49" y="12"/>
                      <a:pt x="49" y="12"/>
                      <a:pt x="49" y="12"/>
                    </a:cubicBezTo>
                    <a:cubicBezTo>
                      <a:pt x="49" y="7"/>
                      <a:pt x="49" y="7"/>
                      <a:pt x="49" y="7"/>
                    </a:cubicBezTo>
                    <a:cubicBezTo>
                      <a:pt x="69" y="7"/>
                      <a:pt x="69" y="7"/>
                      <a:pt x="69" y="7"/>
                    </a:cubicBezTo>
                    <a:cubicBezTo>
                      <a:pt x="69" y="7"/>
                      <a:pt x="70" y="7"/>
                      <a:pt x="70" y="7"/>
                    </a:cubicBezTo>
                    <a:cubicBezTo>
                      <a:pt x="70" y="7"/>
                      <a:pt x="71" y="7"/>
                      <a:pt x="71" y="7"/>
                    </a:cubicBezTo>
                    <a:cubicBezTo>
                      <a:pt x="71" y="7"/>
                      <a:pt x="71" y="7"/>
                      <a:pt x="71" y="7"/>
                    </a:cubicBezTo>
                    <a:cubicBezTo>
                      <a:pt x="71" y="7"/>
                      <a:pt x="72" y="6"/>
                      <a:pt x="72" y="6"/>
                    </a:cubicBezTo>
                    <a:cubicBezTo>
                      <a:pt x="73" y="6"/>
                      <a:pt x="73" y="5"/>
                      <a:pt x="74" y="5"/>
                    </a:cubicBezTo>
                    <a:cubicBezTo>
                      <a:pt x="75" y="3"/>
                      <a:pt x="77" y="2"/>
                      <a:pt x="79" y="1"/>
                    </a:cubicBezTo>
                    <a:cubicBezTo>
                      <a:pt x="81" y="0"/>
                      <a:pt x="83" y="0"/>
                      <a:pt x="85" y="0"/>
                    </a:cubicBezTo>
                    <a:cubicBezTo>
                      <a:pt x="87" y="0"/>
                      <a:pt x="88" y="0"/>
                      <a:pt x="90" y="0"/>
                    </a:cubicBezTo>
                    <a:cubicBezTo>
                      <a:pt x="92" y="1"/>
                      <a:pt x="93" y="2"/>
                      <a:pt x="95" y="3"/>
                    </a:cubicBezTo>
                    <a:cubicBezTo>
                      <a:pt x="95" y="3"/>
                      <a:pt x="95" y="3"/>
                      <a:pt x="95" y="3"/>
                    </a:cubicBezTo>
                    <a:cubicBezTo>
                      <a:pt x="98" y="6"/>
                      <a:pt x="100" y="9"/>
                      <a:pt x="100" y="13"/>
                    </a:cubicBezTo>
                    <a:cubicBezTo>
                      <a:pt x="100" y="17"/>
                      <a:pt x="99" y="21"/>
                      <a:pt x="96" y="24"/>
                    </a:cubicBezTo>
                    <a:cubicBezTo>
                      <a:pt x="96" y="24"/>
                      <a:pt x="96" y="24"/>
                      <a:pt x="96" y="24"/>
                    </a:cubicBezTo>
                    <a:cubicBezTo>
                      <a:pt x="93" y="28"/>
                      <a:pt x="89" y="31"/>
                      <a:pt x="84" y="33"/>
                    </a:cubicBezTo>
                    <a:cubicBezTo>
                      <a:pt x="80" y="36"/>
                      <a:pt x="74" y="37"/>
                      <a:pt x="69" y="37"/>
                    </a:cubicBezTo>
                    <a:cubicBezTo>
                      <a:pt x="49" y="37"/>
                      <a:pt x="49" y="37"/>
                      <a:pt x="49" y="37"/>
                    </a:cubicBezTo>
                    <a:lnTo>
                      <a:pt x="49" y="32"/>
                    </a:lnTo>
                    <a:close/>
                    <a:moveTo>
                      <a:pt x="23" y="8"/>
                    </a:moveTo>
                    <a:cubicBezTo>
                      <a:pt x="22" y="7"/>
                      <a:pt x="20" y="6"/>
                      <a:pt x="19" y="5"/>
                    </a:cubicBezTo>
                    <a:cubicBezTo>
                      <a:pt x="18" y="5"/>
                      <a:pt x="16" y="4"/>
                      <a:pt x="15" y="4"/>
                    </a:cubicBezTo>
                    <a:cubicBezTo>
                      <a:pt x="14" y="4"/>
                      <a:pt x="13" y="5"/>
                      <a:pt x="11" y="5"/>
                    </a:cubicBezTo>
                    <a:cubicBezTo>
                      <a:pt x="10" y="5"/>
                      <a:pt x="9" y="6"/>
                      <a:pt x="8" y="7"/>
                    </a:cubicBezTo>
                    <a:cubicBezTo>
                      <a:pt x="8" y="7"/>
                      <a:pt x="8" y="7"/>
                      <a:pt x="8" y="7"/>
                    </a:cubicBezTo>
                    <a:cubicBezTo>
                      <a:pt x="6" y="8"/>
                      <a:pt x="5" y="11"/>
                      <a:pt x="5" y="14"/>
                    </a:cubicBezTo>
                    <a:cubicBezTo>
                      <a:pt x="5" y="16"/>
                      <a:pt x="5" y="19"/>
                      <a:pt x="7" y="21"/>
                    </a:cubicBezTo>
                    <a:cubicBezTo>
                      <a:pt x="7" y="21"/>
                      <a:pt x="7" y="21"/>
                      <a:pt x="7" y="21"/>
                    </a:cubicBezTo>
                    <a:cubicBezTo>
                      <a:pt x="10" y="24"/>
                      <a:pt x="14" y="27"/>
                      <a:pt x="18" y="29"/>
                    </a:cubicBezTo>
                    <a:cubicBezTo>
                      <a:pt x="22" y="31"/>
                      <a:pt x="26" y="32"/>
                      <a:pt x="31" y="32"/>
                    </a:cubicBezTo>
                    <a:cubicBezTo>
                      <a:pt x="49" y="32"/>
                      <a:pt x="49" y="32"/>
                      <a:pt x="49" y="32"/>
                    </a:cubicBezTo>
                    <a:cubicBezTo>
                      <a:pt x="49" y="37"/>
                      <a:pt x="49" y="37"/>
                      <a:pt x="49" y="37"/>
                    </a:cubicBezTo>
                    <a:cubicBezTo>
                      <a:pt x="31" y="37"/>
                      <a:pt x="31" y="37"/>
                      <a:pt x="31" y="37"/>
                    </a:cubicBezTo>
                    <a:cubicBezTo>
                      <a:pt x="26" y="37"/>
                      <a:pt x="20" y="36"/>
                      <a:pt x="16" y="33"/>
                    </a:cubicBezTo>
                    <a:cubicBezTo>
                      <a:pt x="11" y="31"/>
                      <a:pt x="7" y="28"/>
                      <a:pt x="4" y="24"/>
                    </a:cubicBezTo>
                    <a:cubicBezTo>
                      <a:pt x="4" y="24"/>
                      <a:pt x="4" y="24"/>
                      <a:pt x="4" y="24"/>
                    </a:cubicBezTo>
                    <a:cubicBezTo>
                      <a:pt x="1" y="21"/>
                      <a:pt x="0" y="17"/>
                      <a:pt x="0" y="13"/>
                    </a:cubicBezTo>
                    <a:cubicBezTo>
                      <a:pt x="0" y="9"/>
                      <a:pt x="2" y="6"/>
                      <a:pt x="5" y="3"/>
                    </a:cubicBezTo>
                    <a:cubicBezTo>
                      <a:pt x="5" y="3"/>
                      <a:pt x="5" y="3"/>
                      <a:pt x="5" y="3"/>
                    </a:cubicBezTo>
                    <a:cubicBezTo>
                      <a:pt x="7" y="2"/>
                      <a:pt x="8" y="1"/>
                      <a:pt x="10" y="0"/>
                    </a:cubicBezTo>
                    <a:cubicBezTo>
                      <a:pt x="11" y="0"/>
                      <a:pt x="13" y="0"/>
                      <a:pt x="15" y="0"/>
                    </a:cubicBezTo>
                    <a:cubicBezTo>
                      <a:pt x="17" y="0"/>
                      <a:pt x="19" y="0"/>
                      <a:pt x="21" y="1"/>
                    </a:cubicBezTo>
                    <a:cubicBezTo>
                      <a:pt x="23" y="2"/>
                      <a:pt x="25" y="3"/>
                      <a:pt x="26" y="5"/>
                    </a:cubicBezTo>
                    <a:cubicBezTo>
                      <a:pt x="26" y="5"/>
                      <a:pt x="26" y="5"/>
                      <a:pt x="26" y="5"/>
                    </a:cubicBezTo>
                    <a:cubicBezTo>
                      <a:pt x="27" y="6"/>
                      <a:pt x="28" y="6"/>
                      <a:pt x="28" y="6"/>
                    </a:cubicBezTo>
                    <a:cubicBezTo>
                      <a:pt x="29" y="7"/>
                      <a:pt x="30" y="7"/>
                      <a:pt x="31" y="7"/>
                    </a:cubicBezTo>
                    <a:cubicBezTo>
                      <a:pt x="32" y="7"/>
                      <a:pt x="32" y="7"/>
                      <a:pt x="32" y="7"/>
                    </a:cubicBezTo>
                    <a:cubicBezTo>
                      <a:pt x="49" y="7"/>
                      <a:pt x="49" y="7"/>
                      <a:pt x="49" y="7"/>
                    </a:cubicBezTo>
                    <a:cubicBezTo>
                      <a:pt x="49" y="12"/>
                      <a:pt x="49" y="12"/>
                      <a:pt x="49" y="12"/>
                    </a:cubicBezTo>
                    <a:cubicBezTo>
                      <a:pt x="32" y="12"/>
                      <a:pt x="32" y="12"/>
                      <a:pt x="32" y="12"/>
                    </a:cubicBezTo>
                    <a:cubicBezTo>
                      <a:pt x="31" y="12"/>
                      <a:pt x="31" y="12"/>
                      <a:pt x="31" y="12"/>
                    </a:cubicBezTo>
                    <a:cubicBezTo>
                      <a:pt x="29" y="12"/>
                      <a:pt x="28" y="11"/>
                      <a:pt x="26" y="11"/>
                    </a:cubicBezTo>
                    <a:cubicBezTo>
                      <a:pt x="25" y="10"/>
                      <a:pt x="24" y="9"/>
                      <a:pt x="23" y="8"/>
                    </a:cubicBezTo>
                    <a:cubicBezTo>
                      <a:pt x="23" y="8"/>
                      <a:pt x="23" y="8"/>
                      <a:pt x="23" y="8"/>
                    </a:cubicBezTo>
                    <a:cubicBezTo>
                      <a:pt x="49" y="13"/>
                      <a:pt x="49" y="13"/>
                      <a:pt x="49" y="13"/>
                    </a:cubicBezTo>
                    <a:cubicBezTo>
                      <a:pt x="49" y="13"/>
                      <a:pt x="49" y="13"/>
                      <a:pt x="49" y="13"/>
                    </a:cubicBezTo>
                    <a:lnTo>
                      <a:pt x="2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3" name="Freeform 113"/>
              <p:cNvSpPr>
                <a:spLocks noEditPoints="1"/>
              </p:cNvSpPr>
              <p:nvPr/>
            </p:nvSpPr>
            <p:spPr bwMode="auto">
              <a:xfrm>
                <a:off x="10356866" y="1119195"/>
                <a:ext cx="41275" cy="26988"/>
              </a:xfrm>
              <a:custGeom>
                <a:avLst/>
                <a:gdLst>
                  <a:gd name="T0" fmla="*/ 9 w 18"/>
                  <a:gd name="T1" fmla="*/ 0 h 12"/>
                  <a:gd name="T2" fmla="*/ 16 w 18"/>
                  <a:gd name="T3" fmla="*/ 0 h 12"/>
                  <a:gd name="T4" fmla="*/ 18 w 18"/>
                  <a:gd name="T5" fmla="*/ 3 h 12"/>
                  <a:gd name="T6" fmla="*/ 18 w 18"/>
                  <a:gd name="T7" fmla="*/ 10 h 12"/>
                  <a:gd name="T8" fmla="*/ 16 w 18"/>
                  <a:gd name="T9" fmla="*/ 12 h 12"/>
                  <a:gd name="T10" fmla="*/ 9 w 18"/>
                  <a:gd name="T11" fmla="*/ 12 h 12"/>
                  <a:gd name="T12" fmla="*/ 9 w 18"/>
                  <a:gd name="T13" fmla="*/ 8 h 12"/>
                  <a:gd name="T14" fmla="*/ 13 w 18"/>
                  <a:gd name="T15" fmla="*/ 8 h 12"/>
                  <a:gd name="T16" fmla="*/ 13 w 18"/>
                  <a:gd name="T17" fmla="*/ 5 h 12"/>
                  <a:gd name="T18" fmla="*/ 9 w 18"/>
                  <a:gd name="T19" fmla="*/ 5 h 12"/>
                  <a:gd name="T20" fmla="*/ 9 w 18"/>
                  <a:gd name="T21" fmla="*/ 0 h 12"/>
                  <a:gd name="T22" fmla="*/ 3 w 18"/>
                  <a:gd name="T23" fmla="*/ 0 h 12"/>
                  <a:gd name="T24" fmla="*/ 9 w 18"/>
                  <a:gd name="T25" fmla="*/ 0 h 12"/>
                  <a:gd name="T26" fmla="*/ 9 w 18"/>
                  <a:gd name="T27" fmla="*/ 5 h 12"/>
                  <a:gd name="T28" fmla="*/ 5 w 18"/>
                  <a:gd name="T29" fmla="*/ 5 h 12"/>
                  <a:gd name="T30" fmla="*/ 5 w 18"/>
                  <a:gd name="T31" fmla="*/ 8 h 12"/>
                  <a:gd name="T32" fmla="*/ 9 w 18"/>
                  <a:gd name="T33" fmla="*/ 8 h 12"/>
                  <a:gd name="T34" fmla="*/ 9 w 18"/>
                  <a:gd name="T35" fmla="*/ 12 h 12"/>
                  <a:gd name="T36" fmla="*/ 3 w 18"/>
                  <a:gd name="T37" fmla="*/ 12 h 12"/>
                  <a:gd name="T38" fmla="*/ 0 w 18"/>
                  <a:gd name="T39" fmla="*/ 10 h 12"/>
                  <a:gd name="T40" fmla="*/ 0 w 18"/>
                  <a:gd name="T41" fmla="*/ 3 h 12"/>
                  <a:gd name="T42" fmla="*/ 3 w 18"/>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9" y="0"/>
                    </a:moveTo>
                    <a:cubicBezTo>
                      <a:pt x="16" y="0"/>
                      <a:pt x="16" y="0"/>
                      <a:pt x="16" y="0"/>
                    </a:cubicBezTo>
                    <a:cubicBezTo>
                      <a:pt x="17" y="0"/>
                      <a:pt x="18" y="1"/>
                      <a:pt x="18" y="3"/>
                    </a:cubicBezTo>
                    <a:cubicBezTo>
                      <a:pt x="18" y="10"/>
                      <a:pt x="18" y="10"/>
                      <a:pt x="18" y="10"/>
                    </a:cubicBezTo>
                    <a:cubicBezTo>
                      <a:pt x="18" y="11"/>
                      <a:pt x="17" y="12"/>
                      <a:pt x="16" y="12"/>
                    </a:cubicBezTo>
                    <a:cubicBezTo>
                      <a:pt x="9" y="12"/>
                      <a:pt x="9" y="12"/>
                      <a:pt x="9" y="12"/>
                    </a:cubicBezTo>
                    <a:cubicBezTo>
                      <a:pt x="9" y="8"/>
                      <a:pt x="9" y="8"/>
                      <a:pt x="9" y="8"/>
                    </a:cubicBezTo>
                    <a:cubicBezTo>
                      <a:pt x="13" y="8"/>
                      <a:pt x="13" y="8"/>
                      <a:pt x="13" y="8"/>
                    </a:cubicBezTo>
                    <a:cubicBezTo>
                      <a:pt x="13" y="5"/>
                      <a:pt x="13" y="5"/>
                      <a:pt x="13" y="5"/>
                    </a:cubicBezTo>
                    <a:cubicBezTo>
                      <a:pt x="9" y="5"/>
                      <a:pt x="9" y="5"/>
                      <a:pt x="9" y="5"/>
                    </a:cubicBezTo>
                    <a:lnTo>
                      <a:pt x="9" y="0"/>
                    </a:lnTo>
                    <a:close/>
                    <a:moveTo>
                      <a:pt x="3" y="0"/>
                    </a:moveTo>
                    <a:cubicBezTo>
                      <a:pt x="9" y="0"/>
                      <a:pt x="9" y="0"/>
                      <a:pt x="9" y="0"/>
                    </a:cubicBezTo>
                    <a:cubicBezTo>
                      <a:pt x="9" y="5"/>
                      <a:pt x="9" y="5"/>
                      <a:pt x="9" y="5"/>
                    </a:cubicBezTo>
                    <a:cubicBezTo>
                      <a:pt x="5" y="5"/>
                      <a:pt x="5" y="5"/>
                      <a:pt x="5" y="5"/>
                    </a:cubicBezTo>
                    <a:cubicBezTo>
                      <a:pt x="5" y="8"/>
                      <a:pt x="5" y="8"/>
                      <a:pt x="5" y="8"/>
                    </a:cubicBezTo>
                    <a:cubicBezTo>
                      <a:pt x="9" y="8"/>
                      <a:pt x="9" y="8"/>
                      <a:pt x="9" y="8"/>
                    </a:cubicBezTo>
                    <a:cubicBezTo>
                      <a:pt x="9" y="12"/>
                      <a:pt x="9" y="12"/>
                      <a:pt x="9" y="12"/>
                    </a:cubicBezTo>
                    <a:cubicBezTo>
                      <a:pt x="3" y="12"/>
                      <a:pt x="3" y="12"/>
                      <a:pt x="3" y="12"/>
                    </a:cubicBezTo>
                    <a:cubicBezTo>
                      <a:pt x="1" y="12"/>
                      <a:pt x="0" y="11"/>
                      <a:pt x="0" y="10"/>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4" name="Freeform 114"/>
              <p:cNvSpPr>
                <a:spLocks noEditPoints="1"/>
              </p:cNvSpPr>
              <p:nvPr/>
            </p:nvSpPr>
            <p:spPr bwMode="auto">
              <a:xfrm>
                <a:off x="10390203" y="1193807"/>
                <a:ext cx="73026" cy="74614"/>
              </a:xfrm>
              <a:custGeom>
                <a:avLst/>
                <a:gdLst>
                  <a:gd name="T0" fmla="*/ 16 w 32"/>
                  <a:gd name="T1" fmla="*/ 28 h 33"/>
                  <a:gd name="T2" fmla="*/ 24 w 32"/>
                  <a:gd name="T3" fmla="*/ 25 h 33"/>
                  <a:gd name="T4" fmla="*/ 24 w 32"/>
                  <a:gd name="T5" fmla="*/ 25 h 33"/>
                  <a:gd name="T6" fmla="*/ 28 w 32"/>
                  <a:gd name="T7" fmla="*/ 17 h 33"/>
                  <a:gd name="T8" fmla="*/ 24 w 32"/>
                  <a:gd name="T9" fmla="*/ 9 h 33"/>
                  <a:gd name="T10" fmla="*/ 16 w 32"/>
                  <a:gd name="T11" fmla="*/ 5 h 33"/>
                  <a:gd name="T12" fmla="*/ 16 w 32"/>
                  <a:gd name="T13" fmla="*/ 0 h 33"/>
                  <a:gd name="T14" fmla="*/ 28 w 32"/>
                  <a:gd name="T15" fmla="*/ 5 h 33"/>
                  <a:gd name="T16" fmla="*/ 32 w 32"/>
                  <a:gd name="T17" fmla="*/ 17 h 33"/>
                  <a:gd name="T18" fmla="*/ 28 w 32"/>
                  <a:gd name="T19" fmla="*/ 28 h 33"/>
                  <a:gd name="T20" fmla="*/ 28 w 32"/>
                  <a:gd name="T21" fmla="*/ 28 h 33"/>
                  <a:gd name="T22" fmla="*/ 16 w 32"/>
                  <a:gd name="T23" fmla="*/ 33 h 33"/>
                  <a:gd name="T24" fmla="*/ 16 w 32"/>
                  <a:gd name="T25" fmla="*/ 28 h 33"/>
                  <a:gd name="T26" fmla="*/ 16 w 32"/>
                  <a:gd name="T27" fmla="*/ 5 h 33"/>
                  <a:gd name="T28" fmla="*/ 8 w 32"/>
                  <a:gd name="T29" fmla="*/ 9 h 33"/>
                  <a:gd name="T30" fmla="*/ 5 w 32"/>
                  <a:gd name="T31" fmla="*/ 17 h 33"/>
                  <a:gd name="T32" fmla="*/ 8 w 32"/>
                  <a:gd name="T33" fmla="*/ 25 h 33"/>
                  <a:gd name="T34" fmla="*/ 16 w 32"/>
                  <a:gd name="T35" fmla="*/ 28 h 33"/>
                  <a:gd name="T36" fmla="*/ 16 w 32"/>
                  <a:gd name="T37" fmla="*/ 33 h 33"/>
                  <a:gd name="T38" fmla="*/ 5 w 32"/>
                  <a:gd name="T39" fmla="*/ 28 h 33"/>
                  <a:gd name="T40" fmla="*/ 5 w 32"/>
                  <a:gd name="T41" fmla="*/ 28 h 33"/>
                  <a:gd name="T42" fmla="*/ 0 w 32"/>
                  <a:gd name="T43" fmla="*/ 17 h 33"/>
                  <a:gd name="T44" fmla="*/ 5 w 32"/>
                  <a:gd name="T45" fmla="*/ 5 h 33"/>
                  <a:gd name="T46" fmla="*/ 16 w 32"/>
                  <a:gd name="T47" fmla="*/ 0 h 33"/>
                  <a:gd name="T48" fmla="*/ 16 w 32"/>
                  <a:gd name="T4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3">
                    <a:moveTo>
                      <a:pt x="16" y="28"/>
                    </a:moveTo>
                    <a:cubicBezTo>
                      <a:pt x="19" y="28"/>
                      <a:pt x="22" y="27"/>
                      <a:pt x="24" y="25"/>
                    </a:cubicBezTo>
                    <a:cubicBezTo>
                      <a:pt x="24" y="25"/>
                      <a:pt x="24" y="25"/>
                      <a:pt x="24" y="25"/>
                    </a:cubicBezTo>
                    <a:cubicBezTo>
                      <a:pt x="26" y="23"/>
                      <a:pt x="28" y="20"/>
                      <a:pt x="28" y="17"/>
                    </a:cubicBezTo>
                    <a:cubicBezTo>
                      <a:pt x="28" y="14"/>
                      <a:pt x="26" y="11"/>
                      <a:pt x="24" y="9"/>
                    </a:cubicBezTo>
                    <a:cubicBezTo>
                      <a:pt x="22" y="6"/>
                      <a:pt x="19" y="5"/>
                      <a:pt x="16" y="5"/>
                    </a:cubicBezTo>
                    <a:cubicBezTo>
                      <a:pt x="16" y="0"/>
                      <a:pt x="16" y="0"/>
                      <a:pt x="16" y="0"/>
                    </a:cubicBezTo>
                    <a:cubicBezTo>
                      <a:pt x="21" y="0"/>
                      <a:pt x="25" y="2"/>
                      <a:pt x="28" y="5"/>
                    </a:cubicBezTo>
                    <a:cubicBezTo>
                      <a:pt x="31" y="8"/>
                      <a:pt x="32" y="12"/>
                      <a:pt x="32" y="17"/>
                    </a:cubicBezTo>
                    <a:cubicBezTo>
                      <a:pt x="32" y="21"/>
                      <a:pt x="31" y="25"/>
                      <a:pt x="28" y="28"/>
                    </a:cubicBezTo>
                    <a:cubicBezTo>
                      <a:pt x="28" y="28"/>
                      <a:pt x="28" y="28"/>
                      <a:pt x="28" y="28"/>
                    </a:cubicBezTo>
                    <a:cubicBezTo>
                      <a:pt x="25" y="31"/>
                      <a:pt x="21" y="33"/>
                      <a:pt x="16" y="33"/>
                    </a:cubicBezTo>
                    <a:lnTo>
                      <a:pt x="16" y="28"/>
                    </a:lnTo>
                    <a:close/>
                    <a:moveTo>
                      <a:pt x="16" y="5"/>
                    </a:moveTo>
                    <a:cubicBezTo>
                      <a:pt x="13" y="5"/>
                      <a:pt x="10" y="6"/>
                      <a:pt x="8" y="9"/>
                    </a:cubicBezTo>
                    <a:cubicBezTo>
                      <a:pt x="6" y="11"/>
                      <a:pt x="5" y="14"/>
                      <a:pt x="5" y="17"/>
                    </a:cubicBezTo>
                    <a:cubicBezTo>
                      <a:pt x="5" y="20"/>
                      <a:pt x="6" y="23"/>
                      <a:pt x="8" y="25"/>
                    </a:cubicBezTo>
                    <a:cubicBezTo>
                      <a:pt x="10" y="27"/>
                      <a:pt x="13" y="28"/>
                      <a:pt x="16" y="28"/>
                    </a:cubicBezTo>
                    <a:cubicBezTo>
                      <a:pt x="16" y="33"/>
                      <a:pt x="16" y="33"/>
                      <a:pt x="16" y="33"/>
                    </a:cubicBezTo>
                    <a:cubicBezTo>
                      <a:pt x="12" y="33"/>
                      <a:pt x="8" y="31"/>
                      <a:pt x="5" y="28"/>
                    </a:cubicBezTo>
                    <a:cubicBezTo>
                      <a:pt x="5" y="28"/>
                      <a:pt x="5" y="28"/>
                      <a:pt x="5" y="28"/>
                    </a:cubicBezTo>
                    <a:cubicBezTo>
                      <a:pt x="2" y="25"/>
                      <a:pt x="0" y="21"/>
                      <a:pt x="0" y="17"/>
                    </a:cubicBezTo>
                    <a:cubicBezTo>
                      <a:pt x="0" y="12"/>
                      <a:pt x="2" y="8"/>
                      <a:pt x="5" y="5"/>
                    </a:cubicBezTo>
                    <a:cubicBezTo>
                      <a:pt x="8" y="2"/>
                      <a:pt x="12" y="0"/>
                      <a:pt x="16" y="0"/>
                    </a:cubicBez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5" name="Freeform 115"/>
              <p:cNvSpPr>
                <a:spLocks noEditPoints="1"/>
              </p:cNvSpPr>
              <p:nvPr/>
            </p:nvSpPr>
            <p:spPr bwMode="auto">
              <a:xfrm>
                <a:off x="10339404" y="1146183"/>
                <a:ext cx="176214" cy="327026"/>
              </a:xfrm>
              <a:custGeom>
                <a:avLst/>
                <a:gdLst>
                  <a:gd name="T0" fmla="*/ 73 w 78"/>
                  <a:gd name="T1" fmla="*/ 140 h 145"/>
                  <a:gd name="T2" fmla="*/ 73 w 78"/>
                  <a:gd name="T3" fmla="*/ 29 h 145"/>
                  <a:gd name="T4" fmla="*/ 61 w 78"/>
                  <a:gd name="T5" fmla="*/ 5 h 145"/>
                  <a:gd name="T6" fmla="*/ 75 w 78"/>
                  <a:gd name="T7" fmla="*/ 0 h 145"/>
                  <a:gd name="T8" fmla="*/ 78 w 78"/>
                  <a:gd name="T9" fmla="*/ 29 h 145"/>
                  <a:gd name="T10" fmla="*/ 78 w 78"/>
                  <a:gd name="T11" fmla="*/ 143 h 145"/>
                  <a:gd name="T12" fmla="*/ 61 w 78"/>
                  <a:gd name="T13" fmla="*/ 145 h 145"/>
                  <a:gd name="T14" fmla="*/ 61 w 78"/>
                  <a:gd name="T15" fmla="*/ 59 h 145"/>
                  <a:gd name="T16" fmla="*/ 61 w 78"/>
                  <a:gd name="T17" fmla="*/ 17 h 145"/>
                  <a:gd name="T18" fmla="*/ 61 w 78"/>
                  <a:gd name="T19" fmla="*/ 19 h 145"/>
                  <a:gd name="T20" fmla="*/ 65 w 78"/>
                  <a:gd name="T21" fmla="*/ 38 h 145"/>
                  <a:gd name="T22" fmla="*/ 61 w 78"/>
                  <a:gd name="T23" fmla="*/ 59 h 145"/>
                  <a:gd name="T24" fmla="*/ 61 w 78"/>
                  <a:gd name="T25" fmla="*/ 140 h 145"/>
                  <a:gd name="T26" fmla="*/ 39 w 78"/>
                  <a:gd name="T27" fmla="*/ 145 h 145"/>
                  <a:gd name="T28" fmla="*/ 61 w 78"/>
                  <a:gd name="T29" fmla="*/ 5 h 145"/>
                  <a:gd name="T30" fmla="*/ 39 w 78"/>
                  <a:gd name="T31" fmla="*/ 0 h 145"/>
                  <a:gd name="T32" fmla="*/ 61 w 78"/>
                  <a:gd name="T33" fmla="*/ 5 h 145"/>
                  <a:gd name="T34" fmla="*/ 61 w 78"/>
                  <a:gd name="T35" fmla="*/ 17 h 145"/>
                  <a:gd name="T36" fmla="*/ 60 w 78"/>
                  <a:gd name="T37" fmla="*/ 20 h 145"/>
                  <a:gd name="T38" fmla="*/ 61 w 78"/>
                  <a:gd name="T39" fmla="*/ 25 h 145"/>
                  <a:gd name="T40" fmla="*/ 57 w 78"/>
                  <a:gd name="T41" fmla="*/ 20 h 145"/>
                  <a:gd name="T42" fmla="*/ 39 w 78"/>
                  <a:gd name="T43" fmla="*/ 12 h 145"/>
                  <a:gd name="T44" fmla="*/ 39 w 78"/>
                  <a:gd name="T45" fmla="*/ 8 h 145"/>
                  <a:gd name="T46" fmla="*/ 60 w 78"/>
                  <a:gd name="T47" fmla="*/ 16 h 145"/>
                  <a:gd name="T48" fmla="*/ 60 w 78"/>
                  <a:gd name="T49" fmla="*/ 16 h 145"/>
                  <a:gd name="T50" fmla="*/ 61 w 78"/>
                  <a:gd name="T51" fmla="*/ 51 h 145"/>
                  <a:gd name="T52" fmla="*/ 60 w 78"/>
                  <a:gd name="T53" fmla="*/ 59 h 145"/>
                  <a:gd name="T54" fmla="*/ 39 w 78"/>
                  <a:gd name="T55" fmla="*/ 68 h 145"/>
                  <a:gd name="T56" fmla="*/ 39 w 78"/>
                  <a:gd name="T57" fmla="*/ 63 h 145"/>
                  <a:gd name="T58" fmla="*/ 57 w 78"/>
                  <a:gd name="T59" fmla="*/ 56 h 145"/>
                  <a:gd name="T60" fmla="*/ 57 w 78"/>
                  <a:gd name="T61" fmla="*/ 56 h 145"/>
                  <a:gd name="T62" fmla="*/ 18 w 78"/>
                  <a:gd name="T63" fmla="*/ 140 h 145"/>
                  <a:gd name="T64" fmla="*/ 39 w 78"/>
                  <a:gd name="T65" fmla="*/ 145 h 145"/>
                  <a:gd name="T66" fmla="*/ 18 w 78"/>
                  <a:gd name="T67" fmla="*/ 140 h 145"/>
                  <a:gd name="T68" fmla="*/ 18 w 78"/>
                  <a:gd name="T69" fmla="*/ 5 h 145"/>
                  <a:gd name="T70" fmla="*/ 39 w 78"/>
                  <a:gd name="T71" fmla="*/ 0 h 145"/>
                  <a:gd name="T72" fmla="*/ 39 w 78"/>
                  <a:gd name="T73" fmla="*/ 8 h 145"/>
                  <a:gd name="T74" fmla="*/ 21 w 78"/>
                  <a:gd name="T75" fmla="*/ 20 h 145"/>
                  <a:gd name="T76" fmla="*/ 18 w 78"/>
                  <a:gd name="T77" fmla="*/ 17 h 145"/>
                  <a:gd name="T78" fmla="*/ 39 w 78"/>
                  <a:gd name="T79" fmla="*/ 8 h 145"/>
                  <a:gd name="T80" fmla="*/ 39 w 78"/>
                  <a:gd name="T81" fmla="*/ 68 h 145"/>
                  <a:gd name="T82" fmla="*/ 18 w 78"/>
                  <a:gd name="T83" fmla="*/ 59 h 145"/>
                  <a:gd name="T84" fmla="*/ 18 w 78"/>
                  <a:gd name="T85" fmla="*/ 59 h 145"/>
                  <a:gd name="T86" fmla="*/ 18 w 78"/>
                  <a:gd name="T87" fmla="*/ 59 h 145"/>
                  <a:gd name="T88" fmla="*/ 18 w 78"/>
                  <a:gd name="T89" fmla="*/ 56 h 145"/>
                  <a:gd name="T90" fmla="*/ 18 w 78"/>
                  <a:gd name="T91" fmla="*/ 51 h 145"/>
                  <a:gd name="T92" fmla="*/ 21 w 78"/>
                  <a:gd name="T93" fmla="*/ 56 h 145"/>
                  <a:gd name="T94" fmla="*/ 5 w 78"/>
                  <a:gd name="T95" fmla="*/ 140 h 145"/>
                  <a:gd name="T96" fmla="*/ 18 w 78"/>
                  <a:gd name="T97" fmla="*/ 145 h 145"/>
                  <a:gd name="T98" fmla="*/ 0 w 78"/>
                  <a:gd name="T99" fmla="*/ 143 h 145"/>
                  <a:gd name="T100" fmla="*/ 2 w 78"/>
                  <a:gd name="T101" fmla="*/ 0 h 145"/>
                  <a:gd name="T102" fmla="*/ 18 w 78"/>
                  <a:gd name="T103" fmla="*/ 5 h 145"/>
                  <a:gd name="T104" fmla="*/ 5 w 78"/>
                  <a:gd name="T105" fmla="*/ 140 h 145"/>
                  <a:gd name="T106" fmla="*/ 9 w 78"/>
                  <a:gd name="T107" fmla="*/ 38 h 145"/>
                  <a:gd name="T108" fmla="*/ 18 w 78"/>
                  <a:gd name="T109" fmla="*/ 59 h 145"/>
                  <a:gd name="T110" fmla="*/ 18 w 78"/>
                  <a:gd name="T111" fmla="*/ 51 h 145"/>
                  <a:gd name="T112" fmla="*/ 18 w 78"/>
                  <a:gd name="T113"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145">
                    <a:moveTo>
                      <a:pt x="61" y="140"/>
                    </a:moveTo>
                    <a:cubicBezTo>
                      <a:pt x="73" y="140"/>
                      <a:pt x="73" y="140"/>
                      <a:pt x="73" y="140"/>
                    </a:cubicBezTo>
                    <a:cubicBezTo>
                      <a:pt x="73" y="52"/>
                      <a:pt x="73" y="52"/>
                      <a:pt x="73" y="52"/>
                    </a:cubicBezTo>
                    <a:cubicBezTo>
                      <a:pt x="73" y="29"/>
                      <a:pt x="73" y="29"/>
                      <a:pt x="73" y="29"/>
                    </a:cubicBezTo>
                    <a:cubicBezTo>
                      <a:pt x="73" y="5"/>
                      <a:pt x="73" y="5"/>
                      <a:pt x="73" y="5"/>
                    </a:cubicBezTo>
                    <a:cubicBezTo>
                      <a:pt x="61" y="5"/>
                      <a:pt x="61" y="5"/>
                      <a:pt x="61" y="5"/>
                    </a:cubicBezTo>
                    <a:cubicBezTo>
                      <a:pt x="61" y="0"/>
                      <a:pt x="61" y="0"/>
                      <a:pt x="61" y="0"/>
                    </a:cubicBezTo>
                    <a:cubicBezTo>
                      <a:pt x="75" y="0"/>
                      <a:pt x="75" y="0"/>
                      <a:pt x="75" y="0"/>
                    </a:cubicBezTo>
                    <a:cubicBezTo>
                      <a:pt x="76" y="0"/>
                      <a:pt x="78" y="1"/>
                      <a:pt x="78" y="3"/>
                    </a:cubicBezTo>
                    <a:cubicBezTo>
                      <a:pt x="78" y="29"/>
                      <a:pt x="78" y="29"/>
                      <a:pt x="78" y="29"/>
                    </a:cubicBezTo>
                    <a:cubicBezTo>
                      <a:pt x="78" y="52"/>
                      <a:pt x="78" y="52"/>
                      <a:pt x="78" y="52"/>
                    </a:cubicBezTo>
                    <a:cubicBezTo>
                      <a:pt x="78" y="143"/>
                      <a:pt x="78" y="143"/>
                      <a:pt x="78" y="143"/>
                    </a:cubicBezTo>
                    <a:cubicBezTo>
                      <a:pt x="78" y="144"/>
                      <a:pt x="76" y="145"/>
                      <a:pt x="75" y="145"/>
                    </a:cubicBezTo>
                    <a:cubicBezTo>
                      <a:pt x="61" y="145"/>
                      <a:pt x="61" y="145"/>
                      <a:pt x="61" y="145"/>
                    </a:cubicBezTo>
                    <a:cubicBezTo>
                      <a:pt x="61" y="140"/>
                      <a:pt x="61" y="140"/>
                      <a:pt x="61" y="140"/>
                    </a:cubicBezTo>
                    <a:close/>
                    <a:moveTo>
                      <a:pt x="61" y="59"/>
                    </a:moveTo>
                    <a:cubicBezTo>
                      <a:pt x="66" y="53"/>
                      <a:pt x="69" y="46"/>
                      <a:pt x="69" y="38"/>
                    </a:cubicBezTo>
                    <a:cubicBezTo>
                      <a:pt x="69" y="30"/>
                      <a:pt x="66" y="22"/>
                      <a:pt x="61" y="17"/>
                    </a:cubicBezTo>
                    <a:cubicBezTo>
                      <a:pt x="61" y="17"/>
                      <a:pt x="61" y="17"/>
                      <a:pt x="61" y="17"/>
                    </a:cubicBezTo>
                    <a:cubicBezTo>
                      <a:pt x="61" y="18"/>
                      <a:pt x="61" y="19"/>
                      <a:pt x="61" y="19"/>
                    </a:cubicBezTo>
                    <a:cubicBezTo>
                      <a:pt x="61" y="25"/>
                      <a:pt x="61" y="25"/>
                      <a:pt x="61" y="25"/>
                    </a:cubicBezTo>
                    <a:cubicBezTo>
                      <a:pt x="63" y="28"/>
                      <a:pt x="65" y="33"/>
                      <a:pt x="65" y="38"/>
                    </a:cubicBezTo>
                    <a:cubicBezTo>
                      <a:pt x="65" y="43"/>
                      <a:pt x="63" y="47"/>
                      <a:pt x="61" y="51"/>
                    </a:cubicBezTo>
                    <a:lnTo>
                      <a:pt x="61" y="59"/>
                    </a:lnTo>
                    <a:close/>
                    <a:moveTo>
                      <a:pt x="39" y="140"/>
                    </a:moveTo>
                    <a:cubicBezTo>
                      <a:pt x="61" y="140"/>
                      <a:pt x="61" y="140"/>
                      <a:pt x="61" y="140"/>
                    </a:cubicBezTo>
                    <a:cubicBezTo>
                      <a:pt x="61" y="145"/>
                      <a:pt x="61" y="145"/>
                      <a:pt x="61" y="145"/>
                    </a:cubicBezTo>
                    <a:cubicBezTo>
                      <a:pt x="39" y="145"/>
                      <a:pt x="39" y="145"/>
                      <a:pt x="39" y="145"/>
                    </a:cubicBezTo>
                    <a:cubicBezTo>
                      <a:pt x="39" y="140"/>
                      <a:pt x="39" y="140"/>
                      <a:pt x="39" y="140"/>
                    </a:cubicBezTo>
                    <a:close/>
                    <a:moveTo>
                      <a:pt x="61" y="5"/>
                    </a:moveTo>
                    <a:cubicBezTo>
                      <a:pt x="39" y="5"/>
                      <a:pt x="39" y="5"/>
                      <a:pt x="39" y="5"/>
                    </a:cubicBezTo>
                    <a:cubicBezTo>
                      <a:pt x="39" y="0"/>
                      <a:pt x="39" y="0"/>
                      <a:pt x="39" y="0"/>
                    </a:cubicBezTo>
                    <a:cubicBezTo>
                      <a:pt x="61" y="0"/>
                      <a:pt x="61" y="0"/>
                      <a:pt x="61" y="0"/>
                    </a:cubicBezTo>
                    <a:cubicBezTo>
                      <a:pt x="61" y="5"/>
                      <a:pt x="61" y="5"/>
                      <a:pt x="61" y="5"/>
                    </a:cubicBezTo>
                    <a:close/>
                    <a:moveTo>
                      <a:pt x="61" y="17"/>
                    </a:moveTo>
                    <a:cubicBezTo>
                      <a:pt x="61" y="17"/>
                      <a:pt x="61" y="17"/>
                      <a:pt x="61" y="17"/>
                    </a:cubicBezTo>
                    <a:cubicBezTo>
                      <a:pt x="61" y="17"/>
                      <a:pt x="61" y="17"/>
                      <a:pt x="60" y="16"/>
                    </a:cubicBezTo>
                    <a:cubicBezTo>
                      <a:pt x="60" y="20"/>
                      <a:pt x="60" y="20"/>
                      <a:pt x="60" y="20"/>
                    </a:cubicBezTo>
                    <a:cubicBezTo>
                      <a:pt x="61" y="20"/>
                      <a:pt x="61" y="19"/>
                      <a:pt x="61" y="19"/>
                    </a:cubicBezTo>
                    <a:cubicBezTo>
                      <a:pt x="61" y="25"/>
                      <a:pt x="61" y="25"/>
                      <a:pt x="61" y="25"/>
                    </a:cubicBezTo>
                    <a:cubicBezTo>
                      <a:pt x="60" y="23"/>
                      <a:pt x="59" y="21"/>
                      <a:pt x="57" y="20"/>
                    </a:cubicBezTo>
                    <a:cubicBezTo>
                      <a:pt x="57" y="20"/>
                      <a:pt x="57" y="20"/>
                      <a:pt x="57" y="20"/>
                    </a:cubicBezTo>
                    <a:cubicBezTo>
                      <a:pt x="53" y="15"/>
                      <a:pt x="46" y="12"/>
                      <a:pt x="39" y="12"/>
                    </a:cubicBezTo>
                    <a:cubicBezTo>
                      <a:pt x="39" y="12"/>
                      <a:pt x="39" y="12"/>
                      <a:pt x="39" y="12"/>
                    </a:cubicBezTo>
                    <a:cubicBezTo>
                      <a:pt x="39" y="8"/>
                      <a:pt x="39" y="8"/>
                      <a:pt x="39" y="8"/>
                    </a:cubicBezTo>
                    <a:cubicBezTo>
                      <a:pt x="39" y="8"/>
                      <a:pt x="39" y="8"/>
                      <a:pt x="39" y="8"/>
                    </a:cubicBezTo>
                    <a:cubicBezTo>
                      <a:pt x="47" y="8"/>
                      <a:pt x="55" y="11"/>
                      <a:pt x="60" y="16"/>
                    </a:cubicBezTo>
                    <a:cubicBezTo>
                      <a:pt x="60" y="16"/>
                      <a:pt x="60" y="16"/>
                      <a:pt x="60" y="16"/>
                    </a:cubicBezTo>
                    <a:cubicBezTo>
                      <a:pt x="60" y="16"/>
                      <a:pt x="60" y="16"/>
                      <a:pt x="60" y="16"/>
                    </a:cubicBezTo>
                    <a:cubicBezTo>
                      <a:pt x="60" y="16"/>
                      <a:pt x="60" y="16"/>
                      <a:pt x="60" y="16"/>
                    </a:cubicBezTo>
                    <a:cubicBezTo>
                      <a:pt x="61" y="17"/>
                      <a:pt x="61" y="17"/>
                      <a:pt x="61" y="17"/>
                    </a:cubicBezTo>
                    <a:close/>
                    <a:moveTo>
                      <a:pt x="61" y="51"/>
                    </a:moveTo>
                    <a:cubicBezTo>
                      <a:pt x="61" y="59"/>
                      <a:pt x="61" y="59"/>
                      <a:pt x="61" y="59"/>
                    </a:cubicBezTo>
                    <a:cubicBezTo>
                      <a:pt x="60" y="59"/>
                      <a:pt x="60" y="59"/>
                      <a:pt x="60" y="59"/>
                    </a:cubicBezTo>
                    <a:cubicBezTo>
                      <a:pt x="60" y="59"/>
                      <a:pt x="60" y="59"/>
                      <a:pt x="60" y="59"/>
                    </a:cubicBezTo>
                    <a:cubicBezTo>
                      <a:pt x="55" y="64"/>
                      <a:pt x="47" y="68"/>
                      <a:pt x="39" y="68"/>
                    </a:cubicBezTo>
                    <a:cubicBezTo>
                      <a:pt x="39" y="68"/>
                      <a:pt x="39" y="68"/>
                      <a:pt x="39" y="68"/>
                    </a:cubicBezTo>
                    <a:cubicBezTo>
                      <a:pt x="39" y="63"/>
                      <a:pt x="39" y="63"/>
                      <a:pt x="39" y="63"/>
                    </a:cubicBezTo>
                    <a:cubicBezTo>
                      <a:pt x="39" y="63"/>
                      <a:pt x="39" y="63"/>
                      <a:pt x="39" y="63"/>
                    </a:cubicBezTo>
                    <a:cubicBezTo>
                      <a:pt x="46" y="63"/>
                      <a:pt x="52" y="60"/>
                      <a:pt x="57" y="56"/>
                    </a:cubicBezTo>
                    <a:cubicBezTo>
                      <a:pt x="57" y="56"/>
                      <a:pt x="57" y="56"/>
                      <a:pt x="57" y="56"/>
                    </a:cubicBezTo>
                    <a:cubicBezTo>
                      <a:pt x="57" y="56"/>
                      <a:pt x="57" y="56"/>
                      <a:pt x="57" y="56"/>
                    </a:cubicBezTo>
                    <a:cubicBezTo>
                      <a:pt x="59" y="54"/>
                      <a:pt x="60" y="53"/>
                      <a:pt x="61" y="51"/>
                    </a:cubicBezTo>
                    <a:close/>
                    <a:moveTo>
                      <a:pt x="18" y="140"/>
                    </a:moveTo>
                    <a:cubicBezTo>
                      <a:pt x="39" y="140"/>
                      <a:pt x="39" y="140"/>
                      <a:pt x="39" y="140"/>
                    </a:cubicBezTo>
                    <a:cubicBezTo>
                      <a:pt x="39" y="145"/>
                      <a:pt x="39" y="145"/>
                      <a:pt x="39" y="145"/>
                    </a:cubicBezTo>
                    <a:cubicBezTo>
                      <a:pt x="18" y="145"/>
                      <a:pt x="18" y="145"/>
                      <a:pt x="18" y="145"/>
                    </a:cubicBezTo>
                    <a:cubicBezTo>
                      <a:pt x="18" y="140"/>
                      <a:pt x="18" y="140"/>
                      <a:pt x="18" y="140"/>
                    </a:cubicBezTo>
                    <a:close/>
                    <a:moveTo>
                      <a:pt x="39" y="5"/>
                    </a:moveTo>
                    <a:cubicBezTo>
                      <a:pt x="18" y="5"/>
                      <a:pt x="18" y="5"/>
                      <a:pt x="18" y="5"/>
                    </a:cubicBezTo>
                    <a:cubicBezTo>
                      <a:pt x="18" y="0"/>
                      <a:pt x="18" y="0"/>
                      <a:pt x="18" y="0"/>
                    </a:cubicBezTo>
                    <a:cubicBezTo>
                      <a:pt x="39" y="0"/>
                      <a:pt x="39" y="0"/>
                      <a:pt x="39" y="0"/>
                    </a:cubicBezTo>
                    <a:cubicBezTo>
                      <a:pt x="39" y="5"/>
                      <a:pt x="39" y="5"/>
                      <a:pt x="39" y="5"/>
                    </a:cubicBezTo>
                    <a:close/>
                    <a:moveTo>
                      <a:pt x="39" y="8"/>
                    </a:moveTo>
                    <a:cubicBezTo>
                      <a:pt x="39" y="12"/>
                      <a:pt x="39" y="12"/>
                      <a:pt x="39" y="12"/>
                    </a:cubicBezTo>
                    <a:cubicBezTo>
                      <a:pt x="32" y="12"/>
                      <a:pt x="26" y="15"/>
                      <a:pt x="21" y="20"/>
                    </a:cubicBezTo>
                    <a:cubicBezTo>
                      <a:pt x="20" y="21"/>
                      <a:pt x="19" y="23"/>
                      <a:pt x="18" y="25"/>
                    </a:cubicBezTo>
                    <a:cubicBezTo>
                      <a:pt x="18" y="17"/>
                      <a:pt x="18" y="17"/>
                      <a:pt x="18" y="17"/>
                    </a:cubicBezTo>
                    <a:cubicBezTo>
                      <a:pt x="18" y="16"/>
                      <a:pt x="18" y="16"/>
                      <a:pt x="18" y="16"/>
                    </a:cubicBezTo>
                    <a:cubicBezTo>
                      <a:pt x="23" y="11"/>
                      <a:pt x="31" y="8"/>
                      <a:pt x="39" y="8"/>
                    </a:cubicBezTo>
                    <a:close/>
                    <a:moveTo>
                      <a:pt x="39" y="63"/>
                    </a:moveTo>
                    <a:cubicBezTo>
                      <a:pt x="39" y="68"/>
                      <a:pt x="39" y="68"/>
                      <a:pt x="39" y="68"/>
                    </a:cubicBezTo>
                    <a:cubicBezTo>
                      <a:pt x="31" y="68"/>
                      <a:pt x="23" y="64"/>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6"/>
                      <a:pt x="18" y="56"/>
                      <a:pt x="18" y="56"/>
                    </a:cubicBezTo>
                    <a:cubicBezTo>
                      <a:pt x="18" y="56"/>
                      <a:pt x="18" y="56"/>
                      <a:pt x="18" y="56"/>
                    </a:cubicBezTo>
                    <a:cubicBezTo>
                      <a:pt x="18" y="51"/>
                      <a:pt x="18" y="51"/>
                      <a:pt x="18" y="51"/>
                    </a:cubicBezTo>
                    <a:cubicBezTo>
                      <a:pt x="19" y="53"/>
                      <a:pt x="20" y="54"/>
                      <a:pt x="21" y="56"/>
                    </a:cubicBezTo>
                    <a:cubicBezTo>
                      <a:pt x="21" y="56"/>
                      <a:pt x="21" y="56"/>
                      <a:pt x="21" y="56"/>
                    </a:cubicBezTo>
                    <a:cubicBezTo>
                      <a:pt x="26" y="60"/>
                      <a:pt x="32" y="63"/>
                      <a:pt x="39" y="63"/>
                    </a:cubicBezTo>
                    <a:close/>
                    <a:moveTo>
                      <a:pt x="5" y="140"/>
                    </a:moveTo>
                    <a:cubicBezTo>
                      <a:pt x="18" y="140"/>
                      <a:pt x="18" y="140"/>
                      <a:pt x="18" y="140"/>
                    </a:cubicBezTo>
                    <a:cubicBezTo>
                      <a:pt x="18" y="145"/>
                      <a:pt x="18" y="145"/>
                      <a:pt x="18" y="145"/>
                    </a:cubicBezTo>
                    <a:cubicBezTo>
                      <a:pt x="2" y="145"/>
                      <a:pt x="2" y="145"/>
                      <a:pt x="2" y="145"/>
                    </a:cubicBezTo>
                    <a:cubicBezTo>
                      <a:pt x="1" y="145"/>
                      <a:pt x="0" y="144"/>
                      <a:pt x="0" y="143"/>
                    </a:cubicBezTo>
                    <a:cubicBezTo>
                      <a:pt x="0" y="3"/>
                      <a:pt x="0" y="3"/>
                      <a:pt x="0" y="3"/>
                    </a:cubicBezTo>
                    <a:cubicBezTo>
                      <a:pt x="0" y="1"/>
                      <a:pt x="1" y="0"/>
                      <a:pt x="2" y="0"/>
                    </a:cubicBezTo>
                    <a:cubicBezTo>
                      <a:pt x="18" y="0"/>
                      <a:pt x="18" y="0"/>
                      <a:pt x="18" y="0"/>
                    </a:cubicBezTo>
                    <a:cubicBezTo>
                      <a:pt x="18" y="5"/>
                      <a:pt x="18" y="5"/>
                      <a:pt x="18" y="5"/>
                    </a:cubicBezTo>
                    <a:cubicBezTo>
                      <a:pt x="5" y="5"/>
                      <a:pt x="5" y="5"/>
                      <a:pt x="5" y="5"/>
                    </a:cubicBezTo>
                    <a:cubicBezTo>
                      <a:pt x="5" y="140"/>
                      <a:pt x="5" y="140"/>
                      <a:pt x="5" y="140"/>
                    </a:cubicBezTo>
                    <a:close/>
                    <a:moveTo>
                      <a:pt x="18" y="17"/>
                    </a:moveTo>
                    <a:cubicBezTo>
                      <a:pt x="12" y="22"/>
                      <a:pt x="9" y="30"/>
                      <a:pt x="9" y="38"/>
                    </a:cubicBezTo>
                    <a:cubicBezTo>
                      <a:pt x="9" y="46"/>
                      <a:pt x="12" y="53"/>
                      <a:pt x="18" y="59"/>
                    </a:cubicBezTo>
                    <a:cubicBezTo>
                      <a:pt x="18" y="59"/>
                      <a:pt x="18" y="59"/>
                      <a:pt x="18" y="59"/>
                    </a:cubicBezTo>
                    <a:cubicBezTo>
                      <a:pt x="17" y="58"/>
                      <a:pt x="17" y="57"/>
                      <a:pt x="18" y="56"/>
                    </a:cubicBezTo>
                    <a:cubicBezTo>
                      <a:pt x="18" y="51"/>
                      <a:pt x="18" y="51"/>
                      <a:pt x="18" y="51"/>
                    </a:cubicBezTo>
                    <a:cubicBezTo>
                      <a:pt x="15" y="47"/>
                      <a:pt x="14" y="43"/>
                      <a:pt x="14" y="38"/>
                    </a:cubicBezTo>
                    <a:cubicBezTo>
                      <a:pt x="14" y="33"/>
                      <a:pt x="15" y="28"/>
                      <a:pt x="18" y="25"/>
                    </a:cubicBezTo>
                    <a:lnTo>
                      <a:pt x="1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6" name="Freeform 117"/>
              <p:cNvSpPr>
                <a:spLocks noEditPoints="1"/>
              </p:cNvSpPr>
              <p:nvPr/>
            </p:nvSpPr>
            <p:spPr bwMode="auto">
              <a:xfrm>
                <a:off x="7396174" y="623892"/>
                <a:ext cx="352426" cy="223839"/>
              </a:xfrm>
              <a:custGeom>
                <a:avLst/>
                <a:gdLst>
                  <a:gd name="T0" fmla="*/ 104 w 156"/>
                  <a:gd name="T1" fmla="*/ 94 h 99"/>
                  <a:gd name="T2" fmla="*/ 152 w 156"/>
                  <a:gd name="T3" fmla="*/ 94 h 99"/>
                  <a:gd name="T4" fmla="*/ 152 w 156"/>
                  <a:gd name="T5" fmla="*/ 5 h 99"/>
                  <a:gd name="T6" fmla="*/ 78 w 156"/>
                  <a:gd name="T7" fmla="*/ 5 h 99"/>
                  <a:gd name="T8" fmla="*/ 78 w 156"/>
                  <a:gd name="T9" fmla="*/ 0 h 99"/>
                  <a:gd name="T10" fmla="*/ 154 w 156"/>
                  <a:gd name="T11" fmla="*/ 0 h 99"/>
                  <a:gd name="T12" fmla="*/ 156 w 156"/>
                  <a:gd name="T13" fmla="*/ 2 h 99"/>
                  <a:gd name="T14" fmla="*/ 156 w 156"/>
                  <a:gd name="T15" fmla="*/ 96 h 99"/>
                  <a:gd name="T16" fmla="*/ 154 w 156"/>
                  <a:gd name="T17" fmla="*/ 99 h 99"/>
                  <a:gd name="T18" fmla="*/ 104 w 156"/>
                  <a:gd name="T19" fmla="*/ 99 h 99"/>
                  <a:gd name="T20" fmla="*/ 78 w 156"/>
                  <a:gd name="T21" fmla="*/ 99 h 99"/>
                  <a:gd name="T22" fmla="*/ 78 w 156"/>
                  <a:gd name="T23" fmla="*/ 94 h 99"/>
                  <a:gd name="T24" fmla="*/ 104 w 156"/>
                  <a:gd name="T25" fmla="*/ 94 h 99"/>
                  <a:gd name="T26" fmla="*/ 78 w 156"/>
                  <a:gd name="T27" fmla="*/ 87 h 99"/>
                  <a:gd name="T28" fmla="*/ 103 w 156"/>
                  <a:gd name="T29" fmla="*/ 87 h 99"/>
                  <a:gd name="T30" fmla="*/ 140 w 156"/>
                  <a:gd name="T31" fmla="*/ 87 h 99"/>
                  <a:gd name="T32" fmla="*/ 143 w 156"/>
                  <a:gd name="T33" fmla="*/ 85 h 99"/>
                  <a:gd name="T34" fmla="*/ 143 w 156"/>
                  <a:gd name="T35" fmla="*/ 14 h 99"/>
                  <a:gd name="T36" fmla="*/ 140 w 156"/>
                  <a:gd name="T37" fmla="*/ 11 h 99"/>
                  <a:gd name="T38" fmla="*/ 78 w 156"/>
                  <a:gd name="T39" fmla="*/ 11 h 99"/>
                  <a:gd name="T40" fmla="*/ 78 w 156"/>
                  <a:gd name="T41" fmla="*/ 16 h 99"/>
                  <a:gd name="T42" fmla="*/ 138 w 156"/>
                  <a:gd name="T43" fmla="*/ 16 h 99"/>
                  <a:gd name="T44" fmla="*/ 138 w 156"/>
                  <a:gd name="T45" fmla="*/ 82 h 99"/>
                  <a:gd name="T46" fmla="*/ 103 w 156"/>
                  <a:gd name="T47" fmla="*/ 82 h 99"/>
                  <a:gd name="T48" fmla="*/ 78 w 156"/>
                  <a:gd name="T49" fmla="*/ 82 h 99"/>
                  <a:gd name="T50" fmla="*/ 78 w 156"/>
                  <a:gd name="T51" fmla="*/ 87 h 99"/>
                  <a:gd name="T52" fmla="*/ 78 w 156"/>
                  <a:gd name="T53" fmla="*/ 5 h 99"/>
                  <a:gd name="T54" fmla="*/ 5 w 156"/>
                  <a:gd name="T55" fmla="*/ 5 h 99"/>
                  <a:gd name="T56" fmla="*/ 5 w 156"/>
                  <a:gd name="T57" fmla="*/ 94 h 99"/>
                  <a:gd name="T58" fmla="*/ 53 w 156"/>
                  <a:gd name="T59" fmla="*/ 94 h 99"/>
                  <a:gd name="T60" fmla="*/ 78 w 156"/>
                  <a:gd name="T61" fmla="*/ 94 h 99"/>
                  <a:gd name="T62" fmla="*/ 78 w 156"/>
                  <a:gd name="T63" fmla="*/ 99 h 99"/>
                  <a:gd name="T64" fmla="*/ 53 w 156"/>
                  <a:gd name="T65" fmla="*/ 99 h 99"/>
                  <a:gd name="T66" fmla="*/ 3 w 156"/>
                  <a:gd name="T67" fmla="*/ 99 h 99"/>
                  <a:gd name="T68" fmla="*/ 0 w 156"/>
                  <a:gd name="T69" fmla="*/ 96 h 99"/>
                  <a:gd name="T70" fmla="*/ 0 w 156"/>
                  <a:gd name="T71" fmla="*/ 2 h 99"/>
                  <a:gd name="T72" fmla="*/ 3 w 156"/>
                  <a:gd name="T73" fmla="*/ 0 h 99"/>
                  <a:gd name="T74" fmla="*/ 78 w 156"/>
                  <a:gd name="T75" fmla="*/ 0 h 99"/>
                  <a:gd name="T76" fmla="*/ 78 w 156"/>
                  <a:gd name="T77" fmla="*/ 5 h 99"/>
                  <a:gd name="T78" fmla="*/ 78 w 156"/>
                  <a:gd name="T79" fmla="*/ 11 h 99"/>
                  <a:gd name="T80" fmla="*/ 16 w 156"/>
                  <a:gd name="T81" fmla="*/ 11 h 99"/>
                  <a:gd name="T82" fmla="*/ 14 w 156"/>
                  <a:gd name="T83" fmla="*/ 14 h 99"/>
                  <a:gd name="T84" fmla="*/ 14 w 156"/>
                  <a:gd name="T85" fmla="*/ 85 h 99"/>
                  <a:gd name="T86" fmla="*/ 16 w 156"/>
                  <a:gd name="T87" fmla="*/ 87 h 99"/>
                  <a:gd name="T88" fmla="*/ 53 w 156"/>
                  <a:gd name="T89" fmla="*/ 87 h 99"/>
                  <a:gd name="T90" fmla="*/ 78 w 156"/>
                  <a:gd name="T91" fmla="*/ 87 h 99"/>
                  <a:gd name="T92" fmla="*/ 78 w 156"/>
                  <a:gd name="T93" fmla="*/ 82 h 99"/>
                  <a:gd name="T94" fmla="*/ 53 w 156"/>
                  <a:gd name="T95" fmla="*/ 82 h 99"/>
                  <a:gd name="T96" fmla="*/ 19 w 156"/>
                  <a:gd name="T97" fmla="*/ 82 h 99"/>
                  <a:gd name="T98" fmla="*/ 19 w 156"/>
                  <a:gd name="T99" fmla="*/ 16 h 99"/>
                  <a:gd name="T100" fmla="*/ 78 w 156"/>
                  <a:gd name="T101" fmla="*/ 16 h 99"/>
                  <a:gd name="T102" fmla="*/ 78 w 156"/>
                  <a:gd name="T103" fmla="*/ 1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99">
                    <a:moveTo>
                      <a:pt x="104" y="94"/>
                    </a:moveTo>
                    <a:cubicBezTo>
                      <a:pt x="152" y="94"/>
                      <a:pt x="152" y="94"/>
                      <a:pt x="152" y="94"/>
                    </a:cubicBezTo>
                    <a:cubicBezTo>
                      <a:pt x="152" y="5"/>
                      <a:pt x="152" y="5"/>
                      <a:pt x="152" y="5"/>
                    </a:cubicBezTo>
                    <a:cubicBezTo>
                      <a:pt x="78" y="5"/>
                      <a:pt x="78" y="5"/>
                      <a:pt x="78" y="5"/>
                    </a:cubicBezTo>
                    <a:cubicBezTo>
                      <a:pt x="78" y="0"/>
                      <a:pt x="78" y="0"/>
                      <a:pt x="78" y="0"/>
                    </a:cubicBezTo>
                    <a:cubicBezTo>
                      <a:pt x="154" y="0"/>
                      <a:pt x="154" y="0"/>
                      <a:pt x="154" y="0"/>
                    </a:cubicBezTo>
                    <a:cubicBezTo>
                      <a:pt x="155" y="0"/>
                      <a:pt x="156" y="1"/>
                      <a:pt x="156" y="2"/>
                    </a:cubicBezTo>
                    <a:cubicBezTo>
                      <a:pt x="156" y="96"/>
                      <a:pt x="156" y="96"/>
                      <a:pt x="156" y="96"/>
                    </a:cubicBezTo>
                    <a:cubicBezTo>
                      <a:pt x="156" y="98"/>
                      <a:pt x="155" y="99"/>
                      <a:pt x="154" y="99"/>
                    </a:cubicBezTo>
                    <a:cubicBezTo>
                      <a:pt x="104" y="99"/>
                      <a:pt x="104" y="99"/>
                      <a:pt x="104" y="99"/>
                    </a:cubicBezTo>
                    <a:cubicBezTo>
                      <a:pt x="78" y="99"/>
                      <a:pt x="78" y="99"/>
                      <a:pt x="78" y="99"/>
                    </a:cubicBezTo>
                    <a:cubicBezTo>
                      <a:pt x="78" y="94"/>
                      <a:pt x="78" y="94"/>
                      <a:pt x="78" y="94"/>
                    </a:cubicBezTo>
                    <a:cubicBezTo>
                      <a:pt x="104" y="94"/>
                      <a:pt x="104" y="94"/>
                      <a:pt x="104" y="94"/>
                    </a:cubicBezTo>
                    <a:close/>
                    <a:moveTo>
                      <a:pt x="78" y="87"/>
                    </a:moveTo>
                    <a:cubicBezTo>
                      <a:pt x="103" y="87"/>
                      <a:pt x="103" y="87"/>
                      <a:pt x="103" y="87"/>
                    </a:cubicBezTo>
                    <a:cubicBezTo>
                      <a:pt x="140" y="87"/>
                      <a:pt x="140" y="87"/>
                      <a:pt x="140" y="87"/>
                    </a:cubicBezTo>
                    <a:cubicBezTo>
                      <a:pt x="142" y="87"/>
                      <a:pt x="143" y="86"/>
                      <a:pt x="143" y="85"/>
                    </a:cubicBezTo>
                    <a:cubicBezTo>
                      <a:pt x="143" y="14"/>
                      <a:pt x="143" y="14"/>
                      <a:pt x="143" y="14"/>
                    </a:cubicBezTo>
                    <a:cubicBezTo>
                      <a:pt x="143" y="12"/>
                      <a:pt x="142" y="11"/>
                      <a:pt x="140" y="11"/>
                    </a:cubicBezTo>
                    <a:cubicBezTo>
                      <a:pt x="78" y="11"/>
                      <a:pt x="78" y="11"/>
                      <a:pt x="78" y="11"/>
                    </a:cubicBezTo>
                    <a:cubicBezTo>
                      <a:pt x="78" y="16"/>
                      <a:pt x="78" y="16"/>
                      <a:pt x="78" y="16"/>
                    </a:cubicBezTo>
                    <a:cubicBezTo>
                      <a:pt x="138" y="16"/>
                      <a:pt x="138" y="16"/>
                      <a:pt x="138" y="16"/>
                    </a:cubicBezTo>
                    <a:cubicBezTo>
                      <a:pt x="138" y="82"/>
                      <a:pt x="138" y="82"/>
                      <a:pt x="138" y="82"/>
                    </a:cubicBezTo>
                    <a:cubicBezTo>
                      <a:pt x="103" y="82"/>
                      <a:pt x="103" y="82"/>
                      <a:pt x="103" y="82"/>
                    </a:cubicBezTo>
                    <a:cubicBezTo>
                      <a:pt x="78" y="82"/>
                      <a:pt x="78" y="82"/>
                      <a:pt x="78" y="82"/>
                    </a:cubicBezTo>
                    <a:lnTo>
                      <a:pt x="78" y="87"/>
                    </a:lnTo>
                    <a:close/>
                    <a:moveTo>
                      <a:pt x="78" y="5"/>
                    </a:moveTo>
                    <a:cubicBezTo>
                      <a:pt x="5" y="5"/>
                      <a:pt x="5" y="5"/>
                      <a:pt x="5" y="5"/>
                    </a:cubicBezTo>
                    <a:cubicBezTo>
                      <a:pt x="5" y="94"/>
                      <a:pt x="5" y="94"/>
                      <a:pt x="5" y="94"/>
                    </a:cubicBezTo>
                    <a:cubicBezTo>
                      <a:pt x="53" y="94"/>
                      <a:pt x="53" y="94"/>
                      <a:pt x="53" y="94"/>
                    </a:cubicBezTo>
                    <a:cubicBezTo>
                      <a:pt x="78" y="94"/>
                      <a:pt x="78" y="94"/>
                      <a:pt x="78" y="94"/>
                    </a:cubicBezTo>
                    <a:cubicBezTo>
                      <a:pt x="78" y="99"/>
                      <a:pt x="78" y="99"/>
                      <a:pt x="78" y="99"/>
                    </a:cubicBezTo>
                    <a:cubicBezTo>
                      <a:pt x="53" y="99"/>
                      <a:pt x="53" y="99"/>
                      <a:pt x="53" y="99"/>
                    </a:cubicBezTo>
                    <a:cubicBezTo>
                      <a:pt x="3" y="99"/>
                      <a:pt x="3" y="99"/>
                      <a:pt x="3" y="99"/>
                    </a:cubicBezTo>
                    <a:cubicBezTo>
                      <a:pt x="1" y="99"/>
                      <a:pt x="0" y="98"/>
                      <a:pt x="0" y="96"/>
                    </a:cubicBezTo>
                    <a:cubicBezTo>
                      <a:pt x="0" y="2"/>
                      <a:pt x="0" y="2"/>
                      <a:pt x="0" y="2"/>
                    </a:cubicBezTo>
                    <a:cubicBezTo>
                      <a:pt x="0" y="1"/>
                      <a:pt x="1" y="0"/>
                      <a:pt x="3" y="0"/>
                    </a:cubicBezTo>
                    <a:cubicBezTo>
                      <a:pt x="78" y="0"/>
                      <a:pt x="78" y="0"/>
                      <a:pt x="78" y="0"/>
                    </a:cubicBezTo>
                    <a:cubicBezTo>
                      <a:pt x="78" y="5"/>
                      <a:pt x="78" y="5"/>
                      <a:pt x="78" y="5"/>
                    </a:cubicBezTo>
                    <a:close/>
                    <a:moveTo>
                      <a:pt x="78" y="11"/>
                    </a:moveTo>
                    <a:cubicBezTo>
                      <a:pt x="16" y="11"/>
                      <a:pt x="16" y="11"/>
                      <a:pt x="16" y="11"/>
                    </a:cubicBezTo>
                    <a:cubicBezTo>
                      <a:pt x="15" y="11"/>
                      <a:pt x="14" y="12"/>
                      <a:pt x="14" y="14"/>
                    </a:cubicBezTo>
                    <a:cubicBezTo>
                      <a:pt x="14" y="85"/>
                      <a:pt x="14" y="85"/>
                      <a:pt x="14" y="85"/>
                    </a:cubicBezTo>
                    <a:cubicBezTo>
                      <a:pt x="14" y="86"/>
                      <a:pt x="15" y="87"/>
                      <a:pt x="16" y="87"/>
                    </a:cubicBezTo>
                    <a:cubicBezTo>
                      <a:pt x="53" y="87"/>
                      <a:pt x="53" y="87"/>
                      <a:pt x="53" y="87"/>
                    </a:cubicBezTo>
                    <a:cubicBezTo>
                      <a:pt x="78" y="87"/>
                      <a:pt x="78" y="87"/>
                      <a:pt x="78" y="87"/>
                    </a:cubicBezTo>
                    <a:cubicBezTo>
                      <a:pt x="78" y="82"/>
                      <a:pt x="78" y="82"/>
                      <a:pt x="78" y="82"/>
                    </a:cubicBezTo>
                    <a:cubicBezTo>
                      <a:pt x="53" y="82"/>
                      <a:pt x="53" y="82"/>
                      <a:pt x="53" y="82"/>
                    </a:cubicBezTo>
                    <a:cubicBezTo>
                      <a:pt x="19" y="82"/>
                      <a:pt x="19" y="82"/>
                      <a:pt x="19" y="82"/>
                    </a:cubicBezTo>
                    <a:cubicBezTo>
                      <a:pt x="19" y="16"/>
                      <a:pt x="19" y="16"/>
                      <a:pt x="19" y="16"/>
                    </a:cubicBezTo>
                    <a:cubicBezTo>
                      <a:pt x="78" y="16"/>
                      <a:pt x="78" y="16"/>
                      <a:pt x="78" y="16"/>
                    </a:cubicBezTo>
                    <a:lnTo>
                      <a:pt x="7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7" name="Freeform 118"/>
              <p:cNvSpPr>
                <a:spLocks noEditPoints="1"/>
              </p:cNvSpPr>
              <p:nvPr/>
            </p:nvSpPr>
            <p:spPr bwMode="auto">
              <a:xfrm>
                <a:off x="7485075" y="896944"/>
                <a:ext cx="177800" cy="30163"/>
              </a:xfrm>
              <a:custGeom>
                <a:avLst/>
                <a:gdLst>
                  <a:gd name="T0" fmla="*/ 39 w 79"/>
                  <a:gd name="T1" fmla="*/ 8 h 13"/>
                  <a:gd name="T2" fmla="*/ 74 w 79"/>
                  <a:gd name="T3" fmla="*/ 8 h 13"/>
                  <a:gd name="T4" fmla="*/ 74 w 79"/>
                  <a:gd name="T5" fmla="*/ 5 h 13"/>
                  <a:gd name="T6" fmla="*/ 66 w 79"/>
                  <a:gd name="T7" fmla="*/ 5 h 13"/>
                  <a:gd name="T8" fmla="*/ 39 w 79"/>
                  <a:gd name="T9" fmla="*/ 5 h 13"/>
                  <a:gd name="T10" fmla="*/ 39 w 79"/>
                  <a:gd name="T11" fmla="*/ 0 h 13"/>
                  <a:gd name="T12" fmla="*/ 66 w 79"/>
                  <a:gd name="T13" fmla="*/ 0 h 13"/>
                  <a:gd name="T14" fmla="*/ 77 w 79"/>
                  <a:gd name="T15" fmla="*/ 0 h 13"/>
                  <a:gd name="T16" fmla="*/ 79 w 79"/>
                  <a:gd name="T17" fmla="*/ 3 h 13"/>
                  <a:gd name="T18" fmla="*/ 79 w 79"/>
                  <a:gd name="T19" fmla="*/ 10 h 13"/>
                  <a:gd name="T20" fmla="*/ 77 w 79"/>
                  <a:gd name="T21" fmla="*/ 13 h 13"/>
                  <a:gd name="T22" fmla="*/ 39 w 79"/>
                  <a:gd name="T23" fmla="*/ 13 h 13"/>
                  <a:gd name="T24" fmla="*/ 39 w 79"/>
                  <a:gd name="T25" fmla="*/ 8 h 13"/>
                  <a:gd name="T26" fmla="*/ 4 w 79"/>
                  <a:gd name="T27" fmla="*/ 5 h 13"/>
                  <a:gd name="T28" fmla="*/ 4 w 79"/>
                  <a:gd name="T29" fmla="*/ 8 h 13"/>
                  <a:gd name="T30" fmla="*/ 39 w 79"/>
                  <a:gd name="T31" fmla="*/ 8 h 13"/>
                  <a:gd name="T32" fmla="*/ 39 w 79"/>
                  <a:gd name="T33" fmla="*/ 13 h 13"/>
                  <a:gd name="T34" fmla="*/ 2 w 79"/>
                  <a:gd name="T35" fmla="*/ 13 h 13"/>
                  <a:gd name="T36" fmla="*/ 0 w 79"/>
                  <a:gd name="T37" fmla="*/ 10 h 13"/>
                  <a:gd name="T38" fmla="*/ 0 w 79"/>
                  <a:gd name="T39" fmla="*/ 3 h 13"/>
                  <a:gd name="T40" fmla="*/ 2 w 79"/>
                  <a:gd name="T41" fmla="*/ 0 h 13"/>
                  <a:gd name="T42" fmla="*/ 12 w 79"/>
                  <a:gd name="T43" fmla="*/ 0 h 13"/>
                  <a:gd name="T44" fmla="*/ 39 w 79"/>
                  <a:gd name="T45" fmla="*/ 0 h 13"/>
                  <a:gd name="T46" fmla="*/ 39 w 79"/>
                  <a:gd name="T47" fmla="*/ 5 h 13"/>
                  <a:gd name="T48" fmla="*/ 12 w 79"/>
                  <a:gd name="T49" fmla="*/ 5 h 13"/>
                  <a:gd name="T50" fmla="*/ 4 w 79"/>
                  <a:gd name="T51"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13">
                    <a:moveTo>
                      <a:pt x="39" y="8"/>
                    </a:moveTo>
                    <a:cubicBezTo>
                      <a:pt x="74" y="8"/>
                      <a:pt x="74" y="8"/>
                      <a:pt x="74" y="8"/>
                    </a:cubicBezTo>
                    <a:cubicBezTo>
                      <a:pt x="74" y="5"/>
                      <a:pt x="74" y="5"/>
                      <a:pt x="74" y="5"/>
                    </a:cubicBezTo>
                    <a:cubicBezTo>
                      <a:pt x="66" y="5"/>
                      <a:pt x="66" y="5"/>
                      <a:pt x="66" y="5"/>
                    </a:cubicBezTo>
                    <a:cubicBezTo>
                      <a:pt x="39" y="5"/>
                      <a:pt x="39" y="5"/>
                      <a:pt x="39" y="5"/>
                    </a:cubicBezTo>
                    <a:cubicBezTo>
                      <a:pt x="39" y="0"/>
                      <a:pt x="39" y="0"/>
                      <a:pt x="39" y="0"/>
                    </a:cubicBezTo>
                    <a:cubicBezTo>
                      <a:pt x="66" y="0"/>
                      <a:pt x="66" y="0"/>
                      <a:pt x="66" y="0"/>
                    </a:cubicBezTo>
                    <a:cubicBezTo>
                      <a:pt x="77" y="0"/>
                      <a:pt x="77" y="0"/>
                      <a:pt x="77" y="0"/>
                    </a:cubicBezTo>
                    <a:cubicBezTo>
                      <a:pt x="78" y="0"/>
                      <a:pt x="79" y="1"/>
                      <a:pt x="79" y="3"/>
                    </a:cubicBezTo>
                    <a:cubicBezTo>
                      <a:pt x="79" y="10"/>
                      <a:pt x="79" y="10"/>
                      <a:pt x="79" y="10"/>
                    </a:cubicBezTo>
                    <a:cubicBezTo>
                      <a:pt x="79" y="12"/>
                      <a:pt x="78" y="13"/>
                      <a:pt x="77" y="13"/>
                    </a:cubicBezTo>
                    <a:cubicBezTo>
                      <a:pt x="39" y="13"/>
                      <a:pt x="39" y="13"/>
                      <a:pt x="39" y="13"/>
                    </a:cubicBezTo>
                    <a:lnTo>
                      <a:pt x="39" y="8"/>
                    </a:lnTo>
                    <a:close/>
                    <a:moveTo>
                      <a:pt x="4" y="5"/>
                    </a:moveTo>
                    <a:cubicBezTo>
                      <a:pt x="4" y="8"/>
                      <a:pt x="4" y="8"/>
                      <a:pt x="4" y="8"/>
                    </a:cubicBezTo>
                    <a:cubicBezTo>
                      <a:pt x="39" y="8"/>
                      <a:pt x="39" y="8"/>
                      <a:pt x="39" y="8"/>
                    </a:cubicBezTo>
                    <a:cubicBezTo>
                      <a:pt x="39" y="13"/>
                      <a:pt x="39" y="13"/>
                      <a:pt x="39" y="13"/>
                    </a:cubicBezTo>
                    <a:cubicBezTo>
                      <a:pt x="2" y="13"/>
                      <a:pt x="2" y="13"/>
                      <a:pt x="2" y="13"/>
                    </a:cubicBezTo>
                    <a:cubicBezTo>
                      <a:pt x="1" y="13"/>
                      <a:pt x="0" y="12"/>
                      <a:pt x="0" y="10"/>
                    </a:cubicBezTo>
                    <a:cubicBezTo>
                      <a:pt x="0" y="3"/>
                      <a:pt x="0" y="3"/>
                      <a:pt x="0" y="3"/>
                    </a:cubicBezTo>
                    <a:cubicBezTo>
                      <a:pt x="0" y="1"/>
                      <a:pt x="1" y="0"/>
                      <a:pt x="2" y="0"/>
                    </a:cubicBezTo>
                    <a:cubicBezTo>
                      <a:pt x="12" y="0"/>
                      <a:pt x="12" y="0"/>
                      <a:pt x="12" y="0"/>
                    </a:cubicBezTo>
                    <a:cubicBezTo>
                      <a:pt x="39" y="0"/>
                      <a:pt x="39" y="0"/>
                      <a:pt x="39" y="0"/>
                    </a:cubicBezTo>
                    <a:cubicBezTo>
                      <a:pt x="39" y="5"/>
                      <a:pt x="39" y="5"/>
                      <a:pt x="39" y="5"/>
                    </a:cubicBezTo>
                    <a:cubicBezTo>
                      <a:pt x="12" y="5"/>
                      <a:pt x="12" y="5"/>
                      <a:pt x="12" y="5"/>
                    </a:cubicBez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8" name="Freeform 119"/>
              <p:cNvSpPr>
                <a:spLocks noEditPoints="1"/>
              </p:cNvSpPr>
              <p:nvPr/>
            </p:nvSpPr>
            <p:spPr bwMode="auto">
              <a:xfrm>
                <a:off x="6580198" y="214316"/>
                <a:ext cx="157163" cy="336552"/>
              </a:xfrm>
              <a:custGeom>
                <a:avLst/>
                <a:gdLst>
                  <a:gd name="T0" fmla="*/ 34 w 69"/>
                  <a:gd name="T1" fmla="*/ 125 h 149"/>
                  <a:gd name="T2" fmla="*/ 64 w 69"/>
                  <a:gd name="T3" fmla="*/ 135 h 149"/>
                  <a:gd name="T4" fmla="*/ 64 w 69"/>
                  <a:gd name="T5" fmla="*/ 41 h 149"/>
                  <a:gd name="T6" fmla="*/ 63 w 69"/>
                  <a:gd name="T7" fmla="*/ 26 h 149"/>
                  <a:gd name="T8" fmla="*/ 55 w 69"/>
                  <a:gd name="T9" fmla="*/ 17 h 149"/>
                  <a:gd name="T10" fmla="*/ 55 w 69"/>
                  <a:gd name="T11" fmla="*/ 64 h 149"/>
                  <a:gd name="T12" fmla="*/ 51 w 69"/>
                  <a:gd name="T13" fmla="*/ 65 h 149"/>
                  <a:gd name="T14" fmla="*/ 34 w 69"/>
                  <a:gd name="T15" fmla="*/ 49 h 149"/>
                  <a:gd name="T16" fmla="*/ 36 w 69"/>
                  <a:gd name="T17" fmla="*/ 43 h 149"/>
                  <a:gd name="T18" fmla="*/ 50 w 69"/>
                  <a:gd name="T19" fmla="*/ 14 h 149"/>
                  <a:gd name="T20" fmla="*/ 34 w 69"/>
                  <a:gd name="T21" fmla="*/ 9 h 149"/>
                  <a:gd name="T22" fmla="*/ 52 w 69"/>
                  <a:gd name="T23" fmla="*/ 0 h 149"/>
                  <a:gd name="T24" fmla="*/ 59 w 69"/>
                  <a:gd name="T25" fmla="*/ 3 h 149"/>
                  <a:gd name="T26" fmla="*/ 59 w 69"/>
                  <a:gd name="T27" fmla="*/ 14 h 149"/>
                  <a:gd name="T28" fmla="*/ 67 w 69"/>
                  <a:gd name="T29" fmla="*/ 25 h 149"/>
                  <a:gd name="T30" fmla="*/ 69 w 69"/>
                  <a:gd name="T31" fmla="*/ 41 h 149"/>
                  <a:gd name="T32" fmla="*/ 69 w 69"/>
                  <a:gd name="T33" fmla="*/ 143 h 149"/>
                  <a:gd name="T34" fmla="*/ 67 w 69"/>
                  <a:gd name="T35" fmla="*/ 149 h 149"/>
                  <a:gd name="T36" fmla="*/ 63 w 69"/>
                  <a:gd name="T37" fmla="*/ 145 h 149"/>
                  <a:gd name="T38" fmla="*/ 63 w 69"/>
                  <a:gd name="T39" fmla="*/ 144 h 149"/>
                  <a:gd name="T40" fmla="*/ 34 w 69"/>
                  <a:gd name="T41" fmla="*/ 130 h 149"/>
                  <a:gd name="T42" fmla="*/ 34 w 69"/>
                  <a:gd name="T43" fmla="*/ 125 h 149"/>
                  <a:gd name="T44" fmla="*/ 13 w 69"/>
                  <a:gd name="T45" fmla="*/ 129 h 149"/>
                  <a:gd name="T46" fmla="*/ 34 w 69"/>
                  <a:gd name="T47" fmla="*/ 130 h 149"/>
                  <a:gd name="T48" fmla="*/ 5 w 69"/>
                  <a:gd name="T49" fmla="*/ 144 h 149"/>
                  <a:gd name="T50" fmla="*/ 5 w 69"/>
                  <a:gd name="T51" fmla="*/ 145 h 149"/>
                  <a:gd name="T52" fmla="*/ 2 w 69"/>
                  <a:gd name="T53" fmla="*/ 149 h 149"/>
                  <a:gd name="T54" fmla="*/ 0 w 69"/>
                  <a:gd name="T55" fmla="*/ 143 h 149"/>
                  <a:gd name="T56" fmla="*/ 0 w 69"/>
                  <a:gd name="T57" fmla="*/ 41 h 149"/>
                  <a:gd name="T58" fmla="*/ 0 w 69"/>
                  <a:gd name="T59" fmla="*/ 40 h 149"/>
                  <a:gd name="T60" fmla="*/ 1 w 69"/>
                  <a:gd name="T61" fmla="*/ 25 h 149"/>
                  <a:gd name="T62" fmla="*/ 10 w 69"/>
                  <a:gd name="T63" fmla="*/ 14 h 149"/>
                  <a:gd name="T64" fmla="*/ 10 w 69"/>
                  <a:gd name="T65" fmla="*/ 3 h 149"/>
                  <a:gd name="T66" fmla="*/ 16 w 69"/>
                  <a:gd name="T67" fmla="*/ 0 h 149"/>
                  <a:gd name="T68" fmla="*/ 34 w 69"/>
                  <a:gd name="T69" fmla="*/ 9 h 149"/>
                  <a:gd name="T70" fmla="*/ 18 w 69"/>
                  <a:gd name="T71" fmla="*/ 14 h 149"/>
                  <a:gd name="T72" fmla="*/ 18 w 69"/>
                  <a:gd name="T73" fmla="*/ 58 h 149"/>
                  <a:gd name="T74" fmla="*/ 33 w 69"/>
                  <a:gd name="T75" fmla="*/ 43 h 149"/>
                  <a:gd name="T76" fmla="*/ 34 w 69"/>
                  <a:gd name="T77" fmla="*/ 49 h 149"/>
                  <a:gd name="T78" fmla="*/ 14 w 69"/>
                  <a:gd name="T79" fmla="*/ 65 h 149"/>
                  <a:gd name="T80" fmla="*/ 14 w 69"/>
                  <a:gd name="T81" fmla="*/ 64 h 149"/>
                  <a:gd name="T82" fmla="*/ 13 w 69"/>
                  <a:gd name="T83" fmla="*/ 18 h 149"/>
                  <a:gd name="T84" fmla="*/ 6 w 69"/>
                  <a:gd name="T85" fmla="*/ 26 h 149"/>
                  <a:gd name="T86" fmla="*/ 4 w 69"/>
                  <a:gd name="T87" fmla="*/ 40 h 149"/>
                  <a:gd name="T88" fmla="*/ 4 w 69"/>
                  <a:gd name="T89" fmla="*/ 41 h 149"/>
                  <a:gd name="T90" fmla="*/ 4 w 69"/>
                  <a:gd name="T91" fmla="*/ 13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 h="149">
                    <a:moveTo>
                      <a:pt x="34" y="125"/>
                    </a:moveTo>
                    <a:cubicBezTo>
                      <a:pt x="34" y="125"/>
                      <a:pt x="34" y="125"/>
                      <a:pt x="34" y="125"/>
                    </a:cubicBezTo>
                    <a:cubicBezTo>
                      <a:pt x="42" y="125"/>
                      <a:pt x="49" y="126"/>
                      <a:pt x="55" y="129"/>
                    </a:cubicBezTo>
                    <a:cubicBezTo>
                      <a:pt x="59" y="130"/>
                      <a:pt x="62" y="133"/>
                      <a:pt x="64" y="135"/>
                    </a:cubicBezTo>
                    <a:cubicBezTo>
                      <a:pt x="64" y="92"/>
                      <a:pt x="64" y="92"/>
                      <a:pt x="64" y="92"/>
                    </a:cubicBezTo>
                    <a:cubicBezTo>
                      <a:pt x="64" y="71"/>
                      <a:pt x="64" y="51"/>
                      <a:pt x="64" y="41"/>
                    </a:cubicBezTo>
                    <a:cubicBezTo>
                      <a:pt x="64" y="40"/>
                      <a:pt x="64" y="40"/>
                      <a:pt x="64" y="40"/>
                    </a:cubicBezTo>
                    <a:cubicBezTo>
                      <a:pt x="64" y="36"/>
                      <a:pt x="64" y="30"/>
                      <a:pt x="63" y="26"/>
                    </a:cubicBezTo>
                    <a:cubicBezTo>
                      <a:pt x="62" y="24"/>
                      <a:pt x="61" y="23"/>
                      <a:pt x="60" y="21"/>
                    </a:cubicBezTo>
                    <a:cubicBezTo>
                      <a:pt x="58" y="20"/>
                      <a:pt x="57" y="18"/>
                      <a:pt x="55" y="17"/>
                    </a:cubicBezTo>
                    <a:cubicBezTo>
                      <a:pt x="55" y="17"/>
                      <a:pt x="55" y="17"/>
                      <a:pt x="55" y="17"/>
                    </a:cubicBezTo>
                    <a:cubicBezTo>
                      <a:pt x="55" y="64"/>
                      <a:pt x="55" y="64"/>
                      <a:pt x="55" y="64"/>
                    </a:cubicBezTo>
                    <a:cubicBezTo>
                      <a:pt x="55" y="65"/>
                      <a:pt x="54" y="66"/>
                      <a:pt x="52" y="66"/>
                    </a:cubicBezTo>
                    <a:cubicBezTo>
                      <a:pt x="52" y="66"/>
                      <a:pt x="51" y="66"/>
                      <a:pt x="51" y="65"/>
                    </a:cubicBezTo>
                    <a:cubicBezTo>
                      <a:pt x="35" y="48"/>
                      <a:pt x="35" y="48"/>
                      <a:pt x="35" y="48"/>
                    </a:cubicBezTo>
                    <a:cubicBezTo>
                      <a:pt x="34" y="49"/>
                      <a:pt x="34" y="49"/>
                      <a:pt x="34" y="49"/>
                    </a:cubicBezTo>
                    <a:cubicBezTo>
                      <a:pt x="34" y="42"/>
                      <a:pt x="34" y="42"/>
                      <a:pt x="34" y="42"/>
                    </a:cubicBezTo>
                    <a:cubicBezTo>
                      <a:pt x="35" y="42"/>
                      <a:pt x="36" y="42"/>
                      <a:pt x="36" y="43"/>
                    </a:cubicBezTo>
                    <a:cubicBezTo>
                      <a:pt x="50" y="57"/>
                      <a:pt x="50" y="57"/>
                      <a:pt x="50" y="57"/>
                    </a:cubicBezTo>
                    <a:cubicBezTo>
                      <a:pt x="50" y="14"/>
                      <a:pt x="50" y="14"/>
                      <a:pt x="50" y="14"/>
                    </a:cubicBezTo>
                    <a:cubicBezTo>
                      <a:pt x="50" y="9"/>
                      <a:pt x="50" y="9"/>
                      <a:pt x="50" y="9"/>
                    </a:cubicBezTo>
                    <a:cubicBezTo>
                      <a:pt x="34" y="9"/>
                      <a:pt x="34" y="9"/>
                      <a:pt x="34" y="9"/>
                    </a:cubicBezTo>
                    <a:cubicBezTo>
                      <a:pt x="34" y="0"/>
                      <a:pt x="34" y="0"/>
                      <a:pt x="34" y="0"/>
                    </a:cubicBezTo>
                    <a:cubicBezTo>
                      <a:pt x="52" y="0"/>
                      <a:pt x="52" y="0"/>
                      <a:pt x="52" y="0"/>
                    </a:cubicBezTo>
                    <a:cubicBezTo>
                      <a:pt x="56" y="0"/>
                      <a:pt x="56" y="0"/>
                      <a:pt x="56" y="0"/>
                    </a:cubicBezTo>
                    <a:cubicBezTo>
                      <a:pt x="57" y="0"/>
                      <a:pt x="59" y="2"/>
                      <a:pt x="59" y="3"/>
                    </a:cubicBezTo>
                    <a:cubicBezTo>
                      <a:pt x="59" y="7"/>
                      <a:pt x="59" y="7"/>
                      <a:pt x="59" y="7"/>
                    </a:cubicBezTo>
                    <a:cubicBezTo>
                      <a:pt x="59" y="14"/>
                      <a:pt x="59" y="14"/>
                      <a:pt x="59" y="14"/>
                    </a:cubicBezTo>
                    <a:cubicBezTo>
                      <a:pt x="60" y="15"/>
                      <a:pt x="62" y="16"/>
                      <a:pt x="63" y="18"/>
                    </a:cubicBezTo>
                    <a:cubicBezTo>
                      <a:pt x="65" y="20"/>
                      <a:pt x="66" y="22"/>
                      <a:pt x="67" y="25"/>
                    </a:cubicBezTo>
                    <a:cubicBezTo>
                      <a:pt x="69" y="29"/>
                      <a:pt x="69" y="35"/>
                      <a:pt x="69" y="40"/>
                    </a:cubicBezTo>
                    <a:cubicBezTo>
                      <a:pt x="69" y="41"/>
                      <a:pt x="69" y="41"/>
                      <a:pt x="69" y="41"/>
                    </a:cubicBezTo>
                    <a:cubicBezTo>
                      <a:pt x="69" y="51"/>
                      <a:pt x="69" y="71"/>
                      <a:pt x="69" y="92"/>
                    </a:cubicBezTo>
                    <a:cubicBezTo>
                      <a:pt x="69" y="143"/>
                      <a:pt x="69" y="143"/>
                      <a:pt x="69" y="143"/>
                    </a:cubicBezTo>
                    <a:cubicBezTo>
                      <a:pt x="69" y="145"/>
                      <a:pt x="69" y="145"/>
                      <a:pt x="69" y="145"/>
                    </a:cubicBezTo>
                    <a:cubicBezTo>
                      <a:pt x="69" y="147"/>
                      <a:pt x="69" y="148"/>
                      <a:pt x="67" y="149"/>
                    </a:cubicBezTo>
                    <a:cubicBezTo>
                      <a:pt x="67" y="149"/>
                      <a:pt x="67" y="149"/>
                      <a:pt x="67" y="149"/>
                    </a:cubicBezTo>
                    <a:cubicBezTo>
                      <a:pt x="64" y="149"/>
                      <a:pt x="64" y="148"/>
                      <a:pt x="63" y="145"/>
                    </a:cubicBezTo>
                    <a:cubicBezTo>
                      <a:pt x="63" y="144"/>
                      <a:pt x="63" y="144"/>
                      <a:pt x="63" y="144"/>
                    </a:cubicBezTo>
                    <a:cubicBezTo>
                      <a:pt x="63" y="144"/>
                      <a:pt x="63" y="144"/>
                      <a:pt x="63" y="144"/>
                    </a:cubicBezTo>
                    <a:cubicBezTo>
                      <a:pt x="61" y="139"/>
                      <a:pt x="58" y="135"/>
                      <a:pt x="53" y="133"/>
                    </a:cubicBezTo>
                    <a:cubicBezTo>
                      <a:pt x="48" y="131"/>
                      <a:pt x="41" y="130"/>
                      <a:pt x="34" y="130"/>
                    </a:cubicBezTo>
                    <a:cubicBezTo>
                      <a:pt x="34" y="130"/>
                      <a:pt x="34" y="130"/>
                      <a:pt x="34" y="130"/>
                    </a:cubicBezTo>
                    <a:lnTo>
                      <a:pt x="34" y="125"/>
                    </a:lnTo>
                    <a:close/>
                    <a:moveTo>
                      <a:pt x="4" y="135"/>
                    </a:moveTo>
                    <a:cubicBezTo>
                      <a:pt x="7" y="133"/>
                      <a:pt x="10" y="130"/>
                      <a:pt x="13" y="129"/>
                    </a:cubicBezTo>
                    <a:cubicBezTo>
                      <a:pt x="19" y="126"/>
                      <a:pt x="26" y="125"/>
                      <a:pt x="34" y="125"/>
                    </a:cubicBezTo>
                    <a:cubicBezTo>
                      <a:pt x="34" y="130"/>
                      <a:pt x="34" y="130"/>
                      <a:pt x="34" y="130"/>
                    </a:cubicBezTo>
                    <a:cubicBezTo>
                      <a:pt x="27" y="130"/>
                      <a:pt x="20" y="131"/>
                      <a:pt x="15" y="133"/>
                    </a:cubicBezTo>
                    <a:cubicBezTo>
                      <a:pt x="10" y="135"/>
                      <a:pt x="7" y="139"/>
                      <a:pt x="5" y="144"/>
                    </a:cubicBezTo>
                    <a:cubicBezTo>
                      <a:pt x="5" y="144"/>
                      <a:pt x="5" y="144"/>
                      <a:pt x="5" y="144"/>
                    </a:cubicBezTo>
                    <a:cubicBezTo>
                      <a:pt x="5" y="145"/>
                      <a:pt x="5" y="145"/>
                      <a:pt x="5" y="145"/>
                    </a:cubicBezTo>
                    <a:cubicBezTo>
                      <a:pt x="5" y="145"/>
                      <a:pt x="5" y="145"/>
                      <a:pt x="5" y="145"/>
                    </a:cubicBezTo>
                    <a:cubicBezTo>
                      <a:pt x="4" y="148"/>
                      <a:pt x="4" y="149"/>
                      <a:pt x="2" y="149"/>
                    </a:cubicBezTo>
                    <a:cubicBezTo>
                      <a:pt x="0" y="148"/>
                      <a:pt x="0" y="147"/>
                      <a:pt x="0" y="145"/>
                    </a:cubicBezTo>
                    <a:cubicBezTo>
                      <a:pt x="0" y="143"/>
                      <a:pt x="0" y="143"/>
                      <a:pt x="0" y="143"/>
                    </a:cubicBezTo>
                    <a:cubicBezTo>
                      <a:pt x="0" y="87"/>
                      <a:pt x="0" y="87"/>
                      <a:pt x="0" y="87"/>
                    </a:cubicBezTo>
                    <a:cubicBezTo>
                      <a:pt x="0" y="41"/>
                      <a:pt x="0" y="41"/>
                      <a:pt x="0" y="41"/>
                    </a:cubicBezTo>
                    <a:cubicBezTo>
                      <a:pt x="0" y="41"/>
                      <a:pt x="0" y="41"/>
                      <a:pt x="0" y="41"/>
                    </a:cubicBezTo>
                    <a:cubicBezTo>
                      <a:pt x="0" y="40"/>
                      <a:pt x="0" y="40"/>
                      <a:pt x="0" y="40"/>
                    </a:cubicBezTo>
                    <a:cubicBezTo>
                      <a:pt x="0" y="40"/>
                      <a:pt x="0" y="40"/>
                      <a:pt x="0" y="40"/>
                    </a:cubicBezTo>
                    <a:cubicBezTo>
                      <a:pt x="0" y="35"/>
                      <a:pt x="0" y="29"/>
                      <a:pt x="1" y="25"/>
                    </a:cubicBezTo>
                    <a:cubicBezTo>
                      <a:pt x="2" y="22"/>
                      <a:pt x="3" y="20"/>
                      <a:pt x="5" y="18"/>
                    </a:cubicBezTo>
                    <a:cubicBezTo>
                      <a:pt x="6" y="16"/>
                      <a:pt x="8" y="15"/>
                      <a:pt x="10" y="14"/>
                    </a:cubicBezTo>
                    <a:cubicBezTo>
                      <a:pt x="10" y="7"/>
                      <a:pt x="10" y="7"/>
                      <a:pt x="10" y="7"/>
                    </a:cubicBezTo>
                    <a:cubicBezTo>
                      <a:pt x="10" y="3"/>
                      <a:pt x="10" y="3"/>
                      <a:pt x="10" y="3"/>
                    </a:cubicBezTo>
                    <a:cubicBezTo>
                      <a:pt x="10" y="2"/>
                      <a:pt x="11" y="0"/>
                      <a:pt x="12" y="0"/>
                    </a:cubicBezTo>
                    <a:cubicBezTo>
                      <a:pt x="16" y="0"/>
                      <a:pt x="16" y="0"/>
                      <a:pt x="16" y="0"/>
                    </a:cubicBezTo>
                    <a:cubicBezTo>
                      <a:pt x="34" y="0"/>
                      <a:pt x="34" y="0"/>
                      <a:pt x="34" y="0"/>
                    </a:cubicBezTo>
                    <a:cubicBezTo>
                      <a:pt x="34" y="9"/>
                      <a:pt x="34" y="9"/>
                      <a:pt x="34" y="9"/>
                    </a:cubicBezTo>
                    <a:cubicBezTo>
                      <a:pt x="18" y="9"/>
                      <a:pt x="18" y="9"/>
                      <a:pt x="18" y="9"/>
                    </a:cubicBezTo>
                    <a:cubicBezTo>
                      <a:pt x="18" y="14"/>
                      <a:pt x="18" y="14"/>
                      <a:pt x="18" y="14"/>
                    </a:cubicBezTo>
                    <a:cubicBezTo>
                      <a:pt x="18" y="14"/>
                      <a:pt x="18" y="14"/>
                      <a:pt x="18" y="14"/>
                    </a:cubicBezTo>
                    <a:cubicBezTo>
                      <a:pt x="18" y="58"/>
                      <a:pt x="18" y="58"/>
                      <a:pt x="18" y="58"/>
                    </a:cubicBezTo>
                    <a:cubicBezTo>
                      <a:pt x="33" y="43"/>
                      <a:pt x="33" y="43"/>
                      <a:pt x="33" y="43"/>
                    </a:cubicBezTo>
                    <a:cubicBezTo>
                      <a:pt x="33" y="43"/>
                      <a:pt x="33" y="43"/>
                      <a:pt x="33" y="43"/>
                    </a:cubicBezTo>
                    <a:cubicBezTo>
                      <a:pt x="33" y="43"/>
                      <a:pt x="34" y="42"/>
                      <a:pt x="34" y="42"/>
                    </a:cubicBezTo>
                    <a:cubicBezTo>
                      <a:pt x="34" y="49"/>
                      <a:pt x="34" y="49"/>
                      <a:pt x="34" y="49"/>
                    </a:cubicBezTo>
                    <a:cubicBezTo>
                      <a:pt x="18" y="65"/>
                      <a:pt x="18" y="65"/>
                      <a:pt x="18" y="65"/>
                    </a:cubicBezTo>
                    <a:cubicBezTo>
                      <a:pt x="17" y="66"/>
                      <a:pt x="15" y="66"/>
                      <a:pt x="14" y="65"/>
                    </a:cubicBezTo>
                    <a:cubicBezTo>
                      <a:pt x="14" y="65"/>
                      <a:pt x="14" y="64"/>
                      <a:pt x="14" y="64"/>
                    </a:cubicBezTo>
                    <a:cubicBezTo>
                      <a:pt x="14" y="64"/>
                      <a:pt x="14" y="64"/>
                      <a:pt x="14" y="64"/>
                    </a:cubicBezTo>
                    <a:cubicBezTo>
                      <a:pt x="14" y="17"/>
                      <a:pt x="14" y="17"/>
                      <a:pt x="14" y="17"/>
                    </a:cubicBezTo>
                    <a:cubicBezTo>
                      <a:pt x="13" y="17"/>
                      <a:pt x="13" y="17"/>
                      <a:pt x="13" y="18"/>
                    </a:cubicBezTo>
                    <a:cubicBezTo>
                      <a:pt x="11" y="18"/>
                      <a:pt x="10" y="20"/>
                      <a:pt x="9" y="21"/>
                    </a:cubicBezTo>
                    <a:cubicBezTo>
                      <a:pt x="7" y="23"/>
                      <a:pt x="6" y="24"/>
                      <a:pt x="6" y="26"/>
                    </a:cubicBezTo>
                    <a:cubicBezTo>
                      <a:pt x="4" y="30"/>
                      <a:pt x="4" y="36"/>
                      <a:pt x="4" y="40"/>
                    </a:cubicBezTo>
                    <a:cubicBezTo>
                      <a:pt x="4" y="40"/>
                      <a:pt x="4" y="40"/>
                      <a:pt x="4" y="40"/>
                    </a:cubicBezTo>
                    <a:cubicBezTo>
                      <a:pt x="4" y="41"/>
                      <a:pt x="4" y="41"/>
                      <a:pt x="4" y="41"/>
                    </a:cubicBezTo>
                    <a:cubicBezTo>
                      <a:pt x="4" y="41"/>
                      <a:pt x="4" y="41"/>
                      <a:pt x="4" y="41"/>
                    </a:cubicBezTo>
                    <a:cubicBezTo>
                      <a:pt x="4" y="87"/>
                      <a:pt x="4" y="87"/>
                      <a:pt x="4" y="87"/>
                    </a:cubicBezTo>
                    <a:lnTo>
                      <a:pt x="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9" name="Freeform 120"/>
              <p:cNvSpPr>
                <a:spLocks noEditPoints="1"/>
              </p:cNvSpPr>
              <p:nvPr/>
            </p:nvSpPr>
            <p:spPr bwMode="auto">
              <a:xfrm>
                <a:off x="6734186" y="234952"/>
                <a:ext cx="158750" cy="315915"/>
              </a:xfrm>
              <a:custGeom>
                <a:avLst/>
                <a:gdLst>
                  <a:gd name="T0" fmla="*/ 35 w 70"/>
                  <a:gd name="T1" fmla="*/ 116 h 140"/>
                  <a:gd name="T2" fmla="*/ 56 w 70"/>
                  <a:gd name="T3" fmla="*/ 120 h 140"/>
                  <a:gd name="T4" fmla="*/ 65 w 70"/>
                  <a:gd name="T5" fmla="*/ 126 h 140"/>
                  <a:gd name="T6" fmla="*/ 65 w 70"/>
                  <a:gd name="T7" fmla="*/ 70 h 140"/>
                  <a:gd name="T8" fmla="*/ 65 w 70"/>
                  <a:gd name="T9" fmla="*/ 32 h 140"/>
                  <a:gd name="T10" fmla="*/ 65 w 70"/>
                  <a:gd name="T11" fmla="*/ 31 h 140"/>
                  <a:gd name="T12" fmla="*/ 64 w 70"/>
                  <a:gd name="T13" fmla="*/ 17 h 140"/>
                  <a:gd name="T14" fmla="*/ 53 w 70"/>
                  <a:gd name="T15" fmla="*/ 7 h 140"/>
                  <a:gd name="T16" fmla="*/ 35 w 70"/>
                  <a:gd name="T17" fmla="*/ 5 h 140"/>
                  <a:gd name="T18" fmla="*/ 35 w 70"/>
                  <a:gd name="T19" fmla="*/ 0 h 140"/>
                  <a:gd name="T20" fmla="*/ 55 w 70"/>
                  <a:gd name="T21" fmla="*/ 3 h 140"/>
                  <a:gd name="T22" fmla="*/ 68 w 70"/>
                  <a:gd name="T23" fmla="*/ 16 h 140"/>
                  <a:gd name="T24" fmla="*/ 69 w 70"/>
                  <a:gd name="T25" fmla="*/ 31 h 140"/>
                  <a:gd name="T26" fmla="*/ 69 w 70"/>
                  <a:gd name="T27" fmla="*/ 32 h 140"/>
                  <a:gd name="T28" fmla="*/ 69 w 70"/>
                  <a:gd name="T29" fmla="*/ 70 h 140"/>
                  <a:gd name="T30" fmla="*/ 69 w 70"/>
                  <a:gd name="T31" fmla="*/ 134 h 140"/>
                  <a:gd name="T32" fmla="*/ 69 w 70"/>
                  <a:gd name="T33" fmla="*/ 136 h 140"/>
                  <a:gd name="T34" fmla="*/ 69 w 70"/>
                  <a:gd name="T35" fmla="*/ 136 h 140"/>
                  <a:gd name="T36" fmla="*/ 67 w 70"/>
                  <a:gd name="T37" fmla="*/ 140 h 140"/>
                  <a:gd name="T38" fmla="*/ 67 w 70"/>
                  <a:gd name="T39" fmla="*/ 140 h 140"/>
                  <a:gd name="T40" fmla="*/ 64 w 70"/>
                  <a:gd name="T41" fmla="*/ 136 h 140"/>
                  <a:gd name="T42" fmla="*/ 64 w 70"/>
                  <a:gd name="T43" fmla="*/ 136 h 140"/>
                  <a:gd name="T44" fmla="*/ 64 w 70"/>
                  <a:gd name="T45" fmla="*/ 135 h 140"/>
                  <a:gd name="T46" fmla="*/ 64 w 70"/>
                  <a:gd name="T47" fmla="*/ 135 h 140"/>
                  <a:gd name="T48" fmla="*/ 54 w 70"/>
                  <a:gd name="T49" fmla="*/ 124 h 140"/>
                  <a:gd name="T50" fmla="*/ 35 w 70"/>
                  <a:gd name="T51" fmla="*/ 121 h 140"/>
                  <a:gd name="T52" fmla="*/ 35 w 70"/>
                  <a:gd name="T53" fmla="*/ 116 h 140"/>
                  <a:gd name="T54" fmla="*/ 5 w 70"/>
                  <a:gd name="T55" fmla="*/ 126 h 140"/>
                  <a:gd name="T56" fmla="*/ 14 w 70"/>
                  <a:gd name="T57" fmla="*/ 120 h 140"/>
                  <a:gd name="T58" fmla="*/ 35 w 70"/>
                  <a:gd name="T59" fmla="*/ 116 h 140"/>
                  <a:gd name="T60" fmla="*/ 35 w 70"/>
                  <a:gd name="T61" fmla="*/ 116 h 140"/>
                  <a:gd name="T62" fmla="*/ 35 w 70"/>
                  <a:gd name="T63" fmla="*/ 121 h 140"/>
                  <a:gd name="T64" fmla="*/ 35 w 70"/>
                  <a:gd name="T65" fmla="*/ 121 h 140"/>
                  <a:gd name="T66" fmla="*/ 16 w 70"/>
                  <a:gd name="T67" fmla="*/ 124 h 140"/>
                  <a:gd name="T68" fmla="*/ 6 w 70"/>
                  <a:gd name="T69" fmla="*/ 135 h 140"/>
                  <a:gd name="T70" fmla="*/ 6 w 70"/>
                  <a:gd name="T71" fmla="*/ 136 h 140"/>
                  <a:gd name="T72" fmla="*/ 3 w 70"/>
                  <a:gd name="T73" fmla="*/ 140 h 140"/>
                  <a:gd name="T74" fmla="*/ 3 w 70"/>
                  <a:gd name="T75" fmla="*/ 140 h 140"/>
                  <a:gd name="T76" fmla="*/ 0 w 70"/>
                  <a:gd name="T77" fmla="*/ 136 h 140"/>
                  <a:gd name="T78" fmla="*/ 0 w 70"/>
                  <a:gd name="T79" fmla="*/ 134 h 140"/>
                  <a:gd name="T80" fmla="*/ 0 w 70"/>
                  <a:gd name="T81" fmla="*/ 74 h 140"/>
                  <a:gd name="T82" fmla="*/ 0 w 70"/>
                  <a:gd name="T83" fmla="*/ 32 h 140"/>
                  <a:gd name="T84" fmla="*/ 0 w 70"/>
                  <a:gd name="T85" fmla="*/ 32 h 140"/>
                  <a:gd name="T86" fmla="*/ 0 w 70"/>
                  <a:gd name="T87" fmla="*/ 31 h 140"/>
                  <a:gd name="T88" fmla="*/ 0 w 70"/>
                  <a:gd name="T89" fmla="*/ 31 h 140"/>
                  <a:gd name="T90" fmla="*/ 2 w 70"/>
                  <a:gd name="T91" fmla="*/ 16 h 140"/>
                  <a:gd name="T92" fmla="*/ 15 w 70"/>
                  <a:gd name="T93" fmla="*/ 3 h 140"/>
                  <a:gd name="T94" fmla="*/ 35 w 70"/>
                  <a:gd name="T95" fmla="*/ 0 h 140"/>
                  <a:gd name="T96" fmla="*/ 35 w 70"/>
                  <a:gd name="T97" fmla="*/ 0 h 140"/>
                  <a:gd name="T98" fmla="*/ 35 w 70"/>
                  <a:gd name="T99" fmla="*/ 5 h 140"/>
                  <a:gd name="T100" fmla="*/ 35 w 70"/>
                  <a:gd name="T101" fmla="*/ 5 h 140"/>
                  <a:gd name="T102" fmla="*/ 16 w 70"/>
                  <a:gd name="T103" fmla="*/ 7 h 140"/>
                  <a:gd name="T104" fmla="*/ 6 w 70"/>
                  <a:gd name="T105" fmla="*/ 17 h 140"/>
                  <a:gd name="T106" fmla="*/ 5 w 70"/>
                  <a:gd name="T107" fmla="*/ 31 h 140"/>
                  <a:gd name="T108" fmla="*/ 5 w 70"/>
                  <a:gd name="T109" fmla="*/ 31 h 140"/>
                  <a:gd name="T110" fmla="*/ 5 w 70"/>
                  <a:gd name="T111" fmla="*/ 32 h 140"/>
                  <a:gd name="T112" fmla="*/ 5 w 70"/>
                  <a:gd name="T113" fmla="*/ 32 h 140"/>
                  <a:gd name="T114" fmla="*/ 5 w 70"/>
                  <a:gd name="T115" fmla="*/ 74 h 140"/>
                  <a:gd name="T116" fmla="*/ 5 w 70"/>
                  <a:gd name="T117" fmla="*/ 12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 h="140">
                    <a:moveTo>
                      <a:pt x="35" y="116"/>
                    </a:moveTo>
                    <a:cubicBezTo>
                      <a:pt x="43" y="116"/>
                      <a:pt x="50" y="117"/>
                      <a:pt x="56" y="120"/>
                    </a:cubicBezTo>
                    <a:cubicBezTo>
                      <a:pt x="59" y="121"/>
                      <a:pt x="62" y="124"/>
                      <a:pt x="65" y="126"/>
                    </a:cubicBezTo>
                    <a:cubicBezTo>
                      <a:pt x="65" y="70"/>
                      <a:pt x="65" y="70"/>
                      <a:pt x="65" y="70"/>
                    </a:cubicBezTo>
                    <a:cubicBezTo>
                      <a:pt x="65" y="32"/>
                      <a:pt x="65" y="32"/>
                      <a:pt x="65" y="32"/>
                    </a:cubicBezTo>
                    <a:cubicBezTo>
                      <a:pt x="65" y="31"/>
                      <a:pt x="65" y="31"/>
                      <a:pt x="65" y="31"/>
                    </a:cubicBezTo>
                    <a:cubicBezTo>
                      <a:pt x="65" y="27"/>
                      <a:pt x="65" y="21"/>
                      <a:pt x="64" y="17"/>
                    </a:cubicBezTo>
                    <a:cubicBezTo>
                      <a:pt x="62" y="12"/>
                      <a:pt x="58" y="9"/>
                      <a:pt x="53" y="7"/>
                    </a:cubicBezTo>
                    <a:cubicBezTo>
                      <a:pt x="48" y="5"/>
                      <a:pt x="42" y="5"/>
                      <a:pt x="35" y="5"/>
                    </a:cubicBezTo>
                    <a:cubicBezTo>
                      <a:pt x="35" y="0"/>
                      <a:pt x="35" y="0"/>
                      <a:pt x="35" y="0"/>
                    </a:cubicBezTo>
                    <a:cubicBezTo>
                      <a:pt x="42" y="0"/>
                      <a:pt x="50" y="1"/>
                      <a:pt x="55" y="3"/>
                    </a:cubicBezTo>
                    <a:cubicBezTo>
                      <a:pt x="61" y="5"/>
                      <a:pt x="66" y="9"/>
                      <a:pt x="68" y="16"/>
                    </a:cubicBezTo>
                    <a:cubicBezTo>
                      <a:pt x="69" y="20"/>
                      <a:pt x="69" y="26"/>
                      <a:pt x="69" y="31"/>
                    </a:cubicBezTo>
                    <a:cubicBezTo>
                      <a:pt x="69" y="32"/>
                      <a:pt x="69" y="32"/>
                      <a:pt x="69" y="32"/>
                    </a:cubicBezTo>
                    <a:cubicBezTo>
                      <a:pt x="69" y="70"/>
                      <a:pt x="69" y="70"/>
                      <a:pt x="69" y="70"/>
                    </a:cubicBezTo>
                    <a:cubicBezTo>
                      <a:pt x="69" y="134"/>
                      <a:pt x="69" y="134"/>
                      <a:pt x="69" y="134"/>
                    </a:cubicBezTo>
                    <a:cubicBezTo>
                      <a:pt x="69" y="136"/>
                      <a:pt x="69" y="136"/>
                      <a:pt x="69" y="136"/>
                    </a:cubicBezTo>
                    <a:cubicBezTo>
                      <a:pt x="69" y="136"/>
                      <a:pt x="69" y="136"/>
                      <a:pt x="69" y="136"/>
                    </a:cubicBezTo>
                    <a:cubicBezTo>
                      <a:pt x="69" y="138"/>
                      <a:pt x="70" y="139"/>
                      <a:pt x="67" y="140"/>
                    </a:cubicBezTo>
                    <a:cubicBezTo>
                      <a:pt x="67" y="140"/>
                      <a:pt x="67" y="140"/>
                      <a:pt x="67" y="140"/>
                    </a:cubicBezTo>
                    <a:cubicBezTo>
                      <a:pt x="65" y="140"/>
                      <a:pt x="65" y="139"/>
                      <a:pt x="64" y="136"/>
                    </a:cubicBezTo>
                    <a:cubicBezTo>
                      <a:pt x="64" y="136"/>
                      <a:pt x="64" y="136"/>
                      <a:pt x="64" y="136"/>
                    </a:cubicBezTo>
                    <a:cubicBezTo>
                      <a:pt x="64" y="135"/>
                      <a:pt x="64" y="135"/>
                      <a:pt x="64" y="135"/>
                    </a:cubicBezTo>
                    <a:cubicBezTo>
                      <a:pt x="64" y="135"/>
                      <a:pt x="64" y="135"/>
                      <a:pt x="64" y="135"/>
                    </a:cubicBezTo>
                    <a:cubicBezTo>
                      <a:pt x="62" y="130"/>
                      <a:pt x="59" y="126"/>
                      <a:pt x="54" y="124"/>
                    </a:cubicBezTo>
                    <a:cubicBezTo>
                      <a:pt x="49" y="122"/>
                      <a:pt x="42" y="121"/>
                      <a:pt x="35" y="121"/>
                    </a:cubicBezTo>
                    <a:lnTo>
                      <a:pt x="35" y="116"/>
                    </a:lnTo>
                    <a:close/>
                    <a:moveTo>
                      <a:pt x="5" y="126"/>
                    </a:moveTo>
                    <a:cubicBezTo>
                      <a:pt x="7" y="124"/>
                      <a:pt x="10" y="121"/>
                      <a:pt x="14" y="120"/>
                    </a:cubicBezTo>
                    <a:cubicBezTo>
                      <a:pt x="20" y="117"/>
                      <a:pt x="27" y="116"/>
                      <a:pt x="35" y="116"/>
                    </a:cubicBezTo>
                    <a:cubicBezTo>
                      <a:pt x="35" y="116"/>
                      <a:pt x="35" y="116"/>
                      <a:pt x="35" y="116"/>
                    </a:cubicBezTo>
                    <a:cubicBezTo>
                      <a:pt x="35" y="121"/>
                      <a:pt x="35" y="121"/>
                      <a:pt x="35" y="121"/>
                    </a:cubicBezTo>
                    <a:cubicBezTo>
                      <a:pt x="35" y="121"/>
                      <a:pt x="35" y="121"/>
                      <a:pt x="35" y="121"/>
                    </a:cubicBezTo>
                    <a:cubicBezTo>
                      <a:pt x="28" y="121"/>
                      <a:pt x="21" y="122"/>
                      <a:pt x="16" y="124"/>
                    </a:cubicBezTo>
                    <a:cubicBezTo>
                      <a:pt x="11" y="126"/>
                      <a:pt x="8" y="130"/>
                      <a:pt x="6" y="135"/>
                    </a:cubicBezTo>
                    <a:cubicBezTo>
                      <a:pt x="6" y="136"/>
                      <a:pt x="6" y="136"/>
                      <a:pt x="6" y="136"/>
                    </a:cubicBezTo>
                    <a:cubicBezTo>
                      <a:pt x="5" y="139"/>
                      <a:pt x="5" y="140"/>
                      <a:pt x="3" y="140"/>
                    </a:cubicBezTo>
                    <a:cubicBezTo>
                      <a:pt x="3" y="140"/>
                      <a:pt x="3" y="140"/>
                      <a:pt x="3" y="140"/>
                    </a:cubicBezTo>
                    <a:cubicBezTo>
                      <a:pt x="0" y="139"/>
                      <a:pt x="0" y="138"/>
                      <a:pt x="0" y="136"/>
                    </a:cubicBezTo>
                    <a:cubicBezTo>
                      <a:pt x="0" y="134"/>
                      <a:pt x="0" y="134"/>
                      <a:pt x="0" y="134"/>
                    </a:cubicBezTo>
                    <a:cubicBezTo>
                      <a:pt x="0" y="74"/>
                      <a:pt x="0" y="74"/>
                      <a:pt x="0" y="74"/>
                    </a:cubicBezTo>
                    <a:cubicBezTo>
                      <a:pt x="0" y="32"/>
                      <a:pt x="0" y="32"/>
                      <a:pt x="0" y="32"/>
                    </a:cubicBezTo>
                    <a:cubicBezTo>
                      <a:pt x="0" y="32"/>
                      <a:pt x="0" y="32"/>
                      <a:pt x="0" y="32"/>
                    </a:cubicBezTo>
                    <a:cubicBezTo>
                      <a:pt x="0" y="31"/>
                      <a:pt x="0" y="31"/>
                      <a:pt x="0" y="31"/>
                    </a:cubicBezTo>
                    <a:cubicBezTo>
                      <a:pt x="0" y="31"/>
                      <a:pt x="0" y="31"/>
                      <a:pt x="0" y="31"/>
                    </a:cubicBezTo>
                    <a:cubicBezTo>
                      <a:pt x="0" y="26"/>
                      <a:pt x="0" y="20"/>
                      <a:pt x="2" y="16"/>
                    </a:cubicBezTo>
                    <a:cubicBezTo>
                      <a:pt x="4" y="9"/>
                      <a:pt x="8" y="5"/>
                      <a:pt x="15" y="3"/>
                    </a:cubicBezTo>
                    <a:cubicBezTo>
                      <a:pt x="20" y="1"/>
                      <a:pt x="27" y="0"/>
                      <a:pt x="35" y="0"/>
                    </a:cubicBezTo>
                    <a:cubicBezTo>
                      <a:pt x="35" y="0"/>
                      <a:pt x="35" y="0"/>
                      <a:pt x="35" y="0"/>
                    </a:cubicBezTo>
                    <a:cubicBezTo>
                      <a:pt x="35" y="5"/>
                      <a:pt x="35" y="5"/>
                      <a:pt x="35" y="5"/>
                    </a:cubicBezTo>
                    <a:cubicBezTo>
                      <a:pt x="35" y="5"/>
                      <a:pt x="35" y="5"/>
                      <a:pt x="35" y="5"/>
                    </a:cubicBezTo>
                    <a:cubicBezTo>
                      <a:pt x="28" y="5"/>
                      <a:pt x="21" y="5"/>
                      <a:pt x="16" y="7"/>
                    </a:cubicBezTo>
                    <a:cubicBezTo>
                      <a:pt x="12" y="9"/>
                      <a:pt x="8" y="12"/>
                      <a:pt x="6" y="17"/>
                    </a:cubicBezTo>
                    <a:cubicBezTo>
                      <a:pt x="5" y="21"/>
                      <a:pt x="5" y="27"/>
                      <a:pt x="5" y="31"/>
                    </a:cubicBezTo>
                    <a:cubicBezTo>
                      <a:pt x="5" y="31"/>
                      <a:pt x="5" y="31"/>
                      <a:pt x="5" y="31"/>
                    </a:cubicBezTo>
                    <a:cubicBezTo>
                      <a:pt x="5" y="32"/>
                      <a:pt x="5" y="32"/>
                      <a:pt x="5" y="32"/>
                    </a:cubicBezTo>
                    <a:cubicBezTo>
                      <a:pt x="5" y="32"/>
                      <a:pt x="5" y="32"/>
                      <a:pt x="5" y="32"/>
                    </a:cubicBezTo>
                    <a:cubicBezTo>
                      <a:pt x="5" y="74"/>
                      <a:pt x="5" y="74"/>
                      <a:pt x="5" y="74"/>
                    </a:cubicBezTo>
                    <a:lnTo>
                      <a:pt x="5"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0" name="Freeform 121"/>
              <p:cNvSpPr>
                <a:spLocks noEditPoints="1"/>
              </p:cNvSpPr>
              <p:nvPr/>
            </p:nvSpPr>
            <p:spPr bwMode="auto">
              <a:xfrm>
                <a:off x="10136203" y="1957400"/>
                <a:ext cx="301625" cy="254002"/>
              </a:xfrm>
              <a:custGeom>
                <a:avLst/>
                <a:gdLst>
                  <a:gd name="T0" fmla="*/ 108 w 134"/>
                  <a:gd name="T1" fmla="*/ 6 h 112"/>
                  <a:gd name="T2" fmla="*/ 67 w 134"/>
                  <a:gd name="T3" fmla="*/ 47 h 112"/>
                  <a:gd name="T4" fmla="*/ 67 w 134"/>
                  <a:gd name="T5" fmla="*/ 41 h 112"/>
                  <a:gd name="T6" fmla="*/ 106 w 134"/>
                  <a:gd name="T7" fmla="*/ 1 h 112"/>
                  <a:gd name="T8" fmla="*/ 110 w 134"/>
                  <a:gd name="T9" fmla="*/ 1 h 112"/>
                  <a:gd name="T10" fmla="*/ 133 w 134"/>
                  <a:gd name="T11" fmla="*/ 25 h 112"/>
                  <a:gd name="T12" fmla="*/ 133 w 134"/>
                  <a:gd name="T13" fmla="*/ 28 h 112"/>
                  <a:gd name="T14" fmla="*/ 73 w 134"/>
                  <a:gd name="T15" fmla="*/ 88 h 112"/>
                  <a:gd name="T16" fmla="*/ 67 w 134"/>
                  <a:gd name="T17" fmla="*/ 94 h 112"/>
                  <a:gd name="T18" fmla="*/ 67 w 134"/>
                  <a:gd name="T19" fmla="*/ 88 h 112"/>
                  <a:gd name="T20" fmla="*/ 70 w 134"/>
                  <a:gd name="T21" fmla="*/ 84 h 112"/>
                  <a:gd name="T22" fmla="*/ 128 w 134"/>
                  <a:gd name="T23" fmla="*/ 26 h 112"/>
                  <a:gd name="T24" fmla="*/ 108 w 134"/>
                  <a:gd name="T25" fmla="*/ 6 h 112"/>
                  <a:gd name="T26" fmla="*/ 67 w 134"/>
                  <a:gd name="T27" fmla="*/ 47 h 112"/>
                  <a:gd name="T28" fmla="*/ 50 w 134"/>
                  <a:gd name="T29" fmla="*/ 64 h 112"/>
                  <a:gd name="T30" fmla="*/ 47 w 134"/>
                  <a:gd name="T31" fmla="*/ 64 h 112"/>
                  <a:gd name="T32" fmla="*/ 26 w 134"/>
                  <a:gd name="T33" fmla="*/ 43 h 112"/>
                  <a:gd name="T34" fmla="*/ 6 w 134"/>
                  <a:gd name="T35" fmla="*/ 64 h 112"/>
                  <a:gd name="T36" fmla="*/ 26 w 134"/>
                  <a:gd name="T37" fmla="*/ 84 h 112"/>
                  <a:gd name="T38" fmla="*/ 48 w 134"/>
                  <a:gd name="T39" fmla="*/ 106 h 112"/>
                  <a:gd name="T40" fmla="*/ 67 w 134"/>
                  <a:gd name="T41" fmla="*/ 88 h 112"/>
                  <a:gd name="T42" fmla="*/ 67 w 134"/>
                  <a:gd name="T43" fmla="*/ 94 h 112"/>
                  <a:gd name="T44" fmla="*/ 50 w 134"/>
                  <a:gd name="T45" fmla="*/ 111 h 112"/>
                  <a:gd name="T46" fmla="*/ 47 w 134"/>
                  <a:gd name="T47" fmla="*/ 111 h 112"/>
                  <a:gd name="T48" fmla="*/ 23 w 134"/>
                  <a:gd name="T49" fmla="*/ 88 h 112"/>
                  <a:gd name="T50" fmla="*/ 1 w 134"/>
                  <a:gd name="T51" fmla="*/ 65 h 112"/>
                  <a:gd name="T52" fmla="*/ 1 w 134"/>
                  <a:gd name="T53" fmla="*/ 65 h 112"/>
                  <a:gd name="T54" fmla="*/ 1 w 134"/>
                  <a:gd name="T55" fmla="*/ 62 h 112"/>
                  <a:gd name="T56" fmla="*/ 24 w 134"/>
                  <a:gd name="T57" fmla="*/ 39 h 112"/>
                  <a:gd name="T58" fmla="*/ 24 w 134"/>
                  <a:gd name="T59" fmla="*/ 38 h 112"/>
                  <a:gd name="T60" fmla="*/ 27 w 134"/>
                  <a:gd name="T61" fmla="*/ 38 h 112"/>
                  <a:gd name="T62" fmla="*/ 48 w 134"/>
                  <a:gd name="T63" fmla="*/ 59 h 112"/>
                  <a:gd name="T64" fmla="*/ 67 w 134"/>
                  <a:gd name="T65" fmla="*/ 41 h 112"/>
                  <a:gd name="T66" fmla="*/ 67 w 134"/>
                  <a:gd name="T67" fmla="*/ 4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12">
                    <a:moveTo>
                      <a:pt x="108" y="6"/>
                    </a:moveTo>
                    <a:cubicBezTo>
                      <a:pt x="67" y="47"/>
                      <a:pt x="67" y="47"/>
                      <a:pt x="67" y="47"/>
                    </a:cubicBezTo>
                    <a:cubicBezTo>
                      <a:pt x="67" y="41"/>
                      <a:pt x="67" y="41"/>
                      <a:pt x="67" y="41"/>
                    </a:cubicBezTo>
                    <a:cubicBezTo>
                      <a:pt x="106" y="1"/>
                      <a:pt x="106" y="1"/>
                      <a:pt x="106" y="1"/>
                    </a:cubicBezTo>
                    <a:cubicBezTo>
                      <a:pt x="107" y="0"/>
                      <a:pt x="109" y="0"/>
                      <a:pt x="110" y="1"/>
                    </a:cubicBezTo>
                    <a:cubicBezTo>
                      <a:pt x="133" y="25"/>
                      <a:pt x="133" y="25"/>
                      <a:pt x="133" y="25"/>
                    </a:cubicBezTo>
                    <a:cubicBezTo>
                      <a:pt x="134" y="26"/>
                      <a:pt x="134" y="27"/>
                      <a:pt x="133" y="28"/>
                    </a:cubicBezTo>
                    <a:cubicBezTo>
                      <a:pt x="73" y="88"/>
                      <a:pt x="73" y="88"/>
                      <a:pt x="73" y="88"/>
                    </a:cubicBezTo>
                    <a:cubicBezTo>
                      <a:pt x="67" y="94"/>
                      <a:pt x="67" y="94"/>
                      <a:pt x="67" y="94"/>
                    </a:cubicBezTo>
                    <a:cubicBezTo>
                      <a:pt x="67" y="88"/>
                      <a:pt x="67" y="88"/>
                      <a:pt x="67" y="88"/>
                    </a:cubicBezTo>
                    <a:cubicBezTo>
                      <a:pt x="70" y="84"/>
                      <a:pt x="70" y="84"/>
                      <a:pt x="70" y="84"/>
                    </a:cubicBezTo>
                    <a:cubicBezTo>
                      <a:pt x="128" y="26"/>
                      <a:pt x="128" y="26"/>
                      <a:pt x="128" y="26"/>
                    </a:cubicBezTo>
                    <a:lnTo>
                      <a:pt x="108" y="6"/>
                    </a:lnTo>
                    <a:close/>
                    <a:moveTo>
                      <a:pt x="67" y="47"/>
                    </a:moveTo>
                    <a:cubicBezTo>
                      <a:pt x="50" y="64"/>
                      <a:pt x="50" y="64"/>
                      <a:pt x="50" y="64"/>
                    </a:cubicBezTo>
                    <a:cubicBezTo>
                      <a:pt x="49" y="65"/>
                      <a:pt x="47" y="65"/>
                      <a:pt x="47" y="64"/>
                    </a:cubicBezTo>
                    <a:cubicBezTo>
                      <a:pt x="26" y="43"/>
                      <a:pt x="26" y="43"/>
                      <a:pt x="26" y="43"/>
                    </a:cubicBezTo>
                    <a:cubicBezTo>
                      <a:pt x="6" y="64"/>
                      <a:pt x="6" y="64"/>
                      <a:pt x="6" y="64"/>
                    </a:cubicBezTo>
                    <a:cubicBezTo>
                      <a:pt x="26" y="84"/>
                      <a:pt x="26" y="84"/>
                      <a:pt x="26" y="84"/>
                    </a:cubicBezTo>
                    <a:cubicBezTo>
                      <a:pt x="48" y="106"/>
                      <a:pt x="48" y="106"/>
                      <a:pt x="48" y="106"/>
                    </a:cubicBezTo>
                    <a:cubicBezTo>
                      <a:pt x="67" y="88"/>
                      <a:pt x="67" y="88"/>
                      <a:pt x="67" y="88"/>
                    </a:cubicBezTo>
                    <a:cubicBezTo>
                      <a:pt x="67" y="94"/>
                      <a:pt x="67" y="94"/>
                      <a:pt x="67" y="94"/>
                    </a:cubicBezTo>
                    <a:cubicBezTo>
                      <a:pt x="50" y="111"/>
                      <a:pt x="50" y="111"/>
                      <a:pt x="50" y="111"/>
                    </a:cubicBezTo>
                    <a:cubicBezTo>
                      <a:pt x="49" y="112"/>
                      <a:pt x="47" y="112"/>
                      <a:pt x="47" y="111"/>
                    </a:cubicBezTo>
                    <a:cubicBezTo>
                      <a:pt x="23" y="88"/>
                      <a:pt x="23" y="88"/>
                      <a:pt x="23" y="88"/>
                    </a:cubicBezTo>
                    <a:cubicBezTo>
                      <a:pt x="1" y="65"/>
                      <a:pt x="1" y="65"/>
                      <a:pt x="1" y="65"/>
                    </a:cubicBezTo>
                    <a:cubicBezTo>
                      <a:pt x="1" y="65"/>
                      <a:pt x="1" y="65"/>
                      <a:pt x="1" y="65"/>
                    </a:cubicBezTo>
                    <a:cubicBezTo>
                      <a:pt x="0" y="64"/>
                      <a:pt x="0" y="63"/>
                      <a:pt x="1" y="62"/>
                    </a:cubicBezTo>
                    <a:cubicBezTo>
                      <a:pt x="24" y="39"/>
                      <a:pt x="24" y="39"/>
                      <a:pt x="24" y="39"/>
                    </a:cubicBezTo>
                    <a:cubicBezTo>
                      <a:pt x="24" y="38"/>
                      <a:pt x="24" y="38"/>
                      <a:pt x="24" y="38"/>
                    </a:cubicBezTo>
                    <a:cubicBezTo>
                      <a:pt x="25" y="37"/>
                      <a:pt x="26" y="37"/>
                      <a:pt x="27" y="38"/>
                    </a:cubicBezTo>
                    <a:cubicBezTo>
                      <a:pt x="48" y="59"/>
                      <a:pt x="48" y="59"/>
                      <a:pt x="48" y="59"/>
                    </a:cubicBezTo>
                    <a:cubicBezTo>
                      <a:pt x="67" y="41"/>
                      <a:pt x="67" y="41"/>
                      <a:pt x="67" y="41"/>
                    </a:cubicBezTo>
                    <a:lnTo>
                      <a:pt x="6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1" name="Freeform 122"/>
              <p:cNvSpPr>
                <a:spLocks noEditPoints="1"/>
              </p:cNvSpPr>
              <p:nvPr/>
            </p:nvSpPr>
            <p:spPr bwMode="auto">
              <a:xfrm>
                <a:off x="9091627" y="692155"/>
                <a:ext cx="320675" cy="320677"/>
              </a:xfrm>
              <a:custGeom>
                <a:avLst/>
                <a:gdLst>
                  <a:gd name="T0" fmla="*/ 73 w 142"/>
                  <a:gd name="T1" fmla="*/ 137 h 142"/>
                  <a:gd name="T2" fmla="*/ 90 w 142"/>
                  <a:gd name="T3" fmla="*/ 124 h 142"/>
                  <a:gd name="T4" fmla="*/ 110 w 142"/>
                  <a:gd name="T5" fmla="*/ 112 h 142"/>
                  <a:gd name="T6" fmla="*/ 129 w 142"/>
                  <a:gd name="T7" fmla="*/ 103 h 142"/>
                  <a:gd name="T8" fmla="*/ 122 w 142"/>
                  <a:gd name="T9" fmla="*/ 95 h 142"/>
                  <a:gd name="T10" fmla="*/ 129 w 142"/>
                  <a:gd name="T11" fmla="*/ 70 h 142"/>
                  <a:gd name="T12" fmla="*/ 127 w 142"/>
                  <a:gd name="T13" fmla="*/ 54 h 142"/>
                  <a:gd name="T14" fmla="*/ 119 w 142"/>
                  <a:gd name="T15" fmla="*/ 42 h 142"/>
                  <a:gd name="T16" fmla="*/ 116 w 142"/>
                  <a:gd name="T17" fmla="*/ 23 h 142"/>
                  <a:gd name="T18" fmla="*/ 95 w 142"/>
                  <a:gd name="T19" fmla="*/ 20 h 142"/>
                  <a:gd name="T20" fmla="*/ 73 w 142"/>
                  <a:gd name="T21" fmla="*/ 15 h 142"/>
                  <a:gd name="T22" fmla="*/ 73 w 142"/>
                  <a:gd name="T23" fmla="*/ 2 h 142"/>
                  <a:gd name="T24" fmla="*/ 95 w 142"/>
                  <a:gd name="T25" fmla="*/ 15 h 142"/>
                  <a:gd name="T26" fmla="*/ 121 w 142"/>
                  <a:gd name="T27" fmla="*/ 21 h 142"/>
                  <a:gd name="T28" fmla="*/ 123 w 142"/>
                  <a:gd name="T29" fmla="*/ 39 h 142"/>
                  <a:gd name="T30" fmla="*/ 139 w 142"/>
                  <a:gd name="T31" fmla="*/ 49 h 142"/>
                  <a:gd name="T32" fmla="*/ 132 w 142"/>
                  <a:gd name="T33" fmla="*/ 75 h 142"/>
                  <a:gd name="T34" fmla="*/ 133 w 142"/>
                  <a:gd name="T35" fmla="*/ 100 h 142"/>
                  <a:gd name="T36" fmla="*/ 118 w 142"/>
                  <a:gd name="T37" fmla="*/ 121 h 142"/>
                  <a:gd name="T38" fmla="*/ 93 w 142"/>
                  <a:gd name="T39" fmla="*/ 128 h 142"/>
                  <a:gd name="T40" fmla="*/ 71 w 142"/>
                  <a:gd name="T41" fmla="*/ 142 h 142"/>
                  <a:gd name="T42" fmla="*/ 71 w 142"/>
                  <a:gd name="T43" fmla="*/ 117 h 142"/>
                  <a:gd name="T44" fmla="*/ 116 w 142"/>
                  <a:gd name="T45" fmla="*/ 64 h 142"/>
                  <a:gd name="T46" fmla="*/ 71 w 142"/>
                  <a:gd name="T47" fmla="*/ 30 h 142"/>
                  <a:gd name="T48" fmla="*/ 104 w 142"/>
                  <a:gd name="T49" fmla="*/ 95 h 142"/>
                  <a:gd name="T50" fmla="*/ 71 w 142"/>
                  <a:gd name="T51" fmla="*/ 117 h 142"/>
                  <a:gd name="T52" fmla="*/ 8 w 142"/>
                  <a:gd name="T53" fmla="*/ 89 h 142"/>
                  <a:gd name="T54" fmla="*/ 18 w 142"/>
                  <a:gd name="T55" fmla="*/ 90 h 142"/>
                  <a:gd name="T56" fmla="*/ 30 w 142"/>
                  <a:gd name="T57" fmla="*/ 113 h 142"/>
                  <a:gd name="T58" fmla="*/ 44 w 142"/>
                  <a:gd name="T59" fmla="*/ 122 h 142"/>
                  <a:gd name="T60" fmla="*/ 58 w 142"/>
                  <a:gd name="T61" fmla="*/ 126 h 142"/>
                  <a:gd name="T62" fmla="*/ 71 w 142"/>
                  <a:gd name="T63" fmla="*/ 142 h 142"/>
                  <a:gd name="T64" fmla="*/ 57 w 142"/>
                  <a:gd name="T65" fmla="*/ 130 h 142"/>
                  <a:gd name="T66" fmla="*/ 38 w 142"/>
                  <a:gd name="T67" fmla="*/ 134 h 142"/>
                  <a:gd name="T68" fmla="*/ 25 w 142"/>
                  <a:gd name="T69" fmla="*/ 111 h 142"/>
                  <a:gd name="T70" fmla="*/ 6 w 142"/>
                  <a:gd name="T71" fmla="*/ 94 h 142"/>
                  <a:gd name="T72" fmla="*/ 2 w 142"/>
                  <a:gd name="T73" fmla="*/ 69 h 142"/>
                  <a:gd name="T74" fmla="*/ 15 w 142"/>
                  <a:gd name="T75" fmla="*/ 46 h 142"/>
                  <a:gd name="T76" fmla="*/ 21 w 142"/>
                  <a:gd name="T77" fmla="*/ 21 h 142"/>
                  <a:gd name="T78" fmla="*/ 39 w 142"/>
                  <a:gd name="T79" fmla="*/ 19 h 142"/>
                  <a:gd name="T80" fmla="*/ 50 w 142"/>
                  <a:gd name="T81" fmla="*/ 3 h 142"/>
                  <a:gd name="T82" fmla="*/ 71 w 142"/>
                  <a:gd name="T83" fmla="*/ 14 h 142"/>
                  <a:gd name="T84" fmla="*/ 53 w 142"/>
                  <a:gd name="T85" fmla="*/ 8 h 142"/>
                  <a:gd name="T86" fmla="*/ 52 w 142"/>
                  <a:gd name="T87" fmla="*/ 18 h 142"/>
                  <a:gd name="T88" fmla="*/ 29 w 142"/>
                  <a:gd name="T89" fmla="*/ 30 h 142"/>
                  <a:gd name="T90" fmla="*/ 20 w 142"/>
                  <a:gd name="T91" fmla="*/ 44 h 142"/>
                  <a:gd name="T92" fmla="*/ 16 w 142"/>
                  <a:gd name="T93" fmla="*/ 58 h 142"/>
                  <a:gd name="T94" fmla="*/ 71 w 142"/>
                  <a:gd name="T95" fmla="*/ 25 h 142"/>
                  <a:gd name="T96" fmla="*/ 26 w 142"/>
                  <a:gd name="T97" fmla="*/ 78 h 142"/>
                  <a:gd name="T98" fmla="*/ 71 w 142"/>
                  <a:gd name="T99" fmla="*/ 112 h 142"/>
                  <a:gd name="T100" fmla="*/ 38 w 142"/>
                  <a:gd name="T101" fmla="*/ 47 h 142"/>
                  <a:gd name="T102" fmla="*/ 71 w 142"/>
                  <a:gd name="T103" fmla="*/ 2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2" h="142">
                    <a:moveTo>
                      <a:pt x="71" y="128"/>
                    </a:moveTo>
                    <a:cubicBezTo>
                      <a:pt x="71" y="128"/>
                      <a:pt x="72" y="129"/>
                      <a:pt x="72" y="129"/>
                    </a:cubicBezTo>
                    <a:cubicBezTo>
                      <a:pt x="73" y="137"/>
                      <a:pt x="73" y="137"/>
                      <a:pt x="73" y="137"/>
                    </a:cubicBezTo>
                    <a:cubicBezTo>
                      <a:pt x="89" y="134"/>
                      <a:pt x="89" y="134"/>
                      <a:pt x="89" y="134"/>
                    </a:cubicBezTo>
                    <a:cubicBezTo>
                      <a:pt x="88" y="127"/>
                      <a:pt x="88" y="127"/>
                      <a:pt x="88" y="127"/>
                    </a:cubicBezTo>
                    <a:cubicBezTo>
                      <a:pt x="88" y="125"/>
                      <a:pt x="89" y="124"/>
                      <a:pt x="90" y="124"/>
                    </a:cubicBezTo>
                    <a:cubicBezTo>
                      <a:pt x="90" y="124"/>
                      <a:pt x="90" y="124"/>
                      <a:pt x="90" y="124"/>
                    </a:cubicBezTo>
                    <a:cubicBezTo>
                      <a:pt x="93" y="123"/>
                      <a:pt x="97" y="121"/>
                      <a:pt x="100" y="119"/>
                    </a:cubicBezTo>
                    <a:cubicBezTo>
                      <a:pt x="104" y="117"/>
                      <a:pt x="107" y="115"/>
                      <a:pt x="110" y="112"/>
                    </a:cubicBezTo>
                    <a:cubicBezTo>
                      <a:pt x="111" y="111"/>
                      <a:pt x="112" y="111"/>
                      <a:pt x="113" y="112"/>
                    </a:cubicBezTo>
                    <a:cubicBezTo>
                      <a:pt x="119" y="116"/>
                      <a:pt x="119" y="116"/>
                      <a:pt x="119" y="116"/>
                    </a:cubicBezTo>
                    <a:cubicBezTo>
                      <a:pt x="129" y="103"/>
                      <a:pt x="129" y="103"/>
                      <a:pt x="129" y="103"/>
                    </a:cubicBezTo>
                    <a:cubicBezTo>
                      <a:pt x="122" y="98"/>
                      <a:pt x="122" y="98"/>
                      <a:pt x="122" y="98"/>
                    </a:cubicBezTo>
                    <a:cubicBezTo>
                      <a:pt x="122" y="97"/>
                      <a:pt x="121" y="96"/>
                      <a:pt x="122" y="95"/>
                    </a:cubicBezTo>
                    <a:cubicBezTo>
                      <a:pt x="122" y="95"/>
                      <a:pt x="122" y="95"/>
                      <a:pt x="122" y="95"/>
                    </a:cubicBezTo>
                    <a:cubicBezTo>
                      <a:pt x="123" y="92"/>
                      <a:pt x="125" y="88"/>
                      <a:pt x="126" y="84"/>
                    </a:cubicBezTo>
                    <a:cubicBezTo>
                      <a:pt x="127" y="80"/>
                      <a:pt x="127" y="76"/>
                      <a:pt x="127" y="73"/>
                    </a:cubicBezTo>
                    <a:cubicBezTo>
                      <a:pt x="127" y="71"/>
                      <a:pt x="128" y="70"/>
                      <a:pt x="129" y="70"/>
                    </a:cubicBezTo>
                    <a:cubicBezTo>
                      <a:pt x="137" y="69"/>
                      <a:pt x="137" y="69"/>
                      <a:pt x="137" y="69"/>
                    </a:cubicBezTo>
                    <a:cubicBezTo>
                      <a:pt x="134" y="53"/>
                      <a:pt x="134" y="53"/>
                      <a:pt x="134" y="53"/>
                    </a:cubicBezTo>
                    <a:cubicBezTo>
                      <a:pt x="127" y="54"/>
                      <a:pt x="127" y="54"/>
                      <a:pt x="127" y="54"/>
                    </a:cubicBezTo>
                    <a:cubicBezTo>
                      <a:pt x="125" y="54"/>
                      <a:pt x="124" y="53"/>
                      <a:pt x="124" y="52"/>
                    </a:cubicBezTo>
                    <a:cubicBezTo>
                      <a:pt x="124" y="52"/>
                      <a:pt x="124" y="52"/>
                      <a:pt x="124" y="52"/>
                    </a:cubicBezTo>
                    <a:cubicBezTo>
                      <a:pt x="123" y="49"/>
                      <a:pt x="121" y="45"/>
                      <a:pt x="119" y="42"/>
                    </a:cubicBezTo>
                    <a:cubicBezTo>
                      <a:pt x="117" y="38"/>
                      <a:pt x="115" y="35"/>
                      <a:pt x="112" y="32"/>
                    </a:cubicBezTo>
                    <a:cubicBezTo>
                      <a:pt x="111" y="31"/>
                      <a:pt x="111" y="30"/>
                      <a:pt x="112" y="29"/>
                    </a:cubicBezTo>
                    <a:cubicBezTo>
                      <a:pt x="116" y="23"/>
                      <a:pt x="116" y="23"/>
                      <a:pt x="116" y="23"/>
                    </a:cubicBezTo>
                    <a:cubicBezTo>
                      <a:pt x="103" y="13"/>
                      <a:pt x="103" y="13"/>
                      <a:pt x="103" y="13"/>
                    </a:cubicBezTo>
                    <a:cubicBezTo>
                      <a:pt x="98" y="19"/>
                      <a:pt x="98" y="19"/>
                      <a:pt x="98" y="19"/>
                    </a:cubicBezTo>
                    <a:cubicBezTo>
                      <a:pt x="98" y="20"/>
                      <a:pt x="96" y="21"/>
                      <a:pt x="95" y="20"/>
                    </a:cubicBezTo>
                    <a:cubicBezTo>
                      <a:pt x="95" y="20"/>
                      <a:pt x="95" y="20"/>
                      <a:pt x="95" y="20"/>
                    </a:cubicBezTo>
                    <a:cubicBezTo>
                      <a:pt x="92" y="19"/>
                      <a:pt x="88" y="17"/>
                      <a:pt x="84" y="16"/>
                    </a:cubicBezTo>
                    <a:cubicBezTo>
                      <a:pt x="80" y="15"/>
                      <a:pt x="76" y="15"/>
                      <a:pt x="73" y="15"/>
                    </a:cubicBezTo>
                    <a:cubicBezTo>
                      <a:pt x="72" y="15"/>
                      <a:pt x="71" y="15"/>
                      <a:pt x="71" y="14"/>
                    </a:cubicBezTo>
                    <a:cubicBezTo>
                      <a:pt x="71" y="0"/>
                      <a:pt x="71" y="0"/>
                      <a:pt x="71" y="0"/>
                    </a:cubicBezTo>
                    <a:cubicBezTo>
                      <a:pt x="72" y="0"/>
                      <a:pt x="73" y="1"/>
                      <a:pt x="73" y="2"/>
                    </a:cubicBezTo>
                    <a:cubicBezTo>
                      <a:pt x="75" y="10"/>
                      <a:pt x="75" y="10"/>
                      <a:pt x="75" y="10"/>
                    </a:cubicBezTo>
                    <a:cubicBezTo>
                      <a:pt x="78" y="10"/>
                      <a:pt x="82" y="11"/>
                      <a:pt x="85" y="12"/>
                    </a:cubicBezTo>
                    <a:cubicBezTo>
                      <a:pt x="89" y="12"/>
                      <a:pt x="92" y="14"/>
                      <a:pt x="95" y="15"/>
                    </a:cubicBezTo>
                    <a:cubicBezTo>
                      <a:pt x="100" y="8"/>
                      <a:pt x="100" y="8"/>
                      <a:pt x="100" y="8"/>
                    </a:cubicBezTo>
                    <a:cubicBezTo>
                      <a:pt x="101" y="7"/>
                      <a:pt x="103" y="7"/>
                      <a:pt x="104" y="8"/>
                    </a:cubicBezTo>
                    <a:cubicBezTo>
                      <a:pt x="121" y="21"/>
                      <a:pt x="121" y="21"/>
                      <a:pt x="121" y="21"/>
                    </a:cubicBezTo>
                    <a:cubicBezTo>
                      <a:pt x="122" y="21"/>
                      <a:pt x="122" y="23"/>
                      <a:pt x="121" y="24"/>
                    </a:cubicBezTo>
                    <a:cubicBezTo>
                      <a:pt x="117" y="31"/>
                      <a:pt x="117" y="31"/>
                      <a:pt x="117" y="31"/>
                    </a:cubicBezTo>
                    <a:cubicBezTo>
                      <a:pt x="119" y="33"/>
                      <a:pt x="121" y="36"/>
                      <a:pt x="123" y="39"/>
                    </a:cubicBezTo>
                    <a:cubicBezTo>
                      <a:pt x="125" y="42"/>
                      <a:pt x="127" y="45"/>
                      <a:pt x="128" y="49"/>
                    </a:cubicBezTo>
                    <a:cubicBezTo>
                      <a:pt x="136" y="47"/>
                      <a:pt x="136" y="47"/>
                      <a:pt x="136" y="47"/>
                    </a:cubicBezTo>
                    <a:cubicBezTo>
                      <a:pt x="137" y="47"/>
                      <a:pt x="138" y="48"/>
                      <a:pt x="139" y="49"/>
                    </a:cubicBezTo>
                    <a:cubicBezTo>
                      <a:pt x="142" y="71"/>
                      <a:pt x="142" y="71"/>
                      <a:pt x="142" y="71"/>
                    </a:cubicBezTo>
                    <a:cubicBezTo>
                      <a:pt x="142" y="72"/>
                      <a:pt x="141" y="73"/>
                      <a:pt x="140" y="73"/>
                    </a:cubicBezTo>
                    <a:cubicBezTo>
                      <a:pt x="132" y="75"/>
                      <a:pt x="132" y="75"/>
                      <a:pt x="132" y="75"/>
                    </a:cubicBezTo>
                    <a:cubicBezTo>
                      <a:pt x="132" y="78"/>
                      <a:pt x="131" y="82"/>
                      <a:pt x="130" y="85"/>
                    </a:cubicBezTo>
                    <a:cubicBezTo>
                      <a:pt x="129" y="89"/>
                      <a:pt x="128" y="92"/>
                      <a:pt x="127" y="95"/>
                    </a:cubicBezTo>
                    <a:cubicBezTo>
                      <a:pt x="133" y="100"/>
                      <a:pt x="133" y="100"/>
                      <a:pt x="133" y="100"/>
                    </a:cubicBezTo>
                    <a:cubicBezTo>
                      <a:pt x="135" y="101"/>
                      <a:pt x="135" y="103"/>
                      <a:pt x="134" y="104"/>
                    </a:cubicBezTo>
                    <a:cubicBezTo>
                      <a:pt x="121" y="121"/>
                      <a:pt x="121" y="121"/>
                      <a:pt x="121" y="121"/>
                    </a:cubicBezTo>
                    <a:cubicBezTo>
                      <a:pt x="121" y="122"/>
                      <a:pt x="119" y="122"/>
                      <a:pt x="118" y="121"/>
                    </a:cubicBezTo>
                    <a:cubicBezTo>
                      <a:pt x="111" y="117"/>
                      <a:pt x="111" y="117"/>
                      <a:pt x="111" y="117"/>
                    </a:cubicBezTo>
                    <a:cubicBezTo>
                      <a:pt x="109" y="119"/>
                      <a:pt x="106" y="121"/>
                      <a:pt x="103" y="123"/>
                    </a:cubicBezTo>
                    <a:cubicBezTo>
                      <a:pt x="100" y="125"/>
                      <a:pt x="97" y="126"/>
                      <a:pt x="93" y="128"/>
                    </a:cubicBezTo>
                    <a:cubicBezTo>
                      <a:pt x="94" y="136"/>
                      <a:pt x="94" y="136"/>
                      <a:pt x="94" y="136"/>
                    </a:cubicBezTo>
                    <a:cubicBezTo>
                      <a:pt x="95" y="137"/>
                      <a:pt x="94" y="138"/>
                      <a:pt x="92" y="139"/>
                    </a:cubicBezTo>
                    <a:cubicBezTo>
                      <a:pt x="71" y="142"/>
                      <a:pt x="71" y="142"/>
                      <a:pt x="71" y="142"/>
                    </a:cubicBezTo>
                    <a:cubicBezTo>
                      <a:pt x="71" y="142"/>
                      <a:pt x="71" y="142"/>
                      <a:pt x="71" y="142"/>
                    </a:cubicBezTo>
                    <a:cubicBezTo>
                      <a:pt x="71" y="128"/>
                      <a:pt x="71" y="128"/>
                      <a:pt x="71" y="128"/>
                    </a:cubicBezTo>
                    <a:close/>
                    <a:moveTo>
                      <a:pt x="71" y="117"/>
                    </a:moveTo>
                    <a:cubicBezTo>
                      <a:pt x="73" y="117"/>
                      <a:pt x="76" y="116"/>
                      <a:pt x="78" y="116"/>
                    </a:cubicBezTo>
                    <a:cubicBezTo>
                      <a:pt x="90" y="114"/>
                      <a:pt x="100" y="108"/>
                      <a:pt x="108" y="98"/>
                    </a:cubicBezTo>
                    <a:cubicBezTo>
                      <a:pt x="115" y="88"/>
                      <a:pt x="118" y="75"/>
                      <a:pt x="116" y="64"/>
                    </a:cubicBezTo>
                    <a:cubicBezTo>
                      <a:pt x="114" y="52"/>
                      <a:pt x="108" y="41"/>
                      <a:pt x="98" y="34"/>
                    </a:cubicBezTo>
                    <a:cubicBezTo>
                      <a:pt x="90" y="28"/>
                      <a:pt x="80" y="25"/>
                      <a:pt x="71" y="25"/>
                    </a:cubicBezTo>
                    <a:cubicBezTo>
                      <a:pt x="71" y="30"/>
                      <a:pt x="71" y="30"/>
                      <a:pt x="71" y="30"/>
                    </a:cubicBezTo>
                    <a:cubicBezTo>
                      <a:pt x="79" y="30"/>
                      <a:pt x="88" y="33"/>
                      <a:pt x="95" y="38"/>
                    </a:cubicBezTo>
                    <a:cubicBezTo>
                      <a:pt x="104" y="45"/>
                      <a:pt x="110" y="54"/>
                      <a:pt x="111" y="65"/>
                    </a:cubicBezTo>
                    <a:cubicBezTo>
                      <a:pt x="113" y="75"/>
                      <a:pt x="111" y="86"/>
                      <a:pt x="104" y="95"/>
                    </a:cubicBezTo>
                    <a:cubicBezTo>
                      <a:pt x="97" y="104"/>
                      <a:pt x="88" y="110"/>
                      <a:pt x="77" y="111"/>
                    </a:cubicBezTo>
                    <a:cubicBezTo>
                      <a:pt x="75" y="112"/>
                      <a:pt x="73" y="112"/>
                      <a:pt x="71" y="112"/>
                    </a:cubicBezTo>
                    <a:lnTo>
                      <a:pt x="71" y="117"/>
                    </a:lnTo>
                    <a:close/>
                    <a:moveTo>
                      <a:pt x="13" y="72"/>
                    </a:moveTo>
                    <a:cubicBezTo>
                      <a:pt x="5" y="73"/>
                      <a:pt x="5" y="73"/>
                      <a:pt x="5" y="73"/>
                    </a:cubicBezTo>
                    <a:cubicBezTo>
                      <a:pt x="8" y="89"/>
                      <a:pt x="8" y="89"/>
                      <a:pt x="8" y="89"/>
                    </a:cubicBezTo>
                    <a:cubicBezTo>
                      <a:pt x="15" y="88"/>
                      <a:pt x="15" y="88"/>
                      <a:pt x="15" y="88"/>
                    </a:cubicBezTo>
                    <a:cubicBezTo>
                      <a:pt x="17" y="88"/>
                      <a:pt x="18" y="89"/>
                      <a:pt x="18" y="90"/>
                    </a:cubicBezTo>
                    <a:cubicBezTo>
                      <a:pt x="18" y="90"/>
                      <a:pt x="18" y="90"/>
                      <a:pt x="18" y="90"/>
                    </a:cubicBezTo>
                    <a:cubicBezTo>
                      <a:pt x="19" y="93"/>
                      <a:pt x="21" y="97"/>
                      <a:pt x="23" y="100"/>
                    </a:cubicBezTo>
                    <a:cubicBezTo>
                      <a:pt x="25" y="104"/>
                      <a:pt x="27" y="107"/>
                      <a:pt x="30" y="110"/>
                    </a:cubicBezTo>
                    <a:cubicBezTo>
                      <a:pt x="31" y="110"/>
                      <a:pt x="31" y="112"/>
                      <a:pt x="30" y="113"/>
                    </a:cubicBezTo>
                    <a:cubicBezTo>
                      <a:pt x="26" y="119"/>
                      <a:pt x="26" y="119"/>
                      <a:pt x="26" y="119"/>
                    </a:cubicBezTo>
                    <a:cubicBezTo>
                      <a:pt x="39" y="129"/>
                      <a:pt x="39" y="129"/>
                      <a:pt x="39" y="129"/>
                    </a:cubicBezTo>
                    <a:cubicBezTo>
                      <a:pt x="44" y="122"/>
                      <a:pt x="44" y="122"/>
                      <a:pt x="44" y="122"/>
                    </a:cubicBezTo>
                    <a:cubicBezTo>
                      <a:pt x="44" y="121"/>
                      <a:pt x="46" y="121"/>
                      <a:pt x="47" y="122"/>
                    </a:cubicBezTo>
                    <a:cubicBezTo>
                      <a:pt x="47" y="122"/>
                      <a:pt x="47" y="122"/>
                      <a:pt x="47" y="122"/>
                    </a:cubicBezTo>
                    <a:cubicBezTo>
                      <a:pt x="50" y="123"/>
                      <a:pt x="54" y="125"/>
                      <a:pt x="58" y="126"/>
                    </a:cubicBezTo>
                    <a:cubicBezTo>
                      <a:pt x="62" y="127"/>
                      <a:pt x="66" y="127"/>
                      <a:pt x="69" y="127"/>
                    </a:cubicBezTo>
                    <a:cubicBezTo>
                      <a:pt x="70" y="127"/>
                      <a:pt x="71" y="127"/>
                      <a:pt x="71" y="128"/>
                    </a:cubicBezTo>
                    <a:cubicBezTo>
                      <a:pt x="71" y="142"/>
                      <a:pt x="71" y="142"/>
                      <a:pt x="71" y="142"/>
                    </a:cubicBezTo>
                    <a:cubicBezTo>
                      <a:pt x="70" y="142"/>
                      <a:pt x="69" y="141"/>
                      <a:pt x="69" y="140"/>
                    </a:cubicBezTo>
                    <a:cubicBezTo>
                      <a:pt x="67" y="132"/>
                      <a:pt x="67" y="132"/>
                      <a:pt x="67" y="132"/>
                    </a:cubicBezTo>
                    <a:cubicBezTo>
                      <a:pt x="64" y="132"/>
                      <a:pt x="60" y="131"/>
                      <a:pt x="57" y="130"/>
                    </a:cubicBezTo>
                    <a:cubicBezTo>
                      <a:pt x="53" y="129"/>
                      <a:pt x="50" y="128"/>
                      <a:pt x="47" y="127"/>
                    </a:cubicBezTo>
                    <a:cubicBezTo>
                      <a:pt x="42" y="133"/>
                      <a:pt x="42" y="133"/>
                      <a:pt x="42" y="133"/>
                    </a:cubicBezTo>
                    <a:cubicBezTo>
                      <a:pt x="41" y="135"/>
                      <a:pt x="39" y="135"/>
                      <a:pt x="38" y="134"/>
                    </a:cubicBezTo>
                    <a:cubicBezTo>
                      <a:pt x="21" y="121"/>
                      <a:pt x="21" y="121"/>
                      <a:pt x="21" y="121"/>
                    </a:cubicBezTo>
                    <a:cubicBezTo>
                      <a:pt x="20" y="121"/>
                      <a:pt x="20" y="119"/>
                      <a:pt x="21" y="118"/>
                    </a:cubicBezTo>
                    <a:cubicBezTo>
                      <a:pt x="25" y="111"/>
                      <a:pt x="25" y="111"/>
                      <a:pt x="25" y="111"/>
                    </a:cubicBezTo>
                    <a:cubicBezTo>
                      <a:pt x="23" y="109"/>
                      <a:pt x="21" y="106"/>
                      <a:pt x="19" y="103"/>
                    </a:cubicBezTo>
                    <a:cubicBezTo>
                      <a:pt x="17" y="100"/>
                      <a:pt x="15" y="96"/>
                      <a:pt x="14" y="93"/>
                    </a:cubicBezTo>
                    <a:cubicBezTo>
                      <a:pt x="6" y="94"/>
                      <a:pt x="6" y="94"/>
                      <a:pt x="6" y="94"/>
                    </a:cubicBezTo>
                    <a:cubicBezTo>
                      <a:pt x="5" y="95"/>
                      <a:pt x="4" y="94"/>
                      <a:pt x="3" y="92"/>
                    </a:cubicBezTo>
                    <a:cubicBezTo>
                      <a:pt x="0" y="71"/>
                      <a:pt x="0" y="71"/>
                      <a:pt x="0" y="71"/>
                    </a:cubicBezTo>
                    <a:cubicBezTo>
                      <a:pt x="0" y="70"/>
                      <a:pt x="1" y="69"/>
                      <a:pt x="2" y="69"/>
                    </a:cubicBezTo>
                    <a:cubicBezTo>
                      <a:pt x="10" y="67"/>
                      <a:pt x="10" y="67"/>
                      <a:pt x="10" y="67"/>
                    </a:cubicBezTo>
                    <a:cubicBezTo>
                      <a:pt x="10" y="64"/>
                      <a:pt x="11" y="60"/>
                      <a:pt x="12" y="57"/>
                    </a:cubicBezTo>
                    <a:cubicBezTo>
                      <a:pt x="13" y="53"/>
                      <a:pt x="14" y="50"/>
                      <a:pt x="15" y="46"/>
                    </a:cubicBezTo>
                    <a:cubicBezTo>
                      <a:pt x="9" y="42"/>
                      <a:pt x="9" y="42"/>
                      <a:pt x="9" y="42"/>
                    </a:cubicBezTo>
                    <a:cubicBezTo>
                      <a:pt x="7" y="41"/>
                      <a:pt x="7" y="39"/>
                      <a:pt x="8" y="38"/>
                    </a:cubicBezTo>
                    <a:cubicBezTo>
                      <a:pt x="21" y="21"/>
                      <a:pt x="21" y="21"/>
                      <a:pt x="21" y="21"/>
                    </a:cubicBezTo>
                    <a:cubicBezTo>
                      <a:pt x="21" y="20"/>
                      <a:pt x="23" y="20"/>
                      <a:pt x="24" y="21"/>
                    </a:cubicBezTo>
                    <a:cubicBezTo>
                      <a:pt x="31" y="25"/>
                      <a:pt x="31" y="25"/>
                      <a:pt x="31" y="25"/>
                    </a:cubicBezTo>
                    <a:cubicBezTo>
                      <a:pt x="33" y="23"/>
                      <a:pt x="36" y="21"/>
                      <a:pt x="39" y="19"/>
                    </a:cubicBezTo>
                    <a:cubicBezTo>
                      <a:pt x="42" y="17"/>
                      <a:pt x="45" y="15"/>
                      <a:pt x="49" y="14"/>
                    </a:cubicBezTo>
                    <a:cubicBezTo>
                      <a:pt x="48" y="6"/>
                      <a:pt x="48" y="6"/>
                      <a:pt x="48" y="6"/>
                    </a:cubicBezTo>
                    <a:cubicBezTo>
                      <a:pt x="47" y="5"/>
                      <a:pt x="48" y="4"/>
                      <a:pt x="50" y="3"/>
                    </a:cubicBezTo>
                    <a:cubicBezTo>
                      <a:pt x="71" y="0"/>
                      <a:pt x="71" y="0"/>
                      <a:pt x="71" y="0"/>
                    </a:cubicBezTo>
                    <a:cubicBezTo>
                      <a:pt x="71" y="0"/>
                      <a:pt x="71" y="0"/>
                      <a:pt x="71" y="0"/>
                    </a:cubicBezTo>
                    <a:cubicBezTo>
                      <a:pt x="71" y="14"/>
                      <a:pt x="71" y="14"/>
                      <a:pt x="71" y="14"/>
                    </a:cubicBezTo>
                    <a:cubicBezTo>
                      <a:pt x="71" y="14"/>
                      <a:pt x="70" y="13"/>
                      <a:pt x="70" y="13"/>
                    </a:cubicBezTo>
                    <a:cubicBezTo>
                      <a:pt x="69" y="5"/>
                      <a:pt x="69" y="5"/>
                      <a:pt x="69" y="5"/>
                    </a:cubicBezTo>
                    <a:cubicBezTo>
                      <a:pt x="53" y="8"/>
                      <a:pt x="53" y="8"/>
                      <a:pt x="53" y="8"/>
                    </a:cubicBezTo>
                    <a:cubicBezTo>
                      <a:pt x="54" y="15"/>
                      <a:pt x="54" y="15"/>
                      <a:pt x="54" y="15"/>
                    </a:cubicBezTo>
                    <a:cubicBezTo>
                      <a:pt x="54" y="16"/>
                      <a:pt x="53" y="18"/>
                      <a:pt x="52" y="18"/>
                    </a:cubicBezTo>
                    <a:cubicBezTo>
                      <a:pt x="52" y="18"/>
                      <a:pt x="52" y="18"/>
                      <a:pt x="52" y="18"/>
                    </a:cubicBezTo>
                    <a:cubicBezTo>
                      <a:pt x="49" y="19"/>
                      <a:pt x="45" y="21"/>
                      <a:pt x="42" y="23"/>
                    </a:cubicBezTo>
                    <a:cubicBezTo>
                      <a:pt x="38" y="25"/>
                      <a:pt x="35" y="27"/>
                      <a:pt x="32" y="30"/>
                    </a:cubicBezTo>
                    <a:cubicBezTo>
                      <a:pt x="31" y="31"/>
                      <a:pt x="30" y="31"/>
                      <a:pt x="29" y="30"/>
                    </a:cubicBezTo>
                    <a:cubicBezTo>
                      <a:pt x="23" y="26"/>
                      <a:pt x="23" y="26"/>
                      <a:pt x="23" y="26"/>
                    </a:cubicBezTo>
                    <a:cubicBezTo>
                      <a:pt x="13" y="39"/>
                      <a:pt x="13" y="39"/>
                      <a:pt x="13" y="39"/>
                    </a:cubicBezTo>
                    <a:cubicBezTo>
                      <a:pt x="20" y="44"/>
                      <a:pt x="20" y="44"/>
                      <a:pt x="20" y="44"/>
                    </a:cubicBezTo>
                    <a:cubicBezTo>
                      <a:pt x="20" y="44"/>
                      <a:pt x="21" y="46"/>
                      <a:pt x="20" y="47"/>
                    </a:cubicBezTo>
                    <a:cubicBezTo>
                      <a:pt x="20" y="47"/>
                      <a:pt x="20" y="47"/>
                      <a:pt x="20" y="47"/>
                    </a:cubicBezTo>
                    <a:cubicBezTo>
                      <a:pt x="19" y="50"/>
                      <a:pt x="17" y="54"/>
                      <a:pt x="16" y="58"/>
                    </a:cubicBezTo>
                    <a:cubicBezTo>
                      <a:pt x="15" y="62"/>
                      <a:pt x="15" y="66"/>
                      <a:pt x="15" y="69"/>
                    </a:cubicBezTo>
                    <a:cubicBezTo>
                      <a:pt x="15" y="71"/>
                      <a:pt x="14" y="72"/>
                      <a:pt x="13" y="72"/>
                    </a:cubicBezTo>
                    <a:close/>
                    <a:moveTo>
                      <a:pt x="71" y="25"/>
                    </a:moveTo>
                    <a:cubicBezTo>
                      <a:pt x="69" y="25"/>
                      <a:pt x="66" y="25"/>
                      <a:pt x="64" y="26"/>
                    </a:cubicBezTo>
                    <a:cubicBezTo>
                      <a:pt x="52" y="28"/>
                      <a:pt x="42" y="34"/>
                      <a:pt x="34" y="44"/>
                    </a:cubicBezTo>
                    <a:cubicBezTo>
                      <a:pt x="27" y="54"/>
                      <a:pt x="24" y="67"/>
                      <a:pt x="26" y="78"/>
                    </a:cubicBezTo>
                    <a:cubicBezTo>
                      <a:pt x="28" y="90"/>
                      <a:pt x="34" y="100"/>
                      <a:pt x="44" y="108"/>
                    </a:cubicBezTo>
                    <a:cubicBezTo>
                      <a:pt x="52" y="114"/>
                      <a:pt x="62" y="117"/>
                      <a:pt x="71" y="117"/>
                    </a:cubicBezTo>
                    <a:cubicBezTo>
                      <a:pt x="71" y="112"/>
                      <a:pt x="71" y="112"/>
                      <a:pt x="71" y="112"/>
                    </a:cubicBezTo>
                    <a:cubicBezTo>
                      <a:pt x="63" y="112"/>
                      <a:pt x="54" y="109"/>
                      <a:pt x="47" y="104"/>
                    </a:cubicBezTo>
                    <a:cubicBezTo>
                      <a:pt x="38" y="97"/>
                      <a:pt x="32" y="88"/>
                      <a:pt x="31" y="77"/>
                    </a:cubicBezTo>
                    <a:cubicBezTo>
                      <a:pt x="29" y="67"/>
                      <a:pt x="31" y="56"/>
                      <a:pt x="38" y="47"/>
                    </a:cubicBezTo>
                    <a:cubicBezTo>
                      <a:pt x="45" y="38"/>
                      <a:pt x="54" y="32"/>
                      <a:pt x="65" y="31"/>
                    </a:cubicBezTo>
                    <a:cubicBezTo>
                      <a:pt x="67" y="30"/>
                      <a:pt x="69" y="30"/>
                      <a:pt x="71" y="30"/>
                    </a:cubicBezTo>
                    <a:lnTo>
                      <a:pt x="7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2" name="Freeform 123"/>
              <p:cNvSpPr>
                <a:spLocks noEditPoints="1"/>
              </p:cNvSpPr>
              <p:nvPr/>
            </p:nvSpPr>
            <p:spPr bwMode="auto">
              <a:xfrm>
                <a:off x="9342452" y="873131"/>
                <a:ext cx="220663" cy="223839"/>
              </a:xfrm>
              <a:custGeom>
                <a:avLst/>
                <a:gdLst>
                  <a:gd name="T0" fmla="*/ 86 w 98"/>
                  <a:gd name="T1" fmla="*/ 64 h 99"/>
                  <a:gd name="T2" fmla="*/ 88 w 98"/>
                  <a:gd name="T3" fmla="*/ 52 h 99"/>
                  <a:gd name="T4" fmla="*/ 84 w 98"/>
                  <a:gd name="T5" fmla="*/ 37 h 99"/>
                  <a:gd name="T6" fmla="*/ 83 w 98"/>
                  <a:gd name="T7" fmla="*/ 21 h 99"/>
                  <a:gd name="T8" fmla="*/ 71 w 98"/>
                  <a:gd name="T9" fmla="*/ 19 h 99"/>
                  <a:gd name="T10" fmla="*/ 64 w 98"/>
                  <a:gd name="T11" fmla="*/ 13 h 99"/>
                  <a:gd name="T12" fmla="*/ 53 w 98"/>
                  <a:gd name="T13" fmla="*/ 5 h 99"/>
                  <a:gd name="T14" fmla="*/ 49 w 98"/>
                  <a:gd name="T15" fmla="*/ 12 h 99"/>
                  <a:gd name="T16" fmla="*/ 68 w 98"/>
                  <a:gd name="T17" fmla="*/ 4 h 99"/>
                  <a:gd name="T18" fmla="*/ 74 w 98"/>
                  <a:gd name="T19" fmla="*/ 15 h 99"/>
                  <a:gd name="T20" fmla="*/ 85 w 98"/>
                  <a:gd name="T21" fmla="*/ 16 h 99"/>
                  <a:gd name="T22" fmla="*/ 94 w 98"/>
                  <a:gd name="T23" fmla="*/ 34 h 99"/>
                  <a:gd name="T24" fmla="*/ 91 w 98"/>
                  <a:gd name="T25" fmla="*/ 48 h 99"/>
                  <a:gd name="T26" fmla="*/ 94 w 98"/>
                  <a:gd name="T27" fmla="*/ 69 h 99"/>
                  <a:gd name="T28" fmla="*/ 83 w 98"/>
                  <a:gd name="T29" fmla="*/ 74 h 99"/>
                  <a:gd name="T30" fmla="*/ 83 w 98"/>
                  <a:gd name="T31" fmla="*/ 82 h 99"/>
                  <a:gd name="T32" fmla="*/ 64 w 98"/>
                  <a:gd name="T33" fmla="*/ 94 h 99"/>
                  <a:gd name="T34" fmla="*/ 50 w 98"/>
                  <a:gd name="T35" fmla="*/ 92 h 99"/>
                  <a:gd name="T36" fmla="*/ 49 w 98"/>
                  <a:gd name="T37" fmla="*/ 87 h 99"/>
                  <a:gd name="T38" fmla="*/ 64 w 98"/>
                  <a:gd name="T39" fmla="*/ 86 h 99"/>
                  <a:gd name="T40" fmla="*/ 77 w 98"/>
                  <a:gd name="T41" fmla="*/ 83 h 99"/>
                  <a:gd name="T42" fmla="*/ 75 w 98"/>
                  <a:gd name="T43" fmla="*/ 76 h 99"/>
                  <a:gd name="T44" fmla="*/ 86 w 98"/>
                  <a:gd name="T45" fmla="*/ 64 h 99"/>
                  <a:gd name="T46" fmla="*/ 77 w 98"/>
                  <a:gd name="T47" fmla="*/ 56 h 99"/>
                  <a:gd name="T48" fmla="*/ 61 w 98"/>
                  <a:gd name="T49" fmla="*/ 23 h 99"/>
                  <a:gd name="T50" fmla="*/ 49 w 98"/>
                  <a:gd name="T51" fmla="*/ 25 h 99"/>
                  <a:gd name="T52" fmla="*/ 63 w 98"/>
                  <a:gd name="T53" fmla="*/ 30 h 99"/>
                  <a:gd name="T54" fmla="*/ 62 w 98"/>
                  <a:gd name="T55" fmla="*/ 70 h 99"/>
                  <a:gd name="T56" fmla="*/ 49 w 98"/>
                  <a:gd name="T57" fmla="*/ 12 h 99"/>
                  <a:gd name="T58" fmla="*/ 33 w 98"/>
                  <a:gd name="T59" fmla="*/ 13 h 99"/>
                  <a:gd name="T60" fmla="*/ 21 w 98"/>
                  <a:gd name="T61" fmla="*/ 16 h 99"/>
                  <a:gd name="T62" fmla="*/ 23 w 98"/>
                  <a:gd name="T63" fmla="*/ 22 h 99"/>
                  <a:gd name="T64" fmla="*/ 12 w 98"/>
                  <a:gd name="T65" fmla="*/ 35 h 99"/>
                  <a:gd name="T66" fmla="*/ 8 w 98"/>
                  <a:gd name="T67" fmla="*/ 33 h 99"/>
                  <a:gd name="T68" fmla="*/ 11 w 98"/>
                  <a:gd name="T69" fmla="*/ 49 h 99"/>
                  <a:gd name="T70" fmla="*/ 12 w 98"/>
                  <a:gd name="T71" fmla="*/ 65 h 99"/>
                  <a:gd name="T72" fmla="*/ 19 w 98"/>
                  <a:gd name="T73" fmla="*/ 75 h 99"/>
                  <a:gd name="T74" fmla="*/ 33 w 98"/>
                  <a:gd name="T75" fmla="*/ 83 h 99"/>
                  <a:gd name="T76" fmla="*/ 34 w 98"/>
                  <a:gd name="T77" fmla="*/ 86 h 99"/>
                  <a:gd name="T78" fmla="*/ 46 w 98"/>
                  <a:gd name="T79" fmla="*/ 89 h 99"/>
                  <a:gd name="T80" fmla="*/ 49 w 98"/>
                  <a:gd name="T81" fmla="*/ 97 h 99"/>
                  <a:gd name="T82" fmla="*/ 28 w 98"/>
                  <a:gd name="T83" fmla="*/ 92 h 99"/>
                  <a:gd name="T84" fmla="*/ 20 w 98"/>
                  <a:gd name="T85" fmla="*/ 80 h 99"/>
                  <a:gd name="T86" fmla="*/ 12 w 98"/>
                  <a:gd name="T87" fmla="*/ 82 h 99"/>
                  <a:gd name="T88" fmla="*/ 8 w 98"/>
                  <a:gd name="T89" fmla="*/ 62 h 99"/>
                  <a:gd name="T90" fmla="*/ 2 w 98"/>
                  <a:gd name="T91" fmla="*/ 50 h 99"/>
                  <a:gd name="T92" fmla="*/ 7 w 98"/>
                  <a:gd name="T93" fmla="*/ 28 h 99"/>
                  <a:gd name="T94" fmla="*/ 18 w 98"/>
                  <a:gd name="T95" fmla="*/ 20 h 99"/>
                  <a:gd name="T96" fmla="*/ 16 w 98"/>
                  <a:gd name="T97" fmla="*/ 13 h 99"/>
                  <a:gd name="T98" fmla="*/ 37 w 98"/>
                  <a:gd name="T99" fmla="*/ 9 h 99"/>
                  <a:gd name="T100" fmla="*/ 49 w 98"/>
                  <a:gd name="T101" fmla="*/ 2 h 99"/>
                  <a:gd name="T102" fmla="*/ 49 w 98"/>
                  <a:gd name="T103" fmla="*/ 20 h 99"/>
                  <a:gd name="T104" fmla="*/ 33 w 98"/>
                  <a:gd name="T105" fmla="*/ 25 h 99"/>
                  <a:gd name="T106" fmla="*/ 32 w 98"/>
                  <a:gd name="T107" fmla="*/ 73 h 99"/>
                  <a:gd name="T108" fmla="*/ 49 w 98"/>
                  <a:gd name="T109" fmla="*/ 79 h 99"/>
                  <a:gd name="T110" fmla="*/ 39 w 98"/>
                  <a:gd name="T111" fmla="*/ 72 h 99"/>
                  <a:gd name="T112" fmla="*/ 25 w 98"/>
                  <a:gd name="T113" fmla="*/ 44 h 99"/>
                  <a:gd name="T114" fmla="*/ 49 w 98"/>
                  <a:gd name="T115" fmla="*/ 2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99">
                    <a:moveTo>
                      <a:pt x="86" y="64"/>
                    </a:moveTo>
                    <a:cubicBezTo>
                      <a:pt x="86" y="64"/>
                      <a:pt x="86" y="64"/>
                      <a:pt x="86" y="64"/>
                    </a:cubicBezTo>
                    <a:cubicBezTo>
                      <a:pt x="86" y="64"/>
                      <a:pt x="86" y="64"/>
                      <a:pt x="86" y="64"/>
                    </a:cubicBezTo>
                    <a:cubicBezTo>
                      <a:pt x="90" y="65"/>
                      <a:pt x="90" y="65"/>
                      <a:pt x="90" y="65"/>
                    </a:cubicBezTo>
                    <a:cubicBezTo>
                      <a:pt x="93" y="53"/>
                      <a:pt x="93" y="53"/>
                      <a:pt x="93" y="53"/>
                    </a:cubicBezTo>
                    <a:cubicBezTo>
                      <a:pt x="88" y="52"/>
                      <a:pt x="88" y="52"/>
                      <a:pt x="88" y="52"/>
                    </a:cubicBezTo>
                    <a:cubicBezTo>
                      <a:pt x="87" y="52"/>
                      <a:pt x="86" y="51"/>
                      <a:pt x="87" y="50"/>
                    </a:cubicBezTo>
                    <a:cubicBezTo>
                      <a:pt x="87" y="47"/>
                      <a:pt x="86" y="45"/>
                      <a:pt x="86" y="43"/>
                    </a:cubicBezTo>
                    <a:cubicBezTo>
                      <a:pt x="86" y="41"/>
                      <a:pt x="85" y="39"/>
                      <a:pt x="84" y="37"/>
                    </a:cubicBezTo>
                    <a:cubicBezTo>
                      <a:pt x="84" y="36"/>
                      <a:pt x="84" y="34"/>
                      <a:pt x="85" y="34"/>
                    </a:cubicBezTo>
                    <a:cubicBezTo>
                      <a:pt x="89" y="31"/>
                      <a:pt x="89" y="31"/>
                      <a:pt x="89" y="31"/>
                    </a:cubicBezTo>
                    <a:cubicBezTo>
                      <a:pt x="83" y="21"/>
                      <a:pt x="83" y="21"/>
                      <a:pt x="83" y="21"/>
                    </a:cubicBezTo>
                    <a:cubicBezTo>
                      <a:pt x="79" y="23"/>
                      <a:pt x="79" y="23"/>
                      <a:pt x="79" y="23"/>
                    </a:cubicBezTo>
                    <a:cubicBezTo>
                      <a:pt x="78" y="24"/>
                      <a:pt x="76" y="24"/>
                      <a:pt x="76" y="23"/>
                    </a:cubicBezTo>
                    <a:cubicBezTo>
                      <a:pt x="74" y="21"/>
                      <a:pt x="73" y="20"/>
                      <a:pt x="71" y="19"/>
                    </a:cubicBezTo>
                    <a:cubicBezTo>
                      <a:pt x="69" y="17"/>
                      <a:pt x="67" y="16"/>
                      <a:pt x="65" y="15"/>
                    </a:cubicBezTo>
                    <a:cubicBezTo>
                      <a:pt x="64" y="15"/>
                      <a:pt x="63" y="14"/>
                      <a:pt x="64" y="13"/>
                    </a:cubicBezTo>
                    <a:cubicBezTo>
                      <a:pt x="64" y="13"/>
                      <a:pt x="64" y="13"/>
                      <a:pt x="64" y="13"/>
                    </a:cubicBezTo>
                    <a:cubicBezTo>
                      <a:pt x="64" y="13"/>
                      <a:pt x="64" y="13"/>
                      <a:pt x="64" y="13"/>
                    </a:cubicBezTo>
                    <a:cubicBezTo>
                      <a:pt x="65" y="8"/>
                      <a:pt x="65" y="8"/>
                      <a:pt x="65" y="8"/>
                    </a:cubicBezTo>
                    <a:cubicBezTo>
                      <a:pt x="53" y="5"/>
                      <a:pt x="53" y="5"/>
                      <a:pt x="53" y="5"/>
                    </a:cubicBezTo>
                    <a:cubicBezTo>
                      <a:pt x="52" y="10"/>
                      <a:pt x="52" y="10"/>
                      <a:pt x="52" y="10"/>
                    </a:cubicBezTo>
                    <a:cubicBezTo>
                      <a:pt x="51" y="11"/>
                      <a:pt x="50" y="12"/>
                      <a:pt x="49" y="12"/>
                    </a:cubicBezTo>
                    <a:cubicBezTo>
                      <a:pt x="49" y="12"/>
                      <a:pt x="49" y="12"/>
                      <a:pt x="49" y="12"/>
                    </a:cubicBezTo>
                    <a:cubicBezTo>
                      <a:pt x="49" y="1"/>
                      <a:pt x="49" y="1"/>
                      <a:pt x="49" y="1"/>
                    </a:cubicBezTo>
                    <a:cubicBezTo>
                      <a:pt x="49" y="0"/>
                      <a:pt x="50" y="0"/>
                      <a:pt x="51" y="0"/>
                    </a:cubicBezTo>
                    <a:cubicBezTo>
                      <a:pt x="68" y="4"/>
                      <a:pt x="68" y="4"/>
                      <a:pt x="68" y="4"/>
                    </a:cubicBezTo>
                    <a:cubicBezTo>
                      <a:pt x="69" y="4"/>
                      <a:pt x="70" y="6"/>
                      <a:pt x="70" y="7"/>
                    </a:cubicBezTo>
                    <a:cubicBezTo>
                      <a:pt x="69" y="12"/>
                      <a:pt x="69" y="12"/>
                      <a:pt x="69" y="12"/>
                    </a:cubicBezTo>
                    <a:cubicBezTo>
                      <a:pt x="70" y="13"/>
                      <a:pt x="72" y="14"/>
                      <a:pt x="74" y="15"/>
                    </a:cubicBezTo>
                    <a:cubicBezTo>
                      <a:pt x="75" y="16"/>
                      <a:pt x="76" y="17"/>
                      <a:pt x="78" y="18"/>
                    </a:cubicBezTo>
                    <a:cubicBezTo>
                      <a:pt x="82" y="16"/>
                      <a:pt x="82" y="16"/>
                      <a:pt x="82" y="16"/>
                    </a:cubicBezTo>
                    <a:cubicBezTo>
                      <a:pt x="83" y="15"/>
                      <a:pt x="85" y="15"/>
                      <a:pt x="85" y="16"/>
                    </a:cubicBezTo>
                    <a:cubicBezTo>
                      <a:pt x="95" y="31"/>
                      <a:pt x="95" y="31"/>
                      <a:pt x="95" y="31"/>
                    </a:cubicBezTo>
                    <a:cubicBezTo>
                      <a:pt x="95" y="31"/>
                      <a:pt x="95" y="31"/>
                      <a:pt x="95" y="31"/>
                    </a:cubicBezTo>
                    <a:cubicBezTo>
                      <a:pt x="95" y="32"/>
                      <a:pt x="95" y="34"/>
                      <a:pt x="94" y="34"/>
                    </a:cubicBezTo>
                    <a:cubicBezTo>
                      <a:pt x="89" y="37"/>
                      <a:pt x="89" y="37"/>
                      <a:pt x="89" y="37"/>
                    </a:cubicBezTo>
                    <a:cubicBezTo>
                      <a:pt x="90" y="39"/>
                      <a:pt x="90" y="40"/>
                      <a:pt x="91" y="42"/>
                    </a:cubicBezTo>
                    <a:cubicBezTo>
                      <a:pt x="91" y="44"/>
                      <a:pt x="91" y="46"/>
                      <a:pt x="91" y="48"/>
                    </a:cubicBezTo>
                    <a:cubicBezTo>
                      <a:pt x="96" y="49"/>
                      <a:pt x="96" y="49"/>
                      <a:pt x="96" y="49"/>
                    </a:cubicBezTo>
                    <a:cubicBezTo>
                      <a:pt x="98" y="49"/>
                      <a:pt x="98" y="50"/>
                      <a:pt x="98" y="52"/>
                    </a:cubicBezTo>
                    <a:cubicBezTo>
                      <a:pt x="94" y="69"/>
                      <a:pt x="94" y="69"/>
                      <a:pt x="94" y="69"/>
                    </a:cubicBezTo>
                    <a:cubicBezTo>
                      <a:pt x="94" y="70"/>
                      <a:pt x="93" y="71"/>
                      <a:pt x="91" y="70"/>
                    </a:cubicBezTo>
                    <a:cubicBezTo>
                      <a:pt x="86" y="69"/>
                      <a:pt x="86" y="69"/>
                      <a:pt x="86" y="69"/>
                    </a:cubicBezTo>
                    <a:cubicBezTo>
                      <a:pt x="86" y="71"/>
                      <a:pt x="85" y="72"/>
                      <a:pt x="83" y="74"/>
                    </a:cubicBezTo>
                    <a:cubicBezTo>
                      <a:pt x="82" y="75"/>
                      <a:pt x="81" y="77"/>
                      <a:pt x="80" y="78"/>
                    </a:cubicBezTo>
                    <a:cubicBezTo>
                      <a:pt x="83" y="82"/>
                      <a:pt x="83" y="82"/>
                      <a:pt x="83" y="82"/>
                    </a:cubicBezTo>
                    <a:cubicBezTo>
                      <a:pt x="83" y="82"/>
                      <a:pt x="83" y="82"/>
                      <a:pt x="83" y="82"/>
                    </a:cubicBezTo>
                    <a:cubicBezTo>
                      <a:pt x="83" y="84"/>
                      <a:pt x="83" y="85"/>
                      <a:pt x="82" y="86"/>
                    </a:cubicBezTo>
                    <a:cubicBezTo>
                      <a:pt x="67" y="95"/>
                      <a:pt x="67" y="95"/>
                      <a:pt x="67" y="95"/>
                    </a:cubicBezTo>
                    <a:cubicBezTo>
                      <a:pt x="66" y="96"/>
                      <a:pt x="65" y="95"/>
                      <a:pt x="64" y="94"/>
                    </a:cubicBezTo>
                    <a:cubicBezTo>
                      <a:pt x="61" y="90"/>
                      <a:pt x="61" y="90"/>
                      <a:pt x="61" y="90"/>
                    </a:cubicBezTo>
                    <a:cubicBezTo>
                      <a:pt x="60" y="90"/>
                      <a:pt x="58" y="91"/>
                      <a:pt x="56" y="91"/>
                    </a:cubicBezTo>
                    <a:cubicBezTo>
                      <a:pt x="54" y="91"/>
                      <a:pt x="52" y="92"/>
                      <a:pt x="50" y="92"/>
                    </a:cubicBezTo>
                    <a:cubicBezTo>
                      <a:pt x="49" y="97"/>
                      <a:pt x="49" y="97"/>
                      <a:pt x="49" y="97"/>
                    </a:cubicBezTo>
                    <a:cubicBezTo>
                      <a:pt x="49" y="97"/>
                      <a:pt x="49" y="97"/>
                      <a:pt x="49" y="97"/>
                    </a:cubicBezTo>
                    <a:cubicBezTo>
                      <a:pt x="49" y="87"/>
                      <a:pt x="49" y="87"/>
                      <a:pt x="49" y="87"/>
                    </a:cubicBezTo>
                    <a:cubicBezTo>
                      <a:pt x="51" y="87"/>
                      <a:pt x="53" y="87"/>
                      <a:pt x="55" y="86"/>
                    </a:cubicBezTo>
                    <a:cubicBezTo>
                      <a:pt x="57" y="86"/>
                      <a:pt x="60" y="85"/>
                      <a:pt x="62" y="85"/>
                    </a:cubicBezTo>
                    <a:cubicBezTo>
                      <a:pt x="63" y="84"/>
                      <a:pt x="64" y="85"/>
                      <a:pt x="64" y="86"/>
                    </a:cubicBezTo>
                    <a:cubicBezTo>
                      <a:pt x="64" y="86"/>
                      <a:pt x="64" y="86"/>
                      <a:pt x="64" y="86"/>
                    </a:cubicBezTo>
                    <a:cubicBezTo>
                      <a:pt x="67" y="90"/>
                      <a:pt x="67" y="90"/>
                      <a:pt x="67" y="90"/>
                    </a:cubicBezTo>
                    <a:cubicBezTo>
                      <a:pt x="77" y="83"/>
                      <a:pt x="77" y="83"/>
                      <a:pt x="77" y="83"/>
                    </a:cubicBezTo>
                    <a:cubicBezTo>
                      <a:pt x="75" y="79"/>
                      <a:pt x="75" y="79"/>
                      <a:pt x="75" y="79"/>
                    </a:cubicBezTo>
                    <a:cubicBezTo>
                      <a:pt x="74" y="78"/>
                      <a:pt x="74" y="77"/>
                      <a:pt x="75" y="76"/>
                    </a:cubicBezTo>
                    <a:cubicBezTo>
                      <a:pt x="75" y="76"/>
                      <a:pt x="75" y="76"/>
                      <a:pt x="75" y="76"/>
                    </a:cubicBezTo>
                    <a:cubicBezTo>
                      <a:pt x="77" y="75"/>
                      <a:pt x="78" y="73"/>
                      <a:pt x="80" y="71"/>
                    </a:cubicBezTo>
                    <a:cubicBezTo>
                      <a:pt x="81" y="69"/>
                      <a:pt x="82" y="67"/>
                      <a:pt x="83" y="65"/>
                    </a:cubicBezTo>
                    <a:cubicBezTo>
                      <a:pt x="83" y="64"/>
                      <a:pt x="85" y="64"/>
                      <a:pt x="86" y="64"/>
                    </a:cubicBezTo>
                    <a:close/>
                    <a:moveTo>
                      <a:pt x="49" y="79"/>
                    </a:moveTo>
                    <a:cubicBezTo>
                      <a:pt x="55" y="79"/>
                      <a:pt x="60" y="77"/>
                      <a:pt x="64" y="74"/>
                    </a:cubicBezTo>
                    <a:cubicBezTo>
                      <a:pt x="71" y="70"/>
                      <a:pt x="76" y="64"/>
                      <a:pt x="77" y="56"/>
                    </a:cubicBezTo>
                    <a:cubicBezTo>
                      <a:pt x="79" y="50"/>
                      <a:pt x="78" y="44"/>
                      <a:pt x="76" y="39"/>
                    </a:cubicBezTo>
                    <a:cubicBezTo>
                      <a:pt x="74" y="34"/>
                      <a:pt x="71" y="29"/>
                      <a:pt x="66" y="26"/>
                    </a:cubicBezTo>
                    <a:cubicBezTo>
                      <a:pt x="65" y="25"/>
                      <a:pt x="63" y="24"/>
                      <a:pt x="61" y="23"/>
                    </a:cubicBezTo>
                    <a:cubicBezTo>
                      <a:pt x="59" y="22"/>
                      <a:pt x="57" y="21"/>
                      <a:pt x="55" y="21"/>
                    </a:cubicBezTo>
                    <a:cubicBezTo>
                      <a:pt x="53" y="20"/>
                      <a:pt x="51" y="20"/>
                      <a:pt x="49" y="20"/>
                    </a:cubicBezTo>
                    <a:cubicBezTo>
                      <a:pt x="49" y="25"/>
                      <a:pt x="49" y="25"/>
                      <a:pt x="49" y="25"/>
                    </a:cubicBezTo>
                    <a:cubicBezTo>
                      <a:pt x="51" y="25"/>
                      <a:pt x="53" y="25"/>
                      <a:pt x="54" y="26"/>
                    </a:cubicBezTo>
                    <a:cubicBezTo>
                      <a:pt x="56" y="26"/>
                      <a:pt x="58" y="26"/>
                      <a:pt x="59" y="27"/>
                    </a:cubicBezTo>
                    <a:cubicBezTo>
                      <a:pt x="61" y="28"/>
                      <a:pt x="62" y="29"/>
                      <a:pt x="63" y="30"/>
                    </a:cubicBezTo>
                    <a:cubicBezTo>
                      <a:pt x="67" y="32"/>
                      <a:pt x="70" y="36"/>
                      <a:pt x="72" y="41"/>
                    </a:cubicBezTo>
                    <a:cubicBezTo>
                      <a:pt x="73" y="45"/>
                      <a:pt x="74" y="50"/>
                      <a:pt x="73" y="55"/>
                    </a:cubicBezTo>
                    <a:cubicBezTo>
                      <a:pt x="71" y="61"/>
                      <a:pt x="67" y="67"/>
                      <a:pt x="62" y="70"/>
                    </a:cubicBezTo>
                    <a:cubicBezTo>
                      <a:pt x="58" y="72"/>
                      <a:pt x="54" y="74"/>
                      <a:pt x="49" y="74"/>
                    </a:cubicBezTo>
                    <a:lnTo>
                      <a:pt x="49" y="79"/>
                    </a:lnTo>
                    <a:close/>
                    <a:moveTo>
                      <a:pt x="49" y="12"/>
                    </a:moveTo>
                    <a:cubicBezTo>
                      <a:pt x="47" y="12"/>
                      <a:pt x="45" y="12"/>
                      <a:pt x="43" y="12"/>
                    </a:cubicBezTo>
                    <a:cubicBezTo>
                      <a:pt x="41" y="13"/>
                      <a:pt x="38" y="13"/>
                      <a:pt x="36" y="14"/>
                    </a:cubicBezTo>
                    <a:cubicBezTo>
                      <a:pt x="35" y="14"/>
                      <a:pt x="34" y="14"/>
                      <a:pt x="33" y="13"/>
                    </a:cubicBezTo>
                    <a:cubicBezTo>
                      <a:pt x="33" y="13"/>
                      <a:pt x="33" y="13"/>
                      <a:pt x="33" y="13"/>
                    </a:cubicBezTo>
                    <a:cubicBezTo>
                      <a:pt x="31" y="9"/>
                      <a:pt x="31" y="9"/>
                      <a:pt x="31" y="9"/>
                    </a:cubicBezTo>
                    <a:cubicBezTo>
                      <a:pt x="21" y="16"/>
                      <a:pt x="21" y="16"/>
                      <a:pt x="21" y="16"/>
                    </a:cubicBezTo>
                    <a:cubicBezTo>
                      <a:pt x="23" y="19"/>
                      <a:pt x="23" y="19"/>
                      <a:pt x="23" y="19"/>
                    </a:cubicBezTo>
                    <a:cubicBezTo>
                      <a:pt x="24" y="20"/>
                      <a:pt x="23" y="22"/>
                      <a:pt x="23" y="22"/>
                    </a:cubicBezTo>
                    <a:cubicBezTo>
                      <a:pt x="23" y="22"/>
                      <a:pt x="23" y="22"/>
                      <a:pt x="23" y="22"/>
                    </a:cubicBezTo>
                    <a:cubicBezTo>
                      <a:pt x="21" y="24"/>
                      <a:pt x="20" y="26"/>
                      <a:pt x="18" y="27"/>
                    </a:cubicBezTo>
                    <a:cubicBezTo>
                      <a:pt x="17" y="29"/>
                      <a:pt x="16" y="31"/>
                      <a:pt x="15" y="33"/>
                    </a:cubicBezTo>
                    <a:cubicBezTo>
                      <a:pt x="14" y="34"/>
                      <a:pt x="13" y="35"/>
                      <a:pt x="12" y="35"/>
                    </a:cubicBezTo>
                    <a:cubicBezTo>
                      <a:pt x="12" y="35"/>
                      <a:pt x="12" y="35"/>
                      <a:pt x="12" y="35"/>
                    </a:cubicBezTo>
                    <a:cubicBezTo>
                      <a:pt x="12" y="35"/>
                      <a:pt x="12" y="35"/>
                      <a:pt x="12" y="35"/>
                    </a:cubicBezTo>
                    <a:cubicBezTo>
                      <a:pt x="8" y="33"/>
                      <a:pt x="8" y="33"/>
                      <a:pt x="8" y="33"/>
                    </a:cubicBezTo>
                    <a:cubicBezTo>
                      <a:pt x="5" y="46"/>
                      <a:pt x="5" y="46"/>
                      <a:pt x="5" y="46"/>
                    </a:cubicBezTo>
                    <a:cubicBezTo>
                      <a:pt x="9" y="47"/>
                      <a:pt x="9" y="47"/>
                      <a:pt x="9" y="47"/>
                    </a:cubicBezTo>
                    <a:cubicBezTo>
                      <a:pt x="11" y="47"/>
                      <a:pt x="11" y="48"/>
                      <a:pt x="11" y="49"/>
                    </a:cubicBezTo>
                    <a:cubicBezTo>
                      <a:pt x="11" y="51"/>
                      <a:pt x="11" y="53"/>
                      <a:pt x="12" y="56"/>
                    </a:cubicBezTo>
                    <a:cubicBezTo>
                      <a:pt x="12" y="58"/>
                      <a:pt x="13" y="60"/>
                      <a:pt x="14" y="62"/>
                    </a:cubicBezTo>
                    <a:cubicBezTo>
                      <a:pt x="14" y="63"/>
                      <a:pt x="13" y="64"/>
                      <a:pt x="12" y="65"/>
                    </a:cubicBezTo>
                    <a:cubicBezTo>
                      <a:pt x="9" y="67"/>
                      <a:pt x="9" y="67"/>
                      <a:pt x="9" y="67"/>
                    </a:cubicBezTo>
                    <a:cubicBezTo>
                      <a:pt x="15" y="78"/>
                      <a:pt x="15" y="78"/>
                      <a:pt x="15" y="78"/>
                    </a:cubicBezTo>
                    <a:cubicBezTo>
                      <a:pt x="19" y="75"/>
                      <a:pt x="19" y="75"/>
                      <a:pt x="19" y="75"/>
                    </a:cubicBezTo>
                    <a:cubicBezTo>
                      <a:pt x="20" y="75"/>
                      <a:pt x="21" y="75"/>
                      <a:pt x="22" y="76"/>
                    </a:cubicBezTo>
                    <a:cubicBezTo>
                      <a:pt x="24" y="77"/>
                      <a:pt x="25" y="79"/>
                      <a:pt x="27" y="80"/>
                    </a:cubicBezTo>
                    <a:cubicBezTo>
                      <a:pt x="29" y="81"/>
                      <a:pt x="31" y="82"/>
                      <a:pt x="33" y="83"/>
                    </a:cubicBezTo>
                    <a:cubicBezTo>
                      <a:pt x="34" y="84"/>
                      <a:pt x="34" y="85"/>
                      <a:pt x="34" y="86"/>
                    </a:cubicBezTo>
                    <a:cubicBezTo>
                      <a:pt x="34" y="86"/>
                      <a:pt x="34" y="86"/>
                      <a:pt x="34" y="86"/>
                    </a:cubicBezTo>
                    <a:cubicBezTo>
                      <a:pt x="34" y="86"/>
                      <a:pt x="34" y="86"/>
                      <a:pt x="34" y="86"/>
                    </a:cubicBezTo>
                    <a:cubicBezTo>
                      <a:pt x="33" y="90"/>
                      <a:pt x="33" y="90"/>
                      <a:pt x="33" y="90"/>
                    </a:cubicBezTo>
                    <a:cubicBezTo>
                      <a:pt x="45" y="93"/>
                      <a:pt x="45" y="93"/>
                      <a:pt x="45" y="93"/>
                    </a:cubicBezTo>
                    <a:cubicBezTo>
                      <a:pt x="46" y="89"/>
                      <a:pt x="46" y="89"/>
                      <a:pt x="46" y="89"/>
                    </a:cubicBezTo>
                    <a:cubicBezTo>
                      <a:pt x="46" y="88"/>
                      <a:pt x="48" y="87"/>
                      <a:pt x="49" y="87"/>
                    </a:cubicBezTo>
                    <a:cubicBezTo>
                      <a:pt x="49" y="87"/>
                      <a:pt x="49" y="87"/>
                      <a:pt x="49" y="87"/>
                    </a:cubicBezTo>
                    <a:cubicBezTo>
                      <a:pt x="49" y="97"/>
                      <a:pt x="49" y="97"/>
                      <a:pt x="49" y="97"/>
                    </a:cubicBezTo>
                    <a:cubicBezTo>
                      <a:pt x="48" y="98"/>
                      <a:pt x="47" y="99"/>
                      <a:pt x="46" y="98"/>
                    </a:cubicBezTo>
                    <a:cubicBezTo>
                      <a:pt x="30" y="95"/>
                      <a:pt x="30" y="95"/>
                      <a:pt x="30" y="95"/>
                    </a:cubicBezTo>
                    <a:cubicBezTo>
                      <a:pt x="28" y="94"/>
                      <a:pt x="28" y="93"/>
                      <a:pt x="28" y="92"/>
                    </a:cubicBezTo>
                    <a:cubicBezTo>
                      <a:pt x="29" y="87"/>
                      <a:pt x="29" y="87"/>
                      <a:pt x="29" y="87"/>
                    </a:cubicBezTo>
                    <a:cubicBezTo>
                      <a:pt x="27" y="86"/>
                      <a:pt x="26" y="85"/>
                      <a:pt x="24" y="84"/>
                    </a:cubicBezTo>
                    <a:cubicBezTo>
                      <a:pt x="23" y="83"/>
                      <a:pt x="21" y="82"/>
                      <a:pt x="20" y="80"/>
                    </a:cubicBezTo>
                    <a:cubicBezTo>
                      <a:pt x="16" y="83"/>
                      <a:pt x="16" y="83"/>
                      <a:pt x="16" y="83"/>
                    </a:cubicBezTo>
                    <a:cubicBezTo>
                      <a:pt x="16" y="83"/>
                      <a:pt x="16" y="83"/>
                      <a:pt x="16" y="83"/>
                    </a:cubicBezTo>
                    <a:cubicBezTo>
                      <a:pt x="15" y="84"/>
                      <a:pt x="13" y="83"/>
                      <a:pt x="12" y="82"/>
                    </a:cubicBezTo>
                    <a:cubicBezTo>
                      <a:pt x="3" y="68"/>
                      <a:pt x="3" y="68"/>
                      <a:pt x="3" y="68"/>
                    </a:cubicBezTo>
                    <a:cubicBezTo>
                      <a:pt x="3" y="67"/>
                      <a:pt x="3" y="65"/>
                      <a:pt x="4" y="64"/>
                    </a:cubicBezTo>
                    <a:cubicBezTo>
                      <a:pt x="8" y="62"/>
                      <a:pt x="8" y="62"/>
                      <a:pt x="8" y="62"/>
                    </a:cubicBezTo>
                    <a:cubicBezTo>
                      <a:pt x="8" y="60"/>
                      <a:pt x="7" y="58"/>
                      <a:pt x="7" y="56"/>
                    </a:cubicBezTo>
                    <a:cubicBezTo>
                      <a:pt x="7" y="55"/>
                      <a:pt x="7" y="53"/>
                      <a:pt x="7" y="51"/>
                    </a:cubicBezTo>
                    <a:cubicBezTo>
                      <a:pt x="2" y="50"/>
                      <a:pt x="2" y="50"/>
                      <a:pt x="2" y="50"/>
                    </a:cubicBezTo>
                    <a:cubicBezTo>
                      <a:pt x="0" y="49"/>
                      <a:pt x="0" y="48"/>
                      <a:pt x="0" y="47"/>
                    </a:cubicBezTo>
                    <a:cubicBezTo>
                      <a:pt x="4" y="30"/>
                      <a:pt x="4" y="30"/>
                      <a:pt x="4" y="30"/>
                    </a:cubicBezTo>
                    <a:cubicBezTo>
                      <a:pt x="4" y="29"/>
                      <a:pt x="5" y="28"/>
                      <a:pt x="7" y="28"/>
                    </a:cubicBezTo>
                    <a:cubicBezTo>
                      <a:pt x="12" y="29"/>
                      <a:pt x="12" y="29"/>
                      <a:pt x="12" y="29"/>
                    </a:cubicBezTo>
                    <a:cubicBezTo>
                      <a:pt x="12" y="28"/>
                      <a:pt x="13" y="26"/>
                      <a:pt x="14" y="25"/>
                    </a:cubicBezTo>
                    <a:cubicBezTo>
                      <a:pt x="15" y="23"/>
                      <a:pt x="17" y="22"/>
                      <a:pt x="18" y="20"/>
                    </a:cubicBezTo>
                    <a:cubicBezTo>
                      <a:pt x="15" y="16"/>
                      <a:pt x="15" y="16"/>
                      <a:pt x="15" y="16"/>
                    </a:cubicBezTo>
                    <a:cubicBezTo>
                      <a:pt x="15" y="16"/>
                      <a:pt x="15" y="16"/>
                      <a:pt x="15" y="16"/>
                    </a:cubicBezTo>
                    <a:cubicBezTo>
                      <a:pt x="15" y="15"/>
                      <a:pt x="15" y="14"/>
                      <a:pt x="16" y="13"/>
                    </a:cubicBezTo>
                    <a:cubicBezTo>
                      <a:pt x="31" y="4"/>
                      <a:pt x="31" y="4"/>
                      <a:pt x="31" y="4"/>
                    </a:cubicBezTo>
                    <a:cubicBezTo>
                      <a:pt x="32" y="3"/>
                      <a:pt x="33" y="3"/>
                      <a:pt x="34" y="4"/>
                    </a:cubicBezTo>
                    <a:cubicBezTo>
                      <a:pt x="37" y="9"/>
                      <a:pt x="37" y="9"/>
                      <a:pt x="37" y="9"/>
                    </a:cubicBezTo>
                    <a:cubicBezTo>
                      <a:pt x="38" y="8"/>
                      <a:pt x="40" y="8"/>
                      <a:pt x="42" y="7"/>
                    </a:cubicBezTo>
                    <a:cubicBezTo>
                      <a:pt x="44" y="7"/>
                      <a:pt x="46" y="7"/>
                      <a:pt x="47" y="7"/>
                    </a:cubicBezTo>
                    <a:cubicBezTo>
                      <a:pt x="49" y="2"/>
                      <a:pt x="49" y="2"/>
                      <a:pt x="49" y="2"/>
                    </a:cubicBezTo>
                    <a:cubicBezTo>
                      <a:pt x="49" y="2"/>
                      <a:pt x="49" y="1"/>
                      <a:pt x="49" y="1"/>
                    </a:cubicBezTo>
                    <a:cubicBezTo>
                      <a:pt x="49" y="12"/>
                      <a:pt x="49" y="12"/>
                      <a:pt x="49" y="12"/>
                    </a:cubicBezTo>
                    <a:close/>
                    <a:moveTo>
                      <a:pt x="49" y="20"/>
                    </a:moveTo>
                    <a:cubicBezTo>
                      <a:pt x="43" y="20"/>
                      <a:pt x="38" y="22"/>
                      <a:pt x="33" y="25"/>
                    </a:cubicBezTo>
                    <a:cubicBezTo>
                      <a:pt x="33" y="25"/>
                      <a:pt x="33" y="25"/>
                      <a:pt x="33" y="25"/>
                    </a:cubicBezTo>
                    <a:cubicBezTo>
                      <a:pt x="33" y="25"/>
                      <a:pt x="33" y="25"/>
                      <a:pt x="33" y="25"/>
                    </a:cubicBezTo>
                    <a:cubicBezTo>
                      <a:pt x="27" y="29"/>
                      <a:pt x="22" y="35"/>
                      <a:pt x="20" y="43"/>
                    </a:cubicBezTo>
                    <a:cubicBezTo>
                      <a:pt x="19" y="48"/>
                      <a:pt x="20" y="54"/>
                      <a:pt x="22" y="60"/>
                    </a:cubicBezTo>
                    <a:cubicBezTo>
                      <a:pt x="24" y="65"/>
                      <a:pt x="27" y="69"/>
                      <a:pt x="32" y="73"/>
                    </a:cubicBezTo>
                    <a:cubicBezTo>
                      <a:pt x="33" y="74"/>
                      <a:pt x="35" y="75"/>
                      <a:pt x="37" y="76"/>
                    </a:cubicBezTo>
                    <a:cubicBezTo>
                      <a:pt x="39" y="77"/>
                      <a:pt x="40" y="77"/>
                      <a:pt x="42" y="78"/>
                    </a:cubicBezTo>
                    <a:cubicBezTo>
                      <a:pt x="45" y="78"/>
                      <a:pt x="47" y="79"/>
                      <a:pt x="49" y="79"/>
                    </a:cubicBezTo>
                    <a:cubicBezTo>
                      <a:pt x="49" y="74"/>
                      <a:pt x="49" y="74"/>
                      <a:pt x="49" y="74"/>
                    </a:cubicBezTo>
                    <a:cubicBezTo>
                      <a:pt x="47" y="74"/>
                      <a:pt x="45" y="74"/>
                      <a:pt x="43" y="73"/>
                    </a:cubicBezTo>
                    <a:cubicBezTo>
                      <a:pt x="42" y="73"/>
                      <a:pt x="40" y="72"/>
                      <a:pt x="39" y="72"/>
                    </a:cubicBezTo>
                    <a:cubicBezTo>
                      <a:pt x="37" y="71"/>
                      <a:pt x="36" y="70"/>
                      <a:pt x="35" y="69"/>
                    </a:cubicBezTo>
                    <a:cubicBezTo>
                      <a:pt x="31" y="66"/>
                      <a:pt x="28" y="62"/>
                      <a:pt x="26" y="58"/>
                    </a:cubicBezTo>
                    <a:cubicBezTo>
                      <a:pt x="24" y="53"/>
                      <a:pt x="24" y="49"/>
                      <a:pt x="25" y="44"/>
                    </a:cubicBezTo>
                    <a:cubicBezTo>
                      <a:pt x="27" y="37"/>
                      <a:pt x="31" y="32"/>
                      <a:pt x="36" y="29"/>
                    </a:cubicBezTo>
                    <a:cubicBezTo>
                      <a:pt x="36" y="29"/>
                      <a:pt x="36" y="29"/>
                      <a:pt x="36" y="29"/>
                    </a:cubicBezTo>
                    <a:cubicBezTo>
                      <a:pt x="40" y="26"/>
                      <a:pt x="44" y="25"/>
                      <a:pt x="49" y="25"/>
                    </a:cubicBezTo>
                    <a:lnTo>
                      <a:pt x="4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3" name="Freeform 124"/>
              <p:cNvSpPr>
                <a:spLocks noEditPoints="1"/>
              </p:cNvSpPr>
              <p:nvPr/>
            </p:nvSpPr>
            <p:spPr bwMode="auto">
              <a:xfrm>
                <a:off x="6662748" y="3049606"/>
                <a:ext cx="330201" cy="331790"/>
              </a:xfrm>
              <a:custGeom>
                <a:avLst/>
                <a:gdLst>
                  <a:gd name="T0" fmla="*/ 73 w 146"/>
                  <a:gd name="T1" fmla="*/ 142 h 147"/>
                  <a:gd name="T2" fmla="*/ 122 w 146"/>
                  <a:gd name="T3" fmla="*/ 122 h 147"/>
                  <a:gd name="T4" fmla="*/ 142 w 146"/>
                  <a:gd name="T5" fmla="*/ 74 h 147"/>
                  <a:gd name="T6" fmla="*/ 122 w 146"/>
                  <a:gd name="T7" fmla="*/ 25 h 147"/>
                  <a:gd name="T8" fmla="*/ 73 w 146"/>
                  <a:gd name="T9" fmla="*/ 5 h 147"/>
                  <a:gd name="T10" fmla="*/ 73 w 146"/>
                  <a:gd name="T11" fmla="*/ 0 h 147"/>
                  <a:gd name="T12" fmla="*/ 125 w 146"/>
                  <a:gd name="T13" fmla="*/ 22 h 147"/>
                  <a:gd name="T14" fmla="*/ 146 w 146"/>
                  <a:gd name="T15" fmla="*/ 74 h 147"/>
                  <a:gd name="T16" fmla="*/ 125 w 146"/>
                  <a:gd name="T17" fmla="*/ 125 h 147"/>
                  <a:gd name="T18" fmla="*/ 73 w 146"/>
                  <a:gd name="T19" fmla="*/ 147 h 147"/>
                  <a:gd name="T20" fmla="*/ 73 w 146"/>
                  <a:gd name="T21" fmla="*/ 142 h 147"/>
                  <a:gd name="T22" fmla="*/ 73 w 146"/>
                  <a:gd name="T23" fmla="*/ 96 h 147"/>
                  <a:gd name="T24" fmla="*/ 88 w 146"/>
                  <a:gd name="T25" fmla="*/ 90 h 147"/>
                  <a:gd name="T26" fmla="*/ 90 w 146"/>
                  <a:gd name="T27" fmla="*/ 89 h 147"/>
                  <a:gd name="T28" fmla="*/ 112 w 146"/>
                  <a:gd name="T29" fmla="*/ 38 h 147"/>
                  <a:gd name="T30" fmla="*/ 112 w 146"/>
                  <a:gd name="T31" fmla="*/ 38 h 147"/>
                  <a:gd name="T32" fmla="*/ 112 w 146"/>
                  <a:gd name="T33" fmla="*/ 38 h 147"/>
                  <a:gd name="T34" fmla="*/ 112 w 146"/>
                  <a:gd name="T35" fmla="*/ 36 h 147"/>
                  <a:gd name="T36" fmla="*/ 108 w 146"/>
                  <a:gd name="T37" fmla="*/ 35 h 147"/>
                  <a:gd name="T38" fmla="*/ 73 w 146"/>
                  <a:gd name="T39" fmla="*/ 51 h 147"/>
                  <a:gd name="T40" fmla="*/ 73 w 146"/>
                  <a:gd name="T41" fmla="*/ 56 h 147"/>
                  <a:gd name="T42" fmla="*/ 105 w 146"/>
                  <a:gd name="T43" fmla="*/ 42 h 147"/>
                  <a:gd name="T44" fmla="*/ 86 w 146"/>
                  <a:gd name="T45" fmla="*/ 86 h 147"/>
                  <a:gd name="T46" fmla="*/ 73 w 146"/>
                  <a:gd name="T47" fmla="*/ 91 h 147"/>
                  <a:gd name="T48" fmla="*/ 73 w 146"/>
                  <a:gd name="T49" fmla="*/ 96 h 147"/>
                  <a:gd name="T50" fmla="*/ 73 w 146"/>
                  <a:gd name="T51" fmla="*/ 5 h 147"/>
                  <a:gd name="T52" fmla="*/ 25 w 146"/>
                  <a:gd name="T53" fmla="*/ 25 h 147"/>
                  <a:gd name="T54" fmla="*/ 5 w 146"/>
                  <a:gd name="T55" fmla="*/ 74 h 147"/>
                  <a:gd name="T56" fmla="*/ 25 w 146"/>
                  <a:gd name="T57" fmla="*/ 122 h 147"/>
                  <a:gd name="T58" fmla="*/ 73 w 146"/>
                  <a:gd name="T59" fmla="*/ 142 h 147"/>
                  <a:gd name="T60" fmla="*/ 73 w 146"/>
                  <a:gd name="T61" fmla="*/ 147 h 147"/>
                  <a:gd name="T62" fmla="*/ 22 w 146"/>
                  <a:gd name="T63" fmla="*/ 125 h 147"/>
                  <a:gd name="T64" fmla="*/ 0 w 146"/>
                  <a:gd name="T65" fmla="*/ 74 h 147"/>
                  <a:gd name="T66" fmla="*/ 22 w 146"/>
                  <a:gd name="T67" fmla="*/ 22 h 147"/>
                  <a:gd name="T68" fmla="*/ 73 w 146"/>
                  <a:gd name="T69" fmla="*/ 0 h 147"/>
                  <a:gd name="T70" fmla="*/ 73 w 146"/>
                  <a:gd name="T71" fmla="*/ 5 h 147"/>
                  <a:gd name="T72" fmla="*/ 73 w 146"/>
                  <a:gd name="T73" fmla="*/ 51 h 147"/>
                  <a:gd name="T74" fmla="*/ 58 w 146"/>
                  <a:gd name="T75" fmla="*/ 57 h 147"/>
                  <a:gd name="T76" fmla="*/ 57 w 146"/>
                  <a:gd name="T77" fmla="*/ 59 h 147"/>
                  <a:gd name="T78" fmla="*/ 35 w 146"/>
                  <a:gd name="T79" fmla="*/ 109 h 147"/>
                  <a:gd name="T80" fmla="*/ 35 w 146"/>
                  <a:gd name="T81" fmla="*/ 109 h 147"/>
                  <a:gd name="T82" fmla="*/ 35 w 146"/>
                  <a:gd name="T83" fmla="*/ 109 h 147"/>
                  <a:gd name="T84" fmla="*/ 35 w 146"/>
                  <a:gd name="T85" fmla="*/ 111 h 147"/>
                  <a:gd name="T86" fmla="*/ 38 w 146"/>
                  <a:gd name="T87" fmla="*/ 112 h 147"/>
                  <a:gd name="T88" fmla="*/ 73 w 146"/>
                  <a:gd name="T89" fmla="*/ 96 h 147"/>
                  <a:gd name="T90" fmla="*/ 73 w 146"/>
                  <a:gd name="T91" fmla="*/ 91 h 147"/>
                  <a:gd name="T92" fmla="*/ 42 w 146"/>
                  <a:gd name="T93" fmla="*/ 105 h 147"/>
                  <a:gd name="T94" fmla="*/ 61 w 146"/>
                  <a:gd name="T95" fmla="*/ 61 h 147"/>
                  <a:gd name="T96" fmla="*/ 73 w 146"/>
                  <a:gd name="T97" fmla="*/ 56 h 147"/>
                  <a:gd name="T98" fmla="*/ 73 w 146"/>
                  <a:gd name="T9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147">
                    <a:moveTo>
                      <a:pt x="73" y="142"/>
                    </a:moveTo>
                    <a:cubicBezTo>
                      <a:pt x="92" y="142"/>
                      <a:pt x="109" y="134"/>
                      <a:pt x="122" y="122"/>
                    </a:cubicBezTo>
                    <a:cubicBezTo>
                      <a:pt x="134" y="110"/>
                      <a:pt x="142" y="92"/>
                      <a:pt x="142" y="74"/>
                    </a:cubicBezTo>
                    <a:cubicBezTo>
                      <a:pt x="142" y="55"/>
                      <a:pt x="134" y="38"/>
                      <a:pt x="122" y="25"/>
                    </a:cubicBezTo>
                    <a:cubicBezTo>
                      <a:pt x="109" y="13"/>
                      <a:pt x="92" y="5"/>
                      <a:pt x="73" y="5"/>
                    </a:cubicBezTo>
                    <a:cubicBezTo>
                      <a:pt x="73" y="0"/>
                      <a:pt x="73" y="0"/>
                      <a:pt x="73" y="0"/>
                    </a:cubicBezTo>
                    <a:cubicBezTo>
                      <a:pt x="93" y="0"/>
                      <a:pt x="112" y="9"/>
                      <a:pt x="125" y="22"/>
                    </a:cubicBezTo>
                    <a:cubicBezTo>
                      <a:pt x="138" y="35"/>
                      <a:pt x="146" y="53"/>
                      <a:pt x="146" y="74"/>
                    </a:cubicBezTo>
                    <a:cubicBezTo>
                      <a:pt x="146" y="94"/>
                      <a:pt x="138" y="112"/>
                      <a:pt x="125" y="125"/>
                    </a:cubicBezTo>
                    <a:cubicBezTo>
                      <a:pt x="112" y="139"/>
                      <a:pt x="93" y="147"/>
                      <a:pt x="73" y="147"/>
                    </a:cubicBezTo>
                    <a:cubicBezTo>
                      <a:pt x="73" y="142"/>
                      <a:pt x="73" y="142"/>
                      <a:pt x="73" y="142"/>
                    </a:cubicBezTo>
                    <a:close/>
                    <a:moveTo>
                      <a:pt x="73" y="96"/>
                    </a:moveTo>
                    <a:cubicBezTo>
                      <a:pt x="88" y="90"/>
                      <a:pt x="88" y="90"/>
                      <a:pt x="88" y="90"/>
                    </a:cubicBezTo>
                    <a:cubicBezTo>
                      <a:pt x="89" y="90"/>
                      <a:pt x="89" y="89"/>
                      <a:pt x="90" y="89"/>
                    </a:cubicBezTo>
                    <a:cubicBezTo>
                      <a:pt x="112" y="38"/>
                      <a:pt x="112" y="38"/>
                      <a:pt x="112" y="38"/>
                    </a:cubicBezTo>
                    <a:cubicBezTo>
                      <a:pt x="112" y="38"/>
                      <a:pt x="112" y="38"/>
                      <a:pt x="112" y="38"/>
                    </a:cubicBezTo>
                    <a:cubicBezTo>
                      <a:pt x="112" y="38"/>
                      <a:pt x="112" y="38"/>
                      <a:pt x="112" y="38"/>
                    </a:cubicBezTo>
                    <a:cubicBezTo>
                      <a:pt x="112" y="38"/>
                      <a:pt x="112" y="37"/>
                      <a:pt x="112" y="36"/>
                    </a:cubicBezTo>
                    <a:cubicBezTo>
                      <a:pt x="111" y="35"/>
                      <a:pt x="110" y="35"/>
                      <a:pt x="108" y="35"/>
                    </a:cubicBezTo>
                    <a:cubicBezTo>
                      <a:pt x="73" y="51"/>
                      <a:pt x="73" y="51"/>
                      <a:pt x="73" y="51"/>
                    </a:cubicBezTo>
                    <a:cubicBezTo>
                      <a:pt x="73" y="56"/>
                      <a:pt x="73" y="56"/>
                      <a:pt x="73" y="56"/>
                    </a:cubicBezTo>
                    <a:cubicBezTo>
                      <a:pt x="105" y="42"/>
                      <a:pt x="105" y="42"/>
                      <a:pt x="105" y="42"/>
                    </a:cubicBezTo>
                    <a:cubicBezTo>
                      <a:pt x="86" y="86"/>
                      <a:pt x="86" y="86"/>
                      <a:pt x="86" y="86"/>
                    </a:cubicBezTo>
                    <a:cubicBezTo>
                      <a:pt x="73" y="91"/>
                      <a:pt x="73" y="91"/>
                      <a:pt x="73" y="91"/>
                    </a:cubicBezTo>
                    <a:lnTo>
                      <a:pt x="73" y="96"/>
                    </a:lnTo>
                    <a:close/>
                    <a:moveTo>
                      <a:pt x="73" y="5"/>
                    </a:moveTo>
                    <a:cubicBezTo>
                      <a:pt x="54" y="5"/>
                      <a:pt x="37" y="13"/>
                      <a:pt x="25" y="25"/>
                    </a:cubicBezTo>
                    <a:cubicBezTo>
                      <a:pt x="13" y="38"/>
                      <a:pt x="5" y="55"/>
                      <a:pt x="5" y="74"/>
                    </a:cubicBezTo>
                    <a:cubicBezTo>
                      <a:pt x="5" y="92"/>
                      <a:pt x="13" y="110"/>
                      <a:pt x="25" y="122"/>
                    </a:cubicBezTo>
                    <a:cubicBezTo>
                      <a:pt x="37" y="134"/>
                      <a:pt x="54" y="142"/>
                      <a:pt x="73" y="142"/>
                    </a:cubicBezTo>
                    <a:cubicBezTo>
                      <a:pt x="73" y="147"/>
                      <a:pt x="73" y="147"/>
                      <a:pt x="73" y="147"/>
                    </a:cubicBezTo>
                    <a:cubicBezTo>
                      <a:pt x="53" y="147"/>
                      <a:pt x="35" y="139"/>
                      <a:pt x="22" y="125"/>
                    </a:cubicBezTo>
                    <a:cubicBezTo>
                      <a:pt x="8" y="112"/>
                      <a:pt x="0" y="94"/>
                      <a:pt x="0" y="74"/>
                    </a:cubicBezTo>
                    <a:cubicBezTo>
                      <a:pt x="0" y="53"/>
                      <a:pt x="8" y="35"/>
                      <a:pt x="22" y="22"/>
                    </a:cubicBezTo>
                    <a:cubicBezTo>
                      <a:pt x="35" y="9"/>
                      <a:pt x="53" y="0"/>
                      <a:pt x="73" y="0"/>
                    </a:cubicBezTo>
                    <a:cubicBezTo>
                      <a:pt x="73" y="5"/>
                      <a:pt x="73" y="5"/>
                      <a:pt x="73" y="5"/>
                    </a:cubicBezTo>
                    <a:close/>
                    <a:moveTo>
                      <a:pt x="73" y="51"/>
                    </a:moveTo>
                    <a:cubicBezTo>
                      <a:pt x="58" y="57"/>
                      <a:pt x="58" y="57"/>
                      <a:pt x="58" y="57"/>
                    </a:cubicBezTo>
                    <a:cubicBezTo>
                      <a:pt x="58" y="57"/>
                      <a:pt x="57" y="58"/>
                      <a:pt x="57" y="59"/>
                    </a:cubicBezTo>
                    <a:cubicBezTo>
                      <a:pt x="35" y="109"/>
                      <a:pt x="35" y="109"/>
                      <a:pt x="35" y="109"/>
                    </a:cubicBezTo>
                    <a:cubicBezTo>
                      <a:pt x="35" y="109"/>
                      <a:pt x="35" y="109"/>
                      <a:pt x="35" y="109"/>
                    </a:cubicBezTo>
                    <a:cubicBezTo>
                      <a:pt x="35" y="109"/>
                      <a:pt x="35" y="109"/>
                      <a:pt x="35" y="109"/>
                    </a:cubicBezTo>
                    <a:cubicBezTo>
                      <a:pt x="35" y="109"/>
                      <a:pt x="35" y="110"/>
                      <a:pt x="35" y="111"/>
                    </a:cubicBezTo>
                    <a:cubicBezTo>
                      <a:pt x="35" y="112"/>
                      <a:pt x="37" y="112"/>
                      <a:pt x="38" y="112"/>
                    </a:cubicBezTo>
                    <a:cubicBezTo>
                      <a:pt x="73" y="96"/>
                      <a:pt x="73" y="96"/>
                      <a:pt x="73" y="96"/>
                    </a:cubicBezTo>
                    <a:cubicBezTo>
                      <a:pt x="73" y="91"/>
                      <a:pt x="73" y="91"/>
                      <a:pt x="73" y="91"/>
                    </a:cubicBezTo>
                    <a:cubicBezTo>
                      <a:pt x="42" y="105"/>
                      <a:pt x="42" y="105"/>
                      <a:pt x="42" y="105"/>
                    </a:cubicBezTo>
                    <a:cubicBezTo>
                      <a:pt x="61" y="61"/>
                      <a:pt x="61" y="61"/>
                      <a:pt x="61" y="61"/>
                    </a:cubicBezTo>
                    <a:cubicBezTo>
                      <a:pt x="73" y="56"/>
                      <a:pt x="73" y="56"/>
                      <a:pt x="73" y="56"/>
                    </a:cubicBezTo>
                    <a:lnTo>
                      <a:pt x="73"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4" name="Freeform 125"/>
              <p:cNvSpPr>
                <a:spLocks noEditPoints="1"/>
              </p:cNvSpPr>
              <p:nvPr/>
            </p:nvSpPr>
            <p:spPr bwMode="auto">
              <a:xfrm>
                <a:off x="6804036" y="3189307"/>
                <a:ext cx="47625" cy="47625"/>
              </a:xfrm>
              <a:custGeom>
                <a:avLst/>
                <a:gdLst>
                  <a:gd name="T0" fmla="*/ 10 w 21"/>
                  <a:gd name="T1" fmla="*/ 0 h 21"/>
                  <a:gd name="T2" fmla="*/ 18 w 21"/>
                  <a:gd name="T3" fmla="*/ 3 h 21"/>
                  <a:gd name="T4" fmla="*/ 21 w 21"/>
                  <a:gd name="T5" fmla="*/ 11 h 21"/>
                  <a:gd name="T6" fmla="*/ 18 w 21"/>
                  <a:gd name="T7" fmla="*/ 18 h 21"/>
                  <a:gd name="T8" fmla="*/ 18 w 21"/>
                  <a:gd name="T9" fmla="*/ 18 h 21"/>
                  <a:gd name="T10" fmla="*/ 10 w 21"/>
                  <a:gd name="T11" fmla="*/ 21 h 21"/>
                  <a:gd name="T12" fmla="*/ 10 w 21"/>
                  <a:gd name="T13" fmla="*/ 21 h 21"/>
                  <a:gd name="T14" fmla="*/ 10 w 21"/>
                  <a:gd name="T15" fmla="*/ 16 h 21"/>
                  <a:gd name="T16" fmla="*/ 10 w 21"/>
                  <a:gd name="T17" fmla="*/ 16 h 21"/>
                  <a:gd name="T18" fmla="*/ 14 w 21"/>
                  <a:gd name="T19" fmla="*/ 15 h 21"/>
                  <a:gd name="T20" fmla="*/ 14 w 21"/>
                  <a:gd name="T21" fmla="*/ 15 h 21"/>
                  <a:gd name="T22" fmla="*/ 16 w 21"/>
                  <a:gd name="T23" fmla="*/ 11 h 21"/>
                  <a:gd name="T24" fmla="*/ 14 w 21"/>
                  <a:gd name="T25" fmla="*/ 7 h 21"/>
                  <a:gd name="T26" fmla="*/ 10 w 21"/>
                  <a:gd name="T27" fmla="*/ 5 h 21"/>
                  <a:gd name="T28" fmla="*/ 10 w 21"/>
                  <a:gd name="T29" fmla="*/ 5 h 21"/>
                  <a:gd name="T30" fmla="*/ 10 w 21"/>
                  <a:gd name="T31" fmla="*/ 0 h 21"/>
                  <a:gd name="T32" fmla="*/ 10 w 21"/>
                  <a:gd name="T33" fmla="*/ 21 h 21"/>
                  <a:gd name="T34" fmla="*/ 3 w 21"/>
                  <a:gd name="T35" fmla="*/ 18 h 21"/>
                  <a:gd name="T36" fmla="*/ 0 w 21"/>
                  <a:gd name="T37" fmla="*/ 11 h 21"/>
                  <a:gd name="T38" fmla="*/ 3 w 21"/>
                  <a:gd name="T39" fmla="*/ 3 h 21"/>
                  <a:gd name="T40" fmla="*/ 3 w 21"/>
                  <a:gd name="T41" fmla="*/ 3 h 21"/>
                  <a:gd name="T42" fmla="*/ 10 w 21"/>
                  <a:gd name="T43" fmla="*/ 0 h 21"/>
                  <a:gd name="T44" fmla="*/ 10 w 21"/>
                  <a:gd name="T45" fmla="*/ 5 h 21"/>
                  <a:gd name="T46" fmla="*/ 6 w 21"/>
                  <a:gd name="T47" fmla="*/ 7 h 21"/>
                  <a:gd name="T48" fmla="*/ 6 w 21"/>
                  <a:gd name="T49" fmla="*/ 7 h 21"/>
                  <a:gd name="T50" fmla="*/ 6 w 21"/>
                  <a:gd name="T51" fmla="*/ 7 h 21"/>
                  <a:gd name="T52" fmla="*/ 5 w 21"/>
                  <a:gd name="T53" fmla="*/ 11 h 21"/>
                  <a:gd name="T54" fmla="*/ 6 w 21"/>
                  <a:gd name="T55" fmla="*/ 15 h 21"/>
                  <a:gd name="T56" fmla="*/ 10 w 21"/>
                  <a:gd name="T57" fmla="*/ 16 h 21"/>
                  <a:gd name="T58" fmla="*/ 10 w 21"/>
                  <a:gd name="T5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20" y="5"/>
                      <a:pt x="21" y="8"/>
                      <a:pt x="21" y="11"/>
                    </a:cubicBezTo>
                    <a:cubicBezTo>
                      <a:pt x="21" y="14"/>
                      <a:pt x="20" y="16"/>
                      <a:pt x="18" y="18"/>
                    </a:cubicBezTo>
                    <a:cubicBezTo>
                      <a:pt x="18" y="18"/>
                      <a:pt x="18" y="18"/>
                      <a:pt x="18" y="18"/>
                    </a:cubicBezTo>
                    <a:cubicBezTo>
                      <a:pt x="16" y="20"/>
                      <a:pt x="13" y="21"/>
                      <a:pt x="10" y="21"/>
                    </a:cubicBezTo>
                    <a:cubicBezTo>
                      <a:pt x="10" y="21"/>
                      <a:pt x="10" y="21"/>
                      <a:pt x="10" y="21"/>
                    </a:cubicBezTo>
                    <a:cubicBezTo>
                      <a:pt x="10" y="16"/>
                      <a:pt x="10" y="16"/>
                      <a:pt x="10" y="16"/>
                    </a:cubicBezTo>
                    <a:cubicBezTo>
                      <a:pt x="10" y="16"/>
                      <a:pt x="10" y="16"/>
                      <a:pt x="10" y="16"/>
                    </a:cubicBezTo>
                    <a:cubicBezTo>
                      <a:pt x="12" y="16"/>
                      <a:pt x="13" y="16"/>
                      <a:pt x="14" y="15"/>
                    </a:cubicBezTo>
                    <a:cubicBezTo>
                      <a:pt x="14" y="15"/>
                      <a:pt x="14" y="15"/>
                      <a:pt x="14" y="15"/>
                    </a:cubicBezTo>
                    <a:cubicBezTo>
                      <a:pt x="15" y="14"/>
                      <a:pt x="16" y="12"/>
                      <a:pt x="16" y="11"/>
                    </a:cubicBezTo>
                    <a:cubicBezTo>
                      <a:pt x="16" y="9"/>
                      <a:pt x="15" y="8"/>
                      <a:pt x="14" y="7"/>
                    </a:cubicBezTo>
                    <a:cubicBezTo>
                      <a:pt x="13" y="6"/>
                      <a:pt x="12" y="5"/>
                      <a:pt x="10" y="5"/>
                    </a:cubicBezTo>
                    <a:cubicBezTo>
                      <a:pt x="10" y="5"/>
                      <a:pt x="10" y="5"/>
                      <a:pt x="10" y="5"/>
                    </a:cubicBezTo>
                    <a:cubicBezTo>
                      <a:pt x="10" y="0"/>
                      <a:pt x="10" y="0"/>
                      <a:pt x="10" y="0"/>
                    </a:cubicBezTo>
                    <a:close/>
                    <a:moveTo>
                      <a:pt x="10" y="21"/>
                    </a:moveTo>
                    <a:cubicBezTo>
                      <a:pt x="7" y="21"/>
                      <a:pt x="5" y="20"/>
                      <a:pt x="3" y="18"/>
                    </a:cubicBezTo>
                    <a:cubicBezTo>
                      <a:pt x="1" y="16"/>
                      <a:pt x="0" y="14"/>
                      <a:pt x="0" y="11"/>
                    </a:cubicBezTo>
                    <a:cubicBezTo>
                      <a:pt x="0" y="8"/>
                      <a:pt x="1" y="5"/>
                      <a:pt x="3" y="3"/>
                    </a:cubicBezTo>
                    <a:cubicBezTo>
                      <a:pt x="3" y="3"/>
                      <a:pt x="3" y="3"/>
                      <a:pt x="3" y="3"/>
                    </a:cubicBezTo>
                    <a:cubicBezTo>
                      <a:pt x="5" y="1"/>
                      <a:pt x="7" y="0"/>
                      <a:pt x="10" y="0"/>
                    </a:cubicBezTo>
                    <a:cubicBezTo>
                      <a:pt x="10" y="5"/>
                      <a:pt x="10" y="5"/>
                      <a:pt x="10" y="5"/>
                    </a:cubicBezTo>
                    <a:cubicBezTo>
                      <a:pt x="9" y="5"/>
                      <a:pt x="7" y="6"/>
                      <a:pt x="6" y="7"/>
                    </a:cubicBezTo>
                    <a:cubicBezTo>
                      <a:pt x="6" y="7"/>
                      <a:pt x="6" y="7"/>
                      <a:pt x="6" y="7"/>
                    </a:cubicBezTo>
                    <a:cubicBezTo>
                      <a:pt x="6" y="7"/>
                      <a:pt x="6" y="7"/>
                      <a:pt x="6" y="7"/>
                    </a:cubicBezTo>
                    <a:cubicBezTo>
                      <a:pt x="5" y="8"/>
                      <a:pt x="5" y="9"/>
                      <a:pt x="5" y="11"/>
                    </a:cubicBezTo>
                    <a:cubicBezTo>
                      <a:pt x="5" y="12"/>
                      <a:pt x="5" y="14"/>
                      <a:pt x="6" y="15"/>
                    </a:cubicBezTo>
                    <a:cubicBezTo>
                      <a:pt x="7" y="16"/>
                      <a:pt x="9" y="16"/>
                      <a:pt x="10" y="16"/>
                    </a:cubicBezTo>
                    <a:lnTo>
                      <a:pt x="1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5" name="Freeform 126"/>
              <p:cNvSpPr>
                <a:spLocks noEditPoints="1"/>
              </p:cNvSpPr>
              <p:nvPr/>
            </p:nvSpPr>
            <p:spPr bwMode="auto">
              <a:xfrm>
                <a:off x="10477516" y="384178"/>
                <a:ext cx="195264" cy="368303"/>
              </a:xfrm>
              <a:custGeom>
                <a:avLst/>
                <a:gdLst>
                  <a:gd name="T0" fmla="*/ 82 w 87"/>
                  <a:gd name="T1" fmla="*/ 5 h 163"/>
                  <a:gd name="T2" fmla="*/ 84 w 87"/>
                  <a:gd name="T3" fmla="*/ 0 h 163"/>
                  <a:gd name="T4" fmla="*/ 84 w 87"/>
                  <a:gd name="T5" fmla="*/ 163 h 163"/>
                  <a:gd name="T6" fmla="*/ 43 w 87"/>
                  <a:gd name="T7" fmla="*/ 149 h 163"/>
                  <a:gd name="T8" fmla="*/ 52 w 87"/>
                  <a:gd name="T9" fmla="*/ 146 h 163"/>
                  <a:gd name="T10" fmla="*/ 52 w 87"/>
                  <a:gd name="T11" fmla="*/ 128 h 163"/>
                  <a:gd name="T12" fmla="*/ 43 w 87"/>
                  <a:gd name="T13" fmla="*/ 124 h 163"/>
                  <a:gd name="T14" fmla="*/ 49 w 87"/>
                  <a:gd name="T15" fmla="*/ 131 h 163"/>
                  <a:gd name="T16" fmla="*/ 51 w 87"/>
                  <a:gd name="T17" fmla="*/ 137 h 163"/>
                  <a:gd name="T18" fmla="*/ 43 w 87"/>
                  <a:gd name="T19" fmla="*/ 144 h 163"/>
                  <a:gd name="T20" fmla="*/ 43 w 87"/>
                  <a:gd name="T21" fmla="*/ 114 h 163"/>
                  <a:gd name="T22" fmla="*/ 52 w 87"/>
                  <a:gd name="T23" fmla="*/ 110 h 163"/>
                  <a:gd name="T24" fmla="*/ 52 w 87"/>
                  <a:gd name="T25" fmla="*/ 93 h 163"/>
                  <a:gd name="T26" fmla="*/ 43 w 87"/>
                  <a:gd name="T27" fmla="*/ 94 h 163"/>
                  <a:gd name="T28" fmla="*/ 49 w 87"/>
                  <a:gd name="T29" fmla="*/ 96 h 163"/>
                  <a:gd name="T30" fmla="*/ 49 w 87"/>
                  <a:gd name="T31" fmla="*/ 107 h 163"/>
                  <a:gd name="T32" fmla="*/ 43 w 87"/>
                  <a:gd name="T33" fmla="*/ 114 h 163"/>
                  <a:gd name="T34" fmla="*/ 79 w 87"/>
                  <a:gd name="T35" fmla="*/ 79 h 163"/>
                  <a:gd name="T36" fmla="*/ 43 w 87"/>
                  <a:gd name="T37" fmla="*/ 46 h 163"/>
                  <a:gd name="T38" fmla="*/ 74 w 87"/>
                  <a:gd name="T39" fmla="*/ 77 h 163"/>
                  <a:gd name="T40" fmla="*/ 43 w 87"/>
                  <a:gd name="T41" fmla="*/ 44 h 163"/>
                  <a:gd name="T42" fmla="*/ 79 w 87"/>
                  <a:gd name="T43" fmla="*/ 11 h 163"/>
                  <a:gd name="T44" fmla="*/ 43 w 87"/>
                  <a:gd name="T45" fmla="*/ 14 h 163"/>
                  <a:gd name="T46" fmla="*/ 43 w 87"/>
                  <a:gd name="T47" fmla="*/ 39 h 163"/>
                  <a:gd name="T48" fmla="*/ 43 w 87"/>
                  <a:gd name="T49" fmla="*/ 159 h 163"/>
                  <a:gd name="T50" fmla="*/ 0 w 87"/>
                  <a:gd name="T51" fmla="*/ 161 h 163"/>
                  <a:gd name="T52" fmla="*/ 43 w 87"/>
                  <a:gd name="T53" fmla="*/ 0 h 163"/>
                  <a:gd name="T54" fmla="*/ 5 w 87"/>
                  <a:gd name="T55" fmla="*/ 159 h 163"/>
                  <a:gd name="T56" fmla="*/ 8 w 87"/>
                  <a:gd name="T57" fmla="*/ 11 h 163"/>
                  <a:gd name="T58" fmla="*/ 43 w 87"/>
                  <a:gd name="T59" fmla="*/ 44 h 163"/>
                  <a:gd name="T60" fmla="*/ 13 w 87"/>
                  <a:gd name="T61" fmla="*/ 14 h 163"/>
                  <a:gd name="T62" fmla="*/ 43 w 87"/>
                  <a:gd name="T63" fmla="*/ 46 h 163"/>
                  <a:gd name="T64" fmla="*/ 8 w 87"/>
                  <a:gd name="T65" fmla="*/ 79 h 163"/>
                  <a:gd name="T66" fmla="*/ 43 w 87"/>
                  <a:gd name="T67" fmla="*/ 77 h 163"/>
                  <a:gd name="T68" fmla="*/ 43 w 87"/>
                  <a:gd name="T69" fmla="*/ 51 h 163"/>
                  <a:gd name="T70" fmla="*/ 35 w 87"/>
                  <a:gd name="T71" fmla="*/ 93 h 163"/>
                  <a:gd name="T72" fmla="*/ 35 w 87"/>
                  <a:gd name="T73" fmla="*/ 110 h 163"/>
                  <a:gd name="T74" fmla="*/ 43 w 87"/>
                  <a:gd name="T75" fmla="*/ 109 h 163"/>
                  <a:gd name="T76" fmla="*/ 36 w 87"/>
                  <a:gd name="T77" fmla="*/ 101 h 163"/>
                  <a:gd name="T78" fmla="*/ 43 w 87"/>
                  <a:gd name="T79" fmla="*/ 94 h 163"/>
                  <a:gd name="T80" fmla="*/ 35 w 87"/>
                  <a:gd name="T81" fmla="*/ 128 h 163"/>
                  <a:gd name="T82" fmla="*/ 35 w 87"/>
                  <a:gd name="T83" fmla="*/ 146 h 163"/>
                  <a:gd name="T84" fmla="*/ 38 w 87"/>
                  <a:gd name="T85" fmla="*/ 142 h 163"/>
                  <a:gd name="T86" fmla="*/ 38 w 87"/>
                  <a:gd name="T87" fmla="*/ 13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163">
                    <a:moveTo>
                      <a:pt x="43" y="159"/>
                    </a:moveTo>
                    <a:cubicBezTo>
                      <a:pt x="82" y="159"/>
                      <a:pt x="82" y="159"/>
                      <a:pt x="82" y="159"/>
                    </a:cubicBezTo>
                    <a:cubicBezTo>
                      <a:pt x="82" y="5"/>
                      <a:pt x="82" y="5"/>
                      <a:pt x="82" y="5"/>
                    </a:cubicBezTo>
                    <a:cubicBezTo>
                      <a:pt x="43" y="5"/>
                      <a:pt x="43" y="5"/>
                      <a:pt x="43" y="5"/>
                    </a:cubicBezTo>
                    <a:cubicBezTo>
                      <a:pt x="43" y="0"/>
                      <a:pt x="43" y="0"/>
                      <a:pt x="43" y="0"/>
                    </a:cubicBezTo>
                    <a:cubicBezTo>
                      <a:pt x="84" y="0"/>
                      <a:pt x="84" y="0"/>
                      <a:pt x="84" y="0"/>
                    </a:cubicBezTo>
                    <a:cubicBezTo>
                      <a:pt x="86" y="0"/>
                      <a:pt x="87" y="1"/>
                      <a:pt x="87" y="2"/>
                    </a:cubicBezTo>
                    <a:cubicBezTo>
                      <a:pt x="87" y="161"/>
                      <a:pt x="87" y="161"/>
                      <a:pt x="87" y="161"/>
                    </a:cubicBezTo>
                    <a:cubicBezTo>
                      <a:pt x="87" y="162"/>
                      <a:pt x="86" y="163"/>
                      <a:pt x="84" y="163"/>
                    </a:cubicBezTo>
                    <a:cubicBezTo>
                      <a:pt x="43" y="163"/>
                      <a:pt x="43" y="163"/>
                      <a:pt x="43" y="163"/>
                    </a:cubicBezTo>
                    <a:cubicBezTo>
                      <a:pt x="43" y="159"/>
                      <a:pt x="43" y="159"/>
                      <a:pt x="43" y="159"/>
                    </a:cubicBezTo>
                    <a:close/>
                    <a:moveTo>
                      <a:pt x="43" y="149"/>
                    </a:moveTo>
                    <a:cubicBezTo>
                      <a:pt x="43" y="149"/>
                      <a:pt x="43" y="149"/>
                      <a:pt x="43" y="149"/>
                    </a:cubicBezTo>
                    <a:cubicBezTo>
                      <a:pt x="47" y="149"/>
                      <a:pt x="50" y="148"/>
                      <a:pt x="52" y="146"/>
                    </a:cubicBezTo>
                    <a:cubicBezTo>
                      <a:pt x="52" y="146"/>
                      <a:pt x="52" y="146"/>
                      <a:pt x="52" y="146"/>
                    </a:cubicBezTo>
                    <a:cubicBezTo>
                      <a:pt x="52" y="146"/>
                      <a:pt x="52" y="146"/>
                      <a:pt x="52" y="146"/>
                    </a:cubicBezTo>
                    <a:cubicBezTo>
                      <a:pt x="54" y="143"/>
                      <a:pt x="56" y="140"/>
                      <a:pt x="56" y="137"/>
                    </a:cubicBezTo>
                    <a:cubicBezTo>
                      <a:pt x="56" y="133"/>
                      <a:pt x="54" y="130"/>
                      <a:pt x="52" y="128"/>
                    </a:cubicBezTo>
                    <a:cubicBezTo>
                      <a:pt x="52" y="128"/>
                      <a:pt x="52" y="128"/>
                      <a:pt x="52" y="128"/>
                    </a:cubicBezTo>
                    <a:cubicBezTo>
                      <a:pt x="50" y="126"/>
                      <a:pt x="47" y="124"/>
                      <a:pt x="43" y="124"/>
                    </a:cubicBezTo>
                    <a:cubicBezTo>
                      <a:pt x="43" y="124"/>
                      <a:pt x="43" y="124"/>
                      <a:pt x="43" y="124"/>
                    </a:cubicBezTo>
                    <a:cubicBezTo>
                      <a:pt x="43" y="129"/>
                      <a:pt x="43" y="129"/>
                      <a:pt x="43" y="129"/>
                    </a:cubicBezTo>
                    <a:cubicBezTo>
                      <a:pt x="43" y="129"/>
                      <a:pt x="43" y="129"/>
                      <a:pt x="43" y="129"/>
                    </a:cubicBezTo>
                    <a:cubicBezTo>
                      <a:pt x="45" y="129"/>
                      <a:pt x="47" y="130"/>
                      <a:pt x="49" y="131"/>
                    </a:cubicBezTo>
                    <a:cubicBezTo>
                      <a:pt x="49" y="131"/>
                      <a:pt x="49" y="131"/>
                      <a:pt x="49" y="131"/>
                    </a:cubicBezTo>
                    <a:cubicBezTo>
                      <a:pt x="49" y="131"/>
                      <a:pt x="49" y="131"/>
                      <a:pt x="49" y="131"/>
                    </a:cubicBezTo>
                    <a:cubicBezTo>
                      <a:pt x="50" y="133"/>
                      <a:pt x="51" y="135"/>
                      <a:pt x="51" y="137"/>
                    </a:cubicBezTo>
                    <a:cubicBezTo>
                      <a:pt x="51" y="139"/>
                      <a:pt x="50" y="141"/>
                      <a:pt x="49" y="142"/>
                    </a:cubicBezTo>
                    <a:cubicBezTo>
                      <a:pt x="49" y="142"/>
                      <a:pt x="49" y="142"/>
                      <a:pt x="49" y="142"/>
                    </a:cubicBezTo>
                    <a:cubicBezTo>
                      <a:pt x="47" y="144"/>
                      <a:pt x="45" y="144"/>
                      <a:pt x="43" y="144"/>
                    </a:cubicBezTo>
                    <a:cubicBezTo>
                      <a:pt x="43" y="144"/>
                      <a:pt x="43" y="144"/>
                      <a:pt x="43" y="144"/>
                    </a:cubicBezTo>
                    <a:cubicBezTo>
                      <a:pt x="43" y="149"/>
                      <a:pt x="43" y="149"/>
                      <a:pt x="43" y="149"/>
                    </a:cubicBezTo>
                    <a:close/>
                    <a:moveTo>
                      <a:pt x="43" y="114"/>
                    </a:moveTo>
                    <a:cubicBezTo>
                      <a:pt x="43" y="114"/>
                      <a:pt x="43" y="114"/>
                      <a:pt x="43" y="114"/>
                    </a:cubicBezTo>
                    <a:cubicBezTo>
                      <a:pt x="47" y="114"/>
                      <a:pt x="50" y="113"/>
                      <a:pt x="52" y="110"/>
                    </a:cubicBezTo>
                    <a:cubicBezTo>
                      <a:pt x="52" y="110"/>
                      <a:pt x="52" y="110"/>
                      <a:pt x="52" y="110"/>
                    </a:cubicBezTo>
                    <a:cubicBezTo>
                      <a:pt x="54" y="108"/>
                      <a:pt x="56" y="105"/>
                      <a:pt x="56" y="101"/>
                    </a:cubicBezTo>
                    <a:cubicBezTo>
                      <a:pt x="56" y="98"/>
                      <a:pt x="54" y="95"/>
                      <a:pt x="52" y="93"/>
                    </a:cubicBezTo>
                    <a:cubicBezTo>
                      <a:pt x="52" y="93"/>
                      <a:pt x="52" y="93"/>
                      <a:pt x="52" y="93"/>
                    </a:cubicBezTo>
                    <a:cubicBezTo>
                      <a:pt x="50" y="90"/>
                      <a:pt x="47" y="89"/>
                      <a:pt x="43" y="89"/>
                    </a:cubicBezTo>
                    <a:cubicBezTo>
                      <a:pt x="43" y="89"/>
                      <a:pt x="43" y="89"/>
                      <a:pt x="43" y="89"/>
                    </a:cubicBezTo>
                    <a:cubicBezTo>
                      <a:pt x="43" y="94"/>
                      <a:pt x="43" y="94"/>
                      <a:pt x="43" y="94"/>
                    </a:cubicBezTo>
                    <a:cubicBezTo>
                      <a:pt x="43" y="94"/>
                      <a:pt x="43" y="94"/>
                      <a:pt x="43" y="94"/>
                    </a:cubicBezTo>
                    <a:cubicBezTo>
                      <a:pt x="45" y="94"/>
                      <a:pt x="47" y="95"/>
                      <a:pt x="49" y="96"/>
                    </a:cubicBezTo>
                    <a:cubicBezTo>
                      <a:pt x="49" y="96"/>
                      <a:pt x="49" y="96"/>
                      <a:pt x="49" y="96"/>
                    </a:cubicBezTo>
                    <a:cubicBezTo>
                      <a:pt x="50" y="97"/>
                      <a:pt x="51" y="99"/>
                      <a:pt x="51" y="101"/>
                    </a:cubicBezTo>
                    <a:cubicBezTo>
                      <a:pt x="51" y="104"/>
                      <a:pt x="50" y="105"/>
                      <a:pt x="49" y="107"/>
                    </a:cubicBezTo>
                    <a:cubicBezTo>
                      <a:pt x="49" y="107"/>
                      <a:pt x="49" y="107"/>
                      <a:pt x="49" y="107"/>
                    </a:cubicBezTo>
                    <a:cubicBezTo>
                      <a:pt x="47" y="108"/>
                      <a:pt x="45" y="109"/>
                      <a:pt x="43" y="109"/>
                    </a:cubicBezTo>
                    <a:cubicBezTo>
                      <a:pt x="43" y="109"/>
                      <a:pt x="43" y="109"/>
                      <a:pt x="43" y="109"/>
                    </a:cubicBezTo>
                    <a:cubicBezTo>
                      <a:pt x="43" y="114"/>
                      <a:pt x="43" y="114"/>
                      <a:pt x="43" y="114"/>
                    </a:cubicBezTo>
                    <a:close/>
                    <a:moveTo>
                      <a:pt x="43" y="81"/>
                    </a:moveTo>
                    <a:cubicBezTo>
                      <a:pt x="76" y="81"/>
                      <a:pt x="76" y="81"/>
                      <a:pt x="76" y="81"/>
                    </a:cubicBezTo>
                    <a:cubicBezTo>
                      <a:pt x="78" y="81"/>
                      <a:pt x="79" y="80"/>
                      <a:pt x="79" y="79"/>
                    </a:cubicBezTo>
                    <a:cubicBezTo>
                      <a:pt x="79" y="49"/>
                      <a:pt x="79" y="49"/>
                      <a:pt x="79" y="49"/>
                    </a:cubicBezTo>
                    <a:cubicBezTo>
                      <a:pt x="79" y="47"/>
                      <a:pt x="78" y="46"/>
                      <a:pt x="76" y="46"/>
                    </a:cubicBezTo>
                    <a:cubicBezTo>
                      <a:pt x="43" y="46"/>
                      <a:pt x="43" y="46"/>
                      <a:pt x="43" y="46"/>
                    </a:cubicBezTo>
                    <a:cubicBezTo>
                      <a:pt x="43" y="51"/>
                      <a:pt x="43" y="51"/>
                      <a:pt x="43" y="51"/>
                    </a:cubicBezTo>
                    <a:cubicBezTo>
                      <a:pt x="74" y="51"/>
                      <a:pt x="74" y="51"/>
                      <a:pt x="74" y="51"/>
                    </a:cubicBezTo>
                    <a:cubicBezTo>
                      <a:pt x="74" y="77"/>
                      <a:pt x="74" y="77"/>
                      <a:pt x="74" y="77"/>
                    </a:cubicBezTo>
                    <a:cubicBezTo>
                      <a:pt x="43" y="77"/>
                      <a:pt x="43" y="77"/>
                      <a:pt x="43" y="77"/>
                    </a:cubicBezTo>
                    <a:cubicBezTo>
                      <a:pt x="43" y="81"/>
                      <a:pt x="43" y="81"/>
                      <a:pt x="43" y="81"/>
                    </a:cubicBezTo>
                    <a:close/>
                    <a:moveTo>
                      <a:pt x="43" y="44"/>
                    </a:moveTo>
                    <a:cubicBezTo>
                      <a:pt x="76" y="44"/>
                      <a:pt x="76" y="44"/>
                      <a:pt x="76" y="44"/>
                    </a:cubicBezTo>
                    <a:cubicBezTo>
                      <a:pt x="78" y="44"/>
                      <a:pt x="79" y="43"/>
                      <a:pt x="79" y="41"/>
                    </a:cubicBezTo>
                    <a:cubicBezTo>
                      <a:pt x="79" y="11"/>
                      <a:pt x="79" y="11"/>
                      <a:pt x="79" y="11"/>
                    </a:cubicBezTo>
                    <a:cubicBezTo>
                      <a:pt x="79" y="10"/>
                      <a:pt x="78" y="9"/>
                      <a:pt x="76" y="9"/>
                    </a:cubicBezTo>
                    <a:cubicBezTo>
                      <a:pt x="43" y="9"/>
                      <a:pt x="43" y="9"/>
                      <a:pt x="43" y="9"/>
                    </a:cubicBezTo>
                    <a:cubicBezTo>
                      <a:pt x="43" y="14"/>
                      <a:pt x="43" y="14"/>
                      <a:pt x="43" y="14"/>
                    </a:cubicBezTo>
                    <a:cubicBezTo>
                      <a:pt x="74" y="14"/>
                      <a:pt x="74" y="14"/>
                      <a:pt x="74" y="14"/>
                    </a:cubicBezTo>
                    <a:cubicBezTo>
                      <a:pt x="74" y="39"/>
                      <a:pt x="74" y="39"/>
                      <a:pt x="74" y="39"/>
                    </a:cubicBezTo>
                    <a:cubicBezTo>
                      <a:pt x="43" y="39"/>
                      <a:pt x="43" y="39"/>
                      <a:pt x="43" y="39"/>
                    </a:cubicBezTo>
                    <a:lnTo>
                      <a:pt x="43" y="44"/>
                    </a:lnTo>
                    <a:close/>
                    <a:moveTo>
                      <a:pt x="5" y="159"/>
                    </a:moveTo>
                    <a:cubicBezTo>
                      <a:pt x="43" y="159"/>
                      <a:pt x="43" y="159"/>
                      <a:pt x="43" y="159"/>
                    </a:cubicBezTo>
                    <a:cubicBezTo>
                      <a:pt x="43" y="163"/>
                      <a:pt x="43" y="163"/>
                      <a:pt x="43" y="163"/>
                    </a:cubicBezTo>
                    <a:cubicBezTo>
                      <a:pt x="2" y="163"/>
                      <a:pt x="2" y="163"/>
                      <a:pt x="2" y="163"/>
                    </a:cubicBezTo>
                    <a:cubicBezTo>
                      <a:pt x="1" y="163"/>
                      <a:pt x="0" y="162"/>
                      <a:pt x="0" y="161"/>
                    </a:cubicBezTo>
                    <a:cubicBezTo>
                      <a:pt x="0" y="2"/>
                      <a:pt x="0" y="2"/>
                      <a:pt x="0" y="2"/>
                    </a:cubicBezTo>
                    <a:cubicBezTo>
                      <a:pt x="0" y="1"/>
                      <a:pt x="1" y="0"/>
                      <a:pt x="2" y="0"/>
                    </a:cubicBezTo>
                    <a:cubicBezTo>
                      <a:pt x="43" y="0"/>
                      <a:pt x="43" y="0"/>
                      <a:pt x="43" y="0"/>
                    </a:cubicBezTo>
                    <a:cubicBezTo>
                      <a:pt x="43" y="5"/>
                      <a:pt x="43" y="5"/>
                      <a:pt x="43" y="5"/>
                    </a:cubicBezTo>
                    <a:cubicBezTo>
                      <a:pt x="5" y="5"/>
                      <a:pt x="5" y="5"/>
                      <a:pt x="5" y="5"/>
                    </a:cubicBezTo>
                    <a:cubicBezTo>
                      <a:pt x="5" y="159"/>
                      <a:pt x="5" y="159"/>
                      <a:pt x="5" y="159"/>
                    </a:cubicBezTo>
                    <a:close/>
                    <a:moveTo>
                      <a:pt x="43" y="9"/>
                    </a:moveTo>
                    <a:cubicBezTo>
                      <a:pt x="11" y="9"/>
                      <a:pt x="11" y="9"/>
                      <a:pt x="11" y="9"/>
                    </a:cubicBezTo>
                    <a:cubicBezTo>
                      <a:pt x="9" y="9"/>
                      <a:pt x="8" y="10"/>
                      <a:pt x="8" y="11"/>
                    </a:cubicBezTo>
                    <a:cubicBezTo>
                      <a:pt x="8" y="41"/>
                      <a:pt x="8" y="41"/>
                      <a:pt x="8" y="41"/>
                    </a:cubicBezTo>
                    <a:cubicBezTo>
                      <a:pt x="8" y="43"/>
                      <a:pt x="9" y="44"/>
                      <a:pt x="11" y="44"/>
                    </a:cubicBezTo>
                    <a:cubicBezTo>
                      <a:pt x="43" y="44"/>
                      <a:pt x="43" y="44"/>
                      <a:pt x="43" y="44"/>
                    </a:cubicBezTo>
                    <a:cubicBezTo>
                      <a:pt x="43" y="39"/>
                      <a:pt x="43" y="39"/>
                      <a:pt x="43" y="39"/>
                    </a:cubicBezTo>
                    <a:cubicBezTo>
                      <a:pt x="13" y="39"/>
                      <a:pt x="13" y="39"/>
                      <a:pt x="13" y="39"/>
                    </a:cubicBezTo>
                    <a:cubicBezTo>
                      <a:pt x="13" y="14"/>
                      <a:pt x="13" y="14"/>
                      <a:pt x="13" y="14"/>
                    </a:cubicBezTo>
                    <a:cubicBezTo>
                      <a:pt x="43" y="14"/>
                      <a:pt x="43" y="14"/>
                      <a:pt x="43" y="14"/>
                    </a:cubicBezTo>
                    <a:cubicBezTo>
                      <a:pt x="43" y="9"/>
                      <a:pt x="43" y="9"/>
                      <a:pt x="43" y="9"/>
                    </a:cubicBezTo>
                    <a:close/>
                    <a:moveTo>
                      <a:pt x="43" y="46"/>
                    </a:moveTo>
                    <a:cubicBezTo>
                      <a:pt x="11" y="46"/>
                      <a:pt x="11" y="46"/>
                      <a:pt x="11" y="46"/>
                    </a:cubicBezTo>
                    <a:cubicBezTo>
                      <a:pt x="9" y="46"/>
                      <a:pt x="8" y="47"/>
                      <a:pt x="8" y="49"/>
                    </a:cubicBezTo>
                    <a:cubicBezTo>
                      <a:pt x="8" y="79"/>
                      <a:pt x="8" y="79"/>
                      <a:pt x="8" y="79"/>
                    </a:cubicBezTo>
                    <a:cubicBezTo>
                      <a:pt x="8" y="80"/>
                      <a:pt x="9" y="81"/>
                      <a:pt x="11" y="81"/>
                    </a:cubicBezTo>
                    <a:cubicBezTo>
                      <a:pt x="43" y="81"/>
                      <a:pt x="43" y="81"/>
                      <a:pt x="43" y="81"/>
                    </a:cubicBezTo>
                    <a:cubicBezTo>
                      <a:pt x="43" y="77"/>
                      <a:pt x="43" y="77"/>
                      <a:pt x="43" y="77"/>
                    </a:cubicBezTo>
                    <a:cubicBezTo>
                      <a:pt x="13" y="77"/>
                      <a:pt x="13" y="77"/>
                      <a:pt x="13" y="77"/>
                    </a:cubicBezTo>
                    <a:cubicBezTo>
                      <a:pt x="13" y="51"/>
                      <a:pt x="13" y="51"/>
                      <a:pt x="13" y="51"/>
                    </a:cubicBezTo>
                    <a:cubicBezTo>
                      <a:pt x="43" y="51"/>
                      <a:pt x="43" y="51"/>
                      <a:pt x="43" y="51"/>
                    </a:cubicBezTo>
                    <a:cubicBezTo>
                      <a:pt x="43" y="46"/>
                      <a:pt x="43" y="46"/>
                      <a:pt x="43" y="46"/>
                    </a:cubicBezTo>
                    <a:close/>
                    <a:moveTo>
                      <a:pt x="43" y="89"/>
                    </a:moveTo>
                    <a:cubicBezTo>
                      <a:pt x="40" y="89"/>
                      <a:pt x="37" y="90"/>
                      <a:pt x="35" y="93"/>
                    </a:cubicBezTo>
                    <a:cubicBezTo>
                      <a:pt x="35" y="93"/>
                      <a:pt x="35" y="93"/>
                      <a:pt x="35" y="93"/>
                    </a:cubicBezTo>
                    <a:cubicBezTo>
                      <a:pt x="32" y="95"/>
                      <a:pt x="31" y="98"/>
                      <a:pt x="31" y="101"/>
                    </a:cubicBezTo>
                    <a:cubicBezTo>
                      <a:pt x="31" y="105"/>
                      <a:pt x="32" y="108"/>
                      <a:pt x="35" y="110"/>
                    </a:cubicBezTo>
                    <a:cubicBezTo>
                      <a:pt x="35" y="110"/>
                      <a:pt x="35" y="110"/>
                      <a:pt x="35" y="110"/>
                    </a:cubicBezTo>
                    <a:cubicBezTo>
                      <a:pt x="37" y="112"/>
                      <a:pt x="40" y="114"/>
                      <a:pt x="43" y="114"/>
                    </a:cubicBezTo>
                    <a:cubicBezTo>
                      <a:pt x="43" y="109"/>
                      <a:pt x="43" y="109"/>
                      <a:pt x="43" y="109"/>
                    </a:cubicBezTo>
                    <a:cubicBezTo>
                      <a:pt x="41" y="109"/>
                      <a:pt x="39" y="108"/>
                      <a:pt x="38" y="107"/>
                    </a:cubicBezTo>
                    <a:cubicBezTo>
                      <a:pt x="38" y="107"/>
                      <a:pt x="38" y="107"/>
                      <a:pt x="38" y="107"/>
                    </a:cubicBezTo>
                    <a:cubicBezTo>
                      <a:pt x="37" y="105"/>
                      <a:pt x="36" y="104"/>
                      <a:pt x="36" y="101"/>
                    </a:cubicBezTo>
                    <a:cubicBezTo>
                      <a:pt x="36" y="99"/>
                      <a:pt x="37" y="97"/>
                      <a:pt x="38" y="96"/>
                    </a:cubicBezTo>
                    <a:cubicBezTo>
                      <a:pt x="38" y="96"/>
                      <a:pt x="38" y="96"/>
                      <a:pt x="38" y="96"/>
                    </a:cubicBezTo>
                    <a:cubicBezTo>
                      <a:pt x="39" y="95"/>
                      <a:pt x="41" y="94"/>
                      <a:pt x="43" y="94"/>
                    </a:cubicBezTo>
                    <a:cubicBezTo>
                      <a:pt x="43" y="89"/>
                      <a:pt x="43" y="89"/>
                      <a:pt x="43" y="89"/>
                    </a:cubicBezTo>
                    <a:close/>
                    <a:moveTo>
                      <a:pt x="43" y="124"/>
                    </a:moveTo>
                    <a:cubicBezTo>
                      <a:pt x="40" y="124"/>
                      <a:pt x="37" y="126"/>
                      <a:pt x="35" y="128"/>
                    </a:cubicBezTo>
                    <a:cubicBezTo>
                      <a:pt x="32" y="130"/>
                      <a:pt x="31" y="133"/>
                      <a:pt x="31" y="137"/>
                    </a:cubicBezTo>
                    <a:cubicBezTo>
                      <a:pt x="31" y="140"/>
                      <a:pt x="32" y="143"/>
                      <a:pt x="35" y="146"/>
                    </a:cubicBezTo>
                    <a:cubicBezTo>
                      <a:pt x="35" y="146"/>
                      <a:pt x="35" y="146"/>
                      <a:pt x="35" y="146"/>
                    </a:cubicBezTo>
                    <a:cubicBezTo>
                      <a:pt x="37" y="148"/>
                      <a:pt x="40" y="149"/>
                      <a:pt x="43" y="149"/>
                    </a:cubicBezTo>
                    <a:cubicBezTo>
                      <a:pt x="43" y="144"/>
                      <a:pt x="43" y="144"/>
                      <a:pt x="43" y="144"/>
                    </a:cubicBezTo>
                    <a:cubicBezTo>
                      <a:pt x="41" y="144"/>
                      <a:pt x="39" y="144"/>
                      <a:pt x="38" y="142"/>
                    </a:cubicBezTo>
                    <a:cubicBezTo>
                      <a:pt x="38" y="142"/>
                      <a:pt x="38" y="142"/>
                      <a:pt x="38" y="142"/>
                    </a:cubicBezTo>
                    <a:cubicBezTo>
                      <a:pt x="37" y="141"/>
                      <a:pt x="36" y="139"/>
                      <a:pt x="36" y="137"/>
                    </a:cubicBezTo>
                    <a:cubicBezTo>
                      <a:pt x="36" y="135"/>
                      <a:pt x="37" y="133"/>
                      <a:pt x="38" y="131"/>
                    </a:cubicBezTo>
                    <a:cubicBezTo>
                      <a:pt x="39" y="130"/>
                      <a:pt x="41" y="129"/>
                      <a:pt x="43" y="129"/>
                    </a:cubicBezTo>
                    <a:lnTo>
                      <a:pt x="43"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6" name="Freeform 127"/>
              <p:cNvSpPr>
                <a:spLocks noEditPoints="1"/>
              </p:cNvSpPr>
              <p:nvPr/>
            </p:nvSpPr>
            <p:spPr bwMode="auto">
              <a:xfrm>
                <a:off x="10675955" y="384178"/>
                <a:ext cx="87313" cy="368303"/>
              </a:xfrm>
              <a:custGeom>
                <a:avLst/>
                <a:gdLst>
                  <a:gd name="T0" fmla="*/ 34 w 39"/>
                  <a:gd name="T1" fmla="*/ 150 h 163"/>
                  <a:gd name="T2" fmla="*/ 34 w 39"/>
                  <a:gd name="T3" fmla="*/ 30 h 163"/>
                  <a:gd name="T4" fmla="*/ 20 w 39"/>
                  <a:gd name="T5" fmla="*/ 19 h 163"/>
                  <a:gd name="T6" fmla="*/ 20 w 39"/>
                  <a:gd name="T7" fmla="*/ 13 h 163"/>
                  <a:gd name="T8" fmla="*/ 38 w 39"/>
                  <a:gd name="T9" fmla="*/ 27 h 163"/>
                  <a:gd name="T10" fmla="*/ 39 w 39"/>
                  <a:gd name="T11" fmla="*/ 29 h 163"/>
                  <a:gd name="T12" fmla="*/ 39 w 39"/>
                  <a:gd name="T13" fmla="*/ 152 h 163"/>
                  <a:gd name="T14" fmla="*/ 39 w 39"/>
                  <a:gd name="T15" fmla="*/ 152 h 163"/>
                  <a:gd name="T16" fmla="*/ 37 w 39"/>
                  <a:gd name="T17" fmla="*/ 154 h 163"/>
                  <a:gd name="T18" fmla="*/ 20 w 39"/>
                  <a:gd name="T19" fmla="*/ 159 h 163"/>
                  <a:gd name="T20" fmla="*/ 20 w 39"/>
                  <a:gd name="T21" fmla="*/ 154 h 163"/>
                  <a:gd name="T22" fmla="*/ 34 w 39"/>
                  <a:gd name="T23" fmla="*/ 150 h 163"/>
                  <a:gd name="T24" fmla="*/ 20 w 39"/>
                  <a:gd name="T25" fmla="*/ 19 h 163"/>
                  <a:gd name="T26" fmla="*/ 5 w 39"/>
                  <a:gd name="T27" fmla="*/ 7 h 163"/>
                  <a:gd name="T28" fmla="*/ 5 w 39"/>
                  <a:gd name="T29" fmla="*/ 158 h 163"/>
                  <a:gd name="T30" fmla="*/ 20 w 39"/>
                  <a:gd name="T31" fmla="*/ 154 h 163"/>
                  <a:gd name="T32" fmla="*/ 20 w 39"/>
                  <a:gd name="T33" fmla="*/ 159 h 163"/>
                  <a:gd name="T34" fmla="*/ 3 w 39"/>
                  <a:gd name="T35" fmla="*/ 163 h 163"/>
                  <a:gd name="T36" fmla="*/ 3 w 39"/>
                  <a:gd name="T37" fmla="*/ 163 h 163"/>
                  <a:gd name="T38" fmla="*/ 0 w 39"/>
                  <a:gd name="T39" fmla="*/ 161 h 163"/>
                  <a:gd name="T40" fmla="*/ 0 w 39"/>
                  <a:gd name="T41" fmla="*/ 2 h 163"/>
                  <a:gd name="T42" fmla="*/ 0 w 39"/>
                  <a:gd name="T43" fmla="*/ 2 h 163"/>
                  <a:gd name="T44" fmla="*/ 1 w 39"/>
                  <a:gd name="T45" fmla="*/ 1 h 163"/>
                  <a:gd name="T46" fmla="*/ 4 w 39"/>
                  <a:gd name="T47" fmla="*/ 1 h 163"/>
                  <a:gd name="T48" fmla="*/ 20 w 39"/>
                  <a:gd name="T49" fmla="*/ 13 h 163"/>
                  <a:gd name="T50" fmla="*/ 20 w 39"/>
                  <a:gd name="T51" fmla="*/ 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63">
                    <a:moveTo>
                      <a:pt x="34" y="150"/>
                    </a:moveTo>
                    <a:cubicBezTo>
                      <a:pt x="34" y="30"/>
                      <a:pt x="34" y="30"/>
                      <a:pt x="34" y="30"/>
                    </a:cubicBezTo>
                    <a:cubicBezTo>
                      <a:pt x="20" y="19"/>
                      <a:pt x="20" y="19"/>
                      <a:pt x="20" y="19"/>
                    </a:cubicBezTo>
                    <a:cubicBezTo>
                      <a:pt x="20" y="13"/>
                      <a:pt x="20" y="13"/>
                      <a:pt x="20" y="13"/>
                    </a:cubicBezTo>
                    <a:cubicBezTo>
                      <a:pt x="38" y="27"/>
                      <a:pt x="38" y="27"/>
                      <a:pt x="38" y="27"/>
                    </a:cubicBezTo>
                    <a:cubicBezTo>
                      <a:pt x="39" y="27"/>
                      <a:pt x="39" y="28"/>
                      <a:pt x="39" y="29"/>
                    </a:cubicBezTo>
                    <a:cubicBezTo>
                      <a:pt x="39" y="152"/>
                      <a:pt x="39" y="152"/>
                      <a:pt x="39" y="152"/>
                    </a:cubicBezTo>
                    <a:cubicBezTo>
                      <a:pt x="39" y="152"/>
                      <a:pt x="39" y="152"/>
                      <a:pt x="39" y="152"/>
                    </a:cubicBezTo>
                    <a:cubicBezTo>
                      <a:pt x="39" y="153"/>
                      <a:pt x="38" y="154"/>
                      <a:pt x="37" y="154"/>
                    </a:cubicBezTo>
                    <a:cubicBezTo>
                      <a:pt x="20" y="159"/>
                      <a:pt x="20" y="159"/>
                      <a:pt x="20" y="159"/>
                    </a:cubicBezTo>
                    <a:cubicBezTo>
                      <a:pt x="20" y="154"/>
                      <a:pt x="20" y="154"/>
                      <a:pt x="20" y="154"/>
                    </a:cubicBezTo>
                    <a:lnTo>
                      <a:pt x="34" y="150"/>
                    </a:lnTo>
                    <a:close/>
                    <a:moveTo>
                      <a:pt x="20" y="19"/>
                    </a:moveTo>
                    <a:cubicBezTo>
                      <a:pt x="5" y="7"/>
                      <a:pt x="5" y="7"/>
                      <a:pt x="5" y="7"/>
                    </a:cubicBezTo>
                    <a:cubicBezTo>
                      <a:pt x="5" y="158"/>
                      <a:pt x="5" y="158"/>
                      <a:pt x="5" y="158"/>
                    </a:cubicBezTo>
                    <a:cubicBezTo>
                      <a:pt x="20" y="154"/>
                      <a:pt x="20" y="154"/>
                      <a:pt x="20" y="154"/>
                    </a:cubicBezTo>
                    <a:cubicBezTo>
                      <a:pt x="20" y="159"/>
                      <a:pt x="20" y="159"/>
                      <a:pt x="20" y="159"/>
                    </a:cubicBezTo>
                    <a:cubicBezTo>
                      <a:pt x="3" y="163"/>
                      <a:pt x="3" y="163"/>
                      <a:pt x="3" y="163"/>
                    </a:cubicBezTo>
                    <a:cubicBezTo>
                      <a:pt x="3" y="163"/>
                      <a:pt x="3" y="163"/>
                      <a:pt x="3" y="163"/>
                    </a:cubicBezTo>
                    <a:cubicBezTo>
                      <a:pt x="1" y="163"/>
                      <a:pt x="0" y="162"/>
                      <a:pt x="0" y="161"/>
                    </a:cubicBezTo>
                    <a:cubicBezTo>
                      <a:pt x="0" y="2"/>
                      <a:pt x="0" y="2"/>
                      <a:pt x="0" y="2"/>
                    </a:cubicBezTo>
                    <a:cubicBezTo>
                      <a:pt x="0" y="2"/>
                      <a:pt x="0" y="2"/>
                      <a:pt x="0" y="2"/>
                    </a:cubicBezTo>
                    <a:cubicBezTo>
                      <a:pt x="0" y="2"/>
                      <a:pt x="0" y="1"/>
                      <a:pt x="1" y="1"/>
                    </a:cubicBezTo>
                    <a:cubicBezTo>
                      <a:pt x="1" y="0"/>
                      <a:pt x="3" y="0"/>
                      <a:pt x="4" y="1"/>
                    </a:cubicBezTo>
                    <a:cubicBezTo>
                      <a:pt x="20" y="13"/>
                      <a:pt x="20" y="13"/>
                      <a:pt x="20" y="13"/>
                    </a:cubicBezTo>
                    <a:lnTo>
                      <a:pt x="2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7" name="Freeform 128"/>
              <p:cNvSpPr>
                <a:spLocks noEditPoints="1"/>
              </p:cNvSpPr>
              <p:nvPr/>
            </p:nvSpPr>
            <p:spPr bwMode="auto">
              <a:xfrm>
                <a:off x="10506092" y="414342"/>
                <a:ext cx="138113" cy="58738"/>
              </a:xfrm>
              <a:custGeom>
                <a:avLst/>
                <a:gdLst>
                  <a:gd name="T0" fmla="*/ 30 w 61"/>
                  <a:gd name="T1" fmla="*/ 0 h 26"/>
                  <a:gd name="T2" fmla="*/ 59 w 61"/>
                  <a:gd name="T3" fmla="*/ 0 h 26"/>
                  <a:gd name="T4" fmla="*/ 61 w 61"/>
                  <a:gd name="T5" fmla="*/ 3 h 26"/>
                  <a:gd name="T6" fmla="*/ 61 w 61"/>
                  <a:gd name="T7" fmla="*/ 24 h 26"/>
                  <a:gd name="T8" fmla="*/ 59 w 61"/>
                  <a:gd name="T9" fmla="*/ 26 h 26"/>
                  <a:gd name="T10" fmla="*/ 30 w 61"/>
                  <a:gd name="T11" fmla="*/ 26 h 26"/>
                  <a:gd name="T12" fmla="*/ 30 w 61"/>
                  <a:gd name="T13" fmla="*/ 22 h 26"/>
                  <a:gd name="T14" fmla="*/ 56 w 61"/>
                  <a:gd name="T15" fmla="*/ 22 h 26"/>
                  <a:gd name="T16" fmla="*/ 56 w 61"/>
                  <a:gd name="T17" fmla="*/ 5 h 26"/>
                  <a:gd name="T18" fmla="*/ 30 w 61"/>
                  <a:gd name="T19" fmla="*/ 5 h 26"/>
                  <a:gd name="T20" fmla="*/ 30 w 61"/>
                  <a:gd name="T21" fmla="*/ 0 h 26"/>
                  <a:gd name="T22" fmla="*/ 2 w 61"/>
                  <a:gd name="T23" fmla="*/ 0 h 26"/>
                  <a:gd name="T24" fmla="*/ 30 w 61"/>
                  <a:gd name="T25" fmla="*/ 0 h 26"/>
                  <a:gd name="T26" fmla="*/ 30 w 61"/>
                  <a:gd name="T27" fmla="*/ 5 h 26"/>
                  <a:gd name="T28" fmla="*/ 4 w 61"/>
                  <a:gd name="T29" fmla="*/ 5 h 26"/>
                  <a:gd name="T30" fmla="*/ 4 w 61"/>
                  <a:gd name="T31" fmla="*/ 22 h 26"/>
                  <a:gd name="T32" fmla="*/ 30 w 61"/>
                  <a:gd name="T33" fmla="*/ 22 h 26"/>
                  <a:gd name="T34" fmla="*/ 30 w 61"/>
                  <a:gd name="T35" fmla="*/ 26 h 26"/>
                  <a:gd name="T36" fmla="*/ 2 w 61"/>
                  <a:gd name="T37" fmla="*/ 26 h 26"/>
                  <a:gd name="T38" fmla="*/ 0 w 61"/>
                  <a:gd name="T39" fmla="*/ 24 h 26"/>
                  <a:gd name="T40" fmla="*/ 0 w 61"/>
                  <a:gd name="T41" fmla="*/ 3 h 26"/>
                  <a:gd name="T42" fmla="*/ 2 w 61"/>
                  <a:gd name="T4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6">
                    <a:moveTo>
                      <a:pt x="30" y="0"/>
                    </a:moveTo>
                    <a:cubicBezTo>
                      <a:pt x="59" y="0"/>
                      <a:pt x="59" y="0"/>
                      <a:pt x="59" y="0"/>
                    </a:cubicBezTo>
                    <a:cubicBezTo>
                      <a:pt x="60" y="0"/>
                      <a:pt x="61" y="1"/>
                      <a:pt x="61" y="3"/>
                    </a:cubicBezTo>
                    <a:cubicBezTo>
                      <a:pt x="61" y="24"/>
                      <a:pt x="61" y="24"/>
                      <a:pt x="61" y="24"/>
                    </a:cubicBezTo>
                    <a:cubicBezTo>
                      <a:pt x="61" y="25"/>
                      <a:pt x="60" y="26"/>
                      <a:pt x="59" y="26"/>
                    </a:cubicBezTo>
                    <a:cubicBezTo>
                      <a:pt x="30" y="26"/>
                      <a:pt x="30" y="26"/>
                      <a:pt x="30" y="26"/>
                    </a:cubicBezTo>
                    <a:cubicBezTo>
                      <a:pt x="30" y="22"/>
                      <a:pt x="30" y="22"/>
                      <a:pt x="30" y="22"/>
                    </a:cubicBezTo>
                    <a:cubicBezTo>
                      <a:pt x="56" y="22"/>
                      <a:pt x="56" y="22"/>
                      <a:pt x="56" y="22"/>
                    </a:cubicBezTo>
                    <a:cubicBezTo>
                      <a:pt x="56" y="5"/>
                      <a:pt x="56" y="5"/>
                      <a:pt x="56" y="5"/>
                    </a:cubicBezTo>
                    <a:cubicBezTo>
                      <a:pt x="30" y="5"/>
                      <a:pt x="30" y="5"/>
                      <a:pt x="30" y="5"/>
                    </a:cubicBezTo>
                    <a:lnTo>
                      <a:pt x="30" y="0"/>
                    </a:lnTo>
                    <a:close/>
                    <a:moveTo>
                      <a:pt x="2" y="0"/>
                    </a:moveTo>
                    <a:cubicBezTo>
                      <a:pt x="30" y="0"/>
                      <a:pt x="30" y="0"/>
                      <a:pt x="30" y="0"/>
                    </a:cubicBezTo>
                    <a:cubicBezTo>
                      <a:pt x="30" y="5"/>
                      <a:pt x="30" y="5"/>
                      <a:pt x="30" y="5"/>
                    </a:cubicBezTo>
                    <a:cubicBezTo>
                      <a:pt x="4" y="5"/>
                      <a:pt x="4" y="5"/>
                      <a:pt x="4" y="5"/>
                    </a:cubicBezTo>
                    <a:cubicBezTo>
                      <a:pt x="4" y="22"/>
                      <a:pt x="4" y="22"/>
                      <a:pt x="4" y="22"/>
                    </a:cubicBezTo>
                    <a:cubicBezTo>
                      <a:pt x="30" y="22"/>
                      <a:pt x="30" y="22"/>
                      <a:pt x="30" y="22"/>
                    </a:cubicBezTo>
                    <a:cubicBezTo>
                      <a:pt x="30" y="26"/>
                      <a:pt x="30" y="26"/>
                      <a:pt x="30" y="26"/>
                    </a:cubicBezTo>
                    <a:cubicBezTo>
                      <a:pt x="2" y="26"/>
                      <a:pt x="2" y="26"/>
                      <a:pt x="2" y="26"/>
                    </a:cubicBezTo>
                    <a:cubicBezTo>
                      <a:pt x="1" y="26"/>
                      <a:pt x="0" y="25"/>
                      <a:pt x="0" y="24"/>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8" name="Freeform 129"/>
              <p:cNvSpPr>
                <a:spLocks noEditPoints="1"/>
              </p:cNvSpPr>
              <p:nvPr/>
            </p:nvSpPr>
            <p:spPr bwMode="auto">
              <a:xfrm>
                <a:off x="10506092" y="500067"/>
                <a:ext cx="138113" cy="58738"/>
              </a:xfrm>
              <a:custGeom>
                <a:avLst/>
                <a:gdLst>
                  <a:gd name="T0" fmla="*/ 30 w 61"/>
                  <a:gd name="T1" fmla="*/ 0 h 26"/>
                  <a:gd name="T2" fmla="*/ 59 w 61"/>
                  <a:gd name="T3" fmla="*/ 0 h 26"/>
                  <a:gd name="T4" fmla="*/ 61 w 61"/>
                  <a:gd name="T5" fmla="*/ 2 h 26"/>
                  <a:gd name="T6" fmla="*/ 61 w 61"/>
                  <a:gd name="T7" fmla="*/ 23 h 26"/>
                  <a:gd name="T8" fmla="*/ 59 w 61"/>
                  <a:gd name="T9" fmla="*/ 26 h 26"/>
                  <a:gd name="T10" fmla="*/ 30 w 61"/>
                  <a:gd name="T11" fmla="*/ 26 h 26"/>
                  <a:gd name="T12" fmla="*/ 30 w 61"/>
                  <a:gd name="T13" fmla="*/ 21 h 26"/>
                  <a:gd name="T14" fmla="*/ 56 w 61"/>
                  <a:gd name="T15" fmla="*/ 21 h 26"/>
                  <a:gd name="T16" fmla="*/ 56 w 61"/>
                  <a:gd name="T17" fmla="*/ 4 h 26"/>
                  <a:gd name="T18" fmla="*/ 30 w 61"/>
                  <a:gd name="T19" fmla="*/ 4 h 26"/>
                  <a:gd name="T20" fmla="*/ 30 w 61"/>
                  <a:gd name="T21" fmla="*/ 0 h 26"/>
                  <a:gd name="T22" fmla="*/ 2 w 61"/>
                  <a:gd name="T23" fmla="*/ 0 h 26"/>
                  <a:gd name="T24" fmla="*/ 30 w 61"/>
                  <a:gd name="T25" fmla="*/ 0 h 26"/>
                  <a:gd name="T26" fmla="*/ 30 w 61"/>
                  <a:gd name="T27" fmla="*/ 4 h 26"/>
                  <a:gd name="T28" fmla="*/ 4 w 61"/>
                  <a:gd name="T29" fmla="*/ 4 h 26"/>
                  <a:gd name="T30" fmla="*/ 4 w 61"/>
                  <a:gd name="T31" fmla="*/ 21 h 26"/>
                  <a:gd name="T32" fmla="*/ 30 w 61"/>
                  <a:gd name="T33" fmla="*/ 21 h 26"/>
                  <a:gd name="T34" fmla="*/ 30 w 61"/>
                  <a:gd name="T35" fmla="*/ 26 h 26"/>
                  <a:gd name="T36" fmla="*/ 2 w 61"/>
                  <a:gd name="T37" fmla="*/ 26 h 26"/>
                  <a:gd name="T38" fmla="*/ 0 w 61"/>
                  <a:gd name="T39" fmla="*/ 23 h 26"/>
                  <a:gd name="T40" fmla="*/ 0 w 61"/>
                  <a:gd name="T41" fmla="*/ 2 h 26"/>
                  <a:gd name="T42" fmla="*/ 2 w 61"/>
                  <a:gd name="T4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6">
                    <a:moveTo>
                      <a:pt x="30" y="0"/>
                    </a:moveTo>
                    <a:cubicBezTo>
                      <a:pt x="59" y="0"/>
                      <a:pt x="59" y="0"/>
                      <a:pt x="59" y="0"/>
                    </a:cubicBezTo>
                    <a:cubicBezTo>
                      <a:pt x="60" y="0"/>
                      <a:pt x="61" y="1"/>
                      <a:pt x="61" y="2"/>
                    </a:cubicBezTo>
                    <a:cubicBezTo>
                      <a:pt x="61" y="23"/>
                      <a:pt x="61" y="23"/>
                      <a:pt x="61" y="23"/>
                    </a:cubicBezTo>
                    <a:cubicBezTo>
                      <a:pt x="61" y="25"/>
                      <a:pt x="60" y="26"/>
                      <a:pt x="59" y="26"/>
                    </a:cubicBezTo>
                    <a:cubicBezTo>
                      <a:pt x="30" y="26"/>
                      <a:pt x="30" y="26"/>
                      <a:pt x="30" y="26"/>
                    </a:cubicBezTo>
                    <a:cubicBezTo>
                      <a:pt x="30" y="21"/>
                      <a:pt x="30" y="21"/>
                      <a:pt x="30" y="21"/>
                    </a:cubicBezTo>
                    <a:cubicBezTo>
                      <a:pt x="56" y="21"/>
                      <a:pt x="56" y="21"/>
                      <a:pt x="56" y="21"/>
                    </a:cubicBezTo>
                    <a:cubicBezTo>
                      <a:pt x="56" y="4"/>
                      <a:pt x="56" y="4"/>
                      <a:pt x="56" y="4"/>
                    </a:cubicBezTo>
                    <a:cubicBezTo>
                      <a:pt x="30" y="4"/>
                      <a:pt x="30" y="4"/>
                      <a:pt x="30" y="4"/>
                    </a:cubicBezTo>
                    <a:lnTo>
                      <a:pt x="30" y="0"/>
                    </a:lnTo>
                    <a:close/>
                    <a:moveTo>
                      <a:pt x="2" y="0"/>
                    </a:moveTo>
                    <a:cubicBezTo>
                      <a:pt x="30" y="0"/>
                      <a:pt x="30" y="0"/>
                      <a:pt x="30" y="0"/>
                    </a:cubicBezTo>
                    <a:cubicBezTo>
                      <a:pt x="30" y="4"/>
                      <a:pt x="30" y="4"/>
                      <a:pt x="30" y="4"/>
                    </a:cubicBezTo>
                    <a:cubicBezTo>
                      <a:pt x="4" y="4"/>
                      <a:pt x="4" y="4"/>
                      <a:pt x="4" y="4"/>
                    </a:cubicBezTo>
                    <a:cubicBezTo>
                      <a:pt x="4" y="21"/>
                      <a:pt x="4" y="21"/>
                      <a:pt x="4" y="21"/>
                    </a:cubicBezTo>
                    <a:cubicBezTo>
                      <a:pt x="30" y="21"/>
                      <a:pt x="30" y="21"/>
                      <a:pt x="30" y="21"/>
                    </a:cubicBezTo>
                    <a:cubicBezTo>
                      <a:pt x="30" y="26"/>
                      <a:pt x="30" y="26"/>
                      <a:pt x="30" y="26"/>
                    </a:cubicBezTo>
                    <a:cubicBezTo>
                      <a:pt x="2" y="26"/>
                      <a:pt x="2" y="26"/>
                      <a:pt x="2" y="26"/>
                    </a:cubicBezTo>
                    <a:cubicBezTo>
                      <a:pt x="1" y="26"/>
                      <a:pt x="0" y="25"/>
                      <a:pt x="0" y="23"/>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9" name="Freeform 132"/>
              <p:cNvSpPr>
                <a:spLocks noEditPoints="1"/>
              </p:cNvSpPr>
              <p:nvPr/>
            </p:nvSpPr>
            <p:spPr bwMode="auto">
              <a:xfrm>
                <a:off x="7527937" y="217490"/>
                <a:ext cx="63500" cy="303214"/>
              </a:xfrm>
              <a:custGeom>
                <a:avLst/>
                <a:gdLst>
                  <a:gd name="T0" fmla="*/ 23 w 28"/>
                  <a:gd name="T1" fmla="*/ 5 h 134"/>
                  <a:gd name="T2" fmla="*/ 14 w 28"/>
                  <a:gd name="T3" fmla="*/ 5 h 134"/>
                  <a:gd name="T4" fmla="*/ 14 w 28"/>
                  <a:gd name="T5" fmla="*/ 0 h 134"/>
                  <a:gd name="T6" fmla="*/ 26 w 28"/>
                  <a:gd name="T7" fmla="*/ 0 h 134"/>
                  <a:gd name="T8" fmla="*/ 28 w 28"/>
                  <a:gd name="T9" fmla="*/ 2 h 134"/>
                  <a:gd name="T10" fmla="*/ 28 w 28"/>
                  <a:gd name="T11" fmla="*/ 131 h 134"/>
                  <a:gd name="T12" fmla="*/ 26 w 28"/>
                  <a:gd name="T13" fmla="*/ 134 h 134"/>
                  <a:gd name="T14" fmla="*/ 14 w 28"/>
                  <a:gd name="T15" fmla="*/ 134 h 134"/>
                  <a:gd name="T16" fmla="*/ 14 w 28"/>
                  <a:gd name="T17" fmla="*/ 129 h 134"/>
                  <a:gd name="T18" fmla="*/ 23 w 28"/>
                  <a:gd name="T19" fmla="*/ 129 h 134"/>
                  <a:gd name="T20" fmla="*/ 23 w 28"/>
                  <a:gd name="T21" fmla="*/ 5 h 134"/>
                  <a:gd name="T22" fmla="*/ 14 w 28"/>
                  <a:gd name="T23" fmla="*/ 5 h 134"/>
                  <a:gd name="T24" fmla="*/ 5 w 28"/>
                  <a:gd name="T25" fmla="*/ 5 h 134"/>
                  <a:gd name="T26" fmla="*/ 5 w 28"/>
                  <a:gd name="T27" fmla="*/ 129 h 134"/>
                  <a:gd name="T28" fmla="*/ 14 w 28"/>
                  <a:gd name="T29" fmla="*/ 129 h 134"/>
                  <a:gd name="T30" fmla="*/ 14 w 28"/>
                  <a:gd name="T31" fmla="*/ 134 h 134"/>
                  <a:gd name="T32" fmla="*/ 3 w 28"/>
                  <a:gd name="T33" fmla="*/ 134 h 134"/>
                  <a:gd name="T34" fmla="*/ 0 w 28"/>
                  <a:gd name="T35" fmla="*/ 131 h 134"/>
                  <a:gd name="T36" fmla="*/ 0 w 28"/>
                  <a:gd name="T37" fmla="*/ 2 h 134"/>
                  <a:gd name="T38" fmla="*/ 3 w 28"/>
                  <a:gd name="T39" fmla="*/ 0 h 134"/>
                  <a:gd name="T40" fmla="*/ 14 w 28"/>
                  <a:gd name="T41" fmla="*/ 0 h 134"/>
                  <a:gd name="T42" fmla="*/ 14 w 28"/>
                  <a:gd name="T43" fmla="*/ 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34">
                    <a:moveTo>
                      <a:pt x="23" y="5"/>
                    </a:moveTo>
                    <a:cubicBezTo>
                      <a:pt x="14" y="5"/>
                      <a:pt x="14" y="5"/>
                      <a:pt x="14" y="5"/>
                    </a:cubicBezTo>
                    <a:cubicBezTo>
                      <a:pt x="14" y="0"/>
                      <a:pt x="14" y="0"/>
                      <a:pt x="14" y="0"/>
                    </a:cubicBezTo>
                    <a:cubicBezTo>
                      <a:pt x="26" y="0"/>
                      <a:pt x="26" y="0"/>
                      <a:pt x="26" y="0"/>
                    </a:cubicBezTo>
                    <a:cubicBezTo>
                      <a:pt x="27" y="0"/>
                      <a:pt x="28" y="1"/>
                      <a:pt x="28" y="2"/>
                    </a:cubicBezTo>
                    <a:cubicBezTo>
                      <a:pt x="28" y="131"/>
                      <a:pt x="28" y="131"/>
                      <a:pt x="28" y="131"/>
                    </a:cubicBezTo>
                    <a:cubicBezTo>
                      <a:pt x="28" y="133"/>
                      <a:pt x="27" y="134"/>
                      <a:pt x="26" y="134"/>
                    </a:cubicBezTo>
                    <a:cubicBezTo>
                      <a:pt x="14" y="134"/>
                      <a:pt x="14" y="134"/>
                      <a:pt x="14" y="134"/>
                    </a:cubicBezTo>
                    <a:cubicBezTo>
                      <a:pt x="14" y="129"/>
                      <a:pt x="14" y="129"/>
                      <a:pt x="14" y="129"/>
                    </a:cubicBezTo>
                    <a:cubicBezTo>
                      <a:pt x="23" y="129"/>
                      <a:pt x="23" y="129"/>
                      <a:pt x="23" y="129"/>
                    </a:cubicBezTo>
                    <a:lnTo>
                      <a:pt x="23" y="5"/>
                    </a:lnTo>
                    <a:close/>
                    <a:moveTo>
                      <a:pt x="14" y="5"/>
                    </a:moveTo>
                    <a:cubicBezTo>
                      <a:pt x="5" y="5"/>
                      <a:pt x="5" y="5"/>
                      <a:pt x="5" y="5"/>
                    </a:cubicBezTo>
                    <a:cubicBezTo>
                      <a:pt x="5" y="129"/>
                      <a:pt x="5" y="129"/>
                      <a:pt x="5" y="129"/>
                    </a:cubicBezTo>
                    <a:cubicBezTo>
                      <a:pt x="14" y="129"/>
                      <a:pt x="14" y="129"/>
                      <a:pt x="14" y="129"/>
                    </a:cubicBezTo>
                    <a:cubicBezTo>
                      <a:pt x="14" y="134"/>
                      <a:pt x="14" y="134"/>
                      <a:pt x="14" y="134"/>
                    </a:cubicBezTo>
                    <a:cubicBezTo>
                      <a:pt x="3" y="134"/>
                      <a:pt x="3" y="134"/>
                      <a:pt x="3" y="134"/>
                    </a:cubicBezTo>
                    <a:cubicBezTo>
                      <a:pt x="2" y="134"/>
                      <a:pt x="0" y="133"/>
                      <a:pt x="0" y="131"/>
                    </a:cubicBezTo>
                    <a:cubicBezTo>
                      <a:pt x="0" y="2"/>
                      <a:pt x="0" y="2"/>
                      <a:pt x="0" y="2"/>
                    </a:cubicBezTo>
                    <a:cubicBezTo>
                      <a:pt x="0" y="1"/>
                      <a:pt x="2"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0" name="Freeform 133"/>
              <p:cNvSpPr>
                <a:spLocks noEditPoints="1"/>
              </p:cNvSpPr>
              <p:nvPr/>
            </p:nvSpPr>
            <p:spPr bwMode="auto">
              <a:xfrm>
                <a:off x="7453324" y="307978"/>
                <a:ext cx="63500" cy="212727"/>
              </a:xfrm>
              <a:custGeom>
                <a:avLst/>
                <a:gdLst>
                  <a:gd name="T0" fmla="*/ 23 w 28"/>
                  <a:gd name="T1" fmla="*/ 5 h 94"/>
                  <a:gd name="T2" fmla="*/ 14 w 28"/>
                  <a:gd name="T3" fmla="*/ 5 h 94"/>
                  <a:gd name="T4" fmla="*/ 14 w 28"/>
                  <a:gd name="T5" fmla="*/ 0 h 94"/>
                  <a:gd name="T6" fmla="*/ 25 w 28"/>
                  <a:gd name="T7" fmla="*/ 0 h 94"/>
                  <a:gd name="T8" fmla="*/ 28 w 28"/>
                  <a:gd name="T9" fmla="*/ 3 h 94"/>
                  <a:gd name="T10" fmla="*/ 28 w 28"/>
                  <a:gd name="T11" fmla="*/ 91 h 94"/>
                  <a:gd name="T12" fmla="*/ 25 w 28"/>
                  <a:gd name="T13" fmla="*/ 94 h 94"/>
                  <a:gd name="T14" fmla="*/ 14 w 28"/>
                  <a:gd name="T15" fmla="*/ 94 h 94"/>
                  <a:gd name="T16" fmla="*/ 14 w 28"/>
                  <a:gd name="T17" fmla="*/ 89 h 94"/>
                  <a:gd name="T18" fmla="*/ 23 w 28"/>
                  <a:gd name="T19" fmla="*/ 89 h 94"/>
                  <a:gd name="T20" fmla="*/ 23 w 28"/>
                  <a:gd name="T21" fmla="*/ 5 h 94"/>
                  <a:gd name="T22" fmla="*/ 14 w 28"/>
                  <a:gd name="T23" fmla="*/ 5 h 94"/>
                  <a:gd name="T24" fmla="*/ 5 w 28"/>
                  <a:gd name="T25" fmla="*/ 5 h 94"/>
                  <a:gd name="T26" fmla="*/ 5 w 28"/>
                  <a:gd name="T27" fmla="*/ 89 h 94"/>
                  <a:gd name="T28" fmla="*/ 14 w 28"/>
                  <a:gd name="T29" fmla="*/ 89 h 94"/>
                  <a:gd name="T30" fmla="*/ 14 w 28"/>
                  <a:gd name="T31" fmla="*/ 94 h 94"/>
                  <a:gd name="T32" fmla="*/ 3 w 28"/>
                  <a:gd name="T33" fmla="*/ 94 h 94"/>
                  <a:gd name="T34" fmla="*/ 0 w 28"/>
                  <a:gd name="T35" fmla="*/ 91 h 94"/>
                  <a:gd name="T36" fmla="*/ 0 w 28"/>
                  <a:gd name="T37" fmla="*/ 3 h 94"/>
                  <a:gd name="T38" fmla="*/ 3 w 28"/>
                  <a:gd name="T39" fmla="*/ 0 h 94"/>
                  <a:gd name="T40" fmla="*/ 14 w 28"/>
                  <a:gd name="T41" fmla="*/ 0 h 94"/>
                  <a:gd name="T42" fmla="*/ 14 w 28"/>
                  <a:gd name="T4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94">
                    <a:moveTo>
                      <a:pt x="23" y="5"/>
                    </a:moveTo>
                    <a:cubicBezTo>
                      <a:pt x="14" y="5"/>
                      <a:pt x="14" y="5"/>
                      <a:pt x="14" y="5"/>
                    </a:cubicBezTo>
                    <a:cubicBezTo>
                      <a:pt x="14" y="0"/>
                      <a:pt x="14" y="0"/>
                      <a:pt x="14" y="0"/>
                    </a:cubicBezTo>
                    <a:cubicBezTo>
                      <a:pt x="25" y="0"/>
                      <a:pt x="25" y="0"/>
                      <a:pt x="25" y="0"/>
                    </a:cubicBezTo>
                    <a:cubicBezTo>
                      <a:pt x="27" y="0"/>
                      <a:pt x="28" y="1"/>
                      <a:pt x="28" y="3"/>
                    </a:cubicBezTo>
                    <a:cubicBezTo>
                      <a:pt x="28" y="91"/>
                      <a:pt x="28" y="91"/>
                      <a:pt x="28" y="91"/>
                    </a:cubicBezTo>
                    <a:cubicBezTo>
                      <a:pt x="28" y="93"/>
                      <a:pt x="27" y="94"/>
                      <a:pt x="25" y="94"/>
                    </a:cubicBezTo>
                    <a:cubicBezTo>
                      <a:pt x="14" y="94"/>
                      <a:pt x="14" y="94"/>
                      <a:pt x="14" y="94"/>
                    </a:cubicBezTo>
                    <a:cubicBezTo>
                      <a:pt x="14" y="89"/>
                      <a:pt x="14" y="89"/>
                      <a:pt x="14" y="89"/>
                    </a:cubicBezTo>
                    <a:cubicBezTo>
                      <a:pt x="23" y="89"/>
                      <a:pt x="23" y="89"/>
                      <a:pt x="23" y="89"/>
                    </a:cubicBezTo>
                    <a:lnTo>
                      <a:pt x="23" y="5"/>
                    </a:lnTo>
                    <a:close/>
                    <a:moveTo>
                      <a:pt x="14" y="5"/>
                    </a:moveTo>
                    <a:cubicBezTo>
                      <a:pt x="5" y="5"/>
                      <a:pt x="5" y="5"/>
                      <a:pt x="5" y="5"/>
                    </a:cubicBezTo>
                    <a:cubicBezTo>
                      <a:pt x="5" y="89"/>
                      <a:pt x="5" y="89"/>
                      <a:pt x="5" y="89"/>
                    </a:cubicBezTo>
                    <a:cubicBezTo>
                      <a:pt x="14" y="89"/>
                      <a:pt x="14" y="89"/>
                      <a:pt x="14" y="89"/>
                    </a:cubicBezTo>
                    <a:cubicBezTo>
                      <a:pt x="14" y="94"/>
                      <a:pt x="14" y="94"/>
                      <a:pt x="14" y="94"/>
                    </a:cubicBezTo>
                    <a:cubicBezTo>
                      <a:pt x="3" y="94"/>
                      <a:pt x="3" y="94"/>
                      <a:pt x="3" y="94"/>
                    </a:cubicBezTo>
                    <a:cubicBezTo>
                      <a:pt x="1" y="94"/>
                      <a:pt x="0" y="93"/>
                      <a:pt x="0" y="91"/>
                    </a:cubicBezTo>
                    <a:cubicBezTo>
                      <a:pt x="0" y="3"/>
                      <a:pt x="0" y="3"/>
                      <a:pt x="0" y="3"/>
                    </a:cubicBezTo>
                    <a:cubicBezTo>
                      <a:pt x="0" y="1"/>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1" name="Freeform 134"/>
              <p:cNvSpPr>
                <a:spLocks noEditPoints="1"/>
              </p:cNvSpPr>
              <p:nvPr/>
            </p:nvSpPr>
            <p:spPr bwMode="auto">
              <a:xfrm>
                <a:off x="7378712" y="276228"/>
                <a:ext cx="60325" cy="244476"/>
              </a:xfrm>
              <a:custGeom>
                <a:avLst/>
                <a:gdLst>
                  <a:gd name="T0" fmla="*/ 23 w 27"/>
                  <a:gd name="T1" fmla="*/ 5 h 108"/>
                  <a:gd name="T2" fmla="*/ 14 w 27"/>
                  <a:gd name="T3" fmla="*/ 5 h 108"/>
                  <a:gd name="T4" fmla="*/ 14 w 27"/>
                  <a:gd name="T5" fmla="*/ 0 h 108"/>
                  <a:gd name="T6" fmla="*/ 25 w 27"/>
                  <a:gd name="T7" fmla="*/ 0 h 108"/>
                  <a:gd name="T8" fmla="*/ 27 w 27"/>
                  <a:gd name="T9" fmla="*/ 2 h 108"/>
                  <a:gd name="T10" fmla="*/ 27 w 27"/>
                  <a:gd name="T11" fmla="*/ 105 h 108"/>
                  <a:gd name="T12" fmla="*/ 25 w 27"/>
                  <a:gd name="T13" fmla="*/ 108 h 108"/>
                  <a:gd name="T14" fmla="*/ 14 w 27"/>
                  <a:gd name="T15" fmla="*/ 108 h 108"/>
                  <a:gd name="T16" fmla="*/ 14 w 27"/>
                  <a:gd name="T17" fmla="*/ 103 h 108"/>
                  <a:gd name="T18" fmla="*/ 23 w 27"/>
                  <a:gd name="T19" fmla="*/ 103 h 108"/>
                  <a:gd name="T20" fmla="*/ 23 w 27"/>
                  <a:gd name="T21" fmla="*/ 5 h 108"/>
                  <a:gd name="T22" fmla="*/ 14 w 27"/>
                  <a:gd name="T23" fmla="*/ 5 h 108"/>
                  <a:gd name="T24" fmla="*/ 5 w 27"/>
                  <a:gd name="T25" fmla="*/ 5 h 108"/>
                  <a:gd name="T26" fmla="*/ 5 w 27"/>
                  <a:gd name="T27" fmla="*/ 103 h 108"/>
                  <a:gd name="T28" fmla="*/ 14 w 27"/>
                  <a:gd name="T29" fmla="*/ 103 h 108"/>
                  <a:gd name="T30" fmla="*/ 14 w 27"/>
                  <a:gd name="T31" fmla="*/ 108 h 108"/>
                  <a:gd name="T32" fmla="*/ 2 w 27"/>
                  <a:gd name="T33" fmla="*/ 108 h 108"/>
                  <a:gd name="T34" fmla="*/ 0 w 27"/>
                  <a:gd name="T35" fmla="*/ 105 h 108"/>
                  <a:gd name="T36" fmla="*/ 0 w 27"/>
                  <a:gd name="T37" fmla="*/ 2 h 108"/>
                  <a:gd name="T38" fmla="*/ 2 w 27"/>
                  <a:gd name="T39" fmla="*/ 0 h 108"/>
                  <a:gd name="T40" fmla="*/ 14 w 27"/>
                  <a:gd name="T41" fmla="*/ 0 h 108"/>
                  <a:gd name="T42" fmla="*/ 14 w 27"/>
                  <a:gd name="T43"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08">
                    <a:moveTo>
                      <a:pt x="23" y="5"/>
                    </a:moveTo>
                    <a:cubicBezTo>
                      <a:pt x="14" y="5"/>
                      <a:pt x="14" y="5"/>
                      <a:pt x="14" y="5"/>
                    </a:cubicBezTo>
                    <a:cubicBezTo>
                      <a:pt x="14" y="0"/>
                      <a:pt x="14" y="0"/>
                      <a:pt x="14" y="0"/>
                    </a:cubicBezTo>
                    <a:cubicBezTo>
                      <a:pt x="25" y="0"/>
                      <a:pt x="25" y="0"/>
                      <a:pt x="25" y="0"/>
                    </a:cubicBezTo>
                    <a:cubicBezTo>
                      <a:pt x="26" y="0"/>
                      <a:pt x="27" y="1"/>
                      <a:pt x="27" y="2"/>
                    </a:cubicBezTo>
                    <a:cubicBezTo>
                      <a:pt x="27" y="105"/>
                      <a:pt x="27" y="105"/>
                      <a:pt x="27" y="105"/>
                    </a:cubicBezTo>
                    <a:cubicBezTo>
                      <a:pt x="27" y="107"/>
                      <a:pt x="26" y="108"/>
                      <a:pt x="25" y="108"/>
                    </a:cubicBezTo>
                    <a:cubicBezTo>
                      <a:pt x="14" y="108"/>
                      <a:pt x="14" y="108"/>
                      <a:pt x="14" y="108"/>
                    </a:cubicBezTo>
                    <a:cubicBezTo>
                      <a:pt x="14" y="103"/>
                      <a:pt x="14" y="103"/>
                      <a:pt x="14" y="103"/>
                    </a:cubicBezTo>
                    <a:cubicBezTo>
                      <a:pt x="23" y="103"/>
                      <a:pt x="23" y="103"/>
                      <a:pt x="23" y="103"/>
                    </a:cubicBezTo>
                    <a:lnTo>
                      <a:pt x="23" y="5"/>
                    </a:lnTo>
                    <a:close/>
                    <a:moveTo>
                      <a:pt x="14" y="5"/>
                    </a:moveTo>
                    <a:cubicBezTo>
                      <a:pt x="5" y="5"/>
                      <a:pt x="5" y="5"/>
                      <a:pt x="5" y="5"/>
                    </a:cubicBezTo>
                    <a:cubicBezTo>
                      <a:pt x="5" y="103"/>
                      <a:pt x="5" y="103"/>
                      <a:pt x="5" y="103"/>
                    </a:cubicBezTo>
                    <a:cubicBezTo>
                      <a:pt x="14" y="103"/>
                      <a:pt x="14" y="103"/>
                      <a:pt x="14" y="103"/>
                    </a:cubicBezTo>
                    <a:cubicBezTo>
                      <a:pt x="14" y="108"/>
                      <a:pt x="14" y="108"/>
                      <a:pt x="14" y="108"/>
                    </a:cubicBezTo>
                    <a:cubicBezTo>
                      <a:pt x="2" y="108"/>
                      <a:pt x="2" y="108"/>
                      <a:pt x="2" y="108"/>
                    </a:cubicBezTo>
                    <a:cubicBezTo>
                      <a:pt x="1" y="108"/>
                      <a:pt x="0" y="107"/>
                      <a:pt x="0" y="105"/>
                    </a:cubicBezTo>
                    <a:cubicBezTo>
                      <a:pt x="0" y="2"/>
                      <a:pt x="0" y="2"/>
                      <a:pt x="0" y="2"/>
                    </a:cubicBezTo>
                    <a:cubicBezTo>
                      <a:pt x="0" y="1"/>
                      <a:pt x="1" y="0"/>
                      <a:pt x="2"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2" name="Freeform 135"/>
              <p:cNvSpPr>
                <a:spLocks noEditPoints="1"/>
              </p:cNvSpPr>
              <p:nvPr/>
            </p:nvSpPr>
            <p:spPr bwMode="auto">
              <a:xfrm>
                <a:off x="7678750" y="123826"/>
                <a:ext cx="63500" cy="36514"/>
              </a:xfrm>
              <a:custGeom>
                <a:avLst/>
                <a:gdLst>
                  <a:gd name="T0" fmla="*/ 23 w 28"/>
                  <a:gd name="T1" fmla="*/ 5 h 16"/>
                  <a:gd name="T2" fmla="*/ 14 w 28"/>
                  <a:gd name="T3" fmla="*/ 5 h 16"/>
                  <a:gd name="T4" fmla="*/ 14 w 28"/>
                  <a:gd name="T5" fmla="*/ 0 h 16"/>
                  <a:gd name="T6" fmla="*/ 25 w 28"/>
                  <a:gd name="T7" fmla="*/ 0 h 16"/>
                  <a:gd name="T8" fmla="*/ 28 w 28"/>
                  <a:gd name="T9" fmla="*/ 3 h 16"/>
                  <a:gd name="T10" fmla="*/ 28 w 28"/>
                  <a:gd name="T11" fmla="*/ 14 h 16"/>
                  <a:gd name="T12" fmla="*/ 25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4 h 16"/>
                  <a:gd name="T36" fmla="*/ 0 w 28"/>
                  <a:gd name="T37" fmla="*/ 3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5" y="0"/>
                      <a:pt x="25" y="0"/>
                      <a:pt x="25" y="0"/>
                    </a:cubicBezTo>
                    <a:cubicBezTo>
                      <a:pt x="27" y="0"/>
                      <a:pt x="28" y="2"/>
                      <a:pt x="28" y="3"/>
                    </a:cubicBezTo>
                    <a:cubicBezTo>
                      <a:pt x="28" y="14"/>
                      <a:pt x="28" y="14"/>
                      <a:pt x="28" y="14"/>
                    </a:cubicBezTo>
                    <a:cubicBezTo>
                      <a:pt x="28" y="15"/>
                      <a:pt x="27"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1" y="16"/>
                      <a:pt x="0" y="15"/>
                      <a:pt x="0" y="14"/>
                    </a:cubicBezTo>
                    <a:cubicBezTo>
                      <a:pt x="0" y="3"/>
                      <a:pt x="0" y="3"/>
                      <a:pt x="0" y="3"/>
                    </a:cubicBezTo>
                    <a:cubicBezTo>
                      <a:pt x="0" y="2"/>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3" name="Freeform 136"/>
              <p:cNvSpPr>
                <a:spLocks noEditPoints="1"/>
              </p:cNvSpPr>
              <p:nvPr/>
            </p:nvSpPr>
            <p:spPr bwMode="auto">
              <a:xfrm>
                <a:off x="7527937" y="179390"/>
                <a:ext cx="63500" cy="34925"/>
              </a:xfrm>
              <a:custGeom>
                <a:avLst/>
                <a:gdLst>
                  <a:gd name="T0" fmla="*/ 23 w 28"/>
                  <a:gd name="T1" fmla="*/ 5 h 16"/>
                  <a:gd name="T2" fmla="*/ 14 w 28"/>
                  <a:gd name="T3" fmla="*/ 5 h 16"/>
                  <a:gd name="T4" fmla="*/ 14 w 28"/>
                  <a:gd name="T5" fmla="*/ 0 h 16"/>
                  <a:gd name="T6" fmla="*/ 26 w 28"/>
                  <a:gd name="T7" fmla="*/ 0 h 16"/>
                  <a:gd name="T8" fmla="*/ 28 w 28"/>
                  <a:gd name="T9" fmla="*/ 3 h 16"/>
                  <a:gd name="T10" fmla="*/ 28 w 28"/>
                  <a:gd name="T11" fmla="*/ 14 h 16"/>
                  <a:gd name="T12" fmla="*/ 26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4 h 16"/>
                  <a:gd name="T36" fmla="*/ 0 w 28"/>
                  <a:gd name="T37" fmla="*/ 3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6" y="0"/>
                      <a:pt x="26" y="0"/>
                      <a:pt x="26" y="0"/>
                    </a:cubicBezTo>
                    <a:cubicBezTo>
                      <a:pt x="27" y="0"/>
                      <a:pt x="28" y="1"/>
                      <a:pt x="28" y="3"/>
                    </a:cubicBezTo>
                    <a:cubicBezTo>
                      <a:pt x="28" y="14"/>
                      <a:pt x="28" y="14"/>
                      <a:pt x="28" y="14"/>
                    </a:cubicBezTo>
                    <a:cubicBezTo>
                      <a:pt x="28" y="15"/>
                      <a:pt x="27" y="16"/>
                      <a:pt x="26"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2" y="16"/>
                      <a:pt x="0" y="15"/>
                      <a:pt x="0" y="14"/>
                    </a:cubicBezTo>
                    <a:cubicBezTo>
                      <a:pt x="0" y="3"/>
                      <a:pt x="0" y="3"/>
                      <a:pt x="0" y="3"/>
                    </a:cubicBezTo>
                    <a:cubicBezTo>
                      <a:pt x="0" y="1"/>
                      <a:pt x="2"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4" name="Freeform 137"/>
              <p:cNvSpPr>
                <a:spLocks noEditPoints="1"/>
              </p:cNvSpPr>
              <p:nvPr/>
            </p:nvSpPr>
            <p:spPr bwMode="auto">
              <a:xfrm>
                <a:off x="7453324" y="271466"/>
                <a:ext cx="63500" cy="36514"/>
              </a:xfrm>
              <a:custGeom>
                <a:avLst/>
                <a:gdLst>
                  <a:gd name="T0" fmla="*/ 23 w 28"/>
                  <a:gd name="T1" fmla="*/ 5 h 16"/>
                  <a:gd name="T2" fmla="*/ 14 w 28"/>
                  <a:gd name="T3" fmla="*/ 5 h 16"/>
                  <a:gd name="T4" fmla="*/ 14 w 28"/>
                  <a:gd name="T5" fmla="*/ 0 h 16"/>
                  <a:gd name="T6" fmla="*/ 25 w 28"/>
                  <a:gd name="T7" fmla="*/ 0 h 16"/>
                  <a:gd name="T8" fmla="*/ 28 w 28"/>
                  <a:gd name="T9" fmla="*/ 2 h 16"/>
                  <a:gd name="T10" fmla="*/ 28 w 28"/>
                  <a:gd name="T11" fmla="*/ 13 h 16"/>
                  <a:gd name="T12" fmla="*/ 25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3 h 16"/>
                  <a:gd name="T36" fmla="*/ 0 w 28"/>
                  <a:gd name="T37" fmla="*/ 2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5" y="0"/>
                      <a:pt x="25" y="0"/>
                      <a:pt x="25" y="0"/>
                    </a:cubicBezTo>
                    <a:cubicBezTo>
                      <a:pt x="27" y="0"/>
                      <a:pt x="28" y="1"/>
                      <a:pt x="28" y="2"/>
                    </a:cubicBezTo>
                    <a:cubicBezTo>
                      <a:pt x="28" y="13"/>
                      <a:pt x="28" y="13"/>
                      <a:pt x="28" y="13"/>
                    </a:cubicBezTo>
                    <a:cubicBezTo>
                      <a:pt x="28" y="15"/>
                      <a:pt x="27"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1" y="16"/>
                      <a:pt x="0" y="15"/>
                      <a:pt x="0" y="13"/>
                    </a:cubicBezTo>
                    <a:cubicBezTo>
                      <a:pt x="0" y="2"/>
                      <a:pt x="0" y="2"/>
                      <a:pt x="0" y="2"/>
                    </a:cubicBezTo>
                    <a:cubicBezTo>
                      <a:pt x="0" y="1"/>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5" name="Freeform 138"/>
              <p:cNvSpPr>
                <a:spLocks noEditPoints="1"/>
              </p:cNvSpPr>
              <p:nvPr/>
            </p:nvSpPr>
            <p:spPr bwMode="auto">
              <a:xfrm>
                <a:off x="7378712" y="238127"/>
                <a:ext cx="60325" cy="34925"/>
              </a:xfrm>
              <a:custGeom>
                <a:avLst/>
                <a:gdLst>
                  <a:gd name="T0" fmla="*/ 23 w 27"/>
                  <a:gd name="T1" fmla="*/ 5 h 16"/>
                  <a:gd name="T2" fmla="*/ 14 w 27"/>
                  <a:gd name="T3" fmla="*/ 5 h 16"/>
                  <a:gd name="T4" fmla="*/ 14 w 27"/>
                  <a:gd name="T5" fmla="*/ 0 h 16"/>
                  <a:gd name="T6" fmla="*/ 25 w 27"/>
                  <a:gd name="T7" fmla="*/ 0 h 16"/>
                  <a:gd name="T8" fmla="*/ 27 w 27"/>
                  <a:gd name="T9" fmla="*/ 3 h 16"/>
                  <a:gd name="T10" fmla="*/ 27 w 27"/>
                  <a:gd name="T11" fmla="*/ 14 h 16"/>
                  <a:gd name="T12" fmla="*/ 25 w 27"/>
                  <a:gd name="T13" fmla="*/ 16 h 16"/>
                  <a:gd name="T14" fmla="*/ 14 w 27"/>
                  <a:gd name="T15" fmla="*/ 16 h 16"/>
                  <a:gd name="T16" fmla="*/ 14 w 27"/>
                  <a:gd name="T17" fmla="*/ 11 h 16"/>
                  <a:gd name="T18" fmla="*/ 23 w 27"/>
                  <a:gd name="T19" fmla="*/ 11 h 16"/>
                  <a:gd name="T20" fmla="*/ 23 w 27"/>
                  <a:gd name="T21" fmla="*/ 5 h 16"/>
                  <a:gd name="T22" fmla="*/ 14 w 27"/>
                  <a:gd name="T23" fmla="*/ 5 h 16"/>
                  <a:gd name="T24" fmla="*/ 5 w 27"/>
                  <a:gd name="T25" fmla="*/ 5 h 16"/>
                  <a:gd name="T26" fmla="*/ 5 w 27"/>
                  <a:gd name="T27" fmla="*/ 11 h 16"/>
                  <a:gd name="T28" fmla="*/ 14 w 27"/>
                  <a:gd name="T29" fmla="*/ 11 h 16"/>
                  <a:gd name="T30" fmla="*/ 14 w 27"/>
                  <a:gd name="T31" fmla="*/ 16 h 16"/>
                  <a:gd name="T32" fmla="*/ 2 w 27"/>
                  <a:gd name="T33" fmla="*/ 16 h 16"/>
                  <a:gd name="T34" fmla="*/ 0 w 27"/>
                  <a:gd name="T35" fmla="*/ 14 h 16"/>
                  <a:gd name="T36" fmla="*/ 0 w 27"/>
                  <a:gd name="T37" fmla="*/ 3 h 16"/>
                  <a:gd name="T38" fmla="*/ 2 w 27"/>
                  <a:gd name="T39" fmla="*/ 0 h 16"/>
                  <a:gd name="T40" fmla="*/ 14 w 27"/>
                  <a:gd name="T41" fmla="*/ 0 h 16"/>
                  <a:gd name="T42" fmla="*/ 14 w 27"/>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6">
                    <a:moveTo>
                      <a:pt x="23" y="5"/>
                    </a:moveTo>
                    <a:cubicBezTo>
                      <a:pt x="14" y="5"/>
                      <a:pt x="14" y="5"/>
                      <a:pt x="14" y="5"/>
                    </a:cubicBezTo>
                    <a:cubicBezTo>
                      <a:pt x="14" y="0"/>
                      <a:pt x="14" y="0"/>
                      <a:pt x="14" y="0"/>
                    </a:cubicBezTo>
                    <a:cubicBezTo>
                      <a:pt x="25" y="0"/>
                      <a:pt x="25" y="0"/>
                      <a:pt x="25" y="0"/>
                    </a:cubicBezTo>
                    <a:cubicBezTo>
                      <a:pt x="26" y="0"/>
                      <a:pt x="27" y="1"/>
                      <a:pt x="27" y="3"/>
                    </a:cubicBezTo>
                    <a:cubicBezTo>
                      <a:pt x="27" y="14"/>
                      <a:pt x="27" y="14"/>
                      <a:pt x="27" y="14"/>
                    </a:cubicBezTo>
                    <a:cubicBezTo>
                      <a:pt x="27" y="15"/>
                      <a:pt x="26"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2" y="16"/>
                      <a:pt x="2" y="16"/>
                      <a:pt x="2" y="16"/>
                    </a:cubicBezTo>
                    <a:cubicBezTo>
                      <a:pt x="1" y="16"/>
                      <a:pt x="0" y="15"/>
                      <a:pt x="0" y="14"/>
                    </a:cubicBezTo>
                    <a:cubicBezTo>
                      <a:pt x="0" y="3"/>
                      <a:pt x="0" y="3"/>
                      <a:pt x="0" y="3"/>
                    </a:cubicBezTo>
                    <a:cubicBezTo>
                      <a:pt x="0" y="1"/>
                      <a:pt x="1" y="0"/>
                      <a:pt x="2"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6" name="Freeform 139"/>
              <p:cNvSpPr>
                <a:spLocks noEditPoints="1"/>
              </p:cNvSpPr>
              <p:nvPr/>
            </p:nvSpPr>
            <p:spPr bwMode="auto">
              <a:xfrm>
                <a:off x="7604138" y="315916"/>
                <a:ext cx="61913" cy="34925"/>
              </a:xfrm>
              <a:custGeom>
                <a:avLst/>
                <a:gdLst>
                  <a:gd name="T0" fmla="*/ 23 w 27"/>
                  <a:gd name="T1" fmla="*/ 4 h 15"/>
                  <a:gd name="T2" fmla="*/ 14 w 27"/>
                  <a:gd name="T3" fmla="*/ 4 h 15"/>
                  <a:gd name="T4" fmla="*/ 14 w 27"/>
                  <a:gd name="T5" fmla="*/ 0 h 15"/>
                  <a:gd name="T6" fmla="*/ 25 w 27"/>
                  <a:gd name="T7" fmla="*/ 0 h 15"/>
                  <a:gd name="T8" fmla="*/ 27 w 27"/>
                  <a:gd name="T9" fmla="*/ 2 h 15"/>
                  <a:gd name="T10" fmla="*/ 27 w 27"/>
                  <a:gd name="T11" fmla="*/ 13 h 15"/>
                  <a:gd name="T12" fmla="*/ 25 w 27"/>
                  <a:gd name="T13" fmla="*/ 15 h 15"/>
                  <a:gd name="T14" fmla="*/ 14 w 27"/>
                  <a:gd name="T15" fmla="*/ 15 h 15"/>
                  <a:gd name="T16" fmla="*/ 14 w 27"/>
                  <a:gd name="T17" fmla="*/ 11 h 15"/>
                  <a:gd name="T18" fmla="*/ 23 w 27"/>
                  <a:gd name="T19" fmla="*/ 11 h 15"/>
                  <a:gd name="T20" fmla="*/ 23 w 27"/>
                  <a:gd name="T21" fmla="*/ 4 h 15"/>
                  <a:gd name="T22" fmla="*/ 14 w 27"/>
                  <a:gd name="T23" fmla="*/ 4 h 15"/>
                  <a:gd name="T24" fmla="*/ 5 w 27"/>
                  <a:gd name="T25" fmla="*/ 4 h 15"/>
                  <a:gd name="T26" fmla="*/ 5 w 27"/>
                  <a:gd name="T27" fmla="*/ 11 h 15"/>
                  <a:gd name="T28" fmla="*/ 14 w 27"/>
                  <a:gd name="T29" fmla="*/ 11 h 15"/>
                  <a:gd name="T30" fmla="*/ 14 w 27"/>
                  <a:gd name="T31" fmla="*/ 15 h 15"/>
                  <a:gd name="T32" fmla="*/ 2 w 27"/>
                  <a:gd name="T33" fmla="*/ 15 h 15"/>
                  <a:gd name="T34" fmla="*/ 0 w 27"/>
                  <a:gd name="T35" fmla="*/ 13 h 15"/>
                  <a:gd name="T36" fmla="*/ 0 w 27"/>
                  <a:gd name="T37" fmla="*/ 2 h 15"/>
                  <a:gd name="T38" fmla="*/ 2 w 27"/>
                  <a:gd name="T39" fmla="*/ 0 h 15"/>
                  <a:gd name="T40" fmla="*/ 14 w 27"/>
                  <a:gd name="T41" fmla="*/ 0 h 15"/>
                  <a:gd name="T42" fmla="*/ 14 w 27"/>
                  <a:gd name="T43"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5">
                    <a:moveTo>
                      <a:pt x="23" y="4"/>
                    </a:moveTo>
                    <a:cubicBezTo>
                      <a:pt x="14" y="4"/>
                      <a:pt x="14" y="4"/>
                      <a:pt x="14" y="4"/>
                    </a:cubicBezTo>
                    <a:cubicBezTo>
                      <a:pt x="14" y="0"/>
                      <a:pt x="14" y="0"/>
                      <a:pt x="14" y="0"/>
                    </a:cubicBezTo>
                    <a:cubicBezTo>
                      <a:pt x="25" y="0"/>
                      <a:pt x="25" y="0"/>
                      <a:pt x="25" y="0"/>
                    </a:cubicBezTo>
                    <a:cubicBezTo>
                      <a:pt x="26" y="0"/>
                      <a:pt x="27" y="1"/>
                      <a:pt x="27" y="2"/>
                    </a:cubicBezTo>
                    <a:cubicBezTo>
                      <a:pt x="27" y="13"/>
                      <a:pt x="27" y="13"/>
                      <a:pt x="27" y="13"/>
                    </a:cubicBezTo>
                    <a:cubicBezTo>
                      <a:pt x="27" y="14"/>
                      <a:pt x="26" y="15"/>
                      <a:pt x="25" y="15"/>
                    </a:cubicBezTo>
                    <a:cubicBezTo>
                      <a:pt x="14" y="15"/>
                      <a:pt x="14" y="15"/>
                      <a:pt x="14" y="15"/>
                    </a:cubicBezTo>
                    <a:cubicBezTo>
                      <a:pt x="14" y="11"/>
                      <a:pt x="14" y="11"/>
                      <a:pt x="14" y="11"/>
                    </a:cubicBezTo>
                    <a:cubicBezTo>
                      <a:pt x="23" y="11"/>
                      <a:pt x="23" y="11"/>
                      <a:pt x="23" y="11"/>
                    </a:cubicBezTo>
                    <a:lnTo>
                      <a:pt x="23" y="4"/>
                    </a:lnTo>
                    <a:close/>
                    <a:moveTo>
                      <a:pt x="14" y="4"/>
                    </a:moveTo>
                    <a:cubicBezTo>
                      <a:pt x="5" y="4"/>
                      <a:pt x="5" y="4"/>
                      <a:pt x="5" y="4"/>
                    </a:cubicBezTo>
                    <a:cubicBezTo>
                      <a:pt x="5" y="11"/>
                      <a:pt x="5" y="11"/>
                      <a:pt x="5" y="11"/>
                    </a:cubicBezTo>
                    <a:cubicBezTo>
                      <a:pt x="14" y="11"/>
                      <a:pt x="14" y="11"/>
                      <a:pt x="14" y="11"/>
                    </a:cubicBezTo>
                    <a:cubicBezTo>
                      <a:pt x="14" y="15"/>
                      <a:pt x="14" y="15"/>
                      <a:pt x="14" y="15"/>
                    </a:cubicBezTo>
                    <a:cubicBezTo>
                      <a:pt x="2" y="15"/>
                      <a:pt x="2" y="15"/>
                      <a:pt x="2" y="15"/>
                    </a:cubicBezTo>
                    <a:cubicBezTo>
                      <a:pt x="1" y="15"/>
                      <a:pt x="0" y="14"/>
                      <a:pt x="0" y="13"/>
                    </a:cubicBezTo>
                    <a:cubicBezTo>
                      <a:pt x="0" y="2"/>
                      <a:pt x="0" y="2"/>
                      <a:pt x="0" y="2"/>
                    </a:cubicBezTo>
                    <a:cubicBezTo>
                      <a:pt x="0" y="1"/>
                      <a:pt x="1" y="0"/>
                      <a:pt x="2" y="0"/>
                    </a:cubicBezTo>
                    <a:cubicBezTo>
                      <a:pt x="14" y="0"/>
                      <a:pt x="14" y="0"/>
                      <a:pt x="14" y="0"/>
                    </a:cubicBez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7" name="Freeform 140"/>
              <p:cNvSpPr>
                <a:spLocks noEditPoints="1"/>
              </p:cNvSpPr>
              <p:nvPr/>
            </p:nvSpPr>
            <p:spPr bwMode="auto">
              <a:xfrm>
                <a:off x="8863026" y="1331921"/>
                <a:ext cx="249238" cy="247651"/>
              </a:xfrm>
              <a:custGeom>
                <a:avLst/>
                <a:gdLst>
                  <a:gd name="T0" fmla="*/ 55 w 110"/>
                  <a:gd name="T1" fmla="*/ 5 h 110"/>
                  <a:gd name="T2" fmla="*/ 107 w 110"/>
                  <a:gd name="T3" fmla="*/ 0 h 110"/>
                  <a:gd name="T4" fmla="*/ 110 w 110"/>
                  <a:gd name="T5" fmla="*/ 107 h 110"/>
                  <a:gd name="T6" fmla="*/ 55 w 110"/>
                  <a:gd name="T7" fmla="*/ 110 h 110"/>
                  <a:gd name="T8" fmla="*/ 105 w 110"/>
                  <a:gd name="T9" fmla="*/ 105 h 110"/>
                  <a:gd name="T10" fmla="*/ 55 w 110"/>
                  <a:gd name="T11" fmla="*/ 101 h 110"/>
                  <a:gd name="T12" fmla="*/ 72 w 110"/>
                  <a:gd name="T13" fmla="*/ 99 h 110"/>
                  <a:gd name="T14" fmla="*/ 69 w 110"/>
                  <a:gd name="T15" fmla="*/ 88 h 110"/>
                  <a:gd name="T16" fmla="*/ 62 w 110"/>
                  <a:gd name="T17" fmla="*/ 45 h 110"/>
                  <a:gd name="T18" fmla="*/ 72 w 110"/>
                  <a:gd name="T19" fmla="*/ 42 h 110"/>
                  <a:gd name="T20" fmla="*/ 69 w 110"/>
                  <a:gd name="T21" fmla="*/ 32 h 110"/>
                  <a:gd name="T22" fmla="*/ 55 w 110"/>
                  <a:gd name="T23" fmla="*/ 37 h 110"/>
                  <a:gd name="T24" fmla="*/ 67 w 110"/>
                  <a:gd name="T25" fmla="*/ 40 h 110"/>
                  <a:gd name="T26" fmla="*/ 57 w 110"/>
                  <a:gd name="T27" fmla="*/ 42 h 110"/>
                  <a:gd name="T28" fmla="*/ 60 w 110"/>
                  <a:gd name="T29" fmla="*/ 93 h 110"/>
                  <a:gd name="T30" fmla="*/ 67 w 110"/>
                  <a:gd name="T31" fmla="*/ 96 h 110"/>
                  <a:gd name="T32" fmla="*/ 55 w 110"/>
                  <a:gd name="T33" fmla="*/ 101 h 110"/>
                  <a:gd name="T34" fmla="*/ 55 w 110"/>
                  <a:gd name="T35" fmla="*/ 30 h 110"/>
                  <a:gd name="T36" fmla="*/ 66 w 110"/>
                  <a:gd name="T37" fmla="*/ 19 h 110"/>
                  <a:gd name="T38" fmla="*/ 55 w 110"/>
                  <a:gd name="T39" fmla="*/ 9 h 110"/>
                  <a:gd name="T40" fmla="*/ 55 w 110"/>
                  <a:gd name="T41" fmla="*/ 13 h 110"/>
                  <a:gd name="T42" fmla="*/ 59 w 110"/>
                  <a:gd name="T43" fmla="*/ 15 h 110"/>
                  <a:gd name="T44" fmla="*/ 59 w 110"/>
                  <a:gd name="T45" fmla="*/ 23 h 110"/>
                  <a:gd name="T46" fmla="*/ 55 w 110"/>
                  <a:gd name="T47" fmla="*/ 25 h 110"/>
                  <a:gd name="T48" fmla="*/ 55 w 110"/>
                  <a:gd name="T49" fmla="*/ 5 h 110"/>
                  <a:gd name="T50" fmla="*/ 5 w 110"/>
                  <a:gd name="T51" fmla="*/ 105 h 110"/>
                  <a:gd name="T52" fmla="*/ 55 w 110"/>
                  <a:gd name="T53" fmla="*/ 110 h 110"/>
                  <a:gd name="T54" fmla="*/ 0 w 110"/>
                  <a:gd name="T55" fmla="*/ 107 h 110"/>
                  <a:gd name="T56" fmla="*/ 2 w 110"/>
                  <a:gd name="T57" fmla="*/ 0 h 110"/>
                  <a:gd name="T58" fmla="*/ 55 w 110"/>
                  <a:gd name="T59" fmla="*/ 5 h 110"/>
                  <a:gd name="T60" fmla="*/ 48 w 110"/>
                  <a:gd name="T61" fmla="*/ 11 h 110"/>
                  <a:gd name="T62" fmla="*/ 45 w 110"/>
                  <a:gd name="T63" fmla="*/ 19 h 110"/>
                  <a:gd name="T64" fmla="*/ 48 w 110"/>
                  <a:gd name="T65" fmla="*/ 27 h 110"/>
                  <a:gd name="T66" fmla="*/ 55 w 110"/>
                  <a:gd name="T67" fmla="*/ 30 h 110"/>
                  <a:gd name="T68" fmla="*/ 51 w 110"/>
                  <a:gd name="T69" fmla="*/ 23 h 110"/>
                  <a:gd name="T70" fmla="*/ 50 w 110"/>
                  <a:gd name="T71" fmla="*/ 19 h 110"/>
                  <a:gd name="T72" fmla="*/ 51 w 110"/>
                  <a:gd name="T73" fmla="*/ 15 h 110"/>
                  <a:gd name="T74" fmla="*/ 55 w 110"/>
                  <a:gd name="T75" fmla="*/ 9 h 110"/>
                  <a:gd name="T76" fmla="*/ 41 w 110"/>
                  <a:gd name="T77" fmla="*/ 32 h 110"/>
                  <a:gd name="T78" fmla="*/ 39 w 110"/>
                  <a:gd name="T79" fmla="*/ 42 h 110"/>
                  <a:gd name="T80" fmla="*/ 49 w 110"/>
                  <a:gd name="T81" fmla="*/ 45 h 110"/>
                  <a:gd name="T82" fmla="*/ 41 w 110"/>
                  <a:gd name="T83" fmla="*/ 88 h 110"/>
                  <a:gd name="T84" fmla="*/ 39 w 110"/>
                  <a:gd name="T85" fmla="*/ 99 h 110"/>
                  <a:gd name="T86" fmla="*/ 55 w 110"/>
                  <a:gd name="T87" fmla="*/ 101 h 110"/>
                  <a:gd name="T88" fmla="*/ 44 w 110"/>
                  <a:gd name="T89" fmla="*/ 96 h 110"/>
                  <a:gd name="T90" fmla="*/ 51 w 110"/>
                  <a:gd name="T91" fmla="*/ 93 h 110"/>
                  <a:gd name="T92" fmla="*/ 53 w 110"/>
                  <a:gd name="T93" fmla="*/ 42 h 110"/>
                  <a:gd name="T94" fmla="*/ 44 w 110"/>
                  <a:gd name="T95" fmla="*/ 40 h 110"/>
                  <a:gd name="T96" fmla="*/ 55 w 110"/>
                  <a:gd name="T97" fmla="*/ 3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0" h="110">
                    <a:moveTo>
                      <a:pt x="105" y="5"/>
                    </a:moveTo>
                    <a:cubicBezTo>
                      <a:pt x="55" y="5"/>
                      <a:pt x="55" y="5"/>
                      <a:pt x="55" y="5"/>
                    </a:cubicBezTo>
                    <a:cubicBezTo>
                      <a:pt x="55" y="0"/>
                      <a:pt x="55" y="0"/>
                      <a:pt x="55" y="0"/>
                    </a:cubicBezTo>
                    <a:cubicBezTo>
                      <a:pt x="107" y="0"/>
                      <a:pt x="107" y="0"/>
                      <a:pt x="107" y="0"/>
                    </a:cubicBezTo>
                    <a:cubicBezTo>
                      <a:pt x="109" y="0"/>
                      <a:pt x="110" y="1"/>
                      <a:pt x="110" y="2"/>
                    </a:cubicBezTo>
                    <a:cubicBezTo>
                      <a:pt x="110" y="107"/>
                      <a:pt x="110" y="107"/>
                      <a:pt x="110" y="107"/>
                    </a:cubicBezTo>
                    <a:cubicBezTo>
                      <a:pt x="110" y="109"/>
                      <a:pt x="109" y="110"/>
                      <a:pt x="107" y="110"/>
                    </a:cubicBezTo>
                    <a:cubicBezTo>
                      <a:pt x="55" y="110"/>
                      <a:pt x="55" y="110"/>
                      <a:pt x="55" y="110"/>
                    </a:cubicBezTo>
                    <a:cubicBezTo>
                      <a:pt x="55" y="105"/>
                      <a:pt x="55" y="105"/>
                      <a:pt x="55" y="105"/>
                    </a:cubicBezTo>
                    <a:cubicBezTo>
                      <a:pt x="105" y="105"/>
                      <a:pt x="105" y="105"/>
                      <a:pt x="105" y="105"/>
                    </a:cubicBezTo>
                    <a:cubicBezTo>
                      <a:pt x="105" y="5"/>
                      <a:pt x="105" y="5"/>
                      <a:pt x="105" y="5"/>
                    </a:cubicBezTo>
                    <a:close/>
                    <a:moveTo>
                      <a:pt x="55" y="101"/>
                    </a:moveTo>
                    <a:cubicBezTo>
                      <a:pt x="69" y="101"/>
                      <a:pt x="69" y="101"/>
                      <a:pt x="69" y="101"/>
                    </a:cubicBezTo>
                    <a:cubicBezTo>
                      <a:pt x="71" y="101"/>
                      <a:pt x="72" y="100"/>
                      <a:pt x="72" y="99"/>
                    </a:cubicBezTo>
                    <a:cubicBezTo>
                      <a:pt x="72" y="91"/>
                      <a:pt x="72" y="91"/>
                      <a:pt x="72" y="91"/>
                    </a:cubicBezTo>
                    <a:cubicBezTo>
                      <a:pt x="72" y="90"/>
                      <a:pt x="71" y="88"/>
                      <a:pt x="69" y="88"/>
                    </a:cubicBezTo>
                    <a:cubicBezTo>
                      <a:pt x="62" y="88"/>
                      <a:pt x="62" y="88"/>
                      <a:pt x="62" y="88"/>
                    </a:cubicBezTo>
                    <a:cubicBezTo>
                      <a:pt x="62" y="45"/>
                      <a:pt x="62" y="45"/>
                      <a:pt x="62" y="45"/>
                    </a:cubicBezTo>
                    <a:cubicBezTo>
                      <a:pt x="69" y="45"/>
                      <a:pt x="69" y="45"/>
                      <a:pt x="69" y="45"/>
                    </a:cubicBezTo>
                    <a:cubicBezTo>
                      <a:pt x="71" y="45"/>
                      <a:pt x="72" y="44"/>
                      <a:pt x="72" y="42"/>
                    </a:cubicBezTo>
                    <a:cubicBezTo>
                      <a:pt x="72" y="34"/>
                      <a:pt x="72" y="34"/>
                      <a:pt x="72" y="34"/>
                    </a:cubicBezTo>
                    <a:cubicBezTo>
                      <a:pt x="72" y="33"/>
                      <a:pt x="71" y="32"/>
                      <a:pt x="69" y="32"/>
                    </a:cubicBezTo>
                    <a:cubicBezTo>
                      <a:pt x="55" y="32"/>
                      <a:pt x="55" y="32"/>
                      <a:pt x="55" y="32"/>
                    </a:cubicBezTo>
                    <a:cubicBezTo>
                      <a:pt x="55" y="37"/>
                      <a:pt x="55" y="37"/>
                      <a:pt x="55" y="37"/>
                    </a:cubicBezTo>
                    <a:cubicBezTo>
                      <a:pt x="67" y="37"/>
                      <a:pt x="67" y="37"/>
                      <a:pt x="67" y="37"/>
                    </a:cubicBezTo>
                    <a:cubicBezTo>
                      <a:pt x="67" y="40"/>
                      <a:pt x="67" y="40"/>
                      <a:pt x="67" y="40"/>
                    </a:cubicBezTo>
                    <a:cubicBezTo>
                      <a:pt x="60" y="40"/>
                      <a:pt x="60" y="40"/>
                      <a:pt x="60" y="40"/>
                    </a:cubicBezTo>
                    <a:cubicBezTo>
                      <a:pt x="58" y="40"/>
                      <a:pt x="57" y="41"/>
                      <a:pt x="57" y="42"/>
                    </a:cubicBezTo>
                    <a:cubicBezTo>
                      <a:pt x="57" y="91"/>
                      <a:pt x="57" y="91"/>
                      <a:pt x="57" y="91"/>
                    </a:cubicBezTo>
                    <a:cubicBezTo>
                      <a:pt x="57" y="92"/>
                      <a:pt x="58" y="93"/>
                      <a:pt x="60" y="93"/>
                    </a:cubicBezTo>
                    <a:cubicBezTo>
                      <a:pt x="67" y="93"/>
                      <a:pt x="67" y="93"/>
                      <a:pt x="67" y="93"/>
                    </a:cubicBezTo>
                    <a:cubicBezTo>
                      <a:pt x="67" y="96"/>
                      <a:pt x="67" y="96"/>
                      <a:pt x="67" y="96"/>
                    </a:cubicBezTo>
                    <a:cubicBezTo>
                      <a:pt x="55" y="96"/>
                      <a:pt x="55" y="96"/>
                      <a:pt x="55" y="96"/>
                    </a:cubicBezTo>
                    <a:cubicBezTo>
                      <a:pt x="55" y="101"/>
                      <a:pt x="55" y="101"/>
                      <a:pt x="55" y="101"/>
                    </a:cubicBezTo>
                    <a:close/>
                    <a:moveTo>
                      <a:pt x="55" y="30"/>
                    </a:moveTo>
                    <a:cubicBezTo>
                      <a:pt x="55" y="30"/>
                      <a:pt x="55" y="30"/>
                      <a:pt x="55" y="30"/>
                    </a:cubicBezTo>
                    <a:cubicBezTo>
                      <a:pt x="58" y="30"/>
                      <a:pt x="61" y="29"/>
                      <a:pt x="63" y="27"/>
                    </a:cubicBezTo>
                    <a:cubicBezTo>
                      <a:pt x="65" y="25"/>
                      <a:pt x="66" y="22"/>
                      <a:pt x="66" y="19"/>
                    </a:cubicBezTo>
                    <a:cubicBezTo>
                      <a:pt x="66" y="16"/>
                      <a:pt x="65" y="14"/>
                      <a:pt x="63" y="12"/>
                    </a:cubicBezTo>
                    <a:cubicBezTo>
                      <a:pt x="61" y="10"/>
                      <a:pt x="58" y="9"/>
                      <a:pt x="55" y="9"/>
                    </a:cubicBezTo>
                    <a:cubicBezTo>
                      <a:pt x="55" y="9"/>
                      <a:pt x="55" y="9"/>
                      <a:pt x="55" y="9"/>
                    </a:cubicBezTo>
                    <a:cubicBezTo>
                      <a:pt x="55" y="13"/>
                      <a:pt x="55" y="13"/>
                      <a:pt x="55" y="13"/>
                    </a:cubicBezTo>
                    <a:cubicBezTo>
                      <a:pt x="55" y="13"/>
                      <a:pt x="55" y="13"/>
                      <a:pt x="55" y="13"/>
                    </a:cubicBezTo>
                    <a:cubicBezTo>
                      <a:pt x="57" y="13"/>
                      <a:pt x="58" y="14"/>
                      <a:pt x="59" y="15"/>
                    </a:cubicBezTo>
                    <a:cubicBezTo>
                      <a:pt x="60" y="16"/>
                      <a:pt x="61" y="18"/>
                      <a:pt x="61" y="19"/>
                    </a:cubicBezTo>
                    <a:cubicBezTo>
                      <a:pt x="61" y="21"/>
                      <a:pt x="60" y="22"/>
                      <a:pt x="59" y="23"/>
                    </a:cubicBezTo>
                    <a:cubicBezTo>
                      <a:pt x="58" y="24"/>
                      <a:pt x="57" y="25"/>
                      <a:pt x="55" y="25"/>
                    </a:cubicBezTo>
                    <a:cubicBezTo>
                      <a:pt x="55" y="25"/>
                      <a:pt x="55" y="25"/>
                      <a:pt x="55" y="25"/>
                    </a:cubicBezTo>
                    <a:lnTo>
                      <a:pt x="55" y="30"/>
                    </a:lnTo>
                    <a:close/>
                    <a:moveTo>
                      <a:pt x="55" y="5"/>
                    </a:moveTo>
                    <a:cubicBezTo>
                      <a:pt x="5" y="5"/>
                      <a:pt x="5" y="5"/>
                      <a:pt x="5" y="5"/>
                    </a:cubicBezTo>
                    <a:cubicBezTo>
                      <a:pt x="5" y="105"/>
                      <a:pt x="5" y="105"/>
                      <a:pt x="5" y="105"/>
                    </a:cubicBezTo>
                    <a:cubicBezTo>
                      <a:pt x="55" y="105"/>
                      <a:pt x="55" y="105"/>
                      <a:pt x="55" y="105"/>
                    </a:cubicBezTo>
                    <a:cubicBezTo>
                      <a:pt x="55" y="110"/>
                      <a:pt x="55" y="110"/>
                      <a:pt x="55" y="110"/>
                    </a:cubicBezTo>
                    <a:cubicBezTo>
                      <a:pt x="2" y="110"/>
                      <a:pt x="2" y="110"/>
                      <a:pt x="2" y="110"/>
                    </a:cubicBezTo>
                    <a:cubicBezTo>
                      <a:pt x="1" y="110"/>
                      <a:pt x="0" y="109"/>
                      <a:pt x="0" y="107"/>
                    </a:cubicBezTo>
                    <a:cubicBezTo>
                      <a:pt x="0" y="2"/>
                      <a:pt x="0" y="2"/>
                      <a:pt x="0" y="2"/>
                    </a:cubicBezTo>
                    <a:cubicBezTo>
                      <a:pt x="0" y="1"/>
                      <a:pt x="1" y="0"/>
                      <a:pt x="2" y="0"/>
                    </a:cubicBezTo>
                    <a:cubicBezTo>
                      <a:pt x="55" y="0"/>
                      <a:pt x="55" y="0"/>
                      <a:pt x="55" y="0"/>
                    </a:cubicBezTo>
                    <a:cubicBezTo>
                      <a:pt x="55" y="5"/>
                      <a:pt x="55" y="5"/>
                      <a:pt x="55" y="5"/>
                    </a:cubicBezTo>
                    <a:close/>
                    <a:moveTo>
                      <a:pt x="55" y="9"/>
                    </a:moveTo>
                    <a:cubicBezTo>
                      <a:pt x="52" y="9"/>
                      <a:pt x="50" y="10"/>
                      <a:pt x="48" y="11"/>
                    </a:cubicBezTo>
                    <a:cubicBezTo>
                      <a:pt x="48" y="12"/>
                      <a:pt x="48" y="12"/>
                      <a:pt x="48" y="12"/>
                    </a:cubicBezTo>
                    <a:cubicBezTo>
                      <a:pt x="46" y="14"/>
                      <a:pt x="45" y="16"/>
                      <a:pt x="45" y="19"/>
                    </a:cubicBezTo>
                    <a:cubicBezTo>
                      <a:pt x="45" y="22"/>
                      <a:pt x="46" y="25"/>
                      <a:pt x="48" y="27"/>
                    </a:cubicBezTo>
                    <a:cubicBezTo>
                      <a:pt x="48" y="27"/>
                      <a:pt x="48" y="27"/>
                      <a:pt x="48" y="27"/>
                    </a:cubicBezTo>
                    <a:cubicBezTo>
                      <a:pt x="48" y="27"/>
                      <a:pt x="48" y="27"/>
                      <a:pt x="48" y="27"/>
                    </a:cubicBezTo>
                    <a:cubicBezTo>
                      <a:pt x="50" y="28"/>
                      <a:pt x="52" y="30"/>
                      <a:pt x="55" y="30"/>
                    </a:cubicBezTo>
                    <a:cubicBezTo>
                      <a:pt x="55" y="25"/>
                      <a:pt x="55" y="25"/>
                      <a:pt x="55" y="25"/>
                    </a:cubicBezTo>
                    <a:cubicBezTo>
                      <a:pt x="53" y="25"/>
                      <a:pt x="52" y="24"/>
                      <a:pt x="51" y="23"/>
                    </a:cubicBezTo>
                    <a:cubicBezTo>
                      <a:pt x="51" y="23"/>
                      <a:pt x="51" y="23"/>
                      <a:pt x="51" y="23"/>
                    </a:cubicBezTo>
                    <a:cubicBezTo>
                      <a:pt x="50" y="22"/>
                      <a:pt x="50" y="21"/>
                      <a:pt x="50" y="19"/>
                    </a:cubicBezTo>
                    <a:cubicBezTo>
                      <a:pt x="50" y="18"/>
                      <a:pt x="50" y="16"/>
                      <a:pt x="51" y="15"/>
                    </a:cubicBezTo>
                    <a:cubicBezTo>
                      <a:pt x="51" y="15"/>
                      <a:pt x="51" y="15"/>
                      <a:pt x="51" y="15"/>
                    </a:cubicBezTo>
                    <a:cubicBezTo>
                      <a:pt x="52" y="14"/>
                      <a:pt x="53" y="13"/>
                      <a:pt x="55" y="13"/>
                    </a:cubicBezTo>
                    <a:cubicBezTo>
                      <a:pt x="55" y="9"/>
                      <a:pt x="55" y="9"/>
                      <a:pt x="55" y="9"/>
                    </a:cubicBezTo>
                    <a:close/>
                    <a:moveTo>
                      <a:pt x="55" y="32"/>
                    </a:moveTo>
                    <a:cubicBezTo>
                      <a:pt x="41" y="32"/>
                      <a:pt x="41" y="32"/>
                      <a:pt x="41" y="32"/>
                    </a:cubicBezTo>
                    <a:cubicBezTo>
                      <a:pt x="40" y="32"/>
                      <a:pt x="39" y="33"/>
                      <a:pt x="39" y="34"/>
                    </a:cubicBezTo>
                    <a:cubicBezTo>
                      <a:pt x="39" y="42"/>
                      <a:pt x="39" y="42"/>
                      <a:pt x="39" y="42"/>
                    </a:cubicBezTo>
                    <a:cubicBezTo>
                      <a:pt x="39" y="44"/>
                      <a:pt x="40" y="45"/>
                      <a:pt x="41" y="45"/>
                    </a:cubicBezTo>
                    <a:cubicBezTo>
                      <a:pt x="49" y="45"/>
                      <a:pt x="49" y="45"/>
                      <a:pt x="49" y="45"/>
                    </a:cubicBezTo>
                    <a:cubicBezTo>
                      <a:pt x="49" y="88"/>
                      <a:pt x="49" y="88"/>
                      <a:pt x="49" y="88"/>
                    </a:cubicBezTo>
                    <a:cubicBezTo>
                      <a:pt x="41" y="88"/>
                      <a:pt x="41" y="88"/>
                      <a:pt x="41" y="88"/>
                    </a:cubicBezTo>
                    <a:cubicBezTo>
                      <a:pt x="40" y="88"/>
                      <a:pt x="39" y="90"/>
                      <a:pt x="39" y="91"/>
                    </a:cubicBezTo>
                    <a:cubicBezTo>
                      <a:pt x="39" y="99"/>
                      <a:pt x="39" y="99"/>
                      <a:pt x="39" y="99"/>
                    </a:cubicBezTo>
                    <a:cubicBezTo>
                      <a:pt x="39" y="100"/>
                      <a:pt x="40" y="101"/>
                      <a:pt x="41" y="101"/>
                    </a:cubicBezTo>
                    <a:cubicBezTo>
                      <a:pt x="55" y="101"/>
                      <a:pt x="55" y="101"/>
                      <a:pt x="55" y="101"/>
                    </a:cubicBezTo>
                    <a:cubicBezTo>
                      <a:pt x="55" y="96"/>
                      <a:pt x="55" y="96"/>
                      <a:pt x="55" y="96"/>
                    </a:cubicBezTo>
                    <a:cubicBezTo>
                      <a:pt x="44" y="96"/>
                      <a:pt x="44" y="96"/>
                      <a:pt x="44" y="96"/>
                    </a:cubicBezTo>
                    <a:cubicBezTo>
                      <a:pt x="44" y="93"/>
                      <a:pt x="44" y="93"/>
                      <a:pt x="44" y="93"/>
                    </a:cubicBezTo>
                    <a:cubicBezTo>
                      <a:pt x="51" y="93"/>
                      <a:pt x="51" y="93"/>
                      <a:pt x="51" y="93"/>
                    </a:cubicBezTo>
                    <a:cubicBezTo>
                      <a:pt x="52" y="93"/>
                      <a:pt x="53" y="92"/>
                      <a:pt x="53" y="91"/>
                    </a:cubicBezTo>
                    <a:cubicBezTo>
                      <a:pt x="53" y="42"/>
                      <a:pt x="53" y="42"/>
                      <a:pt x="53" y="42"/>
                    </a:cubicBezTo>
                    <a:cubicBezTo>
                      <a:pt x="53" y="41"/>
                      <a:pt x="52" y="40"/>
                      <a:pt x="51" y="40"/>
                    </a:cubicBezTo>
                    <a:cubicBezTo>
                      <a:pt x="44" y="40"/>
                      <a:pt x="44" y="40"/>
                      <a:pt x="44" y="40"/>
                    </a:cubicBezTo>
                    <a:cubicBezTo>
                      <a:pt x="44" y="37"/>
                      <a:pt x="44" y="37"/>
                      <a:pt x="44" y="37"/>
                    </a:cubicBezTo>
                    <a:cubicBezTo>
                      <a:pt x="55" y="37"/>
                      <a:pt x="55" y="37"/>
                      <a:pt x="55" y="37"/>
                    </a:cubicBezTo>
                    <a:lnTo>
                      <a:pt x="5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8" name="Freeform 141"/>
              <p:cNvSpPr>
                <a:spLocks noEditPoints="1"/>
              </p:cNvSpPr>
              <p:nvPr/>
            </p:nvSpPr>
            <p:spPr bwMode="auto">
              <a:xfrm>
                <a:off x="9371027" y="1901837"/>
                <a:ext cx="115888" cy="112714"/>
              </a:xfrm>
              <a:custGeom>
                <a:avLst/>
                <a:gdLst>
                  <a:gd name="T0" fmla="*/ 25 w 51"/>
                  <a:gd name="T1" fmla="*/ 5 h 50"/>
                  <a:gd name="T2" fmla="*/ 25 w 51"/>
                  <a:gd name="T3" fmla="*/ 5 h 50"/>
                  <a:gd name="T4" fmla="*/ 25 w 51"/>
                  <a:gd name="T5" fmla="*/ 0 h 50"/>
                  <a:gd name="T6" fmla="*/ 25 w 51"/>
                  <a:gd name="T7" fmla="*/ 0 h 50"/>
                  <a:gd name="T8" fmla="*/ 43 w 51"/>
                  <a:gd name="T9" fmla="*/ 7 h 50"/>
                  <a:gd name="T10" fmla="*/ 43 w 51"/>
                  <a:gd name="T11" fmla="*/ 7 h 50"/>
                  <a:gd name="T12" fmla="*/ 51 w 51"/>
                  <a:gd name="T13" fmla="*/ 25 h 50"/>
                  <a:gd name="T14" fmla="*/ 43 w 51"/>
                  <a:gd name="T15" fmla="*/ 43 h 50"/>
                  <a:gd name="T16" fmla="*/ 43 w 51"/>
                  <a:gd name="T17" fmla="*/ 43 h 50"/>
                  <a:gd name="T18" fmla="*/ 25 w 51"/>
                  <a:gd name="T19" fmla="*/ 50 h 50"/>
                  <a:gd name="T20" fmla="*/ 25 w 51"/>
                  <a:gd name="T21" fmla="*/ 50 h 50"/>
                  <a:gd name="T22" fmla="*/ 25 w 51"/>
                  <a:gd name="T23" fmla="*/ 45 h 50"/>
                  <a:gd name="T24" fmla="*/ 25 w 51"/>
                  <a:gd name="T25" fmla="*/ 45 h 50"/>
                  <a:gd name="T26" fmla="*/ 40 w 51"/>
                  <a:gd name="T27" fmla="*/ 39 h 50"/>
                  <a:gd name="T28" fmla="*/ 40 w 51"/>
                  <a:gd name="T29" fmla="*/ 39 h 50"/>
                  <a:gd name="T30" fmla="*/ 40 w 51"/>
                  <a:gd name="T31" fmla="*/ 39 h 50"/>
                  <a:gd name="T32" fmla="*/ 46 w 51"/>
                  <a:gd name="T33" fmla="*/ 25 h 50"/>
                  <a:gd name="T34" fmla="*/ 40 w 51"/>
                  <a:gd name="T35" fmla="*/ 11 h 50"/>
                  <a:gd name="T36" fmla="*/ 40 w 51"/>
                  <a:gd name="T37" fmla="*/ 10 h 50"/>
                  <a:gd name="T38" fmla="*/ 25 w 51"/>
                  <a:gd name="T39" fmla="*/ 5 h 50"/>
                  <a:gd name="T40" fmla="*/ 25 w 51"/>
                  <a:gd name="T41" fmla="*/ 5 h 50"/>
                  <a:gd name="T42" fmla="*/ 11 w 51"/>
                  <a:gd name="T43" fmla="*/ 11 h 50"/>
                  <a:gd name="T44" fmla="*/ 5 w 51"/>
                  <a:gd name="T45" fmla="*/ 25 h 50"/>
                  <a:gd name="T46" fmla="*/ 11 w 51"/>
                  <a:gd name="T47" fmla="*/ 39 h 50"/>
                  <a:gd name="T48" fmla="*/ 11 w 51"/>
                  <a:gd name="T49" fmla="*/ 39 h 50"/>
                  <a:gd name="T50" fmla="*/ 11 w 51"/>
                  <a:gd name="T51" fmla="*/ 39 h 50"/>
                  <a:gd name="T52" fmla="*/ 25 w 51"/>
                  <a:gd name="T53" fmla="*/ 45 h 50"/>
                  <a:gd name="T54" fmla="*/ 25 w 51"/>
                  <a:gd name="T55" fmla="*/ 50 h 50"/>
                  <a:gd name="T56" fmla="*/ 8 w 51"/>
                  <a:gd name="T57" fmla="*/ 43 h 50"/>
                  <a:gd name="T58" fmla="*/ 8 w 51"/>
                  <a:gd name="T59" fmla="*/ 43 h 50"/>
                  <a:gd name="T60" fmla="*/ 0 w 51"/>
                  <a:gd name="T61" fmla="*/ 25 h 50"/>
                  <a:gd name="T62" fmla="*/ 8 w 51"/>
                  <a:gd name="T63" fmla="*/ 7 h 50"/>
                  <a:gd name="T64" fmla="*/ 25 w 51"/>
                  <a:gd name="T65" fmla="*/ 0 h 50"/>
                  <a:gd name="T66" fmla="*/ 25 w 51"/>
                  <a:gd name="T67"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0">
                    <a:moveTo>
                      <a:pt x="25" y="5"/>
                    </a:moveTo>
                    <a:cubicBezTo>
                      <a:pt x="25" y="5"/>
                      <a:pt x="25" y="5"/>
                      <a:pt x="25" y="5"/>
                    </a:cubicBezTo>
                    <a:cubicBezTo>
                      <a:pt x="25" y="0"/>
                      <a:pt x="25" y="0"/>
                      <a:pt x="25" y="0"/>
                    </a:cubicBezTo>
                    <a:cubicBezTo>
                      <a:pt x="25" y="0"/>
                      <a:pt x="25" y="0"/>
                      <a:pt x="25" y="0"/>
                    </a:cubicBezTo>
                    <a:cubicBezTo>
                      <a:pt x="32" y="0"/>
                      <a:pt x="39" y="2"/>
                      <a:pt x="43" y="7"/>
                    </a:cubicBezTo>
                    <a:cubicBezTo>
                      <a:pt x="43" y="7"/>
                      <a:pt x="43" y="7"/>
                      <a:pt x="43" y="7"/>
                    </a:cubicBezTo>
                    <a:cubicBezTo>
                      <a:pt x="48" y="12"/>
                      <a:pt x="51" y="18"/>
                      <a:pt x="51" y="25"/>
                    </a:cubicBezTo>
                    <a:cubicBezTo>
                      <a:pt x="51" y="32"/>
                      <a:pt x="48" y="38"/>
                      <a:pt x="43" y="43"/>
                    </a:cubicBezTo>
                    <a:cubicBezTo>
                      <a:pt x="43" y="43"/>
                      <a:pt x="43" y="43"/>
                      <a:pt x="43" y="43"/>
                    </a:cubicBezTo>
                    <a:cubicBezTo>
                      <a:pt x="39" y="47"/>
                      <a:pt x="32" y="50"/>
                      <a:pt x="25" y="50"/>
                    </a:cubicBezTo>
                    <a:cubicBezTo>
                      <a:pt x="25" y="50"/>
                      <a:pt x="25" y="50"/>
                      <a:pt x="25" y="50"/>
                    </a:cubicBezTo>
                    <a:cubicBezTo>
                      <a:pt x="25" y="45"/>
                      <a:pt x="25" y="45"/>
                      <a:pt x="25" y="45"/>
                    </a:cubicBezTo>
                    <a:cubicBezTo>
                      <a:pt x="25" y="45"/>
                      <a:pt x="25" y="45"/>
                      <a:pt x="25" y="45"/>
                    </a:cubicBezTo>
                    <a:cubicBezTo>
                      <a:pt x="31" y="45"/>
                      <a:pt x="36" y="43"/>
                      <a:pt x="40" y="39"/>
                    </a:cubicBezTo>
                    <a:cubicBezTo>
                      <a:pt x="40" y="39"/>
                      <a:pt x="40" y="39"/>
                      <a:pt x="40" y="39"/>
                    </a:cubicBezTo>
                    <a:cubicBezTo>
                      <a:pt x="40" y="39"/>
                      <a:pt x="40" y="39"/>
                      <a:pt x="40" y="39"/>
                    </a:cubicBezTo>
                    <a:cubicBezTo>
                      <a:pt x="44" y="36"/>
                      <a:pt x="46" y="31"/>
                      <a:pt x="46" y="25"/>
                    </a:cubicBezTo>
                    <a:cubicBezTo>
                      <a:pt x="46" y="19"/>
                      <a:pt x="44" y="14"/>
                      <a:pt x="40" y="11"/>
                    </a:cubicBezTo>
                    <a:cubicBezTo>
                      <a:pt x="40" y="10"/>
                      <a:pt x="40" y="10"/>
                      <a:pt x="40" y="10"/>
                    </a:cubicBezTo>
                    <a:cubicBezTo>
                      <a:pt x="36" y="7"/>
                      <a:pt x="31" y="5"/>
                      <a:pt x="25" y="5"/>
                    </a:cubicBezTo>
                    <a:close/>
                    <a:moveTo>
                      <a:pt x="25" y="5"/>
                    </a:moveTo>
                    <a:cubicBezTo>
                      <a:pt x="20" y="5"/>
                      <a:pt x="15" y="7"/>
                      <a:pt x="11" y="11"/>
                    </a:cubicBezTo>
                    <a:cubicBezTo>
                      <a:pt x="7" y="14"/>
                      <a:pt x="5" y="19"/>
                      <a:pt x="5" y="25"/>
                    </a:cubicBezTo>
                    <a:cubicBezTo>
                      <a:pt x="5" y="31"/>
                      <a:pt x="7" y="36"/>
                      <a:pt x="11" y="39"/>
                    </a:cubicBezTo>
                    <a:cubicBezTo>
                      <a:pt x="11" y="39"/>
                      <a:pt x="11" y="39"/>
                      <a:pt x="11" y="39"/>
                    </a:cubicBezTo>
                    <a:cubicBezTo>
                      <a:pt x="11" y="39"/>
                      <a:pt x="11" y="39"/>
                      <a:pt x="11" y="39"/>
                    </a:cubicBezTo>
                    <a:cubicBezTo>
                      <a:pt x="15" y="43"/>
                      <a:pt x="20" y="45"/>
                      <a:pt x="25" y="45"/>
                    </a:cubicBezTo>
                    <a:cubicBezTo>
                      <a:pt x="25" y="50"/>
                      <a:pt x="25" y="50"/>
                      <a:pt x="25" y="50"/>
                    </a:cubicBezTo>
                    <a:cubicBezTo>
                      <a:pt x="18" y="50"/>
                      <a:pt x="12" y="47"/>
                      <a:pt x="8" y="43"/>
                    </a:cubicBezTo>
                    <a:cubicBezTo>
                      <a:pt x="8" y="43"/>
                      <a:pt x="8" y="43"/>
                      <a:pt x="8" y="43"/>
                    </a:cubicBezTo>
                    <a:cubicBezTo>
                      <a:pt x="3" y="38"/>
                      <a:pt x="0" y="32"/>
                      <a:pt x="0" y="25"/>
                    </a:cubicBezTo>
                    <a:cubicBezTo>
                      <a:pt x="0" y="18"/>
                      <a:pt x="3" y="12"/>
                      <a:pt x="8" y="7"/>
                    </a:cubicBezTo>
                    <a:cubicBezTo>
                      <a:pt x="12" y="3"/>
                      <a:pt x="18" y="0"/>
                      <a:pt x="25" y="0"/>
                    </a:cubicBezTo>
                    <a:lnTo>
                      <a:pt x="2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9" name="Freeform 142"/>
              <p:cNvSpPr>
                <a:spLocks noEditPoints="1"/>
              </p:cNvSpPr>
              <p:nvPr/>
            </p:nvSpPr>
            <p:spPr bwMode="auto">
              <a:xfrm>
                <a:off x="9326578" y="1854212"/>
                <a:ext cx="206375" cy="295277"/>
              </a:xfrm>
              <a:custGeom>
                <a:avLst/>
                <a:gdLst>
                  <a:gd name="T0" fmla="*/ 45 w 91"/>
                  <a:gd name="T1" fmla="*/ 4 h 131"/>
                  <a:gd name="T2" fmla="*/ 89 w 91"/>
                  <a:gd name="T3" fmla="*/ 0 h 131"/>
                  <a:gd name="T4" fmla="*/ 91 w 91"/>
                  <a:gd name="T5" fmla="*/ 129 h 131"/>
                  <a:gd name="T6" fmla="*/ 45 w 91"/>
                  <a:gd name="T7" fmla="*/ 131 h 131"/>
                  <a:gd name="T8" fmla="*/ 86 w 91"/>
                  <a:gd name="T9" fmla="*/ 127 h 131"/>
                  <a:gd name="T10" fmla="*/ 45 w 91"/>
                  <a:gd name="T11" fmla="*/ 120 h 131"/>
                  <a:gd name="T12" fmla="*/ 55 w 91"/>
                  <a:gd name="T13" fmla="*/ 116 h 131"/>
                  <a:gd name="T14" fmla="*/ 59 w 91"/>
                  <a:gd name="T15" fmla="*/ 106 h 131"/>
                  <a:gd name="T16" fmla="*/ 45 w 91"/>
                  <a:gd name="T17" fmla="*/ 92 h 131"/>
                  <a:gd name="T18" fmla="*/ 45 w 91"/>
                  <a:gd name="T19" fmla="*/ 97 h 131"/>
                  <a:gd name="T20" fmla="*/ 52 w 91"/>
                  <a:gd name="T21" fmla="*/ 99 h 131"/>
                  <a:gd name="T22" fmla="*/ 52 w 91"/>
                  <a:gd name="T23" fmla="*/ 112 h 131"/>
                  <a:gd name="T24" fmla="*/ 45 w 91"/>
                  <a:gd name="T25" fmla="*/ 115 h 131"/>
                  <a:gd name="T26" fmla="*/ 45 w 91"/>
                  <a:gd name="T27" fmla="*/ 120 h 131"/>
                  <a:gd name="T28" fmla="*/ 45 w 91"/>
                  <a:gd name="T29" fmla="*/ 82 h 131"/>
                  <a:gd name="T30" fmla="*/ 82 w 91"/>
                  <a:gd name="T31" fmla="*/ 46 h 131"/>
                  <a:gd name="T32" fmla="*/ 45 w 91"/>
                  <a:gd name="T33" fmla="*/ 10 h 131"/>
                  <a:gd name="T34" fmla="*/ 45 w 91"/>
                  <a:gd name="T35" fmla="*/ 15 h 131"/>
                  <a:gd name="T36" fmla="*/ 68 w 91"/>
                  <a:gd name="T37" fmla="*/ 24 h 131"/>
                  <a:gd name="T38" fmla="*/ 68 w 91"/>
                  <a:gd name="T39" fmla="*/ 68 h 131"/>
                  <a:gd name="T40" fmla="*/ 45 w 91"/>
                  <a:gd name="T41" fmla="*/ 77 h 131"/>
                  <a:gd name="T42" fmla="*/ 45 w 91"/>
                  <a:gd name="T43" fmla="*/ 4 h 131"/>
                  <a:gd name="T44" fmla="*/ 4 w 91"/>
                  <a:gd name="T45" fmla="*/ 127 h 131"/>
                  <a:gd name="T46" fmla="*/ 45 w 91"/>
                  <a:gd name="T47" fmla="*/ 131 h 131"/>
                  <a:gd name="T48" fmla="*/ 0 w 91"/>
                  <a:gd name="T49" fmla="*/ 129 h 131"/>
                  <a:gd name="T50" fmla="*/ 2 w 91"/>
                  <a:gd name="T51" fmla="*/ 0 h 131"/>
                  <a:gd name="T52" fmla="*/ 45 w 91"/>
                  <a:gd name="T53" fmla="*/ 4 h 131"/>
                  <a:gd name="T54" fmla="*/ 20 w 91"/>
                  <a:gd name="T55" fmla="*/ 20 h 131"/>
                  <a:gd name="T56" fmla="*/ 20 w 91"/>
                  <a:gd name="T57" fmla="*/ 72 h 131"/>
                  <a:gd name="T58" fmla="*/ 45 w 91"/>
                  <a:gd name="T59" fmla="*/ 77 h 131"/>
                  <a:gd name="T60" fmla="*/ 14 w 91"/>
                  <a:gd name="T61" fmla="*/ 46 h 131"/>
                  <a:gd name="T62" fmla="*/ 45 w 91"/>
                  <a:gd name="T63" fmla="*/ 15 h 131"/>
                  <a:gd name="T64" fmla="*/ 45 w 91"/>
                  <a:gd name="T65" fmla="*/ 92 h 131"/>
                  <a:gd name="T66" fmla="*/ 36 w 91"/>
                  <a:gd name="T67" fmla="*/ 96 h 131"/>
                  <a:gd name="T68" fmla="*/ 36 w 91"/>
                  <a:gd name="T69" fmla="*/ 115 h 131"/>
                  <a:gd name="T70" fmla="*/ 45 w 91"/>
                  <a:gd name="T71" fmla="*/ 115 h 131"/>
                  <a:gd name="T72" fmla="*/ 36 w 91"/>
                  <a:gd name="T73" fmla="*/ 106 h 131"/>
                  <a:gd name="T74" fmla="*/ 39 w 91"/>
                  <a:gd name="T75" fmla="*/ 99 h 131"/>
                  <a:gd name="T76" fmla="*/ 45 w 91"/>
                  <a:gd name="T77" fmla="*/ 9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131">
                    <a:moveTo>
                      <a:pt x="86" y="4"/>
                    </a:moveTo>
                    <a:cubicBezTo>
                      <a:pt x="45" y="4"/>
                      <a:pt x="45" y="4"/>
                      <a:pt x="45" y="4"/>
                    </a:cubicBezTo>
                    <a:cubicBezTo>
                      <a:pt x="45" y="0"/>
                      <a:pt x="45" y="0"/>
                      <a:pt x="45" y="0"/>
                    </a:cubicBezTo>
                    <a:cubicBezTo>
                      <a:pt x="89" y="0"/>
                      <a:pt x="89" y="0"/>
                      <a:pt x="89" y="0"/>
                    </a:cubicBezTo>
                    <a:cubicBezTo>
                      <a:pt x="90" y="0"/>
                      <a:pt x="91" y="1"/>
                      <a:pt x="91" y="2"/>
                    </a:cubicBezTo>
                    <a:cubicBezTo>
                      <a:pt x="91" y="129"/>
                      <a:pt x="91" y="129"/>
                      <a:pt x="91" y="129"/>
                    </a:cubicBezTo>
                    <a:cubicBezTo>
                      <a:pt x="91" y="130"/>
                      <a:pt x="90" y="131"/>
                      <a:pt x="89" y="131"/>
                    </a:cubicBezTo>
                    <a:cubicBezTo>
                      <a:pt x="45" y="131"/>
                      <a:pt x="45" y="131"/>
                      <a:pt x="45" y="131"/>
                    </a:cubicBezTo>
                    <a:cubicBezTo>
                      <a:pt x="45" y="127"/>
                      <a:pt x="45" y="127"/>
                      <a:pt x="45" y="127"/>
                    </a:cubicBezTo>
                    <a:cubicBezTo>
                      <a:pt x="86" y="127"/>
                      <a:pt x="86" y="127"/>
                      <a:pt x="86" y="127"/>
                    </a:cubicBezTo>
                    <a:cubicBezTo>
                      <a:pt x="86" y="4"/>
                      <a:pt x="86" y="4"/>
                      <a:pt x="86" y="4"/>
                    </a:cubicBezTo>
                    <a:close/>
                    <a:moveTo>
                      <a:pt x="45" y="120"/>
                    </a:moveTo>
                    <a:cubicBezTo>
                      <a:pt x="45" y="120"/>
                      <a:pt x="45" y="120"/>
                      <a:pt x="45" y="120"/>
                    </a:cubicBezTo>
                    <a:cubicBezTo>
                      <a:pt x="49" y="120"/>
                      <a:pt x="53" y="118"/>
                      <a:pt x="55" y="116"/>
                    </a:cubicBezTo>
                    <a:cubicBezTo>
                      <a:pt x="55" y="115"/>
                      <a:pt x="55" y="115"/>
                      <a:pt x="55" y="115"/>
                    </a:cubicBezTo>
                    <a:cubicBezTo>
                      <a:pt x="58" y="113"/>
                      <a:pt x="59" y="110"/>
                      <a:pt x="59" y="106"/>
                    </a:cubicBezTo>
                    <a:cubicBezTo>
                      <a:pt x="59" y="102"/>
                      <a:pt x="58" y="98"/>
                      <a:pt x="55" y="96"/>
                    </a:cubicBezTo>
                    <a:cubicBezTo>
                      <a:pt x="53" y="93"/>
                      <a:pt x="49" y="92"/>
                      <a:pt x="45" y="92"/>
                    </a:cubicBezTo>
                    <a:cubicBezTo>
                      <a:pt x="45" y="92"/>
                      <a:pt x="45" y="92"/>
                      <a:pt x="45" y="92"/>
                    </a:cubicBezTo>
                    <a:cubicBezTo>
                      <a:pt x="45" y="97"/>
                      <a:pt x="45" y="97"/>
                      <a:pt x="45" y="97"/>
                    </a:cubicBezTo>
                    <a:cubicBezTo>
                      <a:pt x="45" y="97"/>
                      <a:pt x="45" y="97"/>
                      <a:pt x="45" y="97"/>
                    </a:cubicBezTo>
                    <a:cubicBezTo>
                      <a:pt x="48" y="97"/>
                      <a:pt x="50" y="98"/>
                      <a:pt x="52" y="99"/>
                    </a:cubicBezTo>
                    <a:cubicBezTo>
                      <a:pt x="53" y="101"/>
                      <a:pt x="54" y="103"/>
                      <a:pt x="54" y="106"/>
                    </a:cubicBezTo>
                    <a:cubicBezTo>
                      <a:pt x="54" y="108"/>
                      <a:pt x="53" y="110"/>
                      <a:pt x="52" y="112"/>
                    </a:cubicBezTo>
                    <a:cubicBezTo>
                      <a:pt x="52" y="112"/>
                      <a:pt x="52" y="112"/>
                      <a:pt x="52" y="112"/>
                    </a:cubicBezTo>
                    <a:cubicBezTo>
                      <a:pt x="50" y="114"/>
                      <a:pt x="48" y="115"/>
                      <a:pt x="45" y="115"/>
                    </a:cubicBezTo>
                    <a:cubicBezTo>
                      <a:pt x="45" y="115"/>
                      <a:pt x="45" y="115"/>
                      <a:pt x="45" y="115"/>
                    </a:cubicBezTo>
                    <a:cubicBezTo>
                      <a:pt x="45" y="120"/>
                      <a:pt x="45" y="120"/>
                      <a:pt x="45" y="120"/>
                    </a:cubicBezTo>
                    <a:close/>
                    <a:moveTo>
                      <a:pt x="45" y="82"/>
                    </a:moveTo>
                    <a:cubicBezTo>
                      <a:pt x="45" y="82"/>
                      <a:pt x="45" y="82"/>
                      <a:pt x="45" y="82"/>
                    </a:cubicBezTo>
                    <a:cubicBezTo>
                      <a:pt x="55" y="82"/>
                      <a:pt x="64" y="78"/>
                      <a:pt x="71" y="72"/>
                    </a:cubicBezTo>
                    <a:cubicBezTo>
                      <a:pt x="77" y="65"/>
                      <a:pt x="82" y="56"/>
                      <a:pt x="82" y="46"/>
                    </a:cubicBezTo>
                    <a:cubicBezTo>
                      <a:pt x="82" y="36"/>
                      <a:pt x="77" y="27"/>
                      <a:pt x="71" y="20"/>
                    </a:cubicBezTo>
                    <a:cubicBezTo>
                      <a:pt x="64" y="14"/>
                      <a:pt x="55" y="10"/>
                      <a:pt x="45" y="10"/>
                    </a:cubicBezTo>
                    <a:cubicBezTo>
                      <a:pt x="45" y="10"/>
                      <a:pt x="45" y="10"/>
                      <a:pt x="45" y="10"/>
                    </a:cubicBezTo>
                    <a:cubicBezTo>
                      <a:pt x="45" y="15"/>
                      <a:pt x="45" y="15"/>
                      <a:pt x="45" y="15"/>
                    </a:cubicBezTo>
                    <a:cubicBezTo>
                      <a:pt x="45" y="15"/>
                      <a:pt x="45" y="15"/>
                      <a:pt x="45" y="15"/>
                    </a:cubicBezTo>
                    <a:cubicBezTo>
                      <a:pt x="54" y="15"/>
                      <a:pt x="62" y="18"/>
                      <a:pt x="68" y="24"/>
                    </a:cubicBezTo>
                    <a:cubicBezTo>
                      <a:pt x="73" y="30"/>
                      <a:pt x="77" y="37"/>
                      <a:pt x="77" y="46"/>
                    </a:cubicBezTo>
                    <a:cubicBezTo>
                      <a:pt x="77" y="55"/>
                      <a:pt x="73" y="62"/>
                      <a:pt x="68" y="68"/>
                    </a:cubicBezTo>
                    <a:cubicBezTo>
                      <a:pt x="62" y="74"/>
                      <a:pt x="54" y="77"/>
                      <a:pt x="45" y="77"/>
                    </a:cubicBezTo>
                    <a:cubicBezTo>
                      <a:pt x="45" y="77"/>
                      <a:pt x="45" y="77"/>
                      <a:pt x="45" y="77"/>
                    </a:cubicBezTo>
                    <a:lnTo>
                      <a:pt x="45" y="82"/>
                    </a:lnTo>
                    <a:close/>
                    <a:moveTo>
                      <a:pt x="45" y="4"/>
                    </a:moveTo>
                    <a:cubicBezTo>
                      <a:pt x="4" y="4"/>
                      <a:pt x="4" y="4"/>
                      <a:pt x="4" y="4"/>
                    </a:cubicBezTo>
                    <a:cubicBezTo>
                      <a:pt x="4" y="127"/>
                      <a:pt x="4" y="127"/>
                      <a:pt x="4" y="127"/>
                    </a:cubicBezTo>
                    <a:cubicBezTo>
                      <a:pt x="45" y="127"/>
                      <a:pt x="45" y="127"/>
                      <a:pt x="45" y="127"/>
                    </a:cubicBezTo>
                    <a:cubicBezTo>
                      <a:pt x="45" y="131"/>
                      <a:pt x="45" y="131"/>
                      <a:pt x="45" y="131"/>
                    </a:cubicBezTo>
                    <a:cubicBezTo>
                      <a:pt x="2" y="131"/>
                      <a:pt x="2" y="131"/>
                      <a:pt x="2" y="131"/>
                    </a:cubicBezTo>
                    <a:cubicBezTo>
                      <a:pt x="1" y="131"/>
                      <a:pt x="0" y="130"/>
                      <a:pt x="0" y="129"/>
                    </a:cubicBezTo>
                    <a:cubicBezTo>
                      <a:pt x="0" y="2"/>
                      <a:pt x="0" y="2"/>
                      <a:pt x="0" y="2"/>
                    </a:cubicBezTo>
                    <a:cubicBezTo>
                      <a:pt x="0" y="1"/>
                      <a:pt x="1" y="0"/>
                      <a:pt x="2" y="0"/>
                    </a:cubicBezTo>
                    <a:cubicBezTo>
                      <a:pt x="45" y="0"/>
                      <a:pt x="45" y="0"/>
                      <a:pt x="45" y="0"/>
                    </a:cubicBezTo>
                    <a:cubicBezTo>
                      <a:pt x="45" y="4"/>
                      <a:pt x="45" y="4"/>
                      <a:pt x="45" y="4"/>
                    </a:cubicBezTo>
                    <a:close/>
                    <a:moveTo>
                      <a:pt x="45" y="10"/>
                    </a:moveTo>
                    <a:cubicBezTo>
                      <a:pt x="35" y="10"/>
                      <a:pt x="26" y="14"/>
                      <a:pt x="20" y="20"/>
                    </a:cubicBezTo>
                    <a:cubicBezTo>
                      <a:pt x="13" y="27"/>
                      <a:pt x="9" y="36"/>
                      <a:pt x="9" y="46"/>
                    </a:cubicBezTo>
                    <a:cubicBezTo>
                      <a:pt x="9" y="56"/>
                      <a:pt x="13" y="65"/>
                      <a:pt x="20" y="72"/>
                    </a:cubicBezTo>
                    <a:cubicBezTo>
                      <a:pt x="26" y="78"/>
                      <a:pt x="35" y="82"/>
                      <a:pt x="45" y="82"/>
                    </a:cubicBezTo>
                    <a:cubicBezTo>
                      <a:pt x="45" y="77"/>
                      <a:pt x="45" y="77"/>
                      <a:pt x="45" y="77"/>
                    </a:cubicBezTo>
                    <a:cubicBezTo>
                      <a:pt x="37" y="77"/>
                      <a:pt x="29" y="74"/>
                      <a:pt x="23" y="68"/>
                    </a:cubicBezTo>
                    <a:cubicBezTo>
                      <a:pt x="18" y="62"/>
                      <a:pt x="14" y="55"/>
                      <a:pt x="14" y="46"/>
                    </a:cubicBezTo>
                    <a:cubicBezTo>
                      <a:pt x="14" y="37"/>
                      <a:pt x="18" y="30"/>
                      <a:pt x="23" y="24"/>
                    </a:cubicBezTo>
                    <a:cubicBezTo>
                      <a:pt x="29" y="18"/>
                      <a:pt x="37" y="15"/>
                      <a:pt x="45" y="15"/>
                    </a:cubicBezTo>
                    <a:cubicBezTo>
                      <a:pt x="45" y="10"/>
                      <a:pt x="45" y="10"/>
                      <a:pt x="45" y="10"/>
                    </a:cubicBezTo>
                    <a:close/>
                    <a:moveTo>
                      <a:pt x="45" y="92"/>
                    </a:moveTo>
                    <a:cubicBezTo>
                      <a:pt x="42" y="92"/>
                      <a:pt x="38" y="93"/>
                      <a:pt x="36" y="96"/>
                    </a:cubicBezTo>
                    <a:cubicBezTo>
                      <a:pt x="36" y="96"/>
                      <a:pt x="36" y="96"/>
                      <a:pt x="36" y="96"/>
                    </a:cubicBezTo>
                    <a:cubicBezTo>
                      <a:pt x="33" y="98"/>
                      <a:pt x="32" y="102"/>
                      <a:pt x="32" y="106"/>
                    </a:cubicBezTo>
                    <a:cubicBezTo>
                      <a:pt x="32" y="110"/>
                      <a:pt x="33" y="113"/>
                      <a:pt x="36" y="115"/>
                    </a:cubicBezTo>
                    <a:cubicBezTo>
                      <a:pt x="38" y="118"/>
                      <a:pt x="42" y="120"/>
                      <a:pt x="45" y="120"/>
                    </a:cubicBezTo>
                    <a:cubicBezTo>
                      <a:pt x="45" y="115"/>
                      <a:pt x="45" y="115"/>
                      <a:pt x="45" y="115"/>
                    </a:cubicBezTo>
                    <a:cubicBezTo>
                      <a:pt x="43" y="115"/>
                      <a:pt x="41" y="114"/>
                      <a:pt x="39" y="112"/>
                    </a:cubicBezTo>
                    <a:cubicBezTo>
                      <a:pt x="37" y="110"/>
                      <a:pt x="36" y="108"/>
                      <a:pt x="36" y="106"/>
                    </a:cubicBezTo>
                    <a:cubicBezTo>
                      <a:pt x="36" y="103"/>
                      <a:pt x="37" y="101"/>
                      <a:pt x="39" y="99"/>
                    </a:cubicBezTo>
                    <a:cubicBezTo>
                      <a:pt x="39" y="99"/>
                      <a:pt x="39" y="99"/>
                      <a:pt x="39" y="99"/>
                    </a:cubicBezTo>
                    <a:cubicBezTo>
                      <a:pt x="41" y="98"/>
                      <a:pt x="43" y="97"/>
                      <a:pt x="45" y="97"/>
                    </a:cubicBezTo>
                    <a:lnTo>
                      <a:pt x="4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0" name="Freeform 143"/>
              <p:cNvSpPr>
                <a:spLocks noEditPoints="1"/>
              </p:cNvSpPr>
              <p:nvPr/>
            </p:nvSpPr>
            <p:spPr bwMode="auto">
              <a:xfrm>
                <a:off x="9124964" y="1819286"/>
                <a:ext cx="50801" cy="31751"/>
              </a:xfrm>
              <a:custGeom>
                <a:avLst/>
                <a:gdLst>
                  <a:gd name="T0" fmla="*/ 17 w 22"/>
                  <a:gd name="T1" fmla="*/ 9 h 14"/>
                  <a:gd name="T2" fmla="*/ 16 w 22"/>
                  <a:gd name="T3" fmla="*/ 6 h 14"/>
                  <a:gd name="T4" fmla="*/ 16 w 22"/>
                  <a:gd name="T5" fmla="*/ 6 h 14"/>
                  <a:gd name="T6" fmla="*/ 12 w 22"/>
                  <a:gd name="T7" fmla="*/ 5 h 14"/>
                  <a:gd name="T8" fmla="*/ 11 w 22"/>
                  <a:gd name="T9" fmla="*/ 5 h 14"/>
                  <a:gd name="T10" fmla="*/ 11 w 22"/>
                  <a:gd name="T11" fmla="*/ 0 h 14"/>
                  <a:gd name="T12" fmla="*/ 12 w 22"/>
                  <a:gd name="T13" fmla="*/ 0 h 14"/>
                  <a:gd name="T14" fmla="*/ 19 w 22"/>
                  <a:gd name="T15" fmla="*/ 3 h 14"/>
                  <a:gd name="T16" fmla="*/ 19 w 22"/>
                  <a:gd name="T17" fmla="*/ 3 h 14"/>
                  <a:gd name="T18" fmla="*/ 22 w 22"/>
                  <a:gd name="T19" fmla="*/ 10 h 14"/>
                  <a:gd name="T20" fmla="*/ 22 w 22"/>
                  <a:gd name="T21" fmla="*/ 11 h 14"/>
                  <a:gd name="T22" fmla="*/ 22 w 22"/>
                  <a:gd name="T23" fmla="*/ 11 h 14"/>
                  <a:gd name="T24" fmla="*/ 22 w 22"/>
                  <a:gd name="T25" fmla="*/ 12 h 14"/>
                  <a:gd name="T26" fmla="*/ 19 w 22"/>
                  <a:gd name="T27" fmla="*/ 14 h 14"/>
                  <a:gd name="T28" fmla="*/ 11 w 22"/>
                  <a:gd name="T29" fmla="*/ 14 h 14"/>
                  <a:gd name="T30" fmla="*/ 11 w 22"/>
                  <a:gd name="T31" fmla="*/ 9 h 14"/>
                  <a:gd name="T32" fmla="*/ 17 w 22"/>
                  <a:gd name="T33" fmla="*/ 9 h 14"/>
                  <a:gd name="T34" fmla="*/ 11 w 22"/>
                  <a:gd name="T35" fmla="*/ 5 h 14"/>
                  <a:gd name="T36" fmla="*/ 9 w 22"/>
                  <a:gd name="T37" fmla="*/ 5 h 14"/>
                  <a:gd name="T38" fmla="*/ 6 w 22"/>
                  <a:gd name="T39" fmla="*/ 6 h 14"/>
                  <a:gd name="T40" fmla="*/ 4 w 22"/>
                  <a:gd name="T41" fmla="*/ 9 h 14"/>
                  <a:gd name="T42" fmla="*/ 11 w 22"/>
                  <a:gd name="T43" fmla="*/ 9 h 14"/>
                  <a:gd name="T44" fmla="*/ 11 w 22"/>
                  <a:gd name="T45" fmla="*/ 14 h 14"/>
                  <a:gd name="T46" fmla="*/ 2 w 22"/>
                  <a:gd name="T47" fmla="*/ 14 h 14"/>
                  <a:gd name="T48" fmla="*/ 2 w 22"/>
                  <a:gd name="T49" fmla="*/ 14 h 14"/>
                  <a:gd name="T50" fmla="*/ 0 w 22"/>
                  <a:gd name="T51" fmla="*/ 12 h 14"/>
                  <a:gd name="T52" fmla="*/ 0 w 22"/>
                  <a:gd name="T53" fmla="*/ 11 h 14"/>
                  <a:gd name="T54" fmla="*/ 0 w 22"/>
                  <a:gd name="T55" fmla="*/ 11 h 14"/>
                  <a:gd name="T56" fmla="*/ 0 w 22"/>
                  <a:gd name="T57" fmla="*/ 10 h 14"/>
                  <a:gd name="T58" fmla="*/ 2 w 22"/>
                  <a:gd name="T59" fmla="*/ 3 h 14"/>
                  <a:gd name="T60" fmla="*/ 9 w 22"/>
                  <a:gd name="T61" fmla="*/ 0 h 14"/>
                  <a:gd name="T62" fmla="*/ 11 w 22"/>
                  <a:gd name="T63" fmla="*/ 0 h 14"/>
                  <a:gd name="T64" fmla="*/ 11 w 22"/>
                  <a:gd name="T65"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14">
                    <a:moveTo>
                      <a:pt x="17" y="9"/>
                    </a:moveTo>
                    <a:cubicBezTo>
                      <a:pt x="17" y="8"/>
                      <a:pt x="17" y="7"/>
                      <a:pt x="16" y="6"/>
                    </a:cubicBezTo>
                    <a:cubicBezTo>
                      <a:pt x="16" y="6"/>
                      <a:pt x="16" y="6"/>
                      <a:pt x="16" y="6"/>
                    </a:cubicBezTo>
                    <a:cubicBezTo>
                      <a:pt x="15" y="5"/>
                      <a:pt x="14" y="5"/>
                      <a:pt x="12" y="5"/>
                    </a:cubicBezTo>
                    <a:cubicBezTo>
                      <a:pt x="11" y="5"/>
                      <a:pt x="11" y="5"/>
                      <a:pt x="11" y="5"/>
                    </a:cubicBezTo>
                    <a:cubicBezTo>
                      <a:pt x="11" y="0"/>
                      <a:pt x="11" y="0"/>
                      <a:pt x="11" y="0"/>
                    </a:cubicBezTo>
                    <a:cubicBezTo>
                      <a:pt x="12" y="0"/>
                      <a:pt x="12" y="0"/>
                      <a:pt x="12" y="0"/>
                    </a:cubicBezTo>
                    <a:cubicBezTo>
                      <a:pt x="15" y="0"/>
                      <a:pt x="17" y="1"/>
                      <a:pt x="19" y="3"/>
                    </a:cubicBezTo>
                    <a:cubicBezTo>
                      <a:pt x="19" y="3"/>
                      <a:pt x="19" y="3"/>
                      <a:pt x="19" y="3"/>
                    </a:cubicBezTo>
                    <a:cubicBezTo>
                      <a:pt x="21" y="5"/>
                      <a:pt x="22" y="7"/>
                      <a:pt x="22" y="10"/>
                    </a:cubicBezTo>
                    <a:cubicBezTo>
                      <a:pt x="22" y="10"/>
                      <a:pt x="22" y="11"/>
                      <a:pt x="22" y="11"/>
                    </a:cubicBezTo>
                    <a:cubicBezTo>
                      <a:pt x="22" y="11"/>
                      <a:pt x="22" y="11"/>
                      <a:pt x="22" y="11"/>
                    </a:cubicBezTo>
                    <a:cubicBezTo>
                      <a:pt x="22" y="11"/>
                      <a:pt x="22" y="12"/>
                      <a:pt x="22" y="12"/>
                    </a:cubicBezTo>
                    <a:cubicBezTo>
                      <a:pt x="21" y="13"/>
                      <a:pt x="20" y="14"/>
                      <a:pt x="19" y="14"/>
                    </a:cubicBezTo>
                    <a:cubicBezTo>
                      <a:pt x="11" y="14"/>
                      <a:pt x="11" y="14"/>
                      <a:pt x="11" y="14"/>
                    </a:cubicBezTo>
                    <a:cubicBezTo>
                      <a:pt x="11" y="9"/>
                      <a:pt x="11" y="9"/>
                      <a:pt x="11" y="9"/>
                    </a:cubicBezTo>
                    <a:lnTo>
                      <a:pt x="17" y="9"/>
                    </a:lnTo>
                    <a:close/>
                    <a:moveTo>
                      <a:pt x="11" y="5"/>
                    </a:moveTo>
                    <a:cubicBezTo>
                      <a:pt x="9" y="5"/>
                      <a:pt x="9" y="5"/>
                      <a:pt x="9" y="5"/>
                    </a:cubicBezTo>
                    <a:cubicBezTo>
                      <a:pt x="8" y="5"/>
                      <a:pt x="7" y="6"/>
                      <a:pt x="6" y="6"/>
                    </a:cubicBezTo>
                    <a:cubicBezTo>
                      <a:pt x="5" y="7"/>
                      <a:pt x="5" y="8"/>
                      <a:pt x="4" y="9"/>
                    </a:cubicBezTo>
                    <a:cubicBezTo>
                      <a:pt x="11" y="9"/>
                      <a:pt x="11" y="9"/>
                      <a:pt x="11" y="9"/>
                    </a:cubicBezTo>
                    <a:cubicBezTo>
                      <a:pt x="11" y="14"/>
                      <a:pt x="11" y="14"/>
                      <a:pt x="11" y="14"/>
                    </a:cubicBezTo>
                    <a:cubicBezTo>
                      <a:pt x="2" y="14"/>
                      <a:pt x="2" y="14"/>
                      <a:pt x="2" y="14"/>
                    </a:cubicBezTo>
                    <a:cubicBezTo>
                      <a:pt x="2" y="14"/>
                      <a:pt x="2" y="14"/>
                      <a:pt x="2" y="14"/>
                    </a:cubicBezTo>
                    <a:cubicBezTo>
                      <a:pt x="1" y="14"/>
                      <a:pt x="0" y="13"/>
                      <a:pt x="0" y="12"/>
                    </a:cubicBezTo>
                    <a:cubicBezTo>
                      <a:pt x="0" y="12"/>
                      <a:pt x="0" y="12"/>
                      <a:pt x="0" y="11"/>
                    </a:cubicBezTo>
                    <a:cubicBezTo>
                      <a:pt x="0" y="11"/>
                      <a:pt x="0" y="11"/>
                      <a:pt x="0" y="11"/>
                    </a:cubicBezTo>
                    <a:cubicBezTo>
                      <a:pt x="0" y="11"/>
                      <a:pt x="0" y="10"/>
                      <a:pt x="0" y="10"/>
                    </a:cubicBezTo>
                    <a:cubicBezTo>
                      <a:pt x="0" y="7"/>
                      <a:pt x="1" y="5"/>
                      <a:pt x="2" y="3"/>
                    </a:cubicBezTo>
                    <a:cubicBezTo>
                      <a:pt x="4" y="1"/>
                      <a:pt x="7" y="0"/>
                      <a:pt x="9" y="0"/>
                    </a:cubicBezTo>
                    <a:cubicBezTo>
                      <a:pt x="11" y="0"/>
                      <a:pt x="11" y="0"/>
                      <a:pt x="11" y="0"/>
                    </a:cubicBez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1" name="Freeform 144"/>
              <p:cNvSpPr>
                <a:spLocks noEditPoints="1"/>
              </p:cNvSpPr>
              <p:nvPr/>
            </p:nvSpPr>
            <p:spPr bwMode="auto">
              <a:xfrm>
                <a:off x="9102739" y="1854212"/>
                <a:ext cx="206375" cy="295277"/>
              </a:xfrm>
              <a:custGeom>
                <a:avLst/>
                <a:gdLst>
                  <a:gd name="T0" fmla="*/ 86 w 91"/>
                  <a:gd name="T1" fmla="*/ 127 h 131"/>
                  <a:gd name="T2" fmla="*/ 45 w 91"/>
                  <a:gd name="T3" fmla="*/ 4 h 131"/>
                  <a:gd name="T4" fmla="*/ 89 w 91"/>
                  <a:gd name="T5" fmla="*/ 0 h 131"/>
                  <a:gd name="T6" fmla="*/ 91 w 91"/>
                  <a:gd name="T7" fmla="*/ 129 h 131"/>
                  <a:gd name="T8" fmla="*/ 45 w 91"/>
                  <a:gd name="T9" fmla="*/ 131 h 131"/>
                  <a:gd name="T10" fmla="*/ 45 w 91"/>
                  <a:gd name="T11" fmla="*/ 120 h 131"/>
                  <a:gd name="T12" fmla="*/ 55 w 91"/>
                  <a:gd name="T13" fmla="*/ 116 h 131"/>
                  <a:gd name="T14" fmla="*/ 59 w 91"/>
                  <a:gd name="T15" fmla="*/ 106 h 131"/>
                  <a:gd name="T16" fmla="*/ 55 w 91"/>
                  <a:gd name="T17" fmla="*/ 96 h 131"/>
                  <a:gd name="T18" fmla="*/ 45 w 91"/>
                  <a:gd name="T19" fmla="*/ 92 h 131"/>
                  <a:gd name="T20" fmla="*/ 45 w 91"/>
                  <a:gd name="T21" fmla="*/ 97 h 131"/>
                  <a:gd name="T22" fmla="*/ 52 w 91"/>
                  <a:gd name="T23" fmla="*/ 99 h 131"/>
                  <a:gd name="T24" fmla="*/ 54 w 91"/>
                  <a:gd name="T25" fmla="*/ 106 h 131"/>
                  <a:gd name="T26" fmla="*/ 52 w 91"/>
                  <a:gd name="T27" fmla="*/ 112 h 131"/>
                  <a:gd name="T28" fmla="*/ 45 w 91"/>
                  <a:gd name="T29" fmla="*/ 115 h 131"/>
                  <a:gd name="T30" fmla="*/ 45 w 91"/>
                  <a:gd name="T31" fmla="*/ 82 h 131"/>
                  <a:gd name="T32" fmla="*/ 71 w 91"/>
                  <a:gd name="T33" fmla="*/ 72 h 131"/>
                  <a:gd name="T34" fmla="*/ 71 w 91"/>
                  <a:gd name="T35" fmla="*/ 20 h 131"/>
                  <a:gd name="T36" fmla="*/ 45 w 91"/>
                  <a:gd name="T37" fmla="*/ 10 h 131"/>
                  <a:gd name="T38" fmla="*/ 45 w 91"/>
                  <a:gd name="T39" fmla="*/ 15 h 131"/>
                  <a:gd name="T40" fmla="*/ 77 w 91"/>
                  <a:gd name="T41" fmla="*/ 46 h 131"/>
                  <a:gd name="T42" fmla="*/ 45 w 91"/>
                  <a:gd name="T43" fmla="*/ 77 h 131"/>
                  <a:gd name="T44" fmla="*/ 45 w 91"/>
                  <a:gd name="T45" fmla="*/ 82 h 131"/>
                  <a:gd name="T46" fmla="*/ 45 w 91"/>
                  <a:gd name="T47" fmla="*/ 127 h 131"/>
                  <a:gd name="T48" fmla="*/ 2 w 91"/>
                  <a:gd name="T49" fmla="*/ 131 h 131"/>
                  <a:gd name="T50" fmla="*/ 0 w 91"/>
                  <a:gd name="T51" fmla="*/ 2 h 131"/>
                  <a:gd name="T52" fmla="*/ 18 w 91"/>
                  <a:gd name="T53" fmla="*/ 0 h 131"/>
                  <a:gd name="T54" fmla="*/ 45 w 91"/>
                  <a:gd name="T55" fmla="*/ 0 h 131"/>
                  <a:gd name="T56" fmla="*/ 23 w 91"/>
                  <a:gd name="T57" fmla="*/ 4 h 131"/>
                  <a:gd name="T58" fmla="*/ 4 w 91"/>
                  <a:gd name="T59" fmla="*/ 4 h 131"/>
                  <a:gd name="T60" fmla="*/ 45 w 91"/>
                  <a:gd name="T61" fmla="*/ 10 h 131"/>
                  <a:gd name="T62" fmla="*/ 9 w 91"/>
                  <a:gd name="T63" fmla="*/ 46 h 131"/>
                  <a:gd name="T64" fmla="*/ 45 w 91"/>
                  <a:gd name="T65" fmla="*/ 82 h 131"/>
                  <a:gd name="T66" fmla="*/ 23 w 91"/>
                  <a:gd name="T67" fmla="*/ 68 h 131"/>
                  <a:gd name="T68" fmla="*/ 23 w 91"/>
                  <a:gd name="T69" fmla="*/ 24 h 131"/>
                  <a:gd name="T70" fmla="*/ 45 w 91"/>
                  <a:gd name="T71" fmla="*/ 10 h 131"/>
                  <a:gd name="T72" fmla="*/ 35 w 91"/>
                  <a:gd name="T73" fmla="*/ 96 h 131"/>
                  <a:gd name="T74" fmla="*/ 31 w 91"/>
                  <a:gd name="T75" fmla="*/ 106 h 131"/>
                  <a:gd name="T76" fmla="*/ 45 w 91"/>
                  <a:gd name="T77" fmla="*/ 120 h 131"/>
                  <a:gd name="T78" fmla="*/ 39 w 91"/>
                  <a:gd name="T79" fmla="*/ 112 h 131"/>
                  <a:gd name="T80" fmla="*/ 39 w 91"/>
                  <a:gd name="T81" fmla="*/ 99 h 131"/>
                  <a:gd name="T82" fmla="*/ 39 w 91"/>
                  <a:gd name="T83" fmla="*/ 99 h 131"/>
                  <a:gd name="T84" fmla="*/ 45 w 91"/>
                  <a:gd name="T85" fmla="*/ 9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1" h="131">
                    <a:moveTo>
                      <a:pt x="45" y="127"/>
                    </a:moveTo>
                    <a:cubicBezTo>
                      <a:pt x="86" y="127"/>
                      <a:pt x="86" y="127"/>
                      <a:pt x="86" y="127"/>
                    </a:cubicBezTo>
                    <a:cubicBezTo>
                      <a:pt x="86" y="4"/>
                      <a:pt x="86" y="4"/>
                      <a:pt x="86" y="4"/>
                    </a:cubicBezTo>
                    <a:cubicBezTo>
                      <a:pt x="45" y="4"/>
                      <a:pt x="45" y="4"/>
                      <a:pt x="45" y="4"/>
                    </a:cubicBezTo>
                    <a:cubicBezTo>
                      <a:pt x="45" y="0"/>
                      <a:pt x="45" y="0"/>
                      <a:pt x="45" y="0"/>
                    </a:cubicBezTo>
                    <a:cubicBezTo>
                      <a:pt x="89" y="0"/>
                      <a:pt x="89" y="0"/>
                      <a:pt x="89" y="0"/>
                    </a:cubicBezTo>
                    <a:cubicBezTo>
                      <a:pt x="90" y="0"/>
                      <a:pt x="91" y="1"/>
                      <a:pt x="91" y="2"/>
                    </a:cubicBezTo>
                    <a:cubicBezTo>
                      <a:pt x="91" y="129"/>
                      <a:pt x="91" y="129"/>
                      <a:pt x="91" y="129"/>
                    </a:cubicBezTo>
                    <a:cubicBezTo>
                      <a:pt x="91" y="130"/>
                      <a:pt x="90" y="131"/>
                      <a:pt x="89" y="131"/>
                    </a:cubicBezTo>
                    <a:cubicBezTo>
                      <a:pt x="45" y="131"/>
                      <a:pt x="45" y="131"/>
                      <a:pt x="45" y="131"/>
                    </a:cubicBezTo>
                    <a:cubicBezTo>
                      <a:pt x="45" y="127"/>
                      <a:pt x="45" y="127"/>
                      <a:pt x="45" y="127"/>
                    </a:cubicBezTo>
                    <a:close/>
                    <a:moveTo>
                      <a:pt x="45" y="120"/>
                    </a:moveTo>
                    <a:cubicBezTo>
                      <a:pt x="45" y="120"/>
                      <a:pt x="45" y="120"/>
                      <a:pt x="45" y="120"/>
                    </a:cubicBezTo>
                    <a:cubicBezTo>
                      <a:pt x="49" y="120"/>
                      <a:pt x="52" y="118"/>
                      <a:pt x="55" y="116"/>
                    </a:cubicBezTo>
                    <a:cubicBezTo>
                      <a:pt x="55" y="115"/>
                      <a:pt x="55" y="115"/>
                      <a:pt x="55" y="115"/>
                    </a:cubicBezTo>
                    <a:cubicBezTo>
                      <a:pt x="58" y="113"/>
                      <a:pt x="59" y="110"/>
                      <a:pt x="59" y="106"/>
                    </a:cubicBezTo>
                    <a:cubicBezTo>
                      <a:pt x="59" y="102"/>
                      <a:pt x="58" y="98"/>
                      <a:pt x="55" y="96"/>
                    </a:cubicBezTo>
                    <a:cubicBezTo>
                      <a:pt x="55" y="96"/>
                      <a:pt x="55" y="96"/>
                      <a:pt x="55" y="96"/>
                    </a:cubicBezTo>
                    <a:cubicBezTo>
                      <a:pt x="53" y="93"/>
                      <a:pt x="49" y="92"/>
                      <a:pt x="45" y="92"/>
                    </a:cubicBezTo>
                    <a:cubicBezTo>
                      <a:pt x="45" y="92"/>
                      <a:pt x="45" y="92"/>
                      <a:pt x="45" y="92"/>
                    </a:cubicBezTo>
                    <a:cubicBezTo>
                      <a:pt x="45" y="97"/>
                      <a:pt x="45" y="97"/>
                      <a:pt x="45" y="97"/>
                    </a:cubicBezTo>
                    <a:cubicBezTo>
                      <a:pt x="45" y="97"/>
                      <a:pt x="45" y="97"/>
                      <a:pt x="45" y="97"/>
                    </a:cubicBezTo>
                    <a:cubicBezTo>
                      <a:pt x="48" y="97"/>
                      <a:pt x="50" y="98"/>
                      <a:pt x="52" y="99"/>
                    </a:cubicBezTo>
                    <a:cubicBezTo>
                      <a:pt x="52" y="99"/>
                      <a:pt x="52" y="99"/>
                      <a:pt x="52" y="99"/>
                    </a:cubicBezTo>
                    <a:cubicBezTo>
                      <a:pt x="52" y="99"/>
                      <a:pt x="52" y="99"/>
                      <a:pt x="52" y="99"/>
                    </a:cubicBezTo>
                    <a:cubicBezTo>
                      <a:pt x="53" y="101"/>
                      <a:pt x="54" y="103"/>
                      <a:pt x="54" y="106"/>
                    </a:cubicBezTo>
                    <a:cubicBezTo>
                      <a:pt x="54" y="108"/>
                      <a:pt x="53" y="110"/>
                      <a:pt x="52" y="112"/>
                    </a:cubicBezTo>
                    <a:cubicBezTo>
                      <a:pt x="52" y="112"/>
                      <a:pt x="52" y="112"/>
                      <a:pt x="52" y="112"/>
                    </a:cubicBezTo>
                    <a:cubicBezTo>
                      <a:pt x="50" y="114"/>
                      <a:pt x="48" y="115"/>
                      <a:pt x="45" y="115"/>
                    </a:cubicBezTo>
                    <a:cubicBezTo>
                      <a:pt x="45" y="115"/>
                      <a:pt x="45" y="115"/>
                      <a:pt x="45" y="115"/>
                    </a:cubicBezTo>
                    <a:cubicBezTo>
                      <a:pt x="45" y="120"/>
                      <a:pt x="45" y="120"/>
                      <a:pt x="45" y="120"/>
                    </a:cubicBezTo>
                    <a:close/>
                    <a:moveTo>
                      <a:pt x="45" y="82"/>
                    </a:moveTo>
                    <a:cubicBezTo>
                      <a:pt x="45" y="82"/>
                      <a:pt x="45" y="82"/>
                      <a:pt x="45" y="82"/>
                    </a:cubicBezTo>
                    <a:cubicBezTo>
                      <a:pt x="55" y="82"/>
                      <a:pt x="64" y="78"/>
                      <a:pt x="71" y="72"/>
                    </a:cubicBezTo>
                    <a:cubicBezTo>
                      <a:pt x="77" y="65"/>
                      <a:pt x="81" y="56"/>
                      <a:pt x="81" y="46"/>
                    </a:cubicBezTo>
                    <a:cubicBezTo>
                      <a:pt x="81" y="36"/>
                      <a:pt x="77" y="27"/>
                      <a:pt x="71" y="20"/>
                    </a:cubicBezTo>
                    <a:cubicBezTo>
                      <a:pt x="64" y="14"/>
                      <a:pt x="55" y="10"/>
                      <a:pt x="45" y="10"/>
                    </a:cubicBezTo>
                    <a:cubicBezTo>
                      <a:pt x="45" y="10"/>
                      <a:pt x="45" y="10"/>
                      <a:pt x="45" y="10"/>
                    </a:cubicBezTo>
                    <a:cubicBezTo>
                      <a:pt x="45" y="15"/>
                      <a:pt x="45" y="15"/>
                      <a:pt x="45" y="15"/>
                    </a:cubicBezTo>
                    <a:cubicBezTo>
                      <a:pt x="45" y="15"/>
                      <a:pt x="45" y="15"/>
                      <a:pt x="45" y="15"/>
                    </a:cubicBezTo>
                    <a:cubicBezTo>
                      <a:pt x="54" y="15"/>
                      <a:pt x="62" y="18"/>
                      <a:pt x="67" y="24"/>
                    </a:cubicBezTo>
                    <a:cubicBezTo>
                      <a:pt x="73" y="30"/>
                      <a:pt x="77" y="37"/>
                      <a:pt x="77" y="46"/>
                    </a:cubicBezTo>
                    <a:cubicBezTo>
                      <a:pt x="77" y="55"/>
                      <a:pt x="73" y="62"/>
                      <a:pt x="67" y="68"/>
                    </a:cubicBezTo>
                    <a:cubicBezTo>
                      <a:pt x="62" y="74"/>
                      <a:pt x="54" y="77"/>
                      <a:pt x="45" y="77"/>
                    </a:cubicBezTo>
                    <a:cubicBezTo>
                      <a:pt x="45" y="77"/>
                      <a:pt x="45" y="77"/>
                      <a:pt x="45" y="77"/>
                    </a:cubicBezTo>
                    <a:lnTo>
                      <a:pt x="45" y="82"/>
                    </a:lnTo>
                    <a:close/>
                    <a:moveTo>
                      <a:pt x="4" y="127"/>
                    </a:moveTo>
                    <a:cubicBezTo>
                      <a:pt x="45" y="127"/>
                      <a:pt x="45" y="127"/>
                      <a:pt x="45" y="127"/>
                    </a:cubicBezTo>
                    <a:cubicBezTo>
                      <a:pt x="45" y="131"/>
                      <a:pt x="45" y="131"/>
                      <a:pt x="45" y="131"/>
                    </a:cubicBezTo>
                    <a:cubicBezTo>
                      <a:pt x="2" y="131"/>
                      <a:pt x="2" y="131"/>
                      <a:pt x="2" y="131"/>
                    </a:cubicBezTo>
                    <a:cubicBezTo>
                      <a:pt x="1" y="131"/>
                      <a:pt x="0" y="130"/>
                      <a:pt x="0" y="129"/>
                    </a:cubicBezTo>
                    <a:cubicBezTo>
                      <a:pt x="0" y="2"/>
                      <a:pt x="0" y="2"/>
                      <a:pt x="0" y="2"/>
                    </a:cubicBezTo>
                    <a:cubicBezTo>
                      <a:pt x="0" y="1"/>
                      <a:pt x="1" y="0"/>
                      <a:pt x="2" y="0"/>
                    </a:cubicBezTo>
                    <a:cubicBezTo>
                      <a:pt x="18" y="0"/>
                      <a:pt x="18" y="0"/>
                      <a:pt x="18" y="0"/>
                    </a:cubicBezTo>
                    <a:cubicBezTo>
                      <a:pt x="23" y="0"/>
                      <a:pt x="23" y="0"/>
                      <a:pt x="23" y="0"/>
                    </a:cubicBezTo>
                    <a:cubicBezTo>
                      <a:pt x="45" y="0"/>
                      <a:pt x="45" y="0"/>
                      <a:pt x="45" y="0"/>
                    </a:cubicBezTo>
                    <a:cubicBezTo>
                      <a:pt x="45" y="4"/>
                      <a:pt x="45" y="4"/>
                      <a:pt x="45" y="4"/>
                    </a:cubicBezTo>
                    <a:cubicBezTo>
                      <a:pt x="23" y="4"/>
                      <a:pt x="23" y="4"/>
                      <a:pt x="23" y="4"/>
                    </a:cubicBezTo>
                    <a:cubicBezTo>
                      <a:pt x="18" y="4"/>
                      <a:pt x="18" y="4"/>
                      <a:pt x="18" y="4"/>
                    </a:cubicBezTo>
                    <a:cubicBezTo>
                      <a:pt x="4" y="4"/>
                      <a:pt x="4" y="4"/>
                      <a:pt x="4" y="4"/>
                    </a:cubicBezTo>
                    <a:cubicBezTo>
                      <a:pt x="4" y="127"/>
                      <a:pt x="4" y="127"/>
                      <a:pt x="4" y="127"/>
                    </a:cubicBezTo>
                    <a:close/>
                    <a:moveTo>
                      <a:pt x="45" y="10"/>
                    </a:moveTo>
                    <a:cubicBezTo>
                      <a:pt x="35" y="10"/>
                      <a:pt x="26" y="14"/>
                      <a:pt x="20" y="20"/>
                    </a:cubicBezTo>
                    <a:cubicBezTo>
                      <a:pt x="13" y="27"/>
                      <a:pt x="9" y="36"/>
                      <a:pt x="9" y="46"/>
                    </a:cubicBezTo>
                    <a:cubicBezTo>
                      <a:pt x="9" y="56"/>
                      <a:pt x="13" y="65"/>
                      <a:pt x="20" y="72"/>
                    </a:cubicBezTo>
                    <a:cubicBezTo>
                      <a:pt x="26" y="78"/>
                      <a:pt x="35" y="82"/>
                      <a:pt x="45" y="82"/>
                    </a:cubicBezTo>
                    <a:cubicBezTo>
                      <a:pt x="45" y="77"/>
                      <a:pt x="45" y="77"/>
                      <a:pt x="45" y="77"/>
                    </a:cubicBezTo>
                    <a:cubicBezTo>
                      <a:pt x="37" y="77"/>
                      <a:pt x="29" y="74"/>
                      <a:pt x="23" y="68"/>
                    </a:cubicBezTo>
                    <a:cubicBezTo>
                      <a:pt x="17" y="62"/>
                      <a:pt x="14" y="55"/>
                      <a:pt x="14" y="46"/>
                    </a:cubicBezTo>
                    <a:cubicBezTo>
                      <a:pt x="14" y="37"/>
                      <a:pt x="17" y="30"/>
                      <a:pt x="23" y="24"/>
                    </a:cubicBezTo>
                    <a:cubicBezTo>
                      <a:pt x="29" y="18"/>
                      <a:pt x="37" y="15"/>
                      <a:pt x="45" y="15"/>
                    </a:cubicBezTo>
                    <a:cubicBezTo>
                      <a:pt x="45" y="10"/>
                      <a:pt x="45" y="10"/>
                      <a:pt x="45" y="10"/>
                    </a:cubicBezTo>
                    <a:close/>
                    <a:moveTo>
                      <a:pt x="45" y="92"/>
                    </a:moveTo>
                    <a:cubicBezTo>
                      <a:pt x="41" y="92"/>
                      <a:pt x="38" y="93"/>
                      <a:pt x="35" y="96"/>
                    </a:cubicBezTo>
                    <a:cubicBezTo>
                      <a:pt x="35" y="96"/>
                      <a:pt x="35" y="96"/>
                      <a:pt x="35" y="96"/>
                    </a:cubicBezTo>
                    <a:cubicBezTo>
                      <a:pt x="33" y="98"/>
                      <a:pt x="31" y="102"/>
                      <a:pt x="31" y="106"/>
                    </a:cubicBezTo>
                    <a:cubicBezTo>
                      <a:pt x="31" y="110"/>
                      <a:pt x="33" y="113"/>
                      <a:pt x="35" y="115"/>
                    </a:cubicBezTo>
                    <a:cubicBezTo>
                      <a:pt x="38" y="118"/>
                      <a:pt x="41" y="120"/>
                      <a:pt x="45" y="120"/>
                    </a:cubicBezTo>
                    <a:cubicBezTo>
                      <a:pt x="45" y="115"/>
                      <a:pt x="45" y="115"/>
                      <a:pt x="45" y="115"/>
                    </a:cubicBezTo>
                    <a:cubicBezTo>
                      <a:pt x="43" y="115"/>
                      <a:pt x="41" y="114"/>
                      <a:pt x="39" y="112"/>
                    </a:cubicBezTo>
                    <a:cubicBezTo>
                      <a:pt x="37" y="110"/>
                      <a:pt x="36" y="108"/>
                      <a:pt x="36" y="106"/>
                    </a:cubicBezTo>
                    <a:cubicBezTo>
                      <a:pt x="36" y="103"/>
                      <a:pt x="37" y="101"/>
                      <a:pt x="39" y="99"/>
                    </a:cubicBezTo>
                    <a:cubicBezTo>
                      <a:pt x="39" y="99"/>
                      <a:pt x="39" y="99"/>
                      <a:pt x="39" y="99"/>
                    </a:cubicBezTo>
                    <a:cubicBezTo>
                      <a:pt x="39" y="99"/>
                      <a:pt x="39" y="99"/>
                      <a:pt x="39" y="99"/>
                    </a:cubicBezTo>
                    <a:cubicBezTo>
                      <a:pt x="41" y="98"/>
                      <a:pt x="43" y="97"/>
                      <a:pt x="45" y="97"/>
                    </a:cubicBezTo>
                    <a:lnTo>
                      <a:pt x="4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2" name="Freeform 145"/>
              <p:cNvSpPr>
                <a:spLocks noEditPoints="1"/>
              </p:cNvSpPr>
              <p:nvPr/>
            </p:nvSpPr>
            <p:spPr bwMode="auto">
              <a:xfrm>
                <a:off x="9148777" y="1901837"/>
                <a:ext cx="114300" cy="112714"/>
              </a:xfrm>
              <a:custGeom>
                <a:avLst/>
                <a:gdLst>
                  <a:gd name="T0" fmla="*/ 25 w 51"/>
                  <a:gd name="T1" fmla="*/ 45 h 50"/>
                  <a:gd name="T2" fmla="*/ 40 w 51"/>
                  <a:gd name="T3" fmla="*/ 39 h 50"/>
                  <a:gd name="T4" fmla="*/ 40 w 51"/>
                  <a:gd name="T5" fmla="*/ 39 h 50"/>
                  <a:gd name="T6" fmla="*/ 46 w 51"/>
                  <a:gd name="T7" fmla="*/ 25 h 50"/>
                  <a:gd name="T8" fmla="*/ 40 w 51"/>
                  <a:gd name="T9" fmla="*/ 11 h 50"/>
                  <a:gd name="T10" fmla="*/ 40 w 51"/>
                  <a:gd name="T11" fmla="*/ 11 h 50"/>
                  <a:gd name="T12" fmla="*/ 25 w 51"/>
                  <a:gd name="T13" fmla="*/ 5 h 50"/>
                  <a:gd name="T14" fmla="*/ 25 w 51"/>
                  <a:gd name="T15" fmla="*/ 5 h 50"/>
                  <a:gd name="T16" fmla="*/ 25 w 51"/>
                  <a:gd name="T17" fmla="*/ 0 h 50"/>
                  <a:gd name="T18" fmla="*/ 25 w 51"/>
                  <a:gd name="T19" fmla="*/ 0 h 50"/>
                  <a:gd name="T20" fmla="*/ 43 w 51"/>
                  <a:gd name="T21" fmla="*/ 7 h 50"/>
                  <a:gd name="T22" fmla="*/ 43 w 51"/>
                  <a:gd name="T23" fmla="*/ 7 h 50"/>
                  <a:gd name="T24" fmla="*/ 43 w 51"/>
                  <a:gd name="T25" fmla="*/ 7 h 50"/>
                  <a:gd name="T26" fmla="*/ 51 w 51"/>
                  <a:gd name="T27" fmla="*/ 25 h 50"/>
                  <a:gd name="T28" fmla="*/ 43 w 51"/>
                  <a:gd name="T29" fmla="*/ 43 h 50"/>
                  <a:gd name="T30" fmla="*/ 43 w 51"/>
                  <a:gd name="T31" fmla="*/ 43 h 50"/>
                  <a:gd name="T32" fmla="*/ 43 w 51"/>
                  <a:gd name="T33" fmla="*/ 43 h 50"/>
                  <a:gd name="T34" fmla="*/ 25 w 51"/>
                  <a:gd name="T35" fmla="*/ 50 h 50"/>
                  <a:gd name="T36" fmla="*/ 25 w 51"/>
                  <a:gd name="T37" fmla="*/ 50 h 50"/>
                  <a:gd name="T38" fmla="*/ 25 w 51"/>
                  <a:gd name="T39" fmla="*/ 45 h 50"/>
                  <a:gd name="T40" fmla="*/ 25 w 51"/>
                  <a:gd name="T41" fmla="*/ 5 h 50"/>
                  <a:gd name="T42" fmla="*/ 11 w 51"/>
                  <a:gd name="T43" fmla="*/ 11 h 50"/>
                  <a:gd name="T44" fmla="*/ 11 w 51"/>
                  <a:gd name="T45" fmla="*/ 11 h 50"/>
                  <a:gd name="T46" fmla="*/ 5 w 51"/>
                  <a:gd name="T47" fmla="*/ 25 h 50"/>
                  <a:gd name="T48" fmla="*/ 11 w 51"/>
                  <a:gd name="T49" fmla="*/ 39 h 50"/>
                  <a:gd name="T50" fmla="*/ 25 w 51"/>
                  <a:gd name="T51" fmla="*/ 45 h 50"/>
                  <a:gd name="T52" fmla="*/ 25 w 51"/>
                  <a:gd name="T53" fmla="*/ 50 h 50"/>
                  <a:gd name="T54" fmla="*/ 7 w 51"/>
                  <a:gd name="T55" fmla="*/ 43 h 50"/>
                  <a:gd name="T56" fmla="*/ 0 w 51"/>
                  <a:gd name="T57" fmla="*/ 25 h 50"/>
                  <a:gd name="T58" fmla="*/ 7 w 51"/>
                  <a:gd name="T59" fmla="*/ 7 h 50"/>
                  <a:gd name="T60" fmla="*/ 7 w 51"/>
                  <a:gd name="T61" fmla="*/ 7 h 50"/>
                  <a:gd name="T62" fmla="*/ 25 w 51"/>
                  <a:gd name="T63" fmla="*/ 0 h 50"/>
                  <a:gd name="T64" fmla="*/ 25 w 51"/>
                  <a:gd name="T65"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0">
                    <a:moveTo>
                      <a:pt x="25" y="45"/>
                    </a:moveTo>
                    <a:cubicBezTo>
                      <a:pt x="31" y="45"/>
                      <a:pt x="36" y="43"/>
                      <a:pt x="40" y="39"/>
                    </a:cubicBezTo>
                    <a:cubicBezTo>
                      <a:pt x="40" y="39"/>
                      <a:pt x="40" y="39"/>
                      <a:pt x="40" y="39"/>
                    </a:cubicBezTo>
                    <a:cubicBezTo>
                      <a:pt x="43" y="36"/>
                      <a:pt x="46" y="31"/>
                      <a:pt x="46" y="25"/>
                    </a:cubicBezTo>
                    <a:cubicBezTo>
                      <a:pt x="46" y="19"/>
                      <a:pt x="43" y="14"/>
                      <a:pt x="40" y="11"/>
                    </a:cubicBezTo>
                    <a:cubicBezTo>
                      <a:pt x="40" y="11"/>
                      <a:pt x="40" y="11"/>
                      <a:pt x="40" y="11"/>
                    </a:cubicBezTo>
                    <a:cubicBezTo>
                      <a:pt x="36" y="7"/>
                      <a:pt x="31" y="5"/>
                      <a:pt x="25" y="5"/>
                    </a:cubicBezTo>
                    <a:cubicBezTo>
                      <a:pt x="25" y="5"/>
                      <a:pt x="25" y="5"/>
                      <a:pt x="25" y="5"/>
                    </a:cubicBezTo>
                    <a:cubicBezTo>
                      <a:pt x="25" y="0"/>
                      <a:pt x="25" y="0"/>
                      <a:pt x="25" y="0"/>
                    </a:cubicBezTo>
                    <a:cubicBezTo>
                      <a:pt x="25" y="0"/>
                      <a:pt x="25" y="0"/>
                      <a:pt x="25" y="0"/>
                    </a:cubicBezTo>
                    <a:cubicBezTo>
                      <a:pt x="32" y="0"/>
                      <a:pt x="39" y="3"/>
                      <a:pt x="43" y="7"/>
                    </a:cubicBezTo>
                    <a:cubicBezTo>
                      <a:pt x="43" y="7"/>
                      <a:pt x="43" y="7"/>
                      <a:pt x="43" y="7"/>
                    </a:cubicBezTo>
                    <a:cubicBezTo>
                      <a:pt x="43" y="7"/>
                      <a:pt x="43" y="7"/>
                      <a:pt x="43" y="7"/>
                    </a:cubicBezTo>
                    <a:cubicBezTo>
                      <a:pt x="48" y="12"/>
                      <a:pt x="51" y="18"/>
                      <a:pt x="51" y="25"/>
                    </a:cubicBezTo>
                    <a:cubicBezTo>
                      <a:pt x="51" y="32"/>
                      <a:pt x="48" y="38"/>
                      <a:pt x="43" y="43"/>
                    </a:cubicBezTo>
                    <a:cubicBezTo>
                      <a:pt x="43" y="43"/>
                      <a:pt x="43" y="43"/>
                      <a:pt x="43" y="43"/>
                    </a:cubicBezTo>
                    <a:cubicBezTo>
                      <a:pt x="43" y="43"/>
                      <a:pt x="43" y="43"/>
                      <a:pt x="43" y="43"/>
                    </a:cubicBezTo>
                    <a:cubicBezTo>
                      <a:pt x="39" y="47"/>
                      <a:pt x="32" y="50"/>
                      <a:pt x="25" y="50"/>
                    </a:cubicBezTo>
                    <a:cubicBezTo>
                      <a:pt x="25" y="50"/>
                      <a:pt x="25" y="50"/>
                      <a:pt x="25" y="50"/>
                    </a:cubicBezTo>
                    <a:cubicBezTo>
                      <a:pt x="25" y="45"/>
                      <a:pt x="25" y="45"/>
                      <a:pt x="25" y="45"/>
                    </a:cubicBezTo>
                    <a:close/>
                    <a:moveTo>
                      <a:pt x="25" y="5"/>
                    </a:moveTo>
                    <a:cubicBezTo>
                      <a:pt x="20" y="5"/>
                      <a:pt x="15" y="7"/>
                      <a:pt x="11" y="11"/>
                    </a:cubicBezTo>
                    <a:cubicBezTo>
                      <a:pt x="11" y="11"/>
                      <a:pt x="11" y="11"/>
                      <a:pt x="11" y="11"/>
                    </a:cubicBezTo>
                    <a:cubicBezTo>
                      <a:pt x="7" y="14"/>
                      <a:pt x="5" y="19"/>
                      <a:pt x="5" y="25"/>
                    </a:cubicBezTo>
                    <a:cubicBezTo>
                      <a:pt x="5" y="31"/>
                      <a:pt x="7" y="36"/>
                      <a:pt x="11" y="39"/>
                    </a:cubicBezTo>
                    <a:cubicBezTo>
                      <a:pt x="15" y="43"/>
                      <a:pt x="20" y="45"/>
                      <a:pt x="25" y="45"/>
                    </a:cubicBezTo>
                    <a:cubicBezTo>
                      <a:pt x="25" y="50"/>
                      <a:pt x="25" y="50"/>
                      <a:pt x="25" y="50"/>
                    </a:cubicBezTo>
                    <a:cubicBezTo>
                      <a:pt x="18" y="50"/>
                      <a:pt x="12" y="47"/>
                      <a:pt x="7" y="43"/>
                    </a:cubicBezTo>
                    <a:cubicBezTo>
                      <a:pt x="3" y="38"/>
                      <a:pt x="0" y="32"/>
                      <a:pt x="0" y="25"/>
                    </a:cubicBezTo>
                    <a:cubicBezTo>
                      <a:pt x="0" y="18"/>
                      <a:pt x="3" y="12"/>
                      <a:pt x="7" y="7"/>
                    </a:cubicBezTo>
                    <a:cubicBezTo>
                      <a:pt x="7" y="7"/>
                      <a:pt x="7" y="7"/>
                      <a:pt x="7" y="7"/>
                    </a:cubicBezTo>
                    <a:cubicBezTo>
                      <a:pt x="12" y="3"/>
                      <a:pt x="18" y="0"/>
                      <a:pt x="25" y="0"/>
                    </a:cubicBezTo>
                    <a:lnTo>
                      <a:pt x="2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3" name="Freeform 146"/>
              <p:cNvSpPr>
                <a:spLocks noEditPoints="1"/>
              </p:cNvSpPr>
              <p:nvPr/>
            </p:nvSpPr>
            <p:spPr bwMode="auto">
              <a:xfrm>
                <a:off x="5981710" y="484191"/>
                <a:ext cx="363538" cy="341315"/>
              </a:xfrm>
              <a:custGeom>
                <a:avLst/>
                <a:gdLst>
                  <a:gd name="T0" fmla="*/ 146 w 161"/>
                  <a:gd name="T1" fmla="*/ 137 h 151"/>
                  <a:gd name="T2" fmla="*/ 139 w 161"/>
                  <a:gd name="T3" fmla="*/ 28 h 151"/>
                  <a:gd name="T4" fmla="*/ 161 w 161"/>
                  <a:gd name="T5" fmla="*/ 137 h 151"/>
                  <a:gd name="T6" fmla="*/ 149 w 161"/>
                  <a:gd name="T7" fmla="*/ 151 h 151"/>
                  <a:gd name="T8" fmla="*/ 147 w 161"/>
                  <a:gd name="T9" fmla="*/ 89 h 151"/>
                  <a:gd name="T10" fmla="*/ 147 w 161"/>
                  <a:gd name="T11" fmla="*/ 73 h 151"/>
                  <a:gd name="T12" fmla="*/ 143 w 161"/>
                  <a:gd name="T13" fmla="*/ 77 h 151"/>
                  <a:gd name="T14" fmla="*/ 143 w 161"/>
                  <a:gd name="T15" fmla="*/ 86 h 151"/>
                  <a:gd name="T16" fmla="*/ 139 w 161"/>
                  <a:gd name="T17" fmla="*/ 63 h 151"/>
                  <a:gd name="T18" fmla="*/ 139 w 161"/>
                  <a:gd name="T19" fmla="*/ 40 h 151"/>
                  <a:gd name="T20" fmla="*/ 143 w 161"/>
                  <a:gd name="T21" fmla="*/ 56 h 151"/>
                  <a:gd name="T22" fmla="*/ 132 w 161"/>
                  <a:gd name="T23" fmla="*/ 137 h 151"/>
                  <a:gd name="T24" fmla="*/ 139 w 161"/>
                  <a:gd name="T25" fmla="*/ 151 h 151"/>
                  <a:gd name="T26" fmla="*/ 130 w 161"/>
                  <a:gd name="T27" fmla="*/ 28 h 151"/>
                  <a:gd name="T28" fmla="*/ 139 w 161"/>
                  <a:gd name="T29" fmla="*/ 40 h 151"/>
                  <a:gd name="T30" fmla="*/ 134 w 161"/>
                  <a:gd name="T31" fmla="*/ 56 h 151"/>
                  <a:gd name="T32" fmla="*/ 130 w 161"/>
                  <a:gd name="T33" fmla="*/ 59 h 151"/>
                  <a:gd name="T34" fmla="*/ 139 w 161"/>
                  <a:gd name="T35" fmla="*/ 70 h 151"/>
                  <a:gd name="T36" fmla="*/ 134 w 161"/>
                  <a:gd name="T37" fmla="*/ 86 h 151"/>
                  <a:gd name="T38" fmla="*/ 131 w 161"/>
                  <a:gd name="T39" fmla="*/ 89 h 151"/>
                  <a:gd name="T40" fmla="*/ 130 w 161"/>
                  <a:gd name="T41" fmla="*/ 89 h 151"/>
                  <a:gd name="T42" fmla="*/ 130 w 161"/>
                  <a:gd name="T43" fmla="*/ 87 h 151"/>
                  <a:gd name="T44" fmla="*/ 81 w 161"/>
                  <a:gd name="T45" fmla="*/ 135 h 151"/>
                  <a:gd name="T46" fmla="*/ 129 w 161"/>
                  <a:gd name="T47" fmla="*/ 151 h 151"/>
                  <a:gd name="T48" fmla="*/ 81 w 161"/>
                  <a:gd name="T49" fmla="*/ 135 h 151"/>
                  <a:gd name="T50" fmla="*/ 130 w 161"/>
                  <a:gd name="T51" fmla="*/ 23 h 151"/>
                  <a:gd name="T52" fmla="*/ 127 w 161"/>
                  <a:gd name="T53" fmla="*/ 52 h 151"/>
                  <a:gd name="T54" fmla="*/ 130 w 161"/>
                  <a:gd name="T55" fmla="*/ 89 h 151"/>
                  <a:gd name="T56" fmla="*/ 81 w 161"/>
                  <a:gd name="T57" fmla="*/ 126 h 151"/>
                  <a:gd name="T58" fmla="*/ 81 w 161"/>
                  <a:gd name="T59" fmla="*/ 42 h 151"/>
                  <a:gd name="T60" fmla="*/ 117 w 161"/>
                  <a:gd name="T61" fmla="*/ 123 h 151"/>
                  <a:gd name="T62" fmla="*/ 63 w 161"/>
                  <a:gd name="T63" fmla="*/ 6 h 151"/>
                  <a:gd name="T64" fmla="*/ 6 w 161"/>
                  <a:gd name="T65" fmla="*/ 10 h 151"/>
                  <a:gd name="T66" fmla="*/ 24 w 161"/>
                  <a:gd name="T67" fmla="*/ 24 h 151"/>
                  <a:gd name="T68" fmla="*/ 8 w 161"/>
                  <a:gd name="T69" fmla="*/ 28 h 151"/>
                  <a:gd name="T70" fmla="*/ 19 w 161"/>
                  <a:gd name="T71" fmla="*/ 138 h 151"/>
                  <a:gd name="T72" fmla="*/ 33 w 161"/>
                  <a:gd name="T73" fmla="*/ 137 h 151"/>
                  <a:gd name="T74" fmla="*/ 38 w 161"/>
                  <a:gd name="T75" fmla="*/ 140 h 151"/>
                  <a:gd name="T76" fmla="*/ 14 w 161"/>
                  <a:gd name="T77" fmla="*/ 149 h 151"/>
                  <a:gd name="T78" fmla="*/ 3 w 161"/>
                  <a:gd name="T79" fmla="*/ 26 h 151"/>
                  <a:gd name="T80" fmla="*/ 0 w 161"/>
                  <a:gd name="T81" fmla="*/ 9 h 151"/>
                  <a:gd name="T82" fmla="*/ 62 w 161"/>
                  <a:gd name="T83" fmla="*/ 1 h 151"/>
                  <a:gd name="T84" fmla="*/ 71 w 161"/>
                  <a:gd name="T85" fmla="*/ 9 h 151"/>
                  <a:gd name="T86" fmla="*/ 81 w 161"/>
                  <a:gd name="T87" fmla="*/ 23 h 151"/>
                  <a:gd name="T88" fmla="*/ 48 w 161"/>
                  <a:gd name="T89" fmla="*/ 24 h 151"/>
                  <a:gd name="T90" fmla="*/ 81 w 161"/>
                  <a:gd name="T91" fmla="*/ 37 h 151"/>
                  <a:gd name="T92" fmla="*/ 20 w 161"/>
                  <a:gd name="T93" fmla="*/ 126 h 151"/>
                  <a:gd name="T94" fmla="*/ 22 w 161"/>
                  <a:gd name="T95" fmla="*/ 4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1" h="151">
                    <a:moveTo>
                      <a:pt x="139" y="147"/>
                    </a:moveTo>
                    <a:cubicBezTo>
                      <a:pt x="146" y="147"/>
                      <a:pt x="146" y="147"/>
                      <a:pt x="146" y="147"/>
                    </a:cubicBezTo>
                    <a:cubicBezTo>
                      <a:pt x="146" y="138"/>
                      <a:pt x="146" y="138"/>
                      <a:pt x="146" y="138"/>
                    </a:cubicBezTo>
                    <a:cubicBezTo>
                      <a:pt x="146" y="137"/>
                      <a:pt x="146" y="137"/>
                      <a:pt x="146" y="137"/>
                    </a:cubicBezTo>
                    <a:cubicBezTo>
                      <a:pt x="146" y="136"/>
                      <a:pt x="147" y="135"/>
                      <a:pt x="149" y="135"/>
                    </a:cubicBezTo>
                    <a:cubicBezTo>
                      <a:pt x="156" y="135"/>
                      <a:pt x="156" y="135"/>
                      <a:pt x="156" y="135"/>
                    </a:cubicBezTo>
                    <a:cubicBezTo>
                      <a:pt x="156" y="28"/>
                      <a:pt x="156" y="28"/>
                      <a:pt x="156" y="28"/>
                    </a:cubicBezTo>
                    <a:cubicBezTo>
                      <a:pt x="139" y="28"/>
                      <a:pt x="139" y="28"/>
                      <a:pt x="139" y="28"/>
                    </a:cubicBezTo>
                    <a:cubicBezTo>
                      <a:pt x="139" y="23"/>
                      <a:pt x="139" y="23"/>
                      <a:pt x="139" y="23"/>
                    </a:cubicBezTo>
                    <a:cubicBezTo>
                      <a:pt x="159" y="23"/>
                      <a:pt x="159" y="23"/>
                      <a:pt x="159" y="23"/>
                    </a:cubicBezTo>
                    <a:cubicBezTo>
                      <a:pt x="160" y="23"/>
                      <a:pt x="161" y="24"/>
                      <a:pt x="161" y="26"/>
                    </a:cubicBezTo>
                    <a:cubicBezTo>
                      <a:pt x="161" y="137"/>
                      <a:pt x="161" y="137"/>
                      <a:pt x="161" y="137"/>
                    </a:cubicBezTo>
                    <a:cubicBezTo>
                      <a:pt x="161" y="138"/>
                      <a:pt x="160" y="140"/>
                      <a:pt x="159" y="140"/>
                    </a:cubicBezTo>
                    <a:cubicBezTo>
                      <a:pt x="151" y="140"/>
                      <a:pt x="151" y="140"/>
                      <a:pt x="151" y="140"/>
                    </a:cubicBezTo>
                    <a:cubicBezTo>
                      <a:pt x="151" y="149"/>
                      <a:pt x="151" y="149"/>
                      <a:pt x="151" y="149"/>
                    </a:cubicBezTo>
                    <a:cubicBezTo>
                      <a:pt x="151" y="150"/>
                      <a:pt x="150" y="151"/>
                      <a:pt x="149" y="151"/>
                    </a:cubicBezTo>
                    <a:cubicBezTo>
                      <a:pt x="139" y="151"/>
                      <a:pt x="139" y="151"/>
                      <a:pt x="139" y="151"/>
                    </a:cubicBezTo>
                    <a:cubicBezTo>
                      <a:pt x="139" y="147"/>
                      <a:pt x="139" y="147"/>
                      <a:pt x="139" y="147"/>
                    </a:cubicBezTo>
                    <a:close/>
                    <a:moveTo>
                      <a:pt x="139" y="93"/>
                    </a:moveTo>
                    <a:cubicBezTo>
                      <a:pt x="142" y="93"/>
                      <a:pt x="145" y="92"/>
                      <a:pt x="147" y="89"/>
                    </a:cubicBezTo>
                    <a:cubicBezTo>
                      <a:pt x="147" y="89"/>
                      <a:pt x="147" y="89"/>
                      <a:pt x="147" y="89"/>
                    </a:cubicBezTo>
                    <a:cubicBezTo>
                      <a:pt x="149" y="87"/>
                      <a:pt x="150" y="85"/>
                      <a:pt x="150" y="81"/>
                    </a:cubicBezTo>
                    <a:cubicBezTo>
                      <a:pt x="150" y="78"/>
                      <a:pt x="149" y="75"/>
                      <a:pt x="147" y="73"/>
                    </a:cubicBezTo>
                    <a:cubicBezTo>
                      <a:pt x="147" y="73"/>
                      <a:pt x="147" y="73"/>
                      <a:pt x="147" y="73"/>
                    </a:cubicBezTo>
                    <a:cubicBezTo>
                      <a:pt x="145" y="71"/>
                      <a:pt x="142" y="70"/>
                      <a:pt x="139" y="70"/>
                    </a:cubicBezTo>
                    <a:cubicBezTo>
                      <a:pt x="139" y="75"/>
                      <a:pt x="139" y="75"/>
                      <a:pt x="139" y="75"/>
                    </a:cubicBezTo>
                    <a:cubicBezTo>
                      <a:pt x="140" y="75"/>
                      <a:pt x="142" y="76"/>
                      <a:pt x="143" y="77"/>
                    </a:cubicBezTo>
                    <a:cubicBezTo>
                      <a:pt x="143" y="77"/>
                      <a:pt x="143" y="77"/>
                      <a:pt x="143" y="77"/>
                    </a:cubicBezTo>
                    <a:cubicBezTo>
                      <a:pt x="143" y="77"/>
                      <a:pt x="143" y="77"/>
                      <a:pt x="143" y="77"/>
                    </a:cubicBezTo>
                    <a:cubicBezTo>
                      <a:pt x="144" y="78"/>
                      <a:pt x="145" y="80"/>
                      <a:pt x="145" y="81"/>
                    </a:cubicBezTo>
                    <a:cubicBezTo>
                      <a:pt x="145" y="83"/>
                      <a:pt x="145" y="85"/>
                      <a:pt x="143" y="86"/>
                    </a:cubicBezTo>
                    <a:cubicBezTo>
                      <a:pt x="143" y="86"/>
                      <a:pt x="143" y="86"/>
                      <a:pt x="143" y="86"/>
                    </a:cubicBezTo>
                    <a:cubicBezTo>
                      <a:pt x="143" y="86"/>
                      <a:pt x="143" y="86"/>
                      <a:pt x="143" y="86"/>
                    </a:cubicBezTo>
                    <a:cubicBezTo>
                      <a:pt x="142" y="87"/>
                      <a:pt x="140" y="88"/>
                      <a:pt x="139" y="88"/>
                    </a:cubicBezTo>
                    <a:cubicBezTo>
                      <a:pt x="139" y="93"/>
                      <a:pt x="139" y="93"/>
                      <a:pt x="139" y="93"/>
                    </a:cubicBezTo>
                    <a:close/>
                    <a:moveTo>
                      <a:pt x="139" y="63"/>
                    </a:moveTo>
                    <a:cubicBezTo>
                      <a:pt x="142" y="63"/>
                      <a:pt x="145" y="62"/>
                      <a:pt x="147" y="60"/>
                    </a:cubicBezTo>
                    <a:cubicBezTo>
                      <a:pt x="149" y="58"/>
                      <a:pt x="150" y="55"/>
                      <a:pt x="150" y="52"/>
                    </a:cubicBezTo>
                    <a:cubicBezTo>
                      <a:pt x="150" y="48"/>
                      <a:pt x="149" y="46"/>
                      <a:pt x="147" y="43"/>
                    </a:cubicBezTo>
                    <a:cubicBezTo>
                      <a:pt x="145" y="41"/>
                      <a:pt x="142" y="40"/>
                      <a:pt x="139" y="40"/>
                    </a:cubicBezTo>
                    <a:cubicBezTo>
                      <a:pt x="139" y="45"/>
                      <a:pt x="139" y="45"/>
                      <a:pt x="139" y="45"/>
                    </a:cubicBezTo>
                    <a:cubicBezTo>
                      <a:pt x="140" y="45"/>
                      <a:pt x="142" y="46"/>
                      <a:pt x="143" y="47"/>
                    </a:cubicBezTo>
                    <a:cubicBezTo>
                      <a:pt x="144" y="48"/>
                      <a:pt x="145" y="50"/>
                      <a:pt x="145" y="52"/>
                    </a:cubicBezTo>
                    <a:cubicBezTo>
                      <a:pt x="145" y="53"/>
                      <a:pt x="144" y="55"/>
                      <a:pt x="143" y="56"/>
                    </a:cubicBezTo>
                    <a:cubicBezTo>
                      <a:pt x="142" y="57"/>
                      <a:pt x="140" y="58"/>
                      <a:pt x="139" y="58"/>
                    </a:cubicBezTo>
                    <a:lnTo>
                      <a:pt x="139" y="63"/>
                    </a:lnTo>
                    <a:close/>
                    <a:moveTo>
                      <a:pt x="130" y="135"/>
                    </a:moveTo>
                    <a:cubicBezTo>
                      <a:pt x="131" y="135"/>
                      <a:pt x="132" y="136"/>
                      <a:pt x="132" y="137"/>
                    </a:cubicBezTo>
                    <a:cubicBezTo>
                      <a:pt x="132" y="138"/>
                      <a:pt x="132" y="138"/>
                      <a:pt x="132" y="138"/>
                    </a:cubicBezTo>
                    <a:cubicBezTo>
                      <a:pt x="132" y="147"/>
                      <a:pt x="132" y="147"/>
                      <a:pt x="132" y="147"/>
                    </a:cubicBezTo>
                    <a:cubicBezTo>
                      <a:pt x="139" y="147"/>
                      <a:pt x="139" y="147"/>
                      <a:pt x="139" y="147"/>
                    </a:cubicBezTo>
                    <a:cubicBezTo>
                      <a:pt x="139" y="151"/>
                      <a:pt x="139" y="151"/>
                      <a:pt x="139" y="151"/>
                    </a:cubicBezTo>
                    <a:cubicBezTo>
                      <a:pt x="130" y="151"/>
                      <a:pt x="130" y="151"/>
                      <a:pt x="130" y="151"/>
                    </a:cubicBezTo>
                    <a:cubicBezTo>
                      <a:pt x="130" y="135"/>
                      <a:pt x="130" y="135"/>
                      <a:pt x="130" y="135"/>
                    </a:cubicBezTo>
                    <a:close/>
                    <a:moveTo>
                      <a:pt x="139" y="28"/>
                    </a:moveTo>
                    <a:cubicBezTo>
                      <a:pt x="130" y="28"/>
                      <a:pt x="130" y="28"/>
                      <a:pt x="130" y="28"/>
                    </a:cubicBezTo>
                    <a:cubicBezTo>
                      <a:pt x="130" y="23"/>
                      <a:pt x="130" y="23"/>
                      <a:pt x="130" y="23"/>
                    </a:cubicBezTo>
                    <a:cubicBezTo>
                      <a:pt x="139" y="23"/>
                      <a:pt x="139" y="23"/>
                      <a:pt x="139" y="23"/>
                    </a:cubicBezTo>
                    <a:cubicBezTo>
                      <a:pt x="139" y="28"/>
                      <a:pt x="139" y="28"/>
                      <a:pt x="139" y="28"/>
                    </a:cubicBezTo>
                    <a:close/>
                    <a:moveTo>
                      <a:pt x="139" y="40"/>
                    </a:moveTo>
                    <a:cubicBezTo>
                      <a:pt x="139" y="45"/>
                      <a:pt x="139" y="45"/>
                      <a:pt x="139" y="45"/>
                    </a:cubicBezTo>
                    <a:cubicBezTo>
                      <a:pt x="137" y="45"/>
                      <a:pt x="135" y="46"/>
                      <a:pt x="134" y="47"/>
                    </a:cubicBezTo>
                    <a:cubicBezTo>
                      <a:pt x="133" y="48"/>
                      <a:pt x="132" y="50"/>
                      <a:pt x="132" y="52"/>
                    </a:cubicBezTo>
                    <a:cubicBezTo>
                      <a:pt x="132" y="53"/>
                      <a:pt x="133" y="55"/>
                      <a:pt x="134" y="56"/>
                    </a:cubicBezTo>
                    <a:cubicBezTo>
                      <a:pt x="135" y="57"/>
                      <a:pt x="137" y="58"/>
                      <a:pt x="139" y="58"/>
                    </a:cubicBezTo>
                    <a:cubicBezTo>
                      <a:pt x="139" y="63"/>
                      <a:pt x="139" y="63"/>
                      <a:pt x="139" y="63"/>
                    </a:cubicBezTo>
                    <a:cubicBezTo>
                      <a:pt x="135" y="63"/>
                      <a:pt x="133" y="62"/>
                      <a:pt x="131" y="60"/>
                    </a:cubicBezTo>
                    <a:cubicBezTo>
                      <a:pt x="130" y="59"/>
                      <a:pt x="130" y="59"/>
                      <a:pt x="130" y="59"/>
                    </a:cubicBezTo>
                    <a:cubicBezTo>
                      <a:pt x="130" y="44"/>
                      <a:pt x="130" y="44"/>
                      <a:pt x="130" y="44"/>
                    </a:cubicBezTo>
                    <a:cubicBezTo>
                      <a:pt x="130" y="44"/>
                      <a:pt x="130" y="44"/>
                      <a:pt x="131" y="43"/>
                    </a:cubicBezTo>
                    <a:cubicBezTo>
                      <a:pt x="133" y="41"/>
                      <a:pt x="135" y="40"/>
                      <a:pt x="139" y="40"/>
                    </a:cubicBezTo>
                    <a:close/>
                    <a:moveTo>
                      <a:pt x="139" y="70"/>
                    </a:moveTo>
                    <a:cubicBezTo>
                      <a:pt x="139" y="75"/>
                      <a:pt x="139" y="75"/>
                      <a:pt x="139" y="75"/>
                    </a:cubicBezTo>
                    <a:cubicBezTo>
                      <a:pt x="137" y="75"/>
                      <a:pt x="135" y="76"/>
                      <a:pt x="134" y="77"/>
                    </a:cubicBezTo>
                    <a:cubicBezTo>
                      <a:pt x="133" y="78"/>
                      <a:pt x="132" y="80"/>
                      <a:pt x="132" y="81"/>
                    </a:cubicBezTo>
                    <a:cubicBezTo>
                      <a:pt x="132" y="83"/>
                      <a:pt x="133" y="85"/>
                      <a:pt x="134" y="86"/>
                    </a:cubicBezTo>
                    <a:cubicBezTo>
                      <a:pt x="134" y="86"/>
                      <a:pt x="134" y="86"/>
                      <a:pt x="134" y="86"/>
                    </a:cubicBezTo>
                    <a:cubicBezTo>
                      <a:pt x="135" y="87"/>
                      <a:pt x="137" y="88"/>
                      <a:pt x="139" y="88"/>
                    </a:cubicBezTo>
                    <a:cubicBezTo>
                      <a:pt x="139" y="93"/>
                      <a:pt x="139" y="93"/>
                      <a:pt x="139" y="93"/>
                    </a:cubicBezTo>
                    <a:cubicBezTo>
                      <a:pt x="135" y="93"/>
                      <a:pt x="133" y="92"/>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9"/>
                      <a:pt x="130" y="89"/>
                      <a:pt x="131" y="89"/>
                    </a:cubicBezTo>
                    <a:cubicBezTo>
                      <a:pt x="131" y="86"/>
                      <a:pt x="131" y="86"/>
                      <a:pt x="131" y="86"/>
                    </a:cubicBezTo>
                    <a:cubicBezTo>
                      <a:pt x="130" y="86"/>
                      <a:pt x="130" y="86"/>
                      <a:pt x="130" y="87"/>
                    </a:cubicBezTo>
                    <a:cubicBezTo>
                      <a:pt x="130" y="74"/>
                      <a:pt x="130" y="74"/>
                      <a:pt x="130" y="74"/>
                    </a:cubicBezTo>
                    <a:cubicBezTo>
                      <a:pt x="130" y="74"/>
                      <a:pt x="130" y="73"/>
                      <a:pt x="131" y="73"/>
                    </a:cubicBezTo>
                    <a:cubicBezTo>
                      <a:pt x="133" y="71"/>
                      <a:pt x="135" y="70"/>
                      <a:pt x="139" y="70"/>
                    </a:cubicBezTo>
                    <a:close/>
                    <a:moveTo>
                      <a:pt x="81" y="135"/>
                    </a:moveTo>
                    <a:cubicBezTo>
                      <a:pt x="129" y="135"/>
                      <a:pt x="129" y="135"/>
                      <a:pt x="129" y="135"/>
                    </a:cubicBezTo>
                    <a:cubicBezTo>
                      <a:pt x="130" y="135"/>
                      <a:pt x="130" y="135"/>
                      <a:pt x="130" y="135"/>
                    </a:cubicBezTo>
                    <a:cubicBezTo>
                      <a:pt x="130" y="151"/>
                      <a:pt x="130" y="151"/>
                      <a:pt x="130" y="151"/>
                    </a:cubicBezTo>
                    <a:cubicBezTo>
                      <a:pt x="129" y="151"/>
                      <a:pt x="129" y="151"/>
                      <a:pt x="129" y="151"/>
                    </a:cubicBezTo>
                    <a:cubicBezTo>
                      <a:pt x="128" y="151"/>
                      <a:pt x="127" y="150"/>
                      <a:pt x="127" y="149"/>
                    </a:cubicBezTo>
                    <a:cubicBezTo>
                      <a:pt x="127" y="140"/>
                      <a:pt x="127" y="140"/>
                      <a:pt x="127" y="140"/>
                    </a:cubicBezTo>
                    <a:cubicBezTo>
                      <a:pt x="81" y="140"/>
                      <a:pt x="81" y="140"/>
                      <a:pt x="81" y="140"/>
                    </a:cubicBezTo>
                    <a:cubicBezTo>
                      <a:pt x="81" y="135"/>
                      <a:pt x="81" y="135"/>
                      <a:pt x="81" y="135"/>
                    </a:cubicBezTo>
                    <a:close/>
                    <a:moveTo>
                      <a:pt x="130" y="28"/>
                    </a:moveTo>
                    <a:cubicBezTo>
                      <a:pt x="81" y="28"/>
                      <a:pt x="81" y="28"/>
                      <a:pt x="81" y="28"/>
                    </a:cubicBezTo>
                    <a:cubicBezTo>
                      <a:pt x="81" y="23"/>
                      <a:pt x="81" y="23"/>
                      <a:pt x="81" y="23"/>
                    </a:cubicBezTo>
                    <a:cubicBezTo>
                      <a:pt x="130" y="23"/>
                      <a:pt x="130" y="23"/>
                      <a:pt x="130" y="23"/>
                    </a:cubicBezTo>
                    <a:cubicBezTo>
                      <a:pt x="130" y="28"/>
                      <a:pt x="130" y="28"/>
                      <a:pt x="130" y="28"/>
                    </a:cubicBezTo>
                    <a:close/>
                    <a:moveTo>
                      <a:pt x="130" y="44"/>
                    </a:moveTo>
                    <a:cubicBezTo>
                      <a:pt x="130" y="59"/>
                      <a:pt x="130" y="59"/>
                      <a:pt x="130" y="59"/>
                    </a:cubicBezTo>
                    <a:cubicBezTo>
                      <a:pt x="128" y="57"/>
                      <a:pt x="127" y="54"/>
                      <a:pt x="127" y="52"/>
                    </a:cubicBezTo>
                    <a:cubicBezTo>
                      <a:pt x="127" y="49"/>
                      <a:pt x="128" y="46"/>
                      <a:pt x="130" y="44"/>
                    </a:cubicBezTo>
                    <a:close/>
                    <a:moveTo>
                      <a:pt x="130" y="74"/>
                    </a:moveTo>
                    <a:cubicBezTo>
                      <a:pt x="130" y="87"/>
                      <a:pt x="130" y="87"/>
                      <a:pt x="130" y="87"/>
                    </a:cubicBezTo>
                    <a:cubicBezTo>
                      <a:pt x="130" y="87"/>
                      <a:pt x="130" y="88"/>
                      <a:pt x="130" y="89"/>
                    </a:cubicBezTo>
                    <a:cubicBezTo>
                      <a:pt x="130" y="89"/>
                      <a:pt x="130" y="89"/>
                      <a:pt x="130" y="89"/>
                    </a:cubicBezTo>
                    <a:cubicBezTo>
                      <a:pt x="128" y="87"/>
                      <a:pt x="127" y="84"/>
                      <a:pt x="127" y="81"/>
                    </a:cubicBezTo>
                    <a:cubicBezTo>
                      <a:pt x="127" y="78"/>
                      <a:pt x="128" y="76"/>
                      <a:pt x="130" y="74"/>
                    </a:cubicBezTo>
                    <a:close/>
                    <a:moveTo>
                      <a:pt x="81" y="126"/>
                    </a:moveTo>
                    <a:cubicBezTo>
                      <a:pt x="81" y="121"/>
                      <a:pt x="81" y="121"/>
                      <a:pt x="81" y="121"/>
                    </a:cubicBezTo>
                    <a:cubicBezTo>
                      <a:pt x="112" y="121"/>
                      <a:pt x="112" y="121"/>
                      <a:pt x="112" y="121"/>
                    </a:cubicBezTo>
                    <a:cubicBezTo>
                      <a:pt x="112" y="42"/>
                      <a:pt x="112" y="42"/>
                      <a:pt x="112" y="42"/>
                    </a:cubicBezTo>
                    <a:cubicBezTo>
                      <a:pt x="81" y="42"/>
                      <a:pt x="81" y="42"/>
                      <a:pt x="81" y="42"/>
                    </a:cubicBezTo>
                    <a:cubicBezTo>
                      <a:pt x="81" y="37"/>
                      <a:pt x="81" y="37"/>
                      <a:pt x="81" y="37"/>
                    </a:cubicBezTo>
                    <a:cubicBezTo>
                      <a:pt x="115" y="37"/>
                      <a:pt x="115" y="37"/>
                      <a:pt x="115" y="37"/>
                    </a:cubicBezTo>
                    <a:cubicBezTo>
                      <a:pt x="116" y="37"/>
                      <a:pt x="117" y="38"/>
                      <a:pt x="117" y="40"/>
                    </a:cubicBezTo>
                    <a:cubicBezTo>
                      <a:pt x="117" y="123"/>
                      <a:pt x="117" y="123"/>
                      <a:pt x="117" y="123"/>
                    </a:cubicBezTo>
                    <a:cubicBezTo>
                      <a:pt x="117" y="124"/>
                      <a:pt x="116" y="126"/>
                      <a:pt x="115" y="126"/>
                    </a:cubicBezTo>
                    <a:lnTo>
                      <a:pt x="81" y="126"/>
                    </a:lnTo>
                    <a:close/>
                    <a:moveTo>
                      <a:pt x="66" y="10"/>
                    </a:moveTo>
                    <a:cubicBezTo>
                      <a:pt x="63" y="6"/>
                      <a:pt x="63" y="6"/>
                      <a:pt x="63" y="6"/>
                    </a:cubicBezTo>
                    <a:cubicBezTo>
                      <a:pt x="37" y="26"/>
                      <a:pt x="37" y="26"/>
                      <a:pt x="37" y="26"/>
                    </a:cubicBezTo>
                    <a:cubicBezTo>
                      <a:pt x="36" y="26"/>
                      <a:pt x="35" y="26"/>
                      <a:pt x="34" y="26"/>
                    </a:cubicBezTo>
                    <a:cubicBezTo>
                      <a:pt x="9" y="6"/>
                      <a:pt x="9" y="6"/>
                      <a:pt x="9" y="6"/>
                    </a:cubicBezTo>
                    <a:cubicBezTo>
                      <a:pt x="6" y="10"/>
                      <a:pt x="6" y="10"/>
                      <a:pt x="6" y="10"/>
                    </a:cubicBezTo>
                    <a:cubicBezTo>
                      <a:pt x="23" y="23"/>
                      <a:pt x="23" y="23"/>
                      <a:pt x="23" y="23"/>
                    </a:cubicBezTo>
                    <a:cubicBezTo>
                      <a:pt x="23" y="23"/>
                      <a:pt x="23" y="23"/>
                      <a:pt x="23" y="23"/>
                    </a:cubicBezTo>
                    <a:cubicBezTo>
                      <a:pt x="23" y="23"/>
                      <a:pt x="23" y="23"/>
                      <a:pt x="23" y="23"/>
                    </a:cubicBezTo>
                    <a:cubicBezTo>
                      <a:pt x="24" y="24"/>
                      <a:pt x="24" y="24"/>
                      <a:pt x="24" y="24"/>
                    </a:cubicBezTo>
                    <a:cubicBezTo>
                      <a:pt x="25" y="25"/>
                      <a:pt x="25" y="26"/>
                      <a:pt x="24" y="27"/>
                    </a:cubicBezTo>
                    <a:cubicBezTo>
                      <a:pt x="24" y="28"/>
                      <a:pt x="23" y="28"/>
                      <a:pt x="22" y="28"/>
                    </a:cubicBezTo>
                    <a:cubicBezTo>
                      <a:pt x="22" y="28"/>
                      <a:pt x="22" y="28"/>
                      <a:pt x="22" y="28"/>
                    </a:cubicBezTo>
                    <a:cubicBezTo>
                      <a:pt x="8" y="28"/>
                      <a:pt x="8" y="28"/>
                      <a:pt x="8" y="28"/>
                    </a:cubicBezTo>
                    <a:cubicBezTo>
                      <a:pt x="8" y="135"/>
                      <a:pt x="8" y="135"/>
                      <a:pt x="8" y="135"/>
                    </a:cubicBezTo>
                    <a:cubicBezTo>
                      <a:pt x="16" y="135"/>
                      <a:pt x="16" y="135"/>
                      <a:pt x="16" y="135"/>
                    </a:cubicBezTo>
                    <a:cubicBezTo>
                      <a:pt x="18" y="135"/>
                      <a:pt x="19" y="136"/>
                      <a:pt x="19" y="137"/>
                    </a:cubicBezTo>
                    <a:cubicBezTo>
                      <a:pt x="19" y="138"/>
                      <a:pt x="19" y="138"/>
                      <a:pt x="19" y="138"/>
                    </a:cubicBezTo>
                    <a:cubicBezTo>
                      <a:pt x="19" y="147"/>
                      <a:pt x="19" y="147"/>
                      <a:pt x="19" y="147"/>
                    </a:cubicBezTo>
                    <a:cubicBezTo>
                      <a:pt x="33" y="147"/>
                      <a:pt x="33" y="147"/>
                      <a:pt x="33" y="147"/>
                    </a:cubicBezTo>
                    <a:cubicBezTo>
                      <a:pt x="33" y="138"/>
                      <a:pt x="33" y="138"/>
                      <a:pt x="33" y="138"/>
                    </a:cubicBezTo>
                    <a:cubicBezTo>
                      <a:pt x="33" y="137"/>
                      <a:pt x="33" y="137"/>
                      <a:pt x="33" y="137"/>
                    </a:cubicBezTo>
                    <a:cubicBezTo>
                      <a:pt x="33" y="136"/>
                      <a:pt x="34" y="135"/>
                      <a:pt x="36" y="135"/>
                    </a:cubicBezTo>
                    <a:cubicBezTo>
                      <a:pt x="81" y="135"/>
                      <a:pt x="81" y="135"/>
                      <a:pt x="81" y="135"/>
                    </a:cubicBezTo>
                    <a:cubicBezTo>
                      <a:pt x="81" y="140"/>
                      <a:pt x="81" y="140"/>
                      <a:pt x="81" y="140"/>
                    </a:cubicBezTo>
                    <a:cubicBezTo>
                      <a:pt x="38" y="140"/>
                      <a:pt x="38" y="140"/>
                      <a:pt x="38" y="140"/>
                    </a:cubicBezTo>
                    <a:cubicBezTo>
                      <a:pt x="38" y="149"/>
                      <a:pt x="38" y="149"/>
                      <a:pt x="38" y="149"/>
                    </a:cubicBezTo>
                    <a:cubicBezTo>
                      <a:pt x="38" y="150"/>
                      <a:pt x="37" y="151"/>
                      <a:pt x="36" y="151"/>
                    </a:cubicBezTo>
                    <a:cubicBezTo>
                      <a:pt x="16" y="151"/>
                      <a:pt x="16" y="151"/>
                      <a:pt x="16" y="151"/>
                    </a:cubicBezTo>
                    <a:cubicBezTo>
                      <a:pt x="15" y="151"/>
                      <a:pt x="14" y="150"/>
                      <a:pt x="14" y="149"/>
                    </a:cubicBezTo>
                    <a:cubicBezTo>
                      <a:pt x="14" y="140"/>
                      <a:pt x="14" y="140"/>
                      <a:pt x="14" y="140"/>
                    </a:cubicBezTo>
                    <a:cubicBezTo>
                      <a:pt x="5" y="140"/>
                      <a:pt x="5" y="140"/>
                      <a:pt x="5" y="140"/>
                    </a:cubicBezTo>
                    <a:cubicBezTo>
                      <a:pt x="4" y="140"/>
                      <a:pt x="3" y="138"/>
                      <a:pt x="3" y="137"/>
                    </a:cubicBezTo>
                    <a:cubicBezTo>
                      <a:pt x="3" y="26"/>
                      <a:pt x="3" y="26"/>
                      <a:pt x="3" y="26"/>
                    </a:cubicBezTo>
                    <a:cubicBezTo>
                      <a:pt x="3" y="24"/>
                      <a:pt x="4" y="23"/>
                      <a:pt x="5" y="23"/>
                    </a:cubicBezTo>
                    <a:cubicBezTo>
                      <a:pt x="15" y="23"/>
                      <a:pt x="15" y="23"/>
                      <a:pt x="15" y="23"/>
                    </a:cubicBezTo>
                    <a:cubicBezTo>
                      <a:pt x="1" y="12"/>
                      <a:pt x="1" y="12"/>
                      <a:pt x="1" y="12"/>
                    </a:cubicBezTo>
                    <a:cubicBezTo>
                      <a:pt x="0" y="11"/>
                      <a:pt x="0" y="10"/>
                      <a:pt x="0" y="9"/>
                    </a:cubicBezTo>
                    <a:cubicBezTo>
                      <a:pt x="6" y="1"/>
                      <a:pt x="6" y="1"/>
                      <a:pt x="6" y="1"/>
                    </a:cubicBezTo>
                    <a:cubicBezTo>
                      <a:pt x="7" y="0"/>
                      <a:pt x="9" y="0"/>
                      <a:pt x="10" y="1"/>
                    </a:cubicBezTo>
                    <a:cubicBezTo>
                      <a:pt x="36" y="21"/>
                      <a:pt x="36" y="21"/>
                      <a:pt x="36" y="21"/>
                    </a:cubicBezTo>
                    <a:cubicBezTo>
                      <a:pt x="62" y="1"/>
                      <a:pt x="62" y="1"/>
                      <a:pt x="62" y="1"/>
                    </a:cubicBezTo>
                    <a:cubicBezTo>
                      <a:pt x="62" y="1"/>
                      <a:pt x="62" y="1"/>
                      <a:pt x="62" y="1"/>
                    </a:cubicBezTo>
                    <a:cubicBezTo>
                      <a:pt x="63" y="0"/>
                      <a:pt x="64" y="0"/>
                      <a:pt x="65" y="1"/>
                    </a:cubicBezTo>
                    <a:cubicBezTo>
                      <a:pt x="71" y="9"/>
                      <a:pt x="71" y="9"/>
                      <a:pt x="71" y="9"/>
                    </a:cubicBezTo>
                    <a:cubicBezTo>
                      <a:pt x="71" y="9"/>
                      <a:pt x="71" y="9"/>
                      <a:pt x="71" y="9"/>
                    </a:cubicBezTo>
                    <a:cubicBezTo>
                      <a:pt x="71" y="9"/>
                      <a:pt x="71" y="9"/>
                      <a:pt x="71" y="9"/>
                    </a:cubicBezTo>
                    <a:cubicBezTo>
                      <a:pt x="72" y="10"/>
                      <a:pt x="72" y="11"/>
                      <a:pt x="71" y="12"/>
                    </a:cubicBezTo>
                    <a:cubicBezTo>
                      <a:pt x="56" y="23"/>
                      <a:pt x="56" y="23"/>
                      <a:pt x="56" y="23"/>
                    </a:cubicBezTo>
                    <a:cubicBezTo>
                      <a:pt x="81" y="23"/>
                      <a:pt x="81" y="23"/>
                      <a:pt x="81" y="23"/>
                    </a:cubicBezTo>
                    <a:cubicBezTo>
                      <a:pt x="81" y="28"/>
                      <a:pt x="81" y="28"/>
                      <a:pt x="81" y="28"/>
                    </a:cubicBezTo>
                    <a:cubicBezTo>
                      <a:pt x="49" y="28"/>
                      <a:pt x="49" y="28"/>
                      <a:pt x="49" y="28"/>
                    </a:cubicBezTo>
                    <a:cubicBezTo>
                      <a:pt x="48" y="28"/>
                      <a:pt x="47" y="27"/>
                      <a:pt x="47" y="26"/>
                    </a:cubicBezTo>
                    <a:cubicBezTo>
                      <a:pt x="47" y="25"/>
                      <a:pt x="47" y="24"/>
                      <a:pt x="48" y="24"/>
                    </a:cubicBezTo>
                    <a:cubicBezTo>
                      <a:pt x="48" y="23"/>
                      <a:pt x="48" y="23"/>
                      <a:pt x="48" y="23"/>
                    </a:cubicBezTo>
                    <a:cubicBezTo>
                      <a:pt x="49" y="23"/>
                      <a:pt x="49" y="23"/>
                      <a:pt x="49" y="23"/>
                    </a:cubicBezTo>
                    <a:cubicBezTo>
                      <a:pt x="66" y="10"/>
                      <a:pt x="66" y="10"/>
                      <a:pt x="66" y="10"/>
                    </a:cubicBezTo>
                    <a:close/>
                    <a:moveTo>
                      <a:pt x="81" y="37"/>
                    </a:moveTo>
                    <a:cubicBezTo>
                      <a:pt x="20" y="37"/>
                      <a:pt x="20" y="37"/>
                      <a:pt x="20" y="37"/>
                    </a:cubicBezTo>
                    <a:cubicBezTo>
                      <a:pt x="19" y="37"/>
                      <a:pt x="18" y="38"/>
                      <a:pt x="18" y="40"/>
                    </a:cubicBezTo>
                    <a:cubicBezTo>
                      <a:pt x="18" y="123"/>
                      <a:pt x="18" y="123"/>
                      <a:pt x="18" y="123"/>
                    </a:cubicBezTo>
                    <a:cubicBezTo>
                      <a:pt x="18" y="124"/>
                      <a:pt x="19" y="126"/>
                      <a:pt x="20" y="126"/>
                    </a:cubicBezTo>
                    <a:cubicBezTo>
                      <a:pt x="81" y="126"/>
                      <a:pt x="81" y="126"/>
                      <a:pt x="81" y="126"/>
                    </a:cubicBezTo>
                    <a:cubicBezTo>
                      <a:pt x="81" y="121"/>
                      <a:pt x="81" y="121"/>
                      <a:pt x="81" y="121"/>
                    </a:cubicBezTo>
                    <a:cubicBezTo>
                      <a:pt x="22" y="121"/>
                      <a:pt x="22" y="121"/>
                      <a:pt x="22" y="121"/>
                    </a:cubicBezTo>
                    <a:cubicBezTo>
                      <a:pt x="22" y="42"/>
                      <a:pt x="22" y="42"/>
                      <a:pt x="22" y="42"/>
                    </a:cubicBezTo>
                    <a:cubicBezTo>
                      <a:pt x="81" y="42"/>
                      <a:pt x="81" y="42"/>
                      <a:pt x="81" y="42"/>
                    </a:cubicBezTo>
                    <a:lnTo>
                      <a:pt x="81"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4" name="Freeform 147"/>
              <p:cNvSpPr>
                <a:spLocks noEditPoints="1"/>
              </p:cNvSpPr>
              <p:nvPr/>
            </p:nvSpPr>
            <p:spPr bwMode="auto">
              <a:xfrm>
                <a:off x="8007363" y="793755"/>
                <a:ext cx="49213" cy="47625"/>
              </a:xfrm>
              <a:custGeom>
                <a:avLst/>
                <a:gdLst>
                  <a:gd name="T0" fmla="*/ 11 w 22"/>
                  <a:gd name="T1" fmla="*/ 2 h 21"/>
                  <a:gd name="T2" fmla="*/ 21 w 22"/>
                  <a:gd name="T3" fmla="*/ 7 h 21"/>
                  <a:gd name="T4" fmla="*/ 22 w 22"/>
                  <a:gd name="T5" fmla="*/ 10 h 21"/>
                  <a:gd name="T6" fmla="*/ 17 w 22"/>
                  <a:gd name="T7" fmla="*/ 19 h 21"/>
                  <a:gd name="T8" fmla="*/ 16 w 22"/>
                  <a:gd name="T9" fmla="*/ 20 h 21"/>
                  <a:gd name="T10" fmla="*/ 13 w 22"/>
                  <a:gd name="T11" fmla="*/ 20 h 21"/>
                  <a:gd name="T12" fmla="*/ 11 w 22"/>
                  <a:gd name="T13" fmla="*/ 19 h 21"/>
                  <a:gd name="T14" fmla="*/ 11 w 22"/>
                  <a:gd name="T15" fmla="*/ 13 h 21"/>
                  <a:gd name="T16" fmla="*/ 12 w 22"/>
                  <a:gd name="T17" fmla="*/ 14 h 21"/>
                  <a:gd name="T18" fmla="*/ 14 w 22"/>
                  <a:gd name="T19" fmla="*/ 15 h 21"/>
                  <a:gd name="T20" fmla="*/ 16 w 22"/>
                  <a:gd name="T21" fmla="*/ 10 h 21"/>
                  <a:gd name="T22" fmla="*/ 11 w 22"/>
                  <a:gd name="T23" fmla="*/ 7 h 21"/>
                  <a:gd name="T24" fmla="*/ 11 w 22"/>
                  <a:gd name="T25" fmla="*/ 2 h 21"/>
                  <a:gd name="T26" fmla="*/ 3 w 22"/>
                  <a:gd name="T27" fmla="*/ 14 h 21"/>
                  <a:gd name="T28" fmla="*/ 2 w 22"/>
                  <a:gd name="T29" fmla="*/ 14 h 21"/>
                  <a:gd name="T30" fmla="*/ 2 w 22"/>
                  <a:gd name="T31" fmla="*/ 14 h 21"/>
                  <a:gd name="T32" fmla="*/ 1 w 22"/>
                  <a:gd name="T33" fmla="*/ 13 h 21"/>
                  <a:gd name="T34" fmla="*/ 0 w 22"/>
                  <a:gd name="T35" fmla="*/ 10 h 21"/>
                  <a:gd name="T36" fmla="*/ 5 w 22"/>
                  <a:gd name="T37" fmla="*/ 1 h 21"/>
                  <a:gd name="T38" fmla="*/ 8 w 22"/>
                  <a:gd name="T39" fmla="*/ 0 h 21"/>
                  <a:gd name="T40" fmla="*/ 11 w 22"/>
                  <a:gd name="T41" fmla="*/ 2 h 21"/>
                  <a:gd name="T42" fmla="*/ 11 w 22"/>
                  <a:gd name="T43" fmla="*/ 7 h 21"/>
                  <a:gd name="T44" fmla="*/ 8 w 22"/>
                  <a:gd name="T45" fmla="*/ 6 h 21"/>
                  <a:gd name="T46" fmla="*/ 6 w 22"/>
                  <a:gd name="T47" fmla="*/ 10 h 21"/>
                  <a:gd name="T48" fmla="*/ 7 w 22"/>
                  <a:gd name="T49" fmla="*/ 11 h 21"/>
                  <a:gd name="T50" fmla="*/ 7 w 22"/>
                  <a:gd name="T51" fmla="*/ 11 h 21"/>
                  <a:gd name="T52" fmla="*/ 7 w 22"/>
                  <a:gd name="T53" fmla="*/ 11 h 21"/>
                  <a:gd name="T54" fmla="*/ 11 w 22"/>
                  <a:gd name="T55" fmla="*/ 13 h 21"/>
                  <a:gd name="T56" fmla="*/ 11 w 22"/>
                  <a:gd name="T57" fmla="*/ 19 h 21"/>
                  <a:gd name="T58" fmla="*/ 9 w 22"/>
                  <a:gd name="T59" fmla="*/ 18 h 21"/>
                  <a:gd name="T60" fmla="*/ 5 w 22"/>
                  <a:gd name="T61" fmla="*/ 15 h 21"/>
                  <a:gd name="T62" fmla="*/ 3 w 22"/>
                  <a:gd name="T63"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21">
                    <a:moveTo>
                      <a:pt x="11" y="2"/>
                    </a:moveTo>
                    <a:cubicBezTo>
                      <a:pt x="21" y="7"/>
                      <a:pt x="21" y="7"/>
                      <a:pt x="21" y="7"/>
                    </a:cubicBezTo>
                    <a:cubicBezTo>
                      <a:pt x="22" y="8"/>
                      <a:pt x="22" y="9"/>
                      <a:pt x="22" y="10"/>
                    </a:cubicBezTo>
                    <a:cubicBezTo>
                      <a:pt x="17" y="19"/>
                      <a:pt x="17" y="19"/>
                      <a:pt x="17" y="19"/>
                    </a:cubicBezTo>
                    <a:cubicBezTo>
                      <a:pt x="17" y="20"/>
                      <a:pt x="17" y="20"/>
                      <a:pt x="16" y="20"/>
                    </a:cubicBezTo>
                    <a:cubicBezTo>
                      <a:pt x="16" y="21"/>
                      <a:pt x="14" y="21"/>
                      <a:pt x="13" y="20"/>
                    </a:cubicBezTo>
                    <a:cubicBezTo>
                      <a:pt x="12" y="20"/>
                      <a:pt x="12" y="19"/>
                      <a:pt x="11" y="19"/>
                    </a:cubicBezTo>
                    <a:cubicBezTo>
                      <a:pt x="11" y="13"/>
                      <a:pt x="11" y="13"/>
                      <a:pt x="11" y="13"/>
                    </a:cubicBezTo>
                    <a:cubicBezTo>
                      <a:pt x="12" y="14"/>
                      <a:pt x="12" y="14"/>
                      <a:pt x="12" y="14"/>
                    </a:cubicBezTo>
                    <a:cubicBezTo>
                      <a:pt x="12" y="14"/>
                      <a:pt x="13" y="14"/>
                      <a:pt x="14" y="15"/>
                    </a:cubicBezTo>
                    <a:cubicBezTo>
                      <a:pt x="16" y="10"/>
                      <a:pt x="16" y="10"/>
                      <a:pt x="16" y="10"/>
                    </a:cubicBezTo>
                    <a:cubicBezTo>
                      <a:pt x="11" y="7"/>
                      <a:pt x="11" y="7"/>
                      <a:pt x="11" y="7"/>
                    </a:cubicBezTo>
                    <a:lnTo>
                      <a:pt x="11" y="2"/>
                    </a:lnTo>
                    <a:close/>
                    <a:moveTo>
                      <a:pt x="3" y="14"/>
                    </a:moveTo>
                    <a:cubicBezTo>
                      <a:pt x="3" y="14"/>
                      <a:pt x="2" y="14"/>
                      <a:pt x="2" y="14"/>
                    </a:cubicBezTo>
                    <a:cubicBezTo>
                      <a:pt x="2" y="14"/>
                      <a:pt x="2" y="14"/>
                      <a:pt x="2" y="14"/>
                    </a:cubicBezTo>
                    <a:cubicBezTo>
                      <a:pt x="1" y="13"/>
                      <a:pt x="1" y="13"/>
                      <a:pt x="1" y="13"/>
                    </a:cubicBezTo>
                    <a:cubicBezTo>
                      <a:pt x="0" y="13"/>
                      <a:pt x="0" y="11"/>
                      <a:pt x="0" y="10"/>
                    </a:cubicBezTo>
                    <a:cubicBezTo>
                      <a:pt x="5" y="1"/>
                      <a:pt x="5" y="1"/>
                      <a:pt x="5" y="1"/>
                    </a:cubicBezTo>
                    <a:cubicBezTo>
                      <a:pt x="6" y="0"/>
                      <a:pt x="7" y="0"/>
                      <a:pt x="8" y="0"/>
                    </a:cubicBezTo>
                    <a:cubicBezTo>
                      <a:pt x="11" y="2"/>
                      <a:pt x="11" y="2"/>
                      <a:pt x="11" y="2"/>
                    </a:cubicBezTo>
                    <a:cubicBezTo>
                      <a:pt x="11" y="7"/>
                      <a:pt x="11" y="7"/>
                      <a:pt x="11" y="7"/>
                    </a:cubicBezTo>
                    <a:cubicBezTo>
                      <a:pt x="8" y="6"/>
                      <a:pt x="8" y="6"/>
                      <a:pt x="8" y="6"/>
                    </a:cubicBezTo>
                    <a:cubicBezTo>
                      <a:pt x="6" y="10"/>
                      <a:pt x="6" y="10"/>
                      <a:pt x="6" y="10"/>
                    </a:cubicBezTo>
                    <a:cubicBezTo>
                      <a:pt x="6" y="10"/>
                      <a:pt x="7" y="11"/>
                      <a:pt x="7" y="11"/>
                    </a:cubicBezTo>
                    <a:cubicBezTo>
                      <a:pt x="7" y="11"/>
                      <a:pt x="7" y="11"/>
                      <a:pt x="7" y="11"/>
                    </a:cubicBezTo>
                    <a:cubicBezTo>
                      <a:pt x="7" y="11"/>
                      <a:pt x="7" y="11"/>
                      <a:pt x="7" y="11"/>
                    </a:cubicBezTo>
                    <a:cubicBezTo>
                      <a:pt x="8" y="12"/>
                      <a:pt x="10" y="12"/>
                      <a:pt x="11" y="13"/>
                    </a:cubicBezTo>
                    <a:cubicBezTo>
                      <a:pt x="11" y="19"/>
                      <a:pt x="11" y="19"/>
                      <a:pt x="11" y="19"/>
                    </a:cubicBezTo>
                    <a:cubicBezTo>
                      <a:pt x="10" y="18"/>
                      <a:pt x="10" y="18"/>
                      <a:pt x="9" y="18"/>
                    </a:cubicBezTo>
                    <a:cubicBezTo>
                      <a:pt x="8" y="17"/>
                      <a:pt x="6" y="16"/>
                      <a:pt x="5" y="15"/>
                    </a:cubicBezTo>
                    <a:cubicBezTo>
                      <a:pt x="4" y="15"/>
                      <a:pt x="4" y="15"/>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5" name="Freeform 148"/>
              <p:cNvSpPr>
                <a:spLocks noEditPoints="1"/>
              </p:cNvSpPr>
              <p:nvPr/>
            </p:nvSpPr>
            <p:spPr bwMode="auto">
              <a:xfrm>
                <a:off x="7745425" y="1003307"/>
                <a:ext cx="195264" cy="153989"/>
              </a:xfrm>
              <a:custGeom>
                <a:avLst/>
                <a:gdLst>
                  <a:gd name="T0" fmla="*/ 82 w 87"/>
                  <a:gd name="T1" fmla="*/ 11 h 68"/>
                  <a:gd name="T2" fmla="*/ 77 w 87"/>
                  <a:gd name="T3" fmla="*/ 6 h 68"/>
                  <a:gd name="T4" fmla="*/ 75 w 87"/>
                  <a:gd name="T5" fmla="*/ 6 h 68"/>
                  <a:gd name="T6" fmla="*/ 77 w 87"/>
                  <a:gd name="T7" fmla="*/ 0 h 68"/>
                  <a:gd name="T8" fmla="*/ 79 w 87"/>
                  <a:gd name="T9" fmla="*/ 1 h 68"/>
                  <a:gd name="T10" fmla="*/ 87 w 87"/>
                  <a:gd name="T11" fmla="*/ 11 h 68"/>
                  <a:gd name="T12" fmla="*/ 75 w 87"/>
                  <a:gd name="T13" fmla="*/ 22 h 68"/>
                  <a:gd name="T14" fmla="*/ 87 w 87"/>
                  <a:gd name="T15" fmla="*/ 13 h 68"/>
                  <a:gd name="T16" fmla="*/ 87 w 87"/>
                  <a:gd name="T17" fmla="*/ 13 h 68"/>
                  <a:gd name="T18" fmla="*/ 63 w 87"/>
                  <a:gd name="T19" fmla="*/ 47 h 68"/>
                  <a:gd name="T20" fmla="*/ 75 w 87"/>
                  <a:gd name="T21" fmla="*/ 22 h 68"/>
                  <a:gd name="T22" fmla="*/ 63 w 87"/>
                  <a:gd name="T23" fmla="*/ 47 h 68"/>
                  <a:gd name="T24" fmla="*/ 63 w 87"/>
                  <a:gd name="T25" fmla="*/ 28 h 68"/>
                  <a:gd name="T26" fmla="*/ 72 w 87"/>
                  <a:gd name="T27" fmla="*/ 1 h 68"/>
                  <a:gd name="T28" fmla="*/ 75 w 87"/>
                  <a:gd name="T29" fmla="*/ 0 h 68"/>
                  <a:gd name="T30" fmla="*/ 75 w 87"/>
                  <a:gd name="T31" fmla="*/ 6 h 68"/>
                  <a:gd name="T32" fmla="*/ 63 w 87"/>
                  <a:gd name="T33" fmla="*/ 55 h 68"/>
                  <a:gd name="T34" fmla="*/ 63 w 87"/>
                  <a:gd name="T35" fmla="*/ 56 h 68"/>
                  <a:gd name="T36" fmla="*/ 68 w 87"/>
                  <a:gd name="T37" fmla="*/ 49 h 68"/>
                  <a:gd name="T38" fmla="*/ 53 w 87"/>
                  <a:gd name="T39" fmla="*/ 58 h 68"/>
                  <a:gd name="T40" fmla="*/ 63 w 87"/>
                  <a:gd name="T41" fmla="*/ 47 h 68"/>
                  <a:gd name="T42" fmla="*/ 53 w 87"/>
                  <a:gd name="T43" fmla="*/ 43 h 68"/>
                  <a:gd name="T44" fmla="*/ 63 w 87"/>
                  <a:gd name="T45" fmla="*/ 18 h 68"/>
                  <a:gd name="T46" fmla="*/ 55 w 87"/>
                  <a:gd name="T47" fmla="*/ 43 h 68"/>
                  <a:gd name="T48" fmla="*/ 53 w 87"/>
                  <a:gd name="T49" fmla="*/ 58 h 68"/>
                  <a:gd name="T50" fmla="*/ 63 w 87"/>
                  <a:gd name="T51" fmla="*/ 56 h 68"/>
                  <a:gd name="T52" fmla="*/ 63 w 87"/>
                  <a:gd name="T53" fmla="*/ 55 h 68"/>
                  <a:gd name="T54" fmla="*/ 59 w 87"/>
                  <a:gd name="T55" fmla="*/ 60 h 68"/>
                  <a:gd name="T56" fmla="*/ 53 w 87"/>
                  <a:gd name="T57" fmla="*/ 64 h 68"/>
                  <a:gd name="T58" fmla="*/ 46 w 87"/>
                  <a:gd name="T59" fmla="*/ 62 h 68"/>
                  <a:gd name="T60" fmla="*/ 53 w 87"/>
                  <a:gd name="T61" fmla="*/ 47 h 68"/>
                  <a:gd name="T62" fmla="*/ 44 w 87"/>
                  <a:gd name="T63" fmla="*/ 62 h 68"/>
                  <a:gd name="T64" fmla="*/ 53 w 87"/>
                  <a:gd name="T65" fmla="*/ 43 h 68"/>
                  <a:gd name="T66" fmla="*/ 44 w 87"/>
                  <a:gd name="T67" fmla="*/ 48 h 68"/>
                  <a:gd name="T68" fmla="*/ 53 w 87"/>
                  <a:gd name="T69" fmla="*/ 37 h 68"/>
                  <a:gd name="T70" fmla="*/ 53 w 87"/>
                  <a:gd name="T71" fmla="*/ 64 h 68"/>
                  <a:gd name="T72" fmla="*/ 53 w 87"/>
                  <a:gd name="T73" fmla="*/ 63 h 68"/>
                  <a:gd name="T74" fmla="*/ 47 w 87"/>
                  <a:gd name="T75" fmla="*/ 67 h 68"/>
                  <a:gd name="T76" fmla="*/ 22 w 87"/>
                  <a:gd name="T77" fmla="*/ 60 h 68"/>
                  <a:gd name="T78" fmla="*/ 37 w 87"/>
                  <a:gd name="T79" fmla="*/ 63 h 68"/>
                  <a:gd name="T80" fmla="*/ 44 w 87"/>
                  <a:gd name="T81" fmla="*/ 62 h 68"/>
                  <a:gd name="T82" fmla="*/ 43 w 87"/>
                  <a:gd name="T83" fmla="*/ 53 h 68"/>
                  <a:gd name="T84" fmla="*/ 16 w 87"/>
                  <a:gd name="T85" fmla="*/ 39 h 68"/>
                  <a:gd name="T86" fmla="*/ 9 w 87"/>
                  <a:gd name="T87" fmla="*/ 21 h 68"/>
                  <a:gd name="T88" fmla="*/ 22 w 87"/>
                  <a:gd name="T89" fmla="*/ 60 h 68"/>
                  <a:gd name="T90" fmla="*/ 44 w 87"/>
                  <a:gd name="T91" fmla="*/ 52 h 68"/>
                  <a:gd name="T92" fmla="*/ 20 w 87"/>
                  <a:gd name="T93" fmla="*/ 64 h 68"/>
                  <a:gd name="T94" fmla="*/ 5 w 87"/>
                  <a:gd name="T95" fmla="*/ 16 h 68"/>
                  <a:gd name="T96" fmla="*/ 21 w 87"/>
                  <a:gd name="T97" fmla="*/ 22 h 68"/>
                  <a:gd name="T98" fmla="*/ 21 w 87"/>
                  <a:gd name="T99" fmla="*/ 38 h 68"/>
                  <a:gd name="T100" fmla="*/ 41 w 87"/>
                  <a:gd name="T101" fmla="*/ 49 h 68"/>
                  <a:gd name="T102" fmla="*/ 44 w 87"/>
                  <a:gd name="T103" fmla="*/ 67 h 68"/>
                  <a:gd name="T104" fmla="*/ 42 w 87"/>
                  <a:gd name="T105" fmla="*/ 68 h 68"/>
                  <a:gd name="T106" fmla="*/ 37 w 87"/>
                  <a:gd name="T107" fmla="*/ 68 h 68"/>
                  <a:gd name="T108" fmla="*/ 37 w 87"/>
                  <a:gd name="T109" fmla="*/ 68 h 68"/>
                  <a:gd name="T110" fmla="*/ 37 w 87"/>
                  <a:gd name="T11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7" h="68">
                    <a:moveTo>
                      <a:pt x="75" y="25"/>
                    </a:moveTo>
                    <a:cubicBezTo>
                      <a:pt x="82" y="11"/>
                      <a:pt x="82" y="11"/>
                      <a:pt x="82" y="11"/>
                    </a:cubicBezTo>
                    <a:cubicBezTo>
                      <a:pt x="82" y="10"/>
                      <a:pt x="81" y="9"/>
                      <a:pt x="80" y="8"/>
                    </a:cubicBezTo>
                    <a:cubicBezTo>
                      <a:pt x="79" y="7"/>
                      <a:pt x="78" y="6"/>
                      <a:pt x="77" y="6"/>
                    </a:cubicBezTo>
                    <a:cubicBezTo>
                      <a:pt x="76" y="5"/>
                      <a:pt x="76" y="5"/>
                      <a:pt x="75" y="5"/>
                    </a:cubicBezTo>
                    <a:cubicBezTo>
                      <a:pt x="75" y="6"/>
                      <a:pt x="75" y="6"/>
                      <a:pt x="75" y="6"/>
                    </a:cubicBezTo>
                    <a:cubicBezTo>
                      <a:pt x="75" y="0"/>
                      <a:pt x="75" y="0"/>
                      <a:pt x="75" y="0"/>
                    </a:cubicBezTo>
                    <a:cubicBezTo>
                      <a:pt x="76" y="0"/>
                      <a:pt x="76" y="0"/>
                      <a:pt x="77" y="0"/>
                    </a:cubicBezTo>
                    <a:cubicBezTo>
                      <a:pt x="77" y="1"/>
                      <a:pt x="77" y="1"/>
                      <a:pt x="77" y="1"/>
                    </a:cubicBezTo>
                    <a:cubicBezTo>
                      <a:pt x="78" y="1"/>
                      <a:pt x="78" y="1"/>
                      <a:pt x="79" y="1"/>
                    </a:cubicBezTo>
                    <a:cubicBezTo>
                      <a:pt x="81" y="2"/>
                      <a:pt x="82" y="4"/>
                      <a:pt x="84" y="5"/>
                    </a:cubicBezTo>
                    <a:cubicBezTo>
                      <a:pt x="85" y="7"/>
                      <a:pt x="86" y="9"/>
                      <a:pt x="87" y="11"/>
                    </a:cubicBezTo>
                    <a:cubicBezTo>
                      <a:pt x="87" y="11"/>
                      <a:pt x="87" y="11"/>
                      <a:pt x="87" y="11"/>
                    </a:cubicBezTo>
                    <a:cubicBezTo>
                      <a:pt x="75" y="22"/>
                      <a:pt x="75" y="22"/>
                      <a:pt x="75" y="22"/>
                    </a:cubicBezTo>
                    <a:cubicBezTo>
                      <a:pt x="75" y="25"/>
                      <a:pt x="75" y="25"/>
                      <a:pt x="75" y="25"/>
                    </a:cubicBezTo>
                    <a:close/>
                    <a:moveTo>
                      <a:pt x="87" y="13"/>
                    </a:moveTo>
                    <a:cubicBezTo>
                      <a:pt x="75" y="35"/>
                      <a:pt x="75" y="35"/>
                      <a:pt x="75" y="35"/>
                    </a:cubicBezTo>
                    <a:lnTo>
                      <a:pt x="87" y="13"/>
                    </a:lnTo>
                    <a:close/>
                    <a:moveTo>
                      <a:pt x="63" y="47"/>
                    </a:moveTo>
                    <a:cubicBezTo>
                      <a:pt x="63" y="47"/>
                      <a:pt x="63" y="47"/>
                      <a:pt x="63" y="47"/>
                    </a:cubicBezTo>
                    <a:cubicBezTo>
                      <a:pt x="75" y="25"/>
                      <a:pt x="75" y="25"/>
                      <a:pt x="75" y="25"/>
                    </a:cubicBezTo>
                    <a:cubicBezTo>
                      <a:pt x="75" y="22"/>
                      <a:pt x="75" y="22"/>
                      <a:pt x="75" y="22"/>
                    </a:cubicBezTo>
                    <a:cubicBezTo>
                      <a:pt x="63" y="33"/>
                      <a:pt x="63" y="33"/>
                      <a:pt x="63" y="33"/>
                    </a:cubicBezTo>
                    <a:cubicBezTo>
                      <a:pt x="63" y="47"/>
                      <a:pt x="63" y="47"/>
                      <a:pt x="63" y="47"/>
                    </a:cubicBezTo>
                    <a:close/>
                    <a:moveTo>
                      <a:pt x="75" y="6"/>
                    </a:moveTo>
                    <a:cubicBezTo>
                      <a:pt x="63" y="28"/>
                      <a:pt x="63" y="28"/>
                      <a:pt x="63" y="28"/>
                    </a:cubicBezTo>
                    <a:cubicBezTo>
                      <a:pt x="63" y="18"/>
                      <a:pt x="63" y="18"/>
                      <a:pt x="63" y="18"/>
                    </a:cubicBezTo>
                    <a:cubicBezTo>
                      <a:pt x="72" y="1"/>
                      <a:pt x="72" y="1"/>
                      <a:pt x="72" y="1"/>
                    </a:cubicBezTo>
                    <a:cubicBezTo>
                      <a:pt x="72" y="1"/>
                      <a:pt x="72" y="1"/>
                      <a:pt x="72" y="1"/>
                    </a:cubicBezTo>
                    <a:cubicBezTo>
                      <a:pt x="73" y="0"/>
                      <a:pt x="74" y="0"/>
                      <a:pt x="75" y="0"/>
                    </a:cubicBezTo>
                    <a:cubicBezTo>
                      <a:pt x="75" y="0"/>
                      <a:pt x="75" y="0"/>
                      <a:pt x="75" y="0"/>
                    </a:cubicBezTo>
                    <a:cubicBezTo>
                      <a:pt x="75" y="6"/>
                      <a:pt x="75" y="6"/>
                      <a:pt x="75" y="6"/>
                    </a:cubicBezTo>
                    <a:close/>
                    <a:moveTo>
                      <a:pt x="63" y="56"/>
                    </a:moveTo>
                    <a:cubicBezTo>
                      <a:pt x="63" y="55"/>
                      <a:pt x="63" y="55"/>
                      <a:pt x="63" y="55"/>
                    </a:cubicBezTo>
                    <a:cubicBezTo>
                      <a:pt x="68" y="49"/>
                      <a:pt x="68" y="49"/>
                      <a:pt x="68" y="49"/>
                    </a:cubicBezTo>
                    <a:cubicBezTo>
                      <a:pt x="66" y="52"/>
                      <a:pt x="65" y="54"/>
                      <a:pt x="63" y="56"/>
                    </a:cubicBezTo>
                    <a:close/>
                    <a:moveTo>
                      <a:pt x="75" y="35"/>
                    </a:moveTo>
                    <a:cubicBezTo>
                      <a:pt x="68" y="49"/>
                      <a:pt x="68" y="49"/>
                      <a:pt x="68" y="49"/>
                    </a:cubicBezTo>
                    <a:lnTo>
                      <a:pt x="75" y="35"/>
                    </a:lnTo>
                    <a:close/>
                    <a:moveTo>
                      <a:pt x="53" y="58"/>
                    </a:moveTo>
                    <a:cubicBezTo>
                      <a:pt x="54" y="58"/>
                      <a:pt x="55" y="57"/>
                      <a:pt x="56" y="56"/>
                    </a:cubicBezTo>
                    <a:cubicBezTo>
                      <a:pt x="59" y="54"/>
                      <a:pt x="61" y="51"/>
                      <a:pt x="63" y="47"/>
                    </a:cubicBezTo>
                    <a:cubicBezTo>
                      <a:pt x="63" y="33"/>
                      <a:pt x="63" y="33"/>
                      <a:pt x="63" y="33"/>
                    </a:cubicBezTo>
                    <a:cubicBezTo>
                      <a:pt x="53" y="43"/>
                      <a:pt x="53" y="43"/>
                      <a:pt x="53" y="43"/>
                    </a:cubicBezTo>
                    <a:cubicBezTo>
                      <a:pt x="53" y="37"/>
                      <a:pt x="53" y="37"/>
                      <a:pt x="53" y="37"/>
                    </a:cubicBezTo>
                    <a:cubicBezTo>
                      <a:pt x="63" y="18"/>
                      <a:pt x="63" y="18"/>
                      <a:pt x="63" y="18"/>
                    </a:cubicBezTo>
                    <a:cubicBezTo>
                      <a:pt x="63" y="28"/>
                      <a:pt x="63" y="28"/>
                      <a:pt x="63" y="28"/>
                    </a:cubicBezTo>
                    <a:cubicBezTo>
                      <a:pt x="55" y="43"/>
                      <a:pt x="55" y="43"/>
                      <a:pt x="55" y="43"/>
                    </a:cubicBezTo>
                    <a:cubicBezTo>
                      <a:pt x="55" y="44"/>
                      <a:pt x="54" y="45"/>
                      <a:pt x="53" y="47"/>
                    </a:cubicBezTo>
                    <a:cubicBezTo>
                      <a:pt x="53" y="58"/>
                      <a:pt x="53" y="58"/>
                      <a:pt x="53" y="58"/>
                    </a:cubicBezTo>
                    <a:close/>
                    <a:moveTo>
                      <a:pt x="63" y="55"/>
                    </a:moveTo>
                    <a:cubicBezTo>
                      <a:pt x="63" y="56"/>
                      <a:pt x="63" y="56"/>
                      <a:pt x="63" y="56"/>
                    </a:cubicBezTo>
                    <a:cubicBezTo>
                      <a:pt x="62" y="57"/>
                      <a:pt x="61" y="59"/>
                      <a:pt x="59" y="60"/>
                    </a:cubicBezTo>
                    <a:cubicBezTo>
                      <a:pt x="63" y="55"/>
                      <a:pt x="63" y="55"/>
                      <a:pt x="63" y="55"/>
                    </a:cubicBezTo>
                    <a:close/>
                    <a:moveTo>
                      <a:pt x="53" y="64"/>
                    </a:moveTo>
                    <a:cubicBezTo>
                      <a:pt x="55" y="63"/>
                      <a:pt x="57" y="62"/>
                      <a:pt x="59" y="60"/>
                    </a:cubicBezTo>
                    <a:cubicBezTo>
                      <a:pt x="53" y="63"/>
                      <a:pt x="53" y="63"/>
                      <a:pt x="53" y="63"/>
                    </a:cubicBezTo>
                    <a:lnTo>
                      <a:pt x="53" y="64"/>
                    </a:lnTo>
                    <a:close/>
                    <a:moveTo>
                      <a:pt x="44" y="62"/>
                    </a:moveTo>
                    <a:cubicBezTo>
                      <a:pt x="45" y="62"/>
                      <a:pt x="45" y="62"/>
                      <a:pt x="46" y="62"/>
                    </a:cubicBezTo>
                    <a:cubicBezTo>
                      <a:pt x="48" y="61"/>
                      <a:pt x="51" y="60"/>
                      <a:pt x="53" y="58"/>
                    </a:cubicBezTo>
                    <a:cubicBezTo>
                      <a:pt x="53" y="47"/>
                      <a:pt x="53" y="47"/>
                      <a:pt x="53" y="47"/>
                    </a:cubicBezTo>
                    <a:cubicBezTo>
                      <a:pt x="51" y="49"/>
                      <a:pt x="48" y="51"/>
                      <a:pt x="44" y="53"/>
                    </a:cubicBezTo>
                    <a:cubicBezTo>
                      <a:pt x="44" y="62"/>
                      <a:pt x="44" y="62"/>
                      <a:pt x="44" y="62"/>
                    </a:cubicBezTo>
                    <a:close/>
                    <a:moveTo>
                      <a:pt x="53" y="37"/>
                    </a:moveTo>
                    <a:cubicBezTo>
                      <a:pt x="53" y="43"/>
                      <a:pt x="53" y="43"/>
                      <a:pt x="53" y="43"/>
                    </a:cubicBezTo>
                    <a:cubicBezTo>
                      <a:pt x="44" y="52"/>
                      <a:pt x="44" y="52"/>
                      <a:pt x="44" y="52"/>
                    </a:cubicBezTo>
                    <a:cubicBezTo>
                      <a:pt x="44" y="48"/>
                      <a:pt x="44" y="48"/>
                      <a:pt x="44" y="48"/>
                    </a:cubicBezTo>
                    <a:cubicBezTo>
                      <a:pt x="47" y="46"/>
                      <a:pt x="50" y="44"/>
                      <a:pt x="51" y="41"/>
                    </a:cubicBezTo>
                    <a:cubicBezTo>
                      <a:pt x="53" y="37"/>
                      <a:pt x="53" y="37"/>
                      <a:pt x="53" y="37"/>
                    </a:cubicBezTo>
                    <a:close/>
                    <a:moveTo>
                      <a:pt x="53" y="63"/>
                    </a:moveTo>
                    <a:cubicBezTo>
                      <a:pt x="53" y="64"/>
                      <a:pt x="53" y="64"/>
                      <a:pt x="53" y="64"/>
                    </a:cubicBezTo>
                    <a:cubicBezTo>
                      <a:pt x="51" y="65"/>
                      <a:pt x="49" y="66"/>
                      <a:pt x="47" y="67"/>
                    </a:cubicBezTo>
                    <a:cubicBezTo>
                      <a:pt x="53" y="63"/>
                      <a:pt x="53" y="63"/>
                      <a:pt x="53" y="63"/>
                    </a:cubicBezTo>
                    <a:close/>
                    <a:moveTo>
                      <a:pt x="44" y="67"/>
                    </a:moveTo>
                    <a:cubicBezTo>
                      <a:pt x="45" y="67"/>
                      <a:pt x="46" y="67"/>
                      <a:pt x="47" y="67"/>
                    </a:cubicBezTo>
                    <a:cubicBezTo>
                      <a:pt x="44" y="67"/>
                      <a:pt x="44" y="67"/>
                      <a:pt x="44" y="67"/>
                    </a:cubicBezTo>
                    <a:close/>
                    <a:moveTo>
                      <a:pt x="22" y="60"/>
                    </a:moveTo>
                    <a:cubicBezTo>
                      <a:pt x="25" y="61"/>
                      <a:pt x="27" y="62"/>
                      <a:pt x="29" y="62"/>
                    </a:cubicBezTo>
                    <a:cubicBezTo>
                      <a:pt x="32" y="63"/>
                      <a:pt x="34" y="63"/>
                      <a:pt x="37" y="63"/>
                    </a:cubicBezTo>
                    <a:cubicBezTo>
                      <a:pt x="38" y="63"/>
                      <a:pt x="40" y="63"/>
                      <a:pt x="41" y="63"/>
                    </a:cubicBezTo>
                    <a:cubicBezTo>
                      <a:pt x="42" y="63"/>
                      <a:pt x="43" y="63"/>
                      <a:pt x="44" y="62"/>
                    </a:cubicBezTo>
                    <a:cubicBezTo>
                      <a:pt x="44" y="53"/>
                      <a:pt x="44" y="53"/>
                      <a:pt x="44" y="53"/>
                    </a:cubicBezTo>
                    <a:cubicBezTo>
                      <a:pt x="44" y="53"/>
                      <a:pt x="43" y="53"/>
                      <a:pt x="43" y="53"/>
                    </a:cubicBezTo>
                    <a:cubicBezTo>
                      <a:pt x="38" y="55"/>
                      <a:pt x="32" y="54"/>
                      <a:pt x="27" y="52"/>
                    </a:cubicBezTo>
                    <a:cubicBezTo>
                      <a:pt x="21" y="49"/>
                      <a:pt x="18" y="44"/>
                      <a:pt x="16" y="39"/>
                    </a:cubicBezTo>
                    <a:cubicBezTo>
                      <a:pt x="15" y="35"/>
                      <a:pt x="15" y="30"/>
                      <a:pt x="17" y="25"/>
                    </a:cubicBezTo>
                    <a:cubicBezTo>
                      <a:pt x="9" y="21"/>
                      <a:pt x="9" y="21"/>
                      <a:pt x="9" y="21"/>
                    </a:cubicBezTo>
                    <a:cubicBezTo>
                      <a:pt x="6" y="28"/>
                      <a:pt x="5" y="35"/>
                      <a:pt x="7" y="42"/>
                    </a:cubicBezTo>
                    <a:cubicBezTo>
                      <a:pt x="10" y="49"/>
                      <a:pt x="15" y="56"/>
                      <a:pt x="22" y="60"/>
                    </a:cubicBezTo>
                    <a:close/>
                    <a:moveTo>
                      <a:pt x="44" y="48"/>
                    </a:moveTo>
                    <a:cubicBezTo>
                      <a:pt x="44" y="52"/>
                      <a:pt x="44" y="52"/>
                      <a:pt x="44" y="52"/>
                    </a:cubicBezTo>
                    <a:cubicBezTo>
                      <a:pt x="28" y="67"/>
                      <a:pt x="28" y="67"/>
                      <a:pt x="28" y="67"/>
                    </a:cubicBezTo>
                    <a:cubicBezTo>
                      <a:pt x="25" y="66"/>
                      <a:pt x="23" y="65"/>
                      <a:pt x="20" y="64"/>
                    </a:cubicBezTo>
                    <a:cubicBezTo>
                      <a:pt x="11" y="59"/>
                      <a:pt x="6" y="52"/>
                      <a:pt x="3" y="43"/>
                    </a:cubicBezTo>
                    <a:cubicBezTo>
                      <a:pt x="0" y="35"/>
                      <a:pt x="1" y="25"/>
                      <a:pt x="5" y="16"/>
                    </a:cubicBezTo>
                    <a:cubicBezTo>
                      <a:pt x="6" y="15"/>
                      <a:pt x="7" y="15"/>
                      <a:pt x="9" y="15"/>
                    </a:cubicBezTo>
                    <a:cubicBezTo>
                      <a:pt x="21" y="22"/>
                      <a:pt x="21" y="22"/>
                      <a:pt x="21" y="22"/>
                    </a:cubicBezTo>
                    <a:cubicBezTo>
                      <a:pt x="22" y="22"/>
                      <a:pt x="22" y="24"/>
                      <a:pt x="22" y="25"/>
                    </a:cubicBezTo>
                    <a:cubicBezTo>
                      <a:pt x="20" y="29"/>
                      <a:pt x="19" y="34"/>
                      <a:pt x="21" y="38"/>
                    </a:cubicBezTo>
                    <a:cubicBezTo>
                      <a:pt x="22" y="42"/>
                      <a:pt x="25" y="45"/>
                      <a:pt x="29" y="47"/>
                    </a:cubicBezTo>
                    <a:cubicBezTo>
                      <a:pt x="33" y="50"/>
                      <a:pt x="37" y="50"/>
                      <a:pt x="41" y="49"/>
                    </a:cubicBezTo>
                    <a:cubicBezTo>
                      <a:pt x="42" y="48"/>
                      <a:pt x="43" y="48"/>
                      <a:pt x="44" y="48"/>
                    </a:cubicBezTo>
                    <a:close/>
                    <a:moveTo>
                      <a:pt x="44" y="67"/>
                    </a:moveTo>
                    <a:cubicBezTo>
                      <a:pt x="44" y="67"/>
                      <a:pt x="44" y="67"/>
                      <a:pt x="44" y="67"/>
                    </a:cubicBezTo>
                    <a:cubicBezTo>
                      <a:pt x="43" y="67"/>
                      <a:pt x="43" y="68"/>
                      <a:pt x="42" y="68"/>
                    </a:cubicBezTo>
                    <a:cubicBezTo>
                      <a:pt x="44" y="67"/>
                      <a:pt x="44" y="67"/>
                      <a:pt x="44" y="67"/>
                    </a:cubicBezTo>
                    <a:close/>
                    <a:moveTo>
                      <a:pt x="37" y="68"/>
                    </a:moveTo>
                    <a:cubicBezTo>
                      <a:pt x="28" y="67"/>
                      <a:pt x="28" y="67"/>
                      <a:pt x="28" y="67"/>
                    </a:cubicBezTo>
                    <a:cubicBezTo>
                      <a:pt x="31" y="68"/>
                      <a:pt x="34" y="68"/>
                      <a:pt x="37" y="68"/>
                    </a:cubicBezTo>
                    <a:close/>
                    <a:moveTo>
                      <a:pt x="42" y="68"/>
                    </a:moveTo>
                    <a:cubicBezTo>
                      <a:pt x="37" y="68"/>
                      <a:pt x="37" y="68"/>
                      <a:pt x="37" y="68"/>
                    </a:cubicBezTo>
                    <a:cubicBezTo>
                      <a:pt x="38" y="68"/>
                      <a:pt x="40" y="68"/>
                      <a:pt x="42"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6" name="Freeform 149"/>
              <p:cNvSpPr>
                <a:spLocks noEditPoints="1"/>
              </p:cNvSpPr>
              <p:nvPr/>
            </p:nvSpPr>
            <p:spPr bwMode="auto">
              <a:xfrm>
                <a:off x="7777175" y="809631"/>
                <a:ext cx="331789" cy="295277"/>
              </a:xfrm>
              <a:custGeom>
                <a:avLst/>
                <a:gdLst>
                  <a:gd name="T0" fmla="*/ 109 w 147"/>
                  <a:gd name="T1" fmla="*/ 15 h 131"/>
                  <a:gd name="T2" fmla="*/ 103 w 147"/>
                  <a:gd name="T3" fmla="*/ 11 h 131"/>
                  <a:gd name="T4" fmla="*/ 101 w 147"/>
                  <a:gd name="T5" fmla="*/ 11 h 131"/>
                  <a:gd name="T6" fmla="*/ 73 w 147"/>
                  <a:gd name="T7" fmla="*/ 4 h 131"/>
                  <a:gd name="T8" fmla="*/ 89 w 147"/>
                  <a:gd name="T9" fmla="*/ 1 h 131"/>
                  <a:gd name="T10" fmla="*/ 105 w 147"/>
                  <a:gd name="T11" fmla="*/ 7 h 131"/>
                  <a:gd name="T12" fmla="*/ 111 w 147"/>
                  <a:gd name="T13" fmla="*/ 11 h 131"/>
                  <a:gd name="T14" fmla="*/ 144 w 147"/>
                  <a:gd name="T15" fmla="*/ 56 h 131"/>
                  <a:gd name="T16" fmla="*/ 119 w 147"/>
                  <a:gd name="T17" fmla="*/ 128 h 131"/>
                  <a:gd name="T18" fmla="*/ 111 w 147"/>
                  <a:gd name="T19" fmla="*/ 128 h 131"/>
                  <a:gd name="T20" fmla="*/ 101 w 147"/>
                  <a:gd name="T21" fmla="*/ 107 h 131"/>
                  <a:gd name="T22" fmla="*/ 87 w 147"/>
                  <a:gd name="T23" fmla="*/ 105 h 131"/>
                  <a:gd name="T24" fmla="*/ 81 w 147"/>
                  <a:gd name="T25" fmla="*/ 109 h 131"/>
                  <a:gd name="T26" fmla="*/ 74 w 147"/>
                  <a:gd name="T27" fmla="*/ 107 h 131"/>
                  <a:gd name="T28" fmla="*/ 74 w 147"/>
                  <a:gd name="T29" fmla="*/ 99 h 131"/>
                  <a:gd name="T30" fmla="*/ 76 w 147"/>
                  <a:gd name="T31" fmla="*/ 91 h 131"/>
                  <a:gd name="T32" fmla="*/ 85 w 147"/>
                  <a:gd name="T33" fmla="*/ 101 h 131"/>
                  <a:gd name="T34" fmla="*/ 103 w 147"/>
                  <a:gd name="T35" fmla="*/ 102 h 131"/>
                  <a:gd name="T36" fmla="*/ 115 w 147"/>
                  <a:gd name="T37" fmla="*/ 126 h 131"/>
                  <a:gd name="T38" fmla="*/ 133 w 147"/>
                  <a:gd name="T39" fmla="*/ 104 h 131"/>
                  <a:gd name="T40" fmla="*/ 73 w 147"/>
                  <a:gd name="T41" fmla="*/ 4 h 131"/>
                  <a:gd name="T42" fmla="*/ 12 w 147"/>
                  <a:gd name="T43" fmla="*/ 41 h 131"/>
                  <a:gd name="T44" fmla="*/ 5 w 147"/>
                  <a:gd name="T45" fmla="*/ 66 h 131"/>
                  <a:gd name="T46" fmla="*/ 5 w 147"/>
                  <a:gd name="T47" fmla="*/ 68 h 131"/>
                  <a:gd name="T48" fmla="*/ 13 w 147"/>
                  <a:gd name="T49" fmla="*/ 63 h 131"/>
                  <a:gd name="T50" fmla="*/ 31 w 147"/>
                  <a:gd name="T51" fmla="*/ 64 h 131"/>
                  <a:gd name="T52" fmla="*/ 49 w 147"/>
                  <a:gd name="T53" fmla="*/ 82 h 131"/>
                  <a:gd name="T54" fmla="*/ 63 w 147"/>
                  <a:gd name="T55" fmla="*/ 82 h 131"/>
                  <a:gd name="T56" fmla="*/ 67 w 147"/>
                  <a:gd name="T57" fmla="*/ 83 h 131"/>
                  <a:gd name="T58" fmla="*/ 73 w 147"/>
                  <a:gd name="T59" fmla="*/ 96 h 131"/>
                  <a:gd name="T60" fmla="*/ 65 w 147"/>
                  <a:gd name="T61" fmla="*/ 88 h 131"/>
                  <a:gd name="T62" fmla="*/ 62 w 147"/>
                  <a:gd name="T63" fmla="*/ 86 h 131"/>
                  <a:gd name="T64" fmla="*/ 56 w 147"/>
                  <a:gd name="T65" fmla="*/ 85 h 131"/>
                  <a:gd name="T66" fmla="*/ 45 w 147"/>
                  <a:gd name="T67" fmla="*/ 89 h 131"/>
                  <a:gd name="T68" fmla="*/ 38 w 147"/>
                  <a:gd name="T69" fmla="*/ 87 h 131"/>
                  <a:gd name="T70" fmla="*/ 36 w 147"/>
                  <a:gd name="T71" fmla="*/ 75 h 131"/>
                  <a:gd name="T72" fmla="*/ 20 w 147"/>
                  <a:gd name="T73" fmla="*/ 66 h 131"/>
                  <a:gd name="T74" fmla="*/ 10 w 147"/>
                  <a:gd name="T75" fmla="*/ 70 h 131"/>
                  <a:gd name="T76" fmla="*/ 7 w 147"/>
                  <a:gd name="T77" fmla="*/ 73 h 131"/>
                  <a:gd name="T78" fmla="*/ 3 w 147"/>
                  <a:gd name="T79" fmla="*/ 75 h 131"/>
                  <a:gd name="T80" fmla="*/ 3 w 147"/>
                  <a:gd name="T81" fmla="*/ 75 h 131"/>
                  <a:gd name="T82" fmla="*/ 0 w 147"/>
                  <a:gd name="T83" fmla="*/ 70 h 131"/>
                  <a:gd name="T84" fmla="*/ 0 w 147"/>
                  <a:gd name="T85" fmla="*/ 70 h 131"/>
                  <a:gd name="T86" fmla="*/ 0 w 147"/>
                  <a:gd name="T87" fmla="*/ 65 h 131"/>
                  <a:gd name="T88" fmla="*/ 35 w 147"/>
                  <a:gd name="T89" fmla="*/ 10 h 131"/>
                  <a:gd name="T90" fmla="*/ 73 w 147"/>
                  <a:gd name="T91"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7" h="131">
                    <a:moveTo>
                      <a:pt x="113" y="17"/>
                    </a:moveTo>
                    <a:cubicBezTo>
                      <a:pt x="112" y="17"/>
                      <a:pt x="110" y="16"/>
                      <a:pt x="109" y="15"/>
                    </a:cubicBezTo>
                    <a:cubicBezTo>
                      <a:pt x="109" y="15"/>
                      <a:pt x="109" y="15"/>
                      <a:pt x="109" y="15"/>
                    </a:cubicBezTo>
                    <a:cubicBezTo>
                      <a:pt x="107" y="14"/>
                      <a:pt x="106" y="13"/>
                      <a:pt x="105" y="12"/>
                    </a:cubicBezTo>
                    <a:cubicBezTo>
                      <a:pt x="105" y="12"/>
                      <a:pt x="105" y="12"/>
                      <a:pt x="105" y="12"/>
                    </a:cubicBezTo>
                    <a:cubicBezTo>
                      <a:pt x="104" y="12"/>
                      <a:pt x="104" y="12"/>
                      <a:pt x="103" y="11"/>
                    </a:cubicBezTo>
                    <a:cubicBezTo>
                      <a:pt x="103" y="11"/>
                      <a:pt x="103" y="11"/>
                      <a:pt x="103" y="11"/>
                    </a:cubicBezTo>
                    <a:cubicBezTo>
                      <a:pt x="103" y="11"/>
                      <a:pt x="103" y="11"/>
                      <a:pt x="103" y="11"/>
                    </a:cubicBezTo>
                    <a:cubicBezTo>
                      <a:pt x="102" y="11"/>
                      <a:pt x="102" y="11"/>
                      <a:pt x="101" y="11"/>
                    </a:cubicBezTo>
                    <a:cubicBezTo>
                      <a:pt x="97" y="9"/>
                      <a:pt x="92" y="7"/>
                      <a:pt x="88" y="6"/>
                    </a:cubicBezTo>
                    <a:cubicBezTo>
                      <a:pt x="83" y="5"/>
                      <a:pt x="78" y="4"/>
                      <a:pt x="73" y="4"/>
                    </a:cubicBezTo>
                    <a:cubicBezTo>
                      <a:pt x="73" y="4"/>
                      <a:pt x="73" y="4"/>
                      <a:pt x="73" y="4"/>
                    </a:cubicBezTo>
                    <a:cubicBezTo>
                      <a:pt x="73" y="0"/>
                      <a:pt x="73" y="0"/>
                      <a:pt x="73" y="0"/>
                    </a:cubicBezTo>
                    <a:cubicBezTo>
                      <a:pt x="73" y="0"/>
                      <a:pt x="73" y="0"/>
                      <a:pt x="73" y="0"/>
                    </a:cubicBezTo>
                    <a:cubicBezTo>
                      <a:pt x="78" y="0"/>
                      <a:pt x="83" y="0"/>
                      <a:pt x="89" y="1"/>
                    </a:cubicBezTo>
                    <a:cubicBezTo>
                      <a:pt x="94" y="2"/>
                      <a:pt x="99" y="4"/>
                      <a:pt x="103" y="6"/>
                    </a:cubicBezTo>
                    <a:cubicBezTo>
                      <a:pt x="104" y="7"/>
                      <a:pt x="105" y="7"/>
                      <a:pt x="105" y="7"/>
                    </a:cubicBezTo>
                    <a:cubicBezTo>
                      <a:pt x="105" y="7"/>
                      <a:pt x="105" y="7"/>
                      <a:pt x="105" y="7"/>
                    </a:cubicBezTo>
                    <a:cubicBezTo>
                      <a:pt x="106" y="7"/>
                      <a:pt x="106" y="8"/>
                      <a:pt x="107" y="8"/>
                    </a:cubicBezTo>
                    <a:cubicBezTo>
                      <a:pt x="107" y="8"/>
                      <a:pt x="107" y="8"/>
                      <a:pt x="107" y="8"/>
                    </a:cubicBezTo>
                    <a:cubicBezTo>
                      <a:pt x="108" y="9"/>
                      <a:pt x="110" y="10"/>
                      <a:pt x="111" y="11"/>
                    </a:cubicBezTo>
                    <a:cubicBezTo>
                      <a:pt x="111" y="11"/>
                      <a:pt x="111" y="11"/>
                      <a:pt x="111" y="11"/>
                    </a:cubicBezTo>
                    <a:cubicBezTo>
                      <a:pt x="113" y="12"/>
                      <a:pt x="114" y="13"/>
                      <a:pt x="116" y="14"/>
                    </a:cubicBezTo>
                    <a:cubicBezTo>
                      <a:pt x="130" y="24"/>
                      <a:pt x="140" y="40"/>
                      <a:pt x="144" y="56"/>
                    </a:cubicBezTo>
                    <a:cubicBezTo>
                      <a:pt x="147" y="73"/>
                      <a:pt x="145" y="91"/>
                      <a:pt x="137" y="107"/>
                    </a:cubicBezTo>
                    <a:cubicBezTo>
                      <a:pt x="135" y="111"/>
                      <a:pt x="132" y="115"/>
                      <a:pt x="129" y="118"/>
                    </a:cubicBezTo>
                    <a:cubicBezTo>
                      <a:pt x="126" y="122"/>
                      <a:pt x="123" y="125"/>
                      <a:pt x="119" y="128"/>
                    </a:cubicBezTo>
                    <a:cubicBezTo>
                      <a:pt x="119" y="129"/>
                      <a:pt x="118" y="130"/>
                      <a:pt x="117" y="130"/>
                    </a:cubicBezTo>
                    <a:cubicBezTo>
                      <a:pt x="116" y="130"/>
                      <a:pt x="115" y="131"/>
                      <a:pt x="115" y="131"/>
                    </a:cubicBezTo>
                    <a:cubicBezTo>
                      <a:pt x="113" y="131"/>
                      <a:pt x="111" y="130"/>
                      <a:pt x="111" y="128"/>
                    </a:cubicBezTo>
                    <a:cubicBezTo>
                      <a:pt x="110" y="127"/>
                      <a:pt x="110" y="125"/>
                      <a:pt x="110" y="123"/>
                    </a:cubicBezTo>
                    <a:cubicBezTo>
                      <a:pt x="110" y="120"/>
                      <a:pt x="110" y="116"/>
                      <a:pt x="108" y="113"/>
                    </a:cubicBezTo>
                    <a:cubicBezTo>
                      <a:pt x="106" y="111"/>
                      <a:pt x="104" y="108"/>
                      <a:pt x="101" y="107"/>
                    </a:cubicBezTo>
                    <a:cubicBezTo>
                      <a:pt x="99" y="106"/>
                      <a:pt x="98" y="105"/>
                      <a:pt x="97" y="105"/>
                    </a:cubicBezTo>
                    <a:cubicBezTo>
                      <a:pt x="95" y="105"/>
                      <a:pt x="94" y="105"/>
                      <a:pt x="92" y="105"/>
                    </a:cubicBezTo>
                    <a:cubicBezTo>
                      <a:pt x="90" y="105"/>
                      <a:pt x="89" y="105"/>
                      <a:pt x="87" y="105"/>
                    </a:cubicBezTo>
                    <a:cubicBezTo>
                      <a:pt x="85" y="106"/>
                      <a:pt x="83" y="107"/>
                      <a:pt x="82" y="108"/>
                    </a:cubicBezTo>
                    <a:cubicBezTo>
                      <a:pt x="82" y="108"/>
                      <a:pt x="82" y="108"/>
                      <a:pt x="82" y="108"/>
                    </a:cubicBezTo>
                    <a:cubicBezTo>
                      <a:pt x="81" y="109"/>
                      <a:pt x="81" y="109"/>
                      <a:pt x="81" y="109"/>
                    </a:cubicBezTo>
                    <a:cubicBezTo>
                      <a:pt x="81" y="109"/>
                      <a:pt x="81" y="109"/>
                      <a:pt x="81" y="109"/>
                    </a:cubicBezTo>
                    <a:cubicBezTo>
                      <a:pt x="79" y="110"/>
                      <a:pt x="78" y="111"/>
                      <a:pt x="77" y="111"/>
                    </a:cubicBezTo>
                    <a:cubicBezTo>
                      <a:pt x="75" y="111"/>
                      <a:pt x="74" y="109"/>
                      <a:pt x="74" y="107"/>
                    </a:cubicBezTo>
                    <a:cubicBezTo>
                      <a:pt x="74" y="107"/>
                      <a:pt x="74" y="106"/>
                      <a:pt x="74" y="105"/>
                    </a:cubicBezTo>
                    <a:cubicBezTo>
                      <a:pt x="74" y="104"/>
                      <a:pt x="74" y="104"/>
                      <a:pt x="74" y="104"/>
                    </a:cubicBezTo>
                    <a:cubicBezTo>
                      <a:pt x="74" y="102"/>
                      <a:pt x="74" y="100"/>
                      <a:pt x="74" y="99"/>
                    </a:cubicBezTo>
                    <a:cubicBezTo>
                      <a:pt x="73" y="98"/>
                      <a:pt x="73" y="97"/>
                      <a:pt x="73" y="96"/>
                    </a:cubicBezTo>
                    <a:cubicBezTo>
                      <a:pt x="73" y="88"/>
                      <a:pt x="73" y="88"/>
                      <a:pt x="73" y="88"/>
                    </a:cubicBezTo>
                    <a:cubicBezTo>
                      <a:pt x="74" y="89"/>
                      <a:pt x="75" y="90"/>
                      <a:pt x="76" y="91"/>
                    </a:cubicBezTo>
                    <a:cubicBezTo>
                      <a:pt x="77" y="93"/>
                      <a:pt x="78" y="95"/>
                      <a:pt x="78" y="98"/>
                    </a:cubicBezTo>
                    <a:cubicBezTo>
                      <a:pt x="79" y="100"/>
                      <a:pt x="79" y="102"/>
                      <a:pt x="79" y="104"/>
                    </a:cubicBezTo>
                    <a:cubicBezTo>
                      <a:pt x="81" y="103"/>
                      <a:pt x="83" y="102"/>
                      <a:pt x="85" y="101"/>
                    </a:cubicBezTo>
                    <a:cubicBezTo>
                      <a:pt x="88" y="100"/>
                      <a:pt x="90" y="100"/>
                      <a:pt x="92" y="100"/>
                    </a:cubicBezTo>
                    <a:cubicBezTo>
                      <a:pt x="94" y="100"/>
                      <a:pt x="96" y="100"/>
                      <a:pt x="98" y="100"/>
                    </a:cubicBezTo>
                    <a:cubicBezTo>
                      <a:pt x="100" y="101"/>
                      <a:pt x="101" y="101"/>
                      <a:pt x="103" y="102"/>
                    </a:cubicBezTo>
                    <a:cubicBezTo>
                      <a:pt x="107" y="104"/>
                      <a:pt x="110" y="107"/>
                      <a:pt x="112" y="111"/>
                    </a:cubicBezTo>
                    <a:cubicBezTo>
                      <a:pt x="114" y="115"/>
                      <a:pt x="115" y="119"/>
                      <a:pt x="115" y="123"/>
                    </a:cubicBezTo>
                    <a:cubicBezTo>
                      <a:pt x="115" y="124"/>
                      <a:pt x="115" y="125"/>
                      <a:pt x="115" y="126"/>
                    </a:cubicBezTo>
                    <a:cubicBezTo>
                      <a:pt x="116" y="125"/>
                      <a:pt x="116" y="125"/>
                      <a:pt x="116" y="125"/>
                    </a:cubicBezTo>
                    <a:cubicBezTo>
                      <a:pt x="120" y="122"/>
                      <a:pt x="123" y="119"/>
                      <a:pt x="125" y="115"/>
                    </a:cubicBezTo>
                    <a:cubicBezTo>
                      <a:pt x="128" y="112"/>
                      <a:pt x="131" y="108"/>
                      <a:pt x="133" y="104"/>
                    </a:cubicBezTo>
                    <a:cubicBezTo>
                      <a:pt x="141" y="89"/>
                      <a:pt x="142" y="73"/>
                      <a:pt x="139" y="57"/>
                    </a:cubicBezTo>
                    <a:cubicBezTo>
                      <a:pt x="135" y="42"/>
                      <a:pt x="126" y="27"/>
                      <a:pt x="113" y="17"/>
                    </a:cubicBezTo>
                    <a:close/>
                    <a:moveTo>
                      <a:pt x="73" y="4"/>
                    </a:moveTo>
                    <a:cubicBezTo>
                      <a:pt x="60" y="4"/>
                      <a:pt x="48" y="8"/>
                      <a:pt x="38" y="14"/>
                    </a:cubicBezTo>
                    <a:cubicBezTo>
                      <a:pt x="37" y="14"/>
                      <a:pt x="37" y="14"/>
                      <a:pt x="37" y="14"/>
                    </a:cubicBezTo>
                    <a:cubicBezTo>
                      <a:pt x="27" y="20"/>
                      <a:pt x="18" y="29"/>
                      <a:pt x="12" y="41"/>
                    </a:cubicBezTo>
                    <a:cubicBezTo>
                      <a:pt x="10" y="45"/>
                      <a:pt x="9" y="49"/>
                      <a:pt x="7" y="53"/>
                    </a:cubicBezTo>
                    <a:cubicBezTo>
                      <a:pt x="6" y="57"/>
                      <a:pt x="5" y="61"/>
                      <a:pt x="5" y="66"/>
                    </a:cubicBezTo>
                    <a:cubicBezTo>
                      <a:pt x="5" y="66"/>
                      <a:pt x="5" y="66"/>
                      <a:pt x="5" y="66"/>
                    </a:cubicBezTo>
                    <a:cubicBezTo>
                      <a:pt x="5" y="66"/>
                      <a:pt x="5" y="66"/>
                      <a:pt x="5" y="66"/>
                    </a:cubicBezTo>
                    <a:cubicBezTo>
                      <a:pt x="5" y="66"/>
                      <a:pt x="5" y="67"/>
                      <a:pt x="5" y="68"/>
                    </a:cubicBezTo>
                    <a:cubicBezTo>
                      <a:pt x="5" y="68"/>
                      <a:pt x="5" y="68"/>
                      <a:pt x="5" y="68"/>
                    </a:cubicBezTo>
                    <a:cubicBezTo>
                      <a:pt x="5" y="67"/>
                      <a:pt x="6" y="66"/>
                      <a:pt x="7" y="66"/>
                    </a:cubicBezTo>
                    <a:cubicBezTo>
                      <a:pt x="7" y="66"/>
                      <a:pt x="7" y="66"/>
                      <a:pt x="7" y="66"/>
                    </a:cubicBezTo>
                    <a:cubicBezTo>
                      <a:pt x="9" y="64"/>
                      <a:pt x="11" y="63"/>
                      <a:pt x="13" y="63"/>
                    </a:cubicBezTo>
                    <a:cubicBezTo>
                      <a:pt x="15" y="62"/>
                      <a:pt x="18" y="62"/>
                      <a:pt x="20" y="62"/>
                    </a:cubicBezTo>
                    <a:cubicBezTo>
                      <a:pt x="22" y="62"/>
                      <a:pt x="24" y="62"/>
                      <a:pt x="26" y="62"/>
                    </a:cubicBezTo>
                    <a:cubicBezTo>
                      <a:pt x="28" y="63"/>
                      <a:pt x="29" y="63"/>
                      <a:pt x="31" y="64"/>
                    </a:cubicBezTo>
                    <a:cubicBezTo>
                      <a:pt x="35" y="66"/>
                      <a:pt x="38" y="69"/>
                      <a:pt x="40" y="73"/>
                    </a:cubicBezTo>
                    <a:cubicBezTo>
                      <a:pt x="42" y="76"/>
                      <a:pt x="43" y="80"/>
                      <a:pt x="43" y="85"/>
                    </a:cubicBezTo>
                    <a:cubicBezTo>
                      <a:pt x="45" y="83"/>
                      <a:pt x="47" y="82"/>
                      <a:pt x="49" y="82"/>
                    </a:cubicBezTo>
                    <a:cubicBezTo>
                      <a:pt x="51" y="81"/>
                      <a:pt x="54" y="81"/>
                      <a:pt x="56" y="81"/>
                    </a:cubicBezTo>
                    <a:cubicBezTo>
                      <a:pt x="57" y="81"/>
                      <a:pt x="58" y="81"/>
                      <a:pt x="60" y="81"/>
                    </a:cubicBezTo>
                    <a:cubicBezTo>
                      <a:pt x="61" y="81"/>
                      <a:pt x="62" y="81"/>
                      <a:pt x="63" y="82"/>
                    </a:cubicBezTo>
                    <a:cubicBezTo>
                      <a:pt x="63" y="82"/>
                      <a:pt x="63" y="82"/>
                      <a:pt x="63" y="82"/>
                    </a:cubicBezTo>
                    <a:cubicBezTo>
                      <a:pt x="64" y="82"/>
                      <a:pt x="64" y="82"/>
                      <a:pt x="65" y="82"/>
                    </a:cubicBezTo>
                    <a:cubicBezTo>
                      <a:pt x="66" y="83"/>
                      <a:pt x="66" y="83"/>
                      <a:pt x="67" y="83"/>
                    </a:cubicBezTo>
                    <a:cubicBezTo>
                      <a:pt x="69" y="84"/>
                      <a:pt x="70" y="85"/>
                      <a:pt x="72" y="87"/>
                    </a:cubicBezTo>
                    <a:cubicBezTo>
                      <a:pt x="72" y="87"/>
                      <a:pt x="72" y="87"/>
                      <a:pt x="73" y="88"/>
                    </a:cubicBezTo>
                    <a:cubicBezTo>
                      <a:pt x="73" y="96"/>
                      <a:pt x="73" y="96"/>
                      <a:pt x="73" y="96"/>
                    </a:cubicBezTo>
                    <a:cubicBezTo>
                      <a:pt x="72" y="95"/>
                      <a:pt x="72" y="95"/>
                      <a:pt x="72" y="94"/>
                    </a:cubicBezTo>
                    <a:cubicBezTo>
                      <a:pt x="71" y="93"/>
                      <a:pt x="70" y="91"/>
                      <a:pt x="69" y="90"/>
                    </a:cubicBezTo>
                    <a:cubicBezTo>
                      <a:pt x="67" y="89"/>
                      <a:pt x="66" y="88"/>
                      <a:pt x="65" y="88"/>
                    </a:cubicBezTo>
                    <a:cubicBezTo>
                      <a:pt x="64" y="87"/>
                      <a:pt x="64" y="87"/>
                      <a:pt x="63" y="87"/>
                    </a:cubicBezTo>
                    <a:cubicBezTo>
                      <a:pt x="63" y="87"/>
                      <a:pt x="62" y="86"/>
                      <a:pt x="62" y="86"/>
                    </a:cubicBezTo>
                    <a:cubicBezTo>
                      <a:pt x="62" y="86"/>
                      <a:pt x="62" y="86"/>
                      <a:pt x="62" y="86"/>
                    </a:cubicBezTo>
                    <a:cubicBezTo>
                      <a:pt x="62" y="86"/>
                      <a:pt x="62" y="86"/>
                      <a:pt x="62" y="86"/>
                    </a:cubicBezTo>
                    <a:cubicBezTo>
                      <a:pt x="61" y="86"/>
                      <a:pt x="60" y="86"/>
                      <a:pt x="59" y="86"/>
                    </a:cubicBezTo>
                    <a:cubicBezTo>
                      <a:pt x="58" y="85"/>
                      <a:pt x="57" y="85"/>
                      <a:pt x="56" y="85"/>
                    </a:cubicBezTo>
                    <a:cubicBezTo>
                      <a:pt x="54" y="85"/>
                      <a:pt x="52" y="86"/>
                      <a:pt x="50" y="86"/>
                    </a:cubicBezTo>
                    <a:cubicBezTo>
                      <a:pt x="49" y="87"/>
                      <a:pt x="47" y="88"/>
                      <a:pt x="45" y="89"/>
                    </a:cubicBezTo>
                    <a:cubicBezTo>
                      <a:pt x="45" y="89"/>
                      <a:pt x="45" y="89"/>
                      <a:pt x="45" y="89"/>
                    </a:cubicBezTo>
                    <a:cubicBezTo>
                      <a:pt x="44" y="89"/>
                      <a:pt x="44" y="89"/>
                      <a:pt x="44" y="89"/>
                    </a:cubicBezTo>
                    <a:cubicBezTo>
                      <a:pt x="43" y="91"/>
                      <a:pt x="42" y="91"/>
                      <a:pt x="41" y="91"/>
                    </a:cubicBezTo>
                    <a:cubicBezTo>
                      <a:pt x="38" y="91"/>
                      <a:pt x="38" y="90"/>
                      <a:pt x="38" y="87"/>
                    </a:cubicBezTo>
                    <a:cubicBezTo>
                      <a:pt x="38" y="87"/>
                      <a:pt x="38" y="87"/>
                      <a:pt x="38" y="86"/>
                    </a:cubicBezTo>
                    <a:cubicBezTo>
                      <a:pt x="38" y="85"/>
                      <a:pt x="38" y="85"/>
                      <a:pt x="38" y="85"/>
                    </a:cubicBezTo>
                    <a:cubicBezTo>
                      <a:pt x="38" y="81"/>
                      <a:pt x="37" y="78"/>
                      <a:pt x="36" y="75"/>
                    </a:cubicBezTo>
                    <a:cubicBezTo>
                      <a:pt x="34" y="72"/>
                      <a:pt x="32" y="70"/>
                      <a:pt x="29" y="68"/>
                    </a:cubicBezTo>
                    <a:cubicBezTo>
                      <a:pt x="27" y="68"/>
                      <a:pt x="26" y="67"/>
                      <a:pt x="25" y="67"/>
                    </a:cubicBezTo>
                    <a:cubicBezTo>
                      <a:pt x="23" y="67"/>
                      <a:pt x="22" y="66"/>
                      <a:pt x="20" y="66"/>
                    </a:cubicBezTo>
                    <a:cubicBezTo>
                      <a:pt x="18" y="66"/>
                      <a:pt x="16" y="67"/>
                      <a:pt x="15" y="67"/>
                    </a:cubicBezTo>
                    <a:cubicBezTo>
                      <a:pt x="13" y="68"/>
                      <a:pt x="11" y="69"/>
                      <a:pt x="10" y="70"/>
                    </a:cubicBezTo>
                    <a:cubicBezTo>
                      <a:pt x="10" y="70"/>
                      <a:pt x="10" y="70"/>
                      <a:pt x="10" y="70"/>
                    </a:cubicBezTo>
                    <a:cubicBezTo>
                      <a:pt x="9" y="70"/>
                      <a:pt x="9" y="71"/>
                      <a:pt x="8" y="71"/>
                    </a:cubicBezTo>
                    <a:cubicBezTo>
                      <a:pt x="8" y="72"/>
                      <a:pt x="7" y="72"/>
                      <a:pt x="7" y="73"/>
                    </a:cubicBezTo>
                    <a:cubicBezTo>
                      <a:pt x="7" y="73"/>
                      <a:pt x="7" y="73"/>
                      <a:pt x="7" y="73"/>
                    </a:cubicBezTo>
                    <a:cubicBezTo>
                      <a:pt x="6" y="73"/>
                      <a:pt x="6" y="73"/>
                      <a:pt x="5" y="74"/>
                    </a:cubicBezTo>
                    <a:cubicBezTo>
                      <a:pt x="5" y="74"/>
                      <a:pt x="5" y="74"/>
                      <a:pt x="5" y="74"/>
                    </a:cubicBezTo>
                    <a:cubicBezTo>
                      <a:pt x="4" y="74"/>
                      <a:pt x="4" y="75"/>
                      <a:pt x="3" y="75"/>
                    </a:cubicBezTo>
                    <a:cubicBezTo>
                      <a:pt x="3" y="75"/>
                      <a:pt x="3" y="75"/>
                      <a:pt x="3" y="75"/>
                    </a:cubicBezTo>
                    <a:cubicBezTo>
                      <a:pt x="3" y="75"/>
                      <a:pt x="3" y="75"/>
                      <a:pt x="3" y="75"/>
                    </a:cubicBezTo>
                    <a:cubicBezTo>
                      <a:pt x="3" y="75"/>
                      <a:pt x="3" y="75"/>
                      <a:pt x="3" y="75"/>
                    </a:cubicBezTo>
                    <a:cubicBezTo>
                      <a:pt x="2" y="75"/>
                      <a:pt x="1" y="74"/>
                      <a:pt x="0" y="73"/>
                    </a:cubicBezTo>
                    <a:cubicBezTo>
                      <a:pt x="0" y="72"/>
                      <a:pt x="0" y="71"/>
                      <a:pt x="0" y="70"/>
                    </a:cubicBezTo>
                    <a:cubicBezTo>
                      <a:pt x="0" y="70"/>
                      <a:pt x="0" y="70"/>
                      <a:pt x="0" y="70"/>
                    </a:cubicBezTo>
                    <a:cubicBezTo>
                      <a:pt x="0" y="70"/>
                      <a:pt x="0" y="70"/>
                      <a:pt x="0" y="70"/>
                    </a:cubicBezTo>
                    <a:cubicBezTo>
                      <a:pt x="0" y="70"/>
                      <a:pt x="0" y="70"/>
                      <a:pt x="0" y="70"/>
                    </a:cubicBezTo>
                    <a:cubicBezTo>
                      <a:pt x="0" y="70"/>
                      <a:pt x="0" y="70"/>
                      <a:pt x="0" y="70"/>
                    </a:cubicBezTo>
                    <a:cubicBezTo>
                      <a:pt x="0" y="69"/>
                      <a:pt x="0" y="69"/>
                      <a:pt x="0" y="68"/>
                    </a:cubicBezTo>
                    <a:cubicBezTo>
                      <a:pt x="0" y="67"/>
                      <a:pt x="0" y="66"/>
                      <a:pt x="0" y="65"/>
                    </a:cubicBezTo>
                    <a:cubicBezTo>
                      <a:pt x="0" y="65"/>
                      <a:pt x="0" y="65"/>
                      <a:pt x="0" y="65"/>
                    </a:cubicBezTo>
                    <a:cubicBezTo>
                      <a:pt x="1" y="61"/>
                      <a:pt x="1" y="56"/>
                      <a:pt x="3" y="52"/>
                    </a:cubicBezTo>
                    <a:cubicBezTo>
                      <a:pt x="4" y="47"/>
                      <a:pt x="6" y="43"/>
                      <a:pt x="8" y="39"/>
                    </a:cubicBezTo>
                    <a:cubicBezTo>
                      <a:pt x="15" y="26"/>
                      <a:pt x="24" y="17"/>
                      <a:pt x="35" y="10"/>
                    </a:cubicBezTo>
                    <a:cubicBezTo>
                      <a:pt x="35" y="10"/>
                      <a:pt x="35" y="10"/>
                      <a:pt x="35" y="10"/>
                    </a:cubicBezTo>
                    <a:cubicBezTo>
                      <a:pt x="46" y="3"/>
                      <a:pt x="59" y="0"/>
                      <a:pt x="73" y="0"/>
                    </a:cubicBezTo>
                    <a:lnTo>
                      <a:pt x="7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7" name="Freeform 152"/>
              <p:cNvSpPr>
                <a:spLocks noEditPoints="1"/>
              </p:cNvSpPr>
              <p:nvPr/>
            </p:nvSpPr>
            <p:spPr bwMode="auto">
              <a:xfrm>
                <a:off x="8215326" y="857255"/>
                <a:ext cx="360363" cy="361952"/>
              </a:xfrm>
              <a:custGeom>
                <a:avLst/>
                <a:gdLst>
                  <a:gd name="T0" fmla="*/ 94 w 160"/>
                  <a:gd name="T1" fmla="*/ 112 h 160"/>
                  <a:gd name="T2" fmla="*/ 97 w 160"/>
                  <a:gd name="T3" fmla="*/ 113 h 160"/>
                  <a:gd name="T4" fmla="*/ 154 w 160"/>
                  <a:gd name="T5" fmla="*/ 138 h 160"/>
                  <a:gd name="T6" fmla="*/ 113 w 160"/>
                  <a:gd name="T7" fmla="*/ 93 h 160"/>
                  <a:gd name="T8" fmla="*/ 104 w 160"/>
                  <a:gd name="T9" fmla="*/ 21 h 160"/>
                  <a:gd name="T10" fmla="*/ 79 w 160"/>
                  <a:gd name="T11" fmla="*/ 2 h 160"/>
                  <a:gd name="T12" fmla="*/ 126 w 160"/>
                  <a:gd name="T13" fmla="*/ 55 h 160"/>
                  <a:gd name="T14" fmla="*/ 159 w 160"/>
                  <a:gd name="T15" fmla="*/ 136 h 160"/>
                  <a:gd name="T16" fmla="*/ 140 w 160"/>
                  <a:gd name="T17" fmla="*/ 159 h 160"/>
                  <a:gd name="T18" fmla="*/ 95 w 160"/>
                  <a:gd name="T19" fmla="*/ 117 h 160"/>
                  <a:gd name="T20" fmla="*/ 79 w 160"/>
                  <a:gd name="T21" fmla="*/ 119 h 160"/>
                  <a:gd name="T22" fmla="*/ 100 w 160"/>
                  <a:gd name="T23" fmla="*/ 77 h 160"/>
                  <a:gd name="T24" fmla="*/ 102 w 160"/>
                  <a:gd name="T25" fmla="*/ 51 h 160"/>
                  <a:gd name="T26" fmla="*/ 79 w 160"/>
                  <a:gd name="T27" fmla="*/ 49 h 160"/>
                  <a:gd name="T28" fmla="*/ 97 w 160"/>
                  <a:gd name="T29" fmla="*/ 54 h 160"/>
                  <a:gd name="T30" fmla="*/ 79 w 160"/>
                  <a:gd name="T31" fmla="*/ 72 h 160"/>
                  <a:gd name="T32" fmla="*/ 22 w 160"/>
                  <a:gd name="T33" fmla="*/ 104 h 160"/>
                  <a:gd name="T34" fmla="*/ 79 w 160"/>
                  <a:gd name="T35" fmla="*/ 119 h 160"/>
                  <a:gd name="T36" fmla="*/ 56 w 160"/>
                  <a:gd name="T37" fmla="*/ 126 h 160"/>
                  <a:gd name="T38" fmla="*/ 18 w 160"/>
                  <a:gd name="T39" fmla="*/ 107 h 160"/>
                  <a:gd name="T40" fmla="*/ 0 w 160"/>
                  <a:gd name="T41" fmla="*/ 63 h 160"/>
                  <a:gd name="T42" fmla="*/ 63 w 160"/>
                  <a:gd name="T43" fmla="*/ 0 h 160"/>
                  <a:gd name="T44" fmla="*/ 79 w 160"/>
                  <a:gd name="T45" fmla="*/ 7 h 160"/>
                  <a:gd name="T46" fmla="*/ 22 w 160"/>
                  <a:gd name="T47" fmla="*/ 21 h 160"/>
                  <a:gd name="T48" fmla="*/ 5 w 160"/>
                  <a:gd name="T49" fmla="*/ 63 h 160"/>
                  <a:gd name="T50" fmla="*/ 22 w 160"/>
                  <a:gd name="T51" fmla="*/ 104 h 160"/>
                  <a:gd name="T52" fmla="*/ 77 w 160"/>
                  <a:gd name="T53" fmla="*/ 49 h 160"/>
                  <a:gd name="T54" fmla="*/ 74 w 160"/>
                  <a:gd name="T55" fmla="*/ 24 h 160"/>
                  <a:gd name="T56" fmla="*/ 49 w 160"/>
                  <a:gd name="T57" fmla="*/ 26 h 160"/>
                  <a:gd name="T58" fmla="*/ 26 w 160"/>
                  <a:gd name="T59" fmla="*/ 49 h 160"/>
                  <a:gd name="T60" fmla="*/ 24 w 160"/>
                  <a:gd name="T61" fmla="*/ 74 h 160"/>
                  <a:gd name="T62" fmla="*/ 49 w 160"/>
                  <a:gd name="T63" fmla="*/ 77 h 160"/>
                  <a:gd name="T64" fmla="*/ 51 w 160"/>
                  <a:gd name="T65" fmla="*/ 102 h 160"/>
                  <a:gd name="T66" fmla="*/ 77 w 160"/>
                  <a:gd name="T67" fmla="*/ 99 h 160"/>
                  <a:gd name="T68" fmla="*/ 79 w 160"/>
                  <a:gd name="T69" fmla="*/ 77 h 160"/>
                  <a:gd name="T70" fmla="*/ 74 w 160"/>
                  <a:gd name="T71" fmla="*/ 72 h 160"/>
                  <a:gd name="T72" fmla="*/ 72 w 160"/>
                  <a:gd name="T73" fmla="*/ 97 h 160"/>
                  <a:gd name="T74" fmla="*/ 54 w 160"/>
                  <a:gd name="T75" fmla="*/ 74 h 160"/>
                  <a:gd name="T76" fmla="*/ 29 w 160"/>
                  <a:gd name="T77" fmla="*/ 72 h 160"/>
                  <a:gd name="T78" fmla="*/ 51 w 160"/>
                  <a:gd name="T79" fmla="*/ 54 h 160"/>
                  <a:gd name="T80" fmla="*/ 54 w 160"/>
                  <a:gd name="T81" fmla="*/ 28 h 160"/>
                  <a:gd name="T82" fmla="*/ 72 w 160"/>
                  <a:gd name="T83" fmla="*/ 51 h 160"/>
                  <a:gd name="T84" fmla="*/ 79 w 160"/>
                  <a:gd name="T85" fmla="*/ 5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60">
                    <a:moveTo>
                      <a:pt x="79" y="119"/>
                    </a:moveTo>
                    <a:cubicBezTo>
                      <a:pt x="84" y="117"/>
                      <a:pt x="89" y="115"/>
                      <a:pt x="94" y="112"/>
                    </a:cubicBezTo>
                    <a:cubicBezTo>
                      <a:pt x="95" y="112"/>
                      <a:pt x="96" y="112"/>
                      <a:pt x="97" y="113"/>
                    </a:cubicBezTo>
                    <a:cubicBezTo>
                      <a:pt x="97" y="113"/>
                      <a:pt x="97" y="113"/>
                      <a:pt x="97" y="113"/>
                    </a:cubicBezTo>
                    <a:cubicBezTo>
                      <a:pt x="138" y="154"/>
                      <a:pt x="138" y="154"/>
                      <a:pt x="138" y="154"/>
                    </a:cubicBezTo>
                    <a:cubicBezTo>
                      <a:pt x="154" y="138"/>
                      <a:pt x="154" y="138"/>
                      <a:pt x="154" y="138"/>
                    </a:cubicBezTo>
                    <a:cubicBezTo>
                      <a:pt x="113" y="96"/>
                      <a:pt x="113" y="96"/>
                      <a:pt x="113" y="96"/>
                    </a:cubicBezTo>
                    <a:cubicBezTo>
                      <a:pt x="112" y="96"/>
                      <a:pt x="112" y="94"/>
                      <a:pt x="113" y="93"/>
                    </a:cubicBezTo>
                    <a:cubicBezTo>
                      <a:pt x="120" y="82"/>
                      <a:pt x="122" y="69"/>
                      <a:pt x="121" y="56"/>
                    </a:cubicBezTo>
                    <a:cubicBezTo>
                      <a:pt x="119" y="43"/>
                      <a:pt x="114" y="31"/>
                      <a:pt x="104" y="21"/>
                    </a:cubicBezTo>
                    <a:cubicBezTo>
                      <a:pt x="97" y="14"/>
                      <a:pt x="89" y="9"/>
                      <a:pt x="79" y="7"/>
                    </a:cubicBezTo>
                    <a:cubicBezTo>
                      <a:pt x="79" y="2"/>
                      <a:pt x="79" y="2"/>
                      <a:pt x="79" y="2"/>
                    </a:cubicBezTo>
                    <a:cubicBezTo>
                      <a:pt x="90" y="5"/>
                      <a:pt x="100" y="10"/>
                      <a:pt x="108" y="18"/>
                    </a:cubicBezTo>
                    <a:cubicBezTo>
                      <a:pt x="118" y="29"/>
                      <a:pt x="124" y="42"/>
                      <a:pt x="126" y="55"/>
                    </a:cubicBezTo>
                    <a:cubicBezTo>
                      <a:pt x="127" y="69"/>
                      <a:pt x="125" y="82"/>
                      <a:pt x="118" y="94"/>
                    </a:cubicBezTo>
                    <a:cubicBezTo>
                      <a:pt x="159" y="136"/>
                      <a:pt x="159" y="136"/>
                      <a:pt x="159" y="136"/>
                    </a:cubicBezTo>
                    <a:cubicBezTo>
                      <a:pt x="160" y="137"/>
                      <a:pt x="160" y="139"/>
                      <a:pt x="159" y="140"/>
                    </a:cubicBezTo>
                    <a:cubicBezTo>
                      <a:pt x="140" y="159"/>
                      <a:pt x="140" y="159"/>
                      <a:pt x="140" y="159"/>
                    </a:cubicBezTo>
                    <a:cubicBezTo>
                      <a:pt x="139" y="160"/>
                      <a:pt x="137" y="160"/>
                      <a:pt x="136" y="159"/>
                    </a:cubicBezTo>
                    <a:cubicBezTo>
                      <a:pt x="95" y="117"/>
                      <a:pt x="95" y="117"/>
                      <a:pt x="95" y="117"/>
                    </a:cubicBezTo>
                    <a:cubicBezTo>
                      <a:pt x="90" y="120"/>
                      <a:pt x="85" y="122"/>
                      <a:pt x="79" y="124"/>
                    </a:cubicBezTo>
                    <a:cubicBezTo>
                      <a:pt x="79" y="119"/>
                      <a:pt x="79" y="119"/>
                      <a:pt x="79" y="119"/>
                    </a:cubicBezTo>
                    <a:close/>
                    <a:moveTo>
                      <a:pt x="79" y="77"/>
                    </a:moveTo>
                    <a:cubicBezTo>
                      <a:pt x="100" y="77"/>
                      <a:pt x="100" y="77"/>
                      <a:pt x="100" y="77"/>
                    </a:cubicBezTo>
                    <a:cubicBezTo>
                      <a:pt x="101" y="77"/>
                      <a:pt x="102" y="76"/>
                      <a:pt x="102" y="74"/>
                    </a:cubicBezTo>
                    <a:cubicBezTo>
                      <a:pt x="102" y="51"/>
                      <a:pt x="102" y="51"/>
                      <a:pt x="102" y="51"/>
                    </a:cubicBezTo>
                    <a:cubicBezTo>
                      <a:pt x="102" y="50"/>
                      <a:pt x="101" y="49"/>
                      <a:pt x="100" y="49"/>
                    </a:cubicBezTo>
                    <a:cubicBezTo>
                      <a:pt x="79" y="49"/>
                      <a:pt x="79" y="49"/>
                      <a:pt x="79" y="49"/>
                    </a:cubicBezTo>
                    <a:cubicBezTo>
                      <a:pt x="79" y="54"/>
                      <a:pt x="79" y="54"/>
                      <a:pt x="79" y="54"/>
                    </a:cubicBezTo>
                    <a:cubicBezTo>
                      <a:pt x="97" y="54"/>
                      <a:pt x="97" y="54"/>
                      <a:pt x="97" y="54"/>
                    </a:cubicBezTo>
                    <a:cubicBezTo>
                      <a:pt x="97" y="72"/>
                      <a:pt x="97" y="72"/>
                      <a:pt x="97" y="72"/>
                    </a:cubicBezTo>
                    <a:cubicBezTo>
                      <a:pt x="79" y="72"/>
                      <a:pt x="79" y="72"/>
                      <a:pt x="79" y="72"/>
                    </a:cubicBezTo>
                    <a:lnTo>
                      <a:pt x="79" y="77"/>
                    </a:lnTo>
                    <a:close/>
                    <a:moveTo>
                      <a:pt x="22" y="104"/>
                    </a:moveTo>
                    <a:cubicBezTo>
                      <a:pt x="31" y="114"/>
                      <a:pt x="44" y="119"/>
                      <a:pt x="56" y="121"/>
                    </a:cubicBezTo>
                    <a:cubicBezTo>
                      <a:pt x="64" y="122"/>
                      <a:pt x="72" y="121"/>
                      <a:pt x="79" y="119"/>
                    </a:cubicBezTo>
                    <a:cubicBezTo>
                      <a:pt x="79" y="124"/>
                      <a:pt x="79" y="124"/>
                      <a:pt x="79" y="124"/>
                    </a:cubicBezTo>
                    <a:cubicBezTo>
                      <a:pt x="72" y="126"/>
                      <a:pt x="64" y="126"/>
                      <a:pt x="56" y="126"/>
                    </a:cubicBezTo>
                    <a:cubicBezTo>
                      <a:pt x="42" y="124"/>
                      <a:pt x="29" y="118"/>
                      <a:pt x="18" y="108"/>
                    </a:cubicBezTo>
                    <a:cubicBezTo>
                      <a:pt x="18" y="107"/>
                      <a:pt x="18" y="107"/>
                      <a:pt x="18" y="107"/>
                    </a:cubicBezTo>
                    <a:cubicBezTo>
                      <a:pt x="6" y="95"/>
                      <a:pt x="0" y="79"/>
                      <a:pt x="0" y="63"/>
                    </a:cubicBezTo>
                    <a:cubicBezTo>
                      <a:pt x="0" y="63"/>
                      <a:pt x="0" y="63"/>
                      <a:pt x="0" y="63"/>
                    </a:cubicBezTo>
                    <a:cubicBezTo>
                      <a:pt x="0" y="47"/>
                      <a:pt x="6" y="30"/>
                      <a:pt x="18" y="18"/>
                    </a:cubicBezTo>
                    <a:cubicBezTo>
                      <a:pt x="31" y="6"/>
                      <a:pt x="47" y="0"/>
                      <a:pt x="63" y="0"/>
                    </a:cubicBezTo>
                    <a:cubicBezTo>
                      <a:pt x="68" y="0"/>
                      <a:pt x="74" y="0"/>
                      <a:pt x="79" y="2"/>
                    </a:cubicBezTo>
                    <a:cubicBezTo>
                      <a:pt x="79" y="7"/>
                      <a:pt x="79" y="7"/>
                      <a:pt x="79" y="7"/>
                    </a:cubicBezTo>
                    <a:cubicBezTo>
                      <a:pt x="74" y="5"/>
                      <a:pt x="68" y="4"/>
                      <a:pt x="63" y="4"/>
                    </a:cubicBezTo>
                    <a:cubicBezTo>
                      <a:pt x="48" y="4"/>
                      <a:pt x="33" y="10"/>
                      <a:pt x="22" y="21"/>
                    </a:cubicBezTo>
                    <a:cubicBezTo>
                      <a:pt x="10" y="33"/>
                      <a:pt x="5" y="48"/>
                      <a:pt x="5" y="63"/>
                    </a:cubicBezTo>
                    <a:cubicBezTo>
                      <a:pt x="5" y="63"/>
                      <a:pt x="5" y="63"/>
                      <a:pt x="5" y="63"/>
                    </a:cubicBezTo>
                    <a:cubicBezTo>
                      <a:pt x="5" y="78"/>
                      <a:pt x="10" y="93"/>
                      <a:pt x="22" y="104"/>
                    </a:cubicBezTo>
                    <a:cubicBezTo>
                      <a:pt x="22" y="104"/>
                      <a:pt x="22" y="104"/>
                      <a:pt x="22" y="104"/>
                    </a:cubicBezTo>
                    <a:close/>
                    <a:moveTo>
                      <a:pt x="79" y="49"/>
                    </a:moveTo>
                    <a:cubicBezTo>
                      <a:pt x="77" y="49"/>
                      <a:pt x="77" y="49"/>
                      <a:pt x="77" y="49"/>
                    </a:cubicBezTo>
                    <a:cubicBezTo>
                      <a:pt x="77" y="26"/>
                      <a:pt x="77" y="26"/>
                      <a:pt x="77" y="26"/>
                    </a:cubicBezTo>
                    <a:cubicBezTo>
                      <a:pt x="77" y="25"/>
                      <a:pt x="76" y="24"/>
                      <a:pt x="74" y="24"/>
                    </a:cubicBezTo>
                    <a:cubicBezTo>
                      <a:pt x="51" y="24"/>
                      <a:pt x="51" y="24"/>
                      <a:pt x="51" y="24"/>
                    </a:cubicBezTo>
                    <a:cubicBezTo>
                      <a:pt x="50" y="24"/>
                      <a:pt x="49" y="25"/>
                      <a:pt x="49" y="26"/>
                    </a:cubicBezTo>
                    <a:cubicBezTo>
                      <a:pt x="49" y="49"/>
                      <a:pt x="49" y="49"/>
                      <a:pt x="49" y="49"/>
                    </a:cubicBezTo>
                    <a:cubicBezTo>
                      <a:pt x="26" y="49"/>
                      <a:pt x="26" y="49"/>
                      <a:pt x="26" y="49"/>
                    </a:cubicBezTo>
                    <a:cubicBezTo>
                      <a:pt x="25" y="49"/>
                      <a:pt x="24" y="50"/>
                      <a:pt x="24" y="51"/>
                    </a:cubicBezTo>
                    <a:cubicBezTo>
                      <a:pt x="24" y="74"/>
                      <a:pt x="24" y="74"/>
                      <a:pt x="24" y="74"/>
                    </a:cubicBezTo>
                    <a:cubicBezTo>
                      <a:pt x="24" y="76"/>
                      <a:pt x="25" y="77"/>
                      <a:pt x="26" y="77"/>
                    </a:cubicBezTo>
                    <a:cubicBezTo>
                      <a:pt x="49" y="77"/>
                      <a:pt x="49" y="77"/>
                      <a:pt x="49" y="77"/>
                    </a:cubicBezTo>
                    <a:cubicBezTo>
                      <a:pt x="49" y="99"/>
                      <a:pt x="49" y="99"/>
                      <a:pt x="49" y="99"/>
                    </a:cubicBezTo>
                    <a:cubicBezTo>
                      <a:pt x="49" y="101"/>
                      <a:pt x="50" y="102"/>
                      <a:pt x="51" y="102"/>
                    </a:cubicBezTo>
                    <a:cubicBezTo>
                      <a:pt x="74" y="102"/>
                      <a:pt x="74" y="102"/>
                      <a:pt x="74" y="102"/>
                    </a:cubicBezTo>
                    <a:cubicBezTo>
                      <a:pt x="76" y="102"/>
                      <a:pt x="77" y="101"/>
                      <a:pt x="77" y="99"/>
                    </a:cubicBezTo>
                    <a:cubicBezTo>
                      <a:pt x="77" y="77"/>
                      <a:pt x="77" y="77"/>
                      <a:pt x="77" y="77"/>
                    </a:cubicBezTo>
                    <a:cubicBezTo>
                      <a:pt x="79" y="77"/>
                      <a:pt x="79" y="77"/>
                      <a:pt x="79" y="77"/>
                    </a:cubicBezTo>
                    <a:cubicBezTo>
                      <a:pt x="79" y="72"/>
                      <a:pt x="79" y="72"/>
                      <a:pt x="79" y="72"/>
                    </a:cubicBezTo>
                    <a:cubicBezTo>
                      <a:pt x="74" y="72"/>
                      <a:pt x="74" y="72"/>
                      <a:pt x="74" y="72"/>
                    </a:cubicBezTo>
                    <a:cubicBezTo>
                      <a:pt x="73" y="72"/>
                      <a:pt x="72" y="73"/>
                      <a:pt x="72" y="74"/>
                    </a:cubicBezTo>
                    <a:cubicBezTo>
                      <a:pt x="72" y="97"/>
                      <a:pt x="72" y="97"/>
                      <a:pt x="72" y="97"/>
                    </a:cubicBezTo>
                    <a:cubicBezTo>
                      <a:pt x="54" y="97"/>
                      <a:pt x="54" y="97"/>
                      <a:pt x="54" y="97"/>
                    </a:cubicBezTo>
                    <a:cubicBezTo>
                      <a:pt x="54" y="74"/>
                      <a:pt x="54" y="74"/>
                      <a:pt x="54" y="74"/>
                    </a:cubicBezTo>
                    <a:cubicBezTo>
                      <a:pt x="54" y="73"/>
                      <a:pt x="53" y="72"/>
                      <a:pt x="51" y="72"/>
                    </a:cubicBezTo>
                    <a:cubicBezTo>
                      <a:pt x="29" y="72"/>
                      <a:pt x="29" y="72"/>
                      <a:pt x="29" y="72"/>
                    </a:cubicBezTo>
                    <a:cubicBezTo>
                      <a:pt x="29" y="54"/>
                      <a:pt x="29" y="54"/>
                      <a:pt x="29" y="54"/>
                    </a:cubicBezTo>
                    <a:cubicBezTo>
                      <a:pt x="51" y="54"/>
                      <a:pt x="51" y="54"/>
                      <a:pt x="51" y="54"/>
                    </a:cubicBezTo>
                    <a:cubicBezTo>
                      <a:pt x="53" y="54"/>
                      <a:pt x="54" y="53"/>
                      <a:pt x="54" y="51"/>
                    </a:cubicBezTo>
                    <a:cubicBezTo>
                      <a:pt x="54" y="28"/>
                      <a:pt x="54" y="28"/>
                      <a:pt x="54" y="28"/>
                    </a:cubicBezTo>
                    <a:cubicBezTo>
                      <a:pt x="72" y="28"/>
                      <a:pt x="72" y="28"/>
                      <a:pt x="72" y="28"/>
                    </a:cubicBezTo>
                    <a:cubicBezTo>
                      <a:pt x="72" y="51"/>
                      <a:pt x="72" y="51"/>
                      <a:pt x="72" y="51"/>
                    </a:cubicBezTo>
                    <a:cubicBezTo>
                      <a:pt x="72" y="53"/>
                      <a:pt x="73" y="54"/>
                      <a:pt x="74" y="54"/>
                    </a:cubicBezTo>
                    <a:cubicBezTo>
                      <a:pt x="79" y="54"/>
                      <a:pt x="79" y="54"/>
                      <a:pt x="79" y="54"/>
                    </a:cubicBezTo>
                    <a:lnTo>
                      <a:pt x="7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8" name="Freeform 153"/>
              <p:cNvSpPr>
                <a:spLocks noEditPoints="1"/>
              </p:cNvSpPr>
              <p:nvPr/>
            </p:nvSpPr>
            <p:spPr bwMode="auto">
              <a:xfrm>
                <a:off x="7891475" y="4664102"/>
                <a:ext cx="107950" cy="130176"/>
              </a:xfrm>
              <a:custGeom>
                <a:avLst/>
                <a:gdLst>
                  <a:gd name="T0" fmla="*/ 24 w 48"/>
                  <a:gd name="T1" fmla="*/ 47 h 58"/>
                  <a:gd name="T2" fmla="*/ 35 w 48"/>
                  <a:gd name="T3" fmla="*/ 30 h 58"/>
                  <a:gd name="T4" fmla="*/ 43 w 48"/>
                  <a:gd name="T5" fmla="*/ 4 h 58"/>
                  <a:gd name="T6" fmla="*/ 24 w 48"/>
                  <a:gd name="T7" fmla="*/ 4 h 58"/>
                  <a:gd name="T8" fmla="*/ 24 w 48"/>
                  <a:gd name="T9" fmla="*/ 0 h 58"/>
                  <a:gd name="T10" fmla="*/ 45 w 48"/>
                  <a:gd name="T11" fmla="*/ 0 h 58"/>
                  <a:gd name="T12" fmla="*/ 45 w 48"/>
                  <a:gd name="T13" fmla="*/ 0 h 58"/>
                  <a:gd name="T14" fmla="*/ 46 w 48"/>
                  <a:gd name="T15" fmla="*/ 0 h 58"/>
                  <a:gd name="T16" fmla="*/ 48 w 48"/>
                  <a:gd name="T17" fmla="*/ 2 h 58"/>
                  <a:gd name="T18" fmla="*/ 39 w 48"/>
                  <a:gd name="T19" fmla="*/ 32 h 58"/>
                  <a:gd name="T20" fmla="*/ 24 w 48"/>
                  <a:gd name="T21" fmla="*/ 54 h 58"/>
                  <a:gd name="T22" fmla="*/ 24 w 48"/>
                  <a:gd name="T23" fmla="*/ 47 h 58"/>
                  <a:gd name="T24" fmla="*/ 5 w 48"/>
                  <a:gd name="T25" fmla="*/ 4 h 58"/>
                  <a:gd name="T26" fmla="*/ 10 w 48"/>
                  <a:gd name="T27" fmla="*/ 30 h 58"/>
                  <a:gd name="T28" fmla="*/ 20 w 48"/>
                  <a:gd name="T29" fmla="*/ 52 h 58"/>
                  <a:gd name="T30" fmla="*/ 24 w 48"/>
                  <a:gd name="T31" fmla="*/ 47 h 58"/>
                  <a:gd name="T32" fmla="*/ 24 w 48"/>
                  <a:gd name="T33" fmla="*/ 54 h 58"/>
                  <a:gd name="T34" fmla="*/ 21 w 48"/>
                  <a:gd name="T35" fmla="*/ 57 h 58"/>
                  <a:gd name="T36" fmla="*/ 20 w 48"/>
                  <a:gd name="T37" fmla="*/ 58 h 58"/>
                  <a:gd name="T38" fmla="*/ 17 w 48"/>
                  <a:gd name="T39" fmla="*/ 57 h 58"/>
                  <a:gd name="T40" fmla="*/ 5 w 48"/>
                  <a:gd name="T41" fmla="*/ 31 h 58"/>
                  <a:gd name="T42" fmla="*/ 0 w 48"/>
                  <a:gd name="T43" fmla="*/ 2 h 58"/>
                  <a:gd name="T44" fmla="*/ 0 w 48"/>
                  <a:gd name="T45" fmla="*/ 2 h 58"/>
                  <a:gd name="T46" fmla="*/ 3 w 48"/>
                  <a:gd name="T47" fmla="*/ 0 h 58"/>
                  <a:gd name="T48" fmla="*/ 24 w 48"/>
                  <a:gd name="T49" fmla="*/ 0 h 58"/>
                  <a:gd name="T50" fmla="*/ 24 w 48"/>
                  <a:gd name="T51" fmla="*/ 4 h 58"/>
                  <a:gd name="T52" fmla="*/ 5 w 48"/>
                  <a:gd name="T53"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58">
                    <a:moveTo>
                      <a:pt x="24" y="47"/>
                    </a:moveTo>
                    <a:cubicBezTo>
                      <a:pt x="28" y="42"/>
                      <a:pt x="32" y="36"/>
                      <a:pt x="35" y="30"/>
                    </a:cubicBezTo>
                    <a:cubicBezTo>
                      <a:pt x="39" y="22"/>
                      <a:pt x="42" y="14"/>
                      <a:pt x="43" y="4"/>
                    </a:cubicBezTo>
                    <a:cubicBezTo>
                      <a:pt x="24" y="4"/>
                      <a:pt x="24" y="4"/>
                      <a:pt x="24" y="4"/>
                    </a:cubicBezTo>
                    <a:cubicBezTo>
                      <a:pt x="24" y="0"/>
                      <a:pt x="24" y="0"/>
                      <a:pt x="24" y="0"/>
                    </a:cubicBezTo>
                    <a:cubicBezTo>
                      <a:pt x="45" y="0"/>
                      <a:pt x="45" y="0"/>
                      <a:pt x="45" y="0"/>
                    </a:cubicBezTo>
                    <a:cubicBezTo>
                      <a:pt x="45" y="0"/>
                      <a:pt x="45" y="0"/>
                      <a:pt x="45" y="0"/>
                    </a:cubicBezTo>
                    <a:cubicBezTo>
                      <a:pt x="46" y="0"/>
                      <a:pt x="46" y="0"/>
                      <a:pt x="46" y="0"/>
                    </a:cubicBezTo>
                    <a:cubicBezTo>
                      <a:pt x="47" y="0"/>
                      <a:pt x="48" y="1"/>
                      <a:pt x="48" y="2"/>
                    </a:cubicBezTo>
                    <a:cubicBezTo>
                      <a:pt x="47" y="13"/>
                      <a:pt x="44" y="23"/>
                      <a:pt x="39" y="32"/>
                    </a:cubicBezTo>
                    <a:cubicBezTo>
                      <a:pt x="35" y="40"/>
                      <a:pt x="30" y="48"/>
                      <a:pt x="24" y="54"/>
                    </a:cubicBezTo>
                    <a:lnTo>
                      <a:pt x="24" y="47"/>
                    </a:lnTo>
                    <a:close/>
                    <a:moveTo>
                      <a:pt x="5" y="4"/>
                    </a:moveTo>
                    <a:cubicBezTo>
                      <a:pt x="6" y="13"/>
                      <a:pt x="7" y="22"/>
                      <a:pt x="10" y="30"/>
                    </a:cubicBezTo>
                    <a:cubicBezTo>
                      <a:pt x="12" y="38"/>
                      <a:pt x="16" y="46"/>
                      <a:pt x="20" y="52"/>
                    </a:cubicBezTo>
                    <a:cubicBezTo>
                      <a:pt x="21" y="50"/>
                      <a:pt x="23" y="49"/>
                      <a:pt x="24" y="47"/>
                    </a:cubicBezTo>
                    <a:cubicBezTo>
                      <a:pt x="24" y="54"/>
                      <a:pt x="24" y="54"/>
                      <a:pt x="24" y="54"/>
                    </a:cubicBezTo>
                    <a:cubicBezTo>
                      <a:pt x="23" y="55"/>
                      <a:pt x="22" y="56"/>
                      <a:pt x="21" y="57"/>
                    </a:cubicBezTo>
                    <a:cubicBezTo>
                      <a:pt x="21" y="57"/>
                      <a:pt x="21" y="58"/>
                      <a:pt x="20" y="58"/>
                    </a:cubicBezTo>
                    <a:cubicBezTo>
                      <a:pt x="19" y="58"/>
                      <a:pt x="18" y="58"/>
                      <a:pt x="17" y="57"/>
                    </a:cubicBezTo>
                    <a:cubicBezTo>
                      <a:pt x="12" y="50"/>
                      <a:pt x="8" y="41"/>
                      <a:pt x="5" y="31"/>
                    </a:cubicBezTo>
                    <a:cubicBezTo>
                      <a:pt x="3" y="22"/>
                      <a:pt x="1" y="13"/>
                      <a:pt x="0" y="2"/>
                    </a:cubicBezTo>
                    <a:cubicBezTo>
                      <a:pt x="0" y="2"/>
                      <a:pt x="0" y="2"/>
                      <a:pt x="0" y="2"/>
                    </a:cubicBezTo>
                    <a:cubicBezTo>
                      <a:pt x="0" y="1"/>
                      <a:pt x="1" y="0"/>
                      <a:pt x="3" y="0"/>
                    </a:cubicBezTo>
                    <a:cubicBezTo>
                      <a:pt x="24" y="0"/>
                      <a:pt x="24" y="0"/>
                      <a:pt x="24" y="0"/>
                    </a:cubicBezTo>
                    <a:cubicBezTo>
                      <a:pt x="24" y="4"/>
                      <a:pt x="24" y="4"/>
                      <a:pt x="24" y="4"/>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9" name="Freeform 154"/>
              <p:cNvSpPr>
                <a:spLocks noEditPoints="1"/>
              </p:cNvSpPr>
              <p:nvPr/>
            </p:nvSpPr>
            <p:spPr bwMode="auto">
              <a:xfrm>
                <a:off x="7891475" y="4510114"/>
                <a:ext cx="107950" cy="133351"/>
              </a:xfrm>
              <a:custGeom>
                <a:avLst/>
                <a:gdLst>
                  <a:gd name="T0" fmla="*/ 24 w 48"/>
                  <a:gd name="T1" fmla="*/ 54 h 59"/>
                  <a:gd name="T2" fmla="*/ 43 w 48"/>
                  <a:gd name="T3" fmla="*/ 54 h 59"/>
                  <a:gd name="T4" fmla="*/ 35 w 48"/>
                  <a:gd name="T5" fmla="*/ 28 h 59"/>
                  <a:gd name="T6" fmla="*/ 24 w 48"/>
                  <a:gd name="T7" fmla="*/ 11 h 59"/>
                  <a:gd name="T8" fmla="*/ 24 w 48"/>
                  <a:gd name="T9" fmla="*/ 4 h 59"/>
                  <a:gd name="T10" fmla="*/ 39 w 48"/>
                  <a:gd name="T11" fmla="*/ 26 h 59"/>
                  <a:gd name="T12" fmla="*/ 48 w 48"/>
                  <a:gd name="T13" fmla="*/ 56 h 59"/>
                  <a:gd name="T14" fmla="*/ 48 w 48"/>
                  <a:gd name="T15" fmla="*/ 56 h 59"/>
                  <a:gd name="T16" fmla="*/ 45 w 48"/>
                  <a:gd name="T17" fmla="*/ 59 h 59"/>
                  <a:gd name="T18" fmla="*/ 24 w 48"/>
                  <a:gd name="T19" fmla="*/ 59 h 59"/>
                  <a:gd name="T20" fmla="*/ 24 w 48"/>
                  <a:gd name="T21" fmla="*/ 54 h 59"/>
                  <a:gd name="T22" fmla="*/ 20 w 48"/>
                  <a:gd name="T23" fmla="*/ 6 h 59"/>
                  <a:gd name="T24" fmla="*/ 10 w 48"/>
                  <a:gd name="T25" fmla="*/ 28 h 59"/>
                  <a:gd name="T26" fmla="*/ 5 w 48"/>
                  <a:gd name="T27" fmla="*/ 54 h 59"/>
                  <a:gd name="T28" fmla="*/ 24 w 48"/>
                  <a:gd name="T29" fmla="*/ 54 h 59"/>
                  <a:gd name="T30" fmla="*/ 24 w 48"/>
                  <a:gd name="T31" fmla="*/ 59 h 59"/>
                  <a:gd name="T32" fmla="*/ 3 w 48"/>
                  <a:gd name="T33" fmla="*/ 59 h 59"/>
                  <a:gd name="T34" fmla="*/ 3 w 48"/>
                  <a:gd name="T35" fmla="*/ 59 h 59"/>
                  <a:gd name="T36" fmla="*/ 2 w 48"/>
                  <a:gd name="T37" fmla="*/ 59 h 59"/>
                  <a:gd name="T38" fmla="*/ 0 w 48"/>
                  <a:gd name="T39" fmla="*/ 56 h 59"/>
                  <a:gd name="T40" fmla="*/ 5 w 48"/>
                  <a:gd name="T41" fmla="*/ 27 h 59"/>
                  <a:gd name="T42" fmla="*/ 17 w 48"/>
                  <a:gd name="T43" fmla="*/ 1 h 59"/>
                  <a:gd name="T44" fmla="*/ 17 w 48"/>
                  <a:gd name="T45" fmla="*/ 1 h 59"/>
                  <a:gd name="T46" fmla="*/ 17 w 48"/>
                  <a:gd name="T47" fmla="*/ 1 h 59"/>
                  <a:gd name="T48" fmla="*/ 21 w 48"/>
                  <a:gd name="T49" fmla="*/ 1 h 59"/>
                  <a:gd name="T50" fmla="*/ 24 w 48"/>
                  <a:gd name="T51" fmla="*/ 4 h 59"/>
                  <a:gd name="T52" fmla="*/ 24 w 48"/>
                  <a:gd name="T53" fmla="*/ 11 h 59"/>
                  <a:gd name="T54" fmla="*/ 20 w 48"/>
                  <a:gd name="T55"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59">
                    <a:moveTo>
                      <a:pt x="24" y="54"/>
                    </a:moveTo>
                    <a:cubicBezTo>
                      <a:pt x="43" y="54"/>
                      <a:pt x="43" y="54"/>
                      <a:pt x="43" y="54"/>
                    </a:cubicBezTo>
                    <a:cubicBezTo>
                      <a:pt x="42" y="45"/>
                      <a:pt x="39" y="36"/>
                      <a:pt x="35" y="28"/>
                    </a:cubicBezTo>
                    <a:cubicBezTo>
                      <a:pt x="32" y="22"/>
                      <a:pt x="28" y="16"/>
                      <a:pt x="24" y="11"/>
                    </a:cubicBezTo>
                    <a:cubicBezTo>
                      <a:pt x="24" y="4"/>
                      <a:pt x="24" y="4"/>
                      <a:pt x="24" y="4"/>
                    </a:cubicBezTo>
                    <a:cubicBezTo>
                      <a:pt x="30" y="10"/>
                      <a:pt x="35" y="18"/>
                      <a:pt x="39" y="26"/>
                    </a:cubicBezTo>
                    <a:cubicBezTo>
                      <a:pt x="44" y="35"/>
                      <a:pt x="47" y="45"/>
                      <a:pt x="48" y="56"/>
                    </a:cubicBezTo>
                    <a:cubicBezTo>
                      <a:pt x="48" y="56"/>
                      <a:pt x="48" y="56"/>
                      <a:pt x="48" y="56"/>
                    </a:cubicBezTo>
                    <a:cubicBezTo>
                      <a:pt x="48" y="58"/>
                      <a:pt x="47" y="59"/>
                      <a:pt x="45" y="59"/>
                    </a:cubicBezTo>
                    <a:cubicBezTo>
                      <a:pt x="24" y="59"/>
                      <a:pt x="24" y="59"/>
                      <a:pt x="24" y="59"/>
                    </a:cubicBezTo>
                    <a:lnTo>
                      <a:pt x="24" y="54"/>
                    </a:lnTo>
                    <a:close/>
                    <a:moveTo>
                      <a:pt x="20" y="6"/>
                    </a:moveTo>
                    <a:cubicBezTo>
                      <a:pt x="16" y="13"/>
                      <a:pt x="12" y="20"/>
                      <a:pt x="10" y="28"/>
                    </a:cubicBezTo>
                    <a:cubicBezTo>
                      <a:pt x="7" y="36"/>
                      <a:pt x="6" y="45"/>
                      <a:pt x="5" y="54"/>
                    </a:cubicBezTo>
                    <a:cubicBezTo>
                      <a:pt x="24" y="54"/>
                      <a:pt x="24" y="54"/>
                      <a:pt x="24" y="54"/>
                    </a:cubicBezTo>
                    <a:cubicBezTo>
                      <a:pt x="24" y="59"/>
                      <a:pt x="24" y="59"/>
                      <a:pt x="24" y="59"/>
                    </a:cubicBezTo>
                    <a:cubicBezTo>
                      <a:pt x="3" y="59"/>
                      <a:pt x="3" y="59"/>
                      <a:pt x="3" y="59"/>
                    </a:cubicBezTo>
                    <a:cubicBezTo>
                      <a:pt x="3" y="59"/>
                      <a:pt x="3" y="59"/>
                      <a:pt x="3" y="59"/>
                    </a:cubicBezTo>
                    <a:cubicBezTo>
                      <a:pt x="2" y="59"/>
                      <a:pt x="2" y="59"/>
                      <a:pt x="2" y="59"/>
                    </a:cubicBezTo>
                    <a:cubicBezTo>
                      <a:pt x="1" y="59"/>
                      <a:pt x="0" y="57"/>
                      <a:pt x="0" y="56"/>
                    </a:cubicBezTo>
                    <a:cubicBezTo>
                      <a:pt x="1" y="46"/>
                      <a:pt x="3" y="36"/>
                      <a:pt x="5" y="27"/>
                    </a:cubicBezTo>
                    <a:cubicBezTo>
                      <a:pt x="8" y="17"/>
                      <a:pt x="12" y="8"/>
                      <a:pt x="17" y="1"/>
                    </a:cubicBezTo>
                    <a:cubicBezTo>
                      <a:pt x="17" y="1"/>
                      <a:pt x="17" y="1"/>
                      <a:pt x="17" y="1"/>
                    </a:cubicBezTo>
                    <a:cubicBezTo>
                      <a:pt x="17" y="1"/>
                      <a:pt x="17" y="1"/>
                      <a:pt x="17" y="1"/>
                    </a:cubicBezTo>
                    <a:cubicBezTo>
                      <a:pt x="18" y="0"/>
                      <a:pt x="20" y="0"/>
                      <a:pt x="21" y="1"/>
                    </a:cubicBezTo>
                    <a:cubicBezTo>
                      <a:pt x="22" y="2"/>
                      <a:pt x="23" y="3"/>
                      <a:pt x="24" y="4"/>
                    </a:cubicBezTo>
                    <a:cubicBezTo>
                      <a:pt x="24" y="11"/>
                      <a:pt x="24" y="11"/>
                      <a:pt x="24" y="11"/>
                    </a:cubicBezTo>
                    <a:cubicBezTo>
                      <a:pt x="23" y="9"/>
                      <a:pt x="21" y="8"/>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0" name="Freeform 155"/>
              <p:cNvSpPr>
                <a:spLocks noEditPoints="1"/>
              </p:cNvSpPr>
              <p:nvPr/>
            </p:nvSpPr>
            <p:spPr bwMode="auto">
              <a:xfrm>
                <a:off x="7820038" y="4462489"/>
                <a:ext cx="96838" cy="180976"/>
              </a:xfrm>
              <a:custGeom>
                <a:avLst/>
                <a:gdLst>
                  <a:gd name="T0" fmla="*/ 21 w 43"/>
                  <a:gd name="T1" fmla="*/ 57 h 80"/>
                  <a:gd name="T2" fmla="*/ 24 w 43"/>
                  <a:gd name="T3" fmla="*/ 43 h 80"/>
                  <a:gd name="T4" fmla="*/ 37 w 43"/>
                  <a:gd name="T5" fmla="*/ 16 h 80"/>
                  <a:gd name="T6" fmla="*/ 21 w 43"/>
                  <a:gd name="T7" fmla="*/ 9 h 80"/>
                  <a:gd name="T8" fmla="*/ 21 w 43"/>
                  <a:gd name="T9" fmla="*/ 8 h 80"/>
                  <a:gd name="T10" fmla="*/ 21 w 43"/>
                  <a:gd name="T11" fmla="*/ 3 h 80"/>
                  <a:gd name="T12" fmla="*/ 23 w 43"/>
                  <a:gd name="T13" fmla="*/ 4 h 80"/>
                  <a:gd name="T14" fmla="*/ 41 w 43"/>
                  <a:gd name="T15" fmla="*/ 13 h 80"/>
                  <a:gd name="T16" fmla="*/ 42 w 43"/>
                  <a:gd name="T17" fmla="*/ 13 h 80"/>
                  <a:gd name="T18" fmla="*/ 42 w 43"/>
                  <a:gd name="T19" fmla="*/ 16 h 80"/>
                  <a:gd name="T20" fmla="*/ 29 w 43"/>
                  <a:gd name="T21" fmla="*/ 45 h 80"/>
                  <a:gd name="T22" fmla="*/ 23 w 43"/>
                  <a:gd name="T23" fmla="*/ 77 h 80"/>
                  <a:gd name="T24" fmla="*/ 23 w 43"/>
                  <a:gd name="T25" fmla="*/ 77 h 80"/>
                  <a:gd name="T26" fmla="*/ 21 w 43"/>
                  <a:gd name="T27" fmla="*/ 80 h 80"/>
                  <a:gd name="T28" fmla="*/ 21 w 43"/>
                  <a:gd name="T29" fmla="*/ 57 h 80"/>
                  <a:gd name="T30" fmla="*/ 5 w 43"/>
                  <a:gd name="T31" fmla="*/ 5 h 80"/>
                  <a:gd name="T32" fmla="*/ 5 w 43"/>
                  <a:gd name="T33" fmla="*/ 75 h 80"/>
                  <a:gd name="T34" fmla="*/ 19 w 43"/>
                  <a:gd name="T35" fmla="*/ 75 h 80"/>
                  <a:gd name="T36" fmla="*/ 21 w 43"/>
                  <a:gd name="T37" fmla="*/ 57 h 80"/>
                  <a:gd name="T38" fmla="*/ 21 w 43"/>
                  <a:gd name="T39" fmla="*/ 80 h 80"/>
                  <a:gd name="T40" fmla="*/ 21 w 43"/>
                  <a:gd name="T41" fmla="*/ 80 h 80"/>
                  <a:gd name="T42" fmla="*/ 2 w 43"/>
                  <a:gd name="T43" fmla="*/ 80 h 80"/>
                  <a:gd name="T44" fmla="*/ 0 w 43"/>
                  <a:gd name="T45" fmla="*/ 77 h 80"/>
                  <a:gd name="T46" fmla="*/ 0 w 43"/>
                  <a:gd name="T47" fmla="*/ 2 h 80"/>
                  <a:gd name="T48" fmla="*/ 0 w 43"/>
                  <a:gd name="T49" fmla="*/ 2 h 80"/>
                  <a:gd name="T50" fmla="*/ 0 w 43"/>
                  <a:gd name="T51" fmla="*/ 2 h 80"/>
                  <a:gd name="T52" fmla="*/ 3 w 43"/>
                  <a:gd name="T53" fmla="*/ 0 h 80"/>
                  <a:gd name="T54" fmla="*/ 21 w 43"/>
                  <a:gd name="T55" fmla="*/ 3 h 80"/>
                  <a:gd name="T56" fmla="*/ 21 w 43"/>
                  <a:gd name="T57" fmla="*/ 8 h 80"/>
                  <a:gd name="T58" fmla="*/ 5 w 43"/>
                  <a:gd name="T59"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80">
                    <a:moveTo>
                      <a:pt x="21" y="57"/>
                    </a:moveTo>
                    <a:cubicBezTo>
                      <a:pt x="22" y="52"/>
                      <a:pt x="23" y="48"/>
                      <a:pt x="24" y="43"/>
                    </a:cubicBezTo>
                    <a:cubicBezTo>
                      <a:pt x="28" y="33"/>
                      <a:pt x="32" y="24"/>
                      <a:pt x="37" y="16"/>
                    </a:cubicBezTo>
                    <a:cubicBezTo>
                      <a:pt x="32" y="13"/>
                      <a:pt x="27" y="10"/>
                      <a:pt x="21" y="9"/>
                    </a:cubicBezTo>
                    <a:cubicBezTo>
                      <a:pt x="21" y="8"/>
                      <a:pt x="21" y="8"/>
                      <a:pt x="21" y="8"/>
                    </a:cubicBezTo>
                    <a:cubicBezTo>
                      <a:pt x="21" y="3"/>
                      <a:pt x="21" y="3"/>
                      <a:pt x="21" y="3"/>
                    </a:cubicBezTo>
                    <a:cubicBezTo>
                      <a:pt x="22" y="4"/>
                      <a:pt x="22" y="4"/>
                      <a:pt x="23" y="4"/>
                    </a:cubicBezTo>
                    <a:cubicBezTo>
                      <a:pt x="29" y="6"/>
                      <a:pt x="36" y="9"/>
                      <a:pt x="41" y="13"/>
                    </a:cubicBezTo>
                    <a:cubicBezTo>
                      <a:pt x="42" y="13"/>
                      <a:pt x="42" y="13"/>
                      <a:pt x="42" y="13"/>
                    </a:cubicBezTo>
                    <a:cubicBezTo>
                      <a:pt x="43" y="14"/>
                      <a:pt x="43" y="15"/>
                      <a:pt x="42" y="16"/>
                    </a:cubicBezTo>
                    <a:cubicBezTo>
                      <a:pt x="37" y="24"/>
                      <a:pt x="32" y="34"/>
                      <a:pt x="29" y="45"/>
                    </a:cubicBezTo>
                    <a:cubicBezTo>
                      <a:pt x="26" y="55"/>
                      <a:pt x="24" y="66"/>
                      <a:pt x="23" y="77"/>
                    </a:cubicBezTo>
                    <a:cubicBezTo>
                      <a:pt x="23" y="77"/>
                      <a:pt x="23" y="77"/>
                      <a:pt x="23" y="77"/>
                    </a:cubicBezTo>
                    <a:cubicBezTo>
                      <a:pt x="23" y="79"/>
                      <a:pt x="22" y="80"/>
                      <a:pt x="21" y="80"/>
                    </a:cubicBezTo>
                    <a:lnTo>
                      <a:pt x="21" y="57"/>
                    </a:lnTo>
                    <a:close/>
                    <a:moveTo>
                      <a:pt x="5" y="5"/>
                    </a:moveTo>
                    <a:cubicBezTo>
                      <a:pt x="5" y="75"/>
                      <a:pt x="5" y="75"/>
                      <a:pt x="5" y="75"/>
                    </a:cubicBezTo>
                    <a:cubicBezTo>
                      <a:pt x="19" y="75"/>
                      <a:pt x="19" y="75"/>
                      <a:pt x="19" y="75"/>
                    </a:cubicBezTo>
                    <a:cubicBezTo>
                      <a:pt x="19" y="69"/>
                      <a:pt x="20" y="63"/>
                      <a:pt x="21" y="57"/>
                    </a:cubicBezTo>
                    <a:cubicBezTo>
                      <a:pt x="21" y="80"/>
                      <a:pt x="21" y="80"/>
                      <a:pt x="21" y="80"/>
                    </a:cubicBezTo>
                    <a:cubicBezTo>
                      <a:pt x="21" y="80"/>
                      <a:pt x="21" y="80"/>
                      <a:pt x="21" y="80"/>
                    </a:cubicBezTo>
                    <a:cubicBezTo>
                      <a:pt x="2" y="80"/>
                      <a:pt x="2" y="80"/>
                      <a:pt x="2" y="80"/>
                    </a:cubicBezTo>
                    <a:cubicBezTo>
                      <a:pt x="1" y="80"/>
                      <a:pt x="0" y="79"/>
                      <a:pt x="0" y="77"/>
                    </a:cubicBezTo>
                    <a:cubicBezTo>
                      <a:pt x="0" y="2"/>
                      <a:pt x="0" y="2"/>
                      <a:pt x="0" y="2"/>
                    </a:cubicBezTo>
                    <a:cubicBezTo>
                      <a:pt x="0" y="2"/>
                      <a:pt x="0" y="2"/>
                      <a:pt x="0" y="2"/>
                    </a:cubicBezTo>
                    <a:cubicBezTo>
                      <a:pt x="0" y="2"/>
                      <a:pt x="0" y="2"/>
                      <a:pt x="0" y="2"/>
                    </a:cubicBezTo>
                    <a:cubicBezTo>
                      <a:pt x="0" y="1"/>
                      <a:pt x="1" y="0"/>
                      <a:pt x="3" y="0"/>
                    </a:cubicBezTo>
                    <a:cubicBezTo>
                      <a:pt x="9" y="0"/>
                      <a:pt x="15" y="2"/>
                      <a:pt x="21" y="3"/>
                    </a:cubicBezTo>
                    <a:cubicBezTo>
                      <a:pt x="21" y="8"/>
                      <a:pt x="21" y="8"/>
                      <a:pt x="21" y="8"/>
                    </a:cubicBezTo>
                    <a:cubicBezTo>
                      <a:pt x="16" y="7"/>
                      <a:pt x="10" y="6"/>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1" name="Freeform 156"/>
              <p:cNvSpPr>
                <a:spLocks noEditPoints="1"/>
              </p:cNvSpPr>
              <p:nvPr/>
            </p:nvSpPr>
            <p:spPr bwMode="auto">
              <a:xfrm>
                <a:off x="7702563" y="4664102"/>
                <a:ext cx="96838" cy="177801"/>
              </a:xfrm>
              <a:custGeom>
                <a:avLst/>
                <a:gdLst>
                  <a:gd name="T0" fmla="*/ 38 w 43"/>
                  <a:gd name="T1" fmla="*/ 74 h 79"/>
                  <a:gd name="T2" fmla="*/ 38 w 43"/>
                  <a:gd name="T3" fmla="*/ 4 h 79"/>
                  <a:gd name="T4" fmla="*/ 24 w 43"/>
                  <a:gd name="T5" fmla="*/ 4 h 79"/>
                  <a:gd name="T6" fmla="*/ 22 w 43"/>
                  <a:gd name="T7" fmla="*/ 19 h 79"/>
                  <a:gd name="T8" fmla="*/ 22 w 43"/>
                  <a:gd name="T9" fmla="*/ 0 h 79"/>
                  <a:gd name="T10" fmla="*/ 41 w 43"/>
                  <a:gd name="T11" fmla="*/ 0 h 79"/>
                  <a:gd name="T12" fmla="*/ 43 w 43"/>
                  <a:gd name="T13" fmla="*/ 2 h 79"/>
                  <a:gd name="T14" fmla="*/ 43 w 43"/>
                  <a:gd name="T15" fmla="*/ 77 h 79"/>
                  <a:gd name="T16" fmla="*/ 43 w 43"/>
                  <a:gd name="T17" fmla="*/ 77 h 79"/>
                  <a:gd name="T18" fmla="*/ 43 w 43"/>
                  <a:gd name="T19" fmla="*/ 77 h 79"/>
                  <a:gd name="T20" fmla="*/ 41 w 43"/>
                  <a:gd name="T21" fmla="*/ 79 h 79"/>
                  <a:gd name="T22" fmla="*/ 22 w 43"/>
                  <a:gd name="T23" fmla="*/ 76 h 79"/>
                  <a:gd name="T24" fmla="*/ 22 w 43"/>
                  <a:gd name="T25" fmla="*/ 71 h 79"/>
                  <a:gd name="T26" fmla="*/ 38 w 43"/>
                  <a:gd name="T27" fmla="*/ 74 h 79"/>
                  <a:gd name="T28" fmla="*/ 22 w 43"/>
                  <a:gd name="T29" fmla="*/ 19 h 79"/>
                  <a:gd name="T30" fmla="*/ 18 w 43"/>
                  <a:gd name="T31" fmla="*/ 36 h 79"/>
                  <a:gd name="T32" fmla="*/ 6 w 43"/>
                  <a:gd name="T33" fmla="*/ 63 h 79"/>
                  <a:gd name="T34" fmla="*/ 21 w 43"/>
                  <a:gd name="T35" fmla="*/ 70 h 79"/>
                  <a:gd name="T36" fmla="*/ 22 w 43"/>
                  <a:gd name="T37" fmla="*/ 71 h 79"/>
                  <a:gd name="T38" fmla="*/ 22 w 43"/>
                  <a:gd name="T39" fmla="*/ 76 h 79"/>
                  <a:gd name="T40" fmla="*/ 20 w 43"/>
                  <a:gd name="T41" fmla="*/ 75 h 79"/>
                  <a:gd name="T42" fmla="*/ 1 w 43"/>
                  <a:gd name="T43" fmla="*/ 66 h 79"/>
                  <a:gd name="T44" fmla="*/ 1 w 43"/>
                  <a:gd name="T45" fmla="*/ 66 h 79"/>
                  <a:gd name="T46" fmla="*/ 0 w 43"/>
                  <a:gd name="T47" fmla="*/ 62 h 79"/>
                  <a:gd name="T48" fmla="*/ 13 w 43"/>
                  <a:gd name="T49" fmla="*/ 34 h 79"/>
                  <a:gd name="T50" fmla="*/ 19 w 43"/>
                  <a:gd name="T51" fmla="*/ 2 h 79"/>
                  <a:gd name="T52" fmla="*/ 19 w 43"/>
                  <a:gd name="T53" fmla="*/ 2 h 79"/>
                  <a:gd name="T54" fmla="*/ 21 w 43"/>
                  <a:gd name="T55" fmla="*/ 0 h 79"/>
                  <a:gd name="T56" fmla="*/ 22 w 43"/>
                  <a:gd name="T57" fmla="*/ 0 h 79"/>
                  <a:gd name="T58" fmla="*/ 22 w 43"/>
                  <a:gd name="T59" fmla="*/ 1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79">
                    <a:moveTo>
                      <a:pt x="38" y="74"/>
                    </a:moveTo>
                    <a:cubicBezTo>
                      <a:pt x="38" y="4"/>
                      <a:pt x="38" y="4"/>
                      <a:pt x="38" y="4"/>
                    </a:cubicBezTo>
                    <a:cubicBezTo>
                      <a:pt x="24" y="4"/>
                      <a:pt x="24" y="4"/>
                      <a:pt x="24" y="4"/>
                    </a:cubicBezTo>
                    <a:cubicBezTo>
                      <a:pt x="23" y="9"/>
                      <a:pt x="23" y="14"/>
                      <a:pt x="22" y="19"/>
                    </a:cubicBezTo>
                    <a:cubicBezTo>
                      <a:pt x="22" y="0"/>
                      <a:pt x="22" y="0"/>
                      <a:pt x="22" y="0"/>
                    </a:cubicBezTo>
                    <a:cubicBezTo>
                      <a:pt x="41" y="0"/>
                      <a:pt x="41" y="0"/>
                      <a:pt x="41" y="0"/>
                    </a:cubicBezTo>
                    <a:cubicBezTo>
                      <a:pt x="42" y="0"/>
                      <a:pt x="43" y="1"/>
                      <a:pt x="43" y="2"/>
                    </a:cubicBezTo>
                    <a:cubicBezTo>
                      <a:pt x="43" y="77"/>
                      <a:pt x="43" y="77"/>
                      <a:pt x="43" y="77"/>
                    </a:cubicBezTo>
                    <a:cubicBezTo>
                      <a:pt x="43" y="77"/>
                      <a:pt x="43" y="77"/>
                      <a:pt x="43" y="77"/>
                    </a:cubicBezTo>
                    <a:cubicBezTo>
                      <a:pt x="43" y="77"/>
                      <a:pt x="43" y="77"/>
                      <a:pt x="43" y="77"/>
                    </a:cubicBezTo>
                    <a:cubicBezTo>
                      <a:pt x="43" y="78"/>
                      <a:pt x="42" y="79"/>
                      <a:pt x="41" y="79"/>
                    </a:cubicBezTo>
                    <a:cubicBezTo>
                      <a:pt x="34" y="79"/>
                      <a:pt x="28" y="78"/>
                      <a:pt x="22" y="76"/>
                    </a:cubicBezTo>
                    <a:cubicBezTo>
                      <a:pt x="22" y="71"/>
                      <a:pt x="22" y="71"/>
                      <a:pt x="22" y="71"/>
                    </a:cubicBezTo>
                    <a:cubicBezTo>
                      <a:pt x="27" y="72"/>
                      <a:pt x="33" y="74"/>
                      <a:pt x="38" y="74"/>
                    </a:cubicBezTo>
                    <a:close/>
                    <a:moveTo>
                      <a:pt x="22" y="19"/>
                    </a:moveTo>
                    <a:cubicBezTo>
                      <a:pt x="21" y="25"/>
                      <a:pt x="20" y="30"/>
                      <a:pt x="18" y="36"/>
                    </a:cubicBezTo>
                    <a:cubicBezTo>
                      <a:pt x="15" y="46"/>
                      <a:pt x="11" y="55"/>
                      <a:pt x="6" y="63"/>
                    </a:cubicBezTo>
                    <a:cubicBezTo>
                      <a:pt x="11" y="66"/>
                      <a:pt x="16" y="68"/>
                      <a:pt x="21" y="70"/>
                    </a:cubicBezTo>
                    <a:cubicBezTo>
                      <a:pt x="22" y="71"/>
                      <a:pt x="22" y="71"/>
                      <a:pt x="22" y="71"/>
                    </a:cubicBezTo>
                    <a:cubicBezTo>
                      <a:pt x="22" y="76"/>
                      <a:pt x="22" y="76"/>
                      <a:pt x="22" y="76"/>
                    </a:cubicBezTo>
                    <a:cubicBezTo>
                      <a:pt x="21" y="75"/>
                      <a:pt x="21" y="75"/>
                      <a:pt x="20" y="75"/>
                    </a:cubicBezTo>
                    <a:cubicBezTo>
                      <a:pt x="13" y="73"/>
                      <a:pt x="7" y="69"/>
                      <a:pt x="1" y="66"/>
                    </a:cubicBezTo>
                    <a:cubicBezTo>
                      <a:pt x="1" y="66"/>
                      <a:pt x="1" y="66"/>
                      <a:pt x="1" y="66"/>
                    </a:cubicBezTo>
                    <a:cubicBezTo>
                      <a:pt x="0" y="65"/>
                      <a:pt x="0" y="63"/>
                      <a:pt x="0" y="62"/>
                    </a:cubicBezTo>
                    <a:cubicBezTo>
                      <a:pt x="6" y="54"/>
                      <a:pt x="10" y="45"/>
                      <a:pt x="13" y="34"/>
                    </a:cubicBezTo>
                    <a:cubicBezTo>
                      <a:pt x="16" y="24"/>
                      <a:pt x="18" y="14"/>
                      <a:pt x="19" y="2"/>
                    </a:cubicBezTo>
                    <a:cubicBezTo>
                      <a:pt x="19" y="2"/>
                      <a:pt x="19" y="2"/>
                      <a:pt x="19" y="2"/>
                    </a:cubicBezTo>
                    <a:cubicBezTo>
                      <a:pt x="19" y="1"/>
                      <a:pt x="20" y="0"/>
                      <a:pt x="21" y="0"/>
                    </a:cubicBezTo>
                    <a:cubicBezTo>
                      <a:pt x="22" y="0"/>
                      <a:pt x="22" y="0"/>
                      <a:pt x="22" y="0"/>
                    </a:cubicBezTo>
                    <a:lnTo>
                      <a:pt x="2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2" name="Freeform 157"/>
              <p:cNvSpPr>
                <a:spLocks noEditPoints="1"/>
              </p:cNvSpPr>
              <p:nvPr/>
            </p:nvSpPr>
            <p:spPr bwMode="auto">
              <a:xfrm>
                <a:off x="7702563" y="4462489"/>
                <a:ext cx="96838" cy="180976"/>
              </a:xfrm>
              <a:custGeom>
                <a:avLst/>
                <a:gdLst>
                  <a:gd name="T0" fmla="*/ 24 w 43"/>
                  <a:gd name="T1" fmla="*/ 75 h 80"/>
                  <a:gd name="T2" fmla="*/ 38 w 43"/>
                  <a:gd name="T3" fmla="*/ 75 h 80"/>
                  <a:gd name="T4" fmla="*/ 38 w 43"/>
                  <a:gd name="T5" fmla="*/ 5 h 80"/>
                  <a:gd name="T6" fmla="*/ 22 w 43"/>
                  <a:gd name="T7" fmla="*/ 9 h 80"/>
                  <a:gd name="T8" fmla="*/ 22 w 43"/>
                  <a:gd name="T9" fmla="*/ 4 h 80"/>
                  <a:gd name="T10" fmla="*/ 40 w 43"/>
                  <a:gd name="T11" fmla="*/ 0 h 80"/>
                  <a:gd name="T12" fmla="*/ 41 w 43"/>
                  <a:gd name="T13" fmla="*/ 0 h 80"/>
                  <a:gd name="T14" fmla="*/ 43 w 43"/>
                  <a:gd name="T15" fmla="*/ 2 h 80"/>
                  <a:gd name="T16" fmla="*/ 43 w 43"/>
                  <a:gd name="T17" fmla="*/ 77 h 80"/>
                  <a:gd name="T18" fmla="*/ 41 w 43"/>
                  <a:gd name="T19" fmla="*/ 80 h 80"/>
                  <a:gd name="T20" fmla="*/ 22 w 43"/>
                  <a:gd name="T21" fmla="*/ 80 h 80"/>
                  <a:gd name="T22" fmla="*/ 22 w 43"/>
                  <a:gd name="T23" fmla="*/ 60 h 80"/>
                  <a:gd name="T24" fmla="*/ 24 w 43"/>
                  <a:gd name="T25" fmla="*/ 75 h 80"/>
                  <a:gd name="T26" fmla="*/ 22 w 43"/>
                  <a:gd name="T27" fmla="*/ 9 h 80"/>
                  <a:gd name="T28" fmla="*/ 21 w 43"/>
                  <a:gd name="T29" fmla="*/ 9 h 80"/>
                  <a:gd name="T30" fmla="*/ 6 w 43"/>
                  <a:gd name="T31" fmla="*/ 16 h 80"/>
                  <a:gd name="T32" fmla="*/ 18 w 43"/>
                  <a:gd name="T33" fmla="*/ 44 h 80"/>
                  <a:gd name="T34" fmla="*/ 22 w 43"/>
                  <a:gd name="T35" fmla="*/ 60 h 80"/>
                  <a:gd name="T36" fmla="*/ 22 w 43"/>
                  <a:gd name="T37" fmla="*/ 80 h 80"/>
                  <a:gd name="T38" fmla="*/ 21 w 43"/>
                  <a:gd name="T39" fmla="*/ 80 h 80"/>
                  <a:gd name="T40" fmla="*/ 21 w 43"/>
                  <a:gd name="T41" fmla="*/ 80 h 80"/>
                  <a:gd name="T42" fmla="*/ 19 w 43"/>
                  <a:gd name="T43" fmla="*/ 77 h 80"/>
                  <a:gd name="T44" fmla="*/ 13 w 43"/>
                  <a:gd name="T45" fmla="*/ 45 h 80"/>
                  <a:gd name="T46" fmla="*/ 0 w 43"/>
                  <a:gd name="T47" fmla="*/ 17 h 80"/>
                  <a:gd name="T48" fmla="*/ 0 w 43"/>
                  <a:gd name="T49" fmla="*/ 17 h 80"/>
                  <a:gd name="T50" fmla="*/ 1 w 43"/>
                  <a:gd name="T51" fmla="*/ 14 h 80"/>
                  <a:gd name="T52" fmla="*/ 20 w 43"/>
                  <a:gd name="T53" fmla="*/ 4 h 80"/>
                  <a:gd name="T54" fmla="*/ 22 w 43"/>
                  <a:gd name="T55" fmla="*/ 4 h 80"/>
                  <a:gd name="T56" fmla="*/ 22 w 43"/>
                  <a:gd name="T57"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80">
                    <a:moveTo>
                      <a:pt x="24" y="75"/>
                    </a:moveTo>
                    <a:cubicBezTo>
                      <a:pt x="38" y="75"/>
                      <a:pt x="38" y="75"/>
                      <a:pt x="38" y="75"/>
                    </a:cubicBezTo>
                    <a:cubicBezTo>
                      <a:pt x="38" y="5"/>
                      <a:pt x="38" y="5"/>
                      <a:pt x="38" y="5"/>
                    </a:cubicBezTo>
                    <a:cubicBezTo>
                      <a:pt x="33" y="6"/>
                      <a:pt x="27" y="7"/>
                      <a:pt x="22" y="9"/>
                    </a:cubicBezTo>
                    <a:cubicBezTo>
                      <a:pt x="22" y="4"/>
                      <a:pt x="22" y="4"/>
                      <a:pt x="22" y="4"/>
                    </a:cubicBezTo>
                    <a:cubicBezTo>
                      <a:pt x="28" y="2"/>
                      <a:pt x="34" y="0"/>
                      <a:pt x="40" y="0"/>
                    </a:cubicBezTo>
                    <a:cubicBezTo>
                      <a:pt x="41" y="0"/>
                      <a:pt x="41" y="0"/>
                      <a:pt x="41" y="0"/>
                    </a:cubicBezTo>
                    <a:cubicBezTo>
                      <a:pt x="42" y="0"/>
                      <a:pt x="43" y="1"/>
                      <a:pt x="43" y="2"/>
                    </a:cubicBezTo>
                    <a:cubicBezTo>
                      <a:pt x="43" y="77"/>
                      <a:pt x="43" y="77"/>
                      <a:pt x="43" y="77"/>
                    </a:cubicBezTo>
                    <a:cubicBezTo>
                      <a:pt x="43" y="79"/>
                      <a:pt x="42" y="80"/>
                      <a:pt x="41" y="80"/>
                    </a:cubicBezTo>
                    <a:cubicBezTo>
                      <a:pt x="22" y="80"/>
                      <a:pt x="22" y="80"/>
                      <a:pt x="22" y="80"/>
                    </a:cubicBezTo>
                    <a:cubicBezTo>
                      <a:pt x="22" y="60"/>
                      <a:pt x="22" y="60"/>
                      <a:pt x="22" y="60"/>
                    </a:cubicBezTo>
                    <a:cubicBezTo>
                      <a:pt x="23" y="65"/>
                      <a:pt x="23" y="70"/>
                      <a:pt x="24" y="75"/>
                    </a:cubicBezTo>
                    <a:close/>
                    <a:moveTo>
                      <a:pt x="22" y="9"/>
                    </a:moveTo>
                    <a:cubicBezTo>
                      <a:pt x="21" y="9"/>
                      <a:pt x="21" y="9"/>
                      <a:pt x="21" y="9"/>
                    </a:cubicBezTo>
                    <a:cubicBezTo>
                      <a:pt x="16" y="11"/>
                      <a:pt x="11" y="13"/>
                      <a:pt x="6" y="16"/>
                    </a:cubicBezTo>
                    <a:cubicBezTo>
                      <a:pt x="11" y="24"/>
                      <a:pt x="15" y="33"/>
                      <a:pt x="18" y="44"/>
                    </a:cubicBezTo>
                    <a:cubicBezTo>
                      <a:pt x="20" y="49"/>
                      <a:pt x="21" y="55"/>
                      <a:pt x="22" y="60"/>
                    </a:cubicBezTo>
                    <a:cubicBezTo>
                      <a:pt x="22" y="80"/>
                      <a:pt x="22" y="80"/>
                      <a:pt x="22" y="80"/>
                    </a:cubicBezTo>
                    <a:cubicBezTo>
                      <a:pt x="21" y="80"/>
                      <a:pt x="21" y="80"/>
                      <a:pt x="21" y="80"/>
                    </a:cubicBezTo>
                    <a:cubicBezTo>
                      <a:pt x="21" y="80"/>
                      <a:pt x="21" y="80"/>
                      <a:pt x="21" y="80"/>
                    </a:cubicBezTo>
                    <a:cubicBezTo>
                      <a:pt x="20" y="80"/>
                      <a:pt x="19" y="79"/>
                      <a:pt x="19" y="77"/>
                    </a:cubicBezTo>
                    <a:cubicBezTo>
                      <a:pt x="18" y="66"/>
                      <a:pt x="16" y="55"/>
                      <a:pt x="13" y="45"/>
                    </a:cubicBezTo>
                    <a:cubicBezTo>
                      <a:pt x="10" y="34"/>
                      <a:pt x="6" y="25"/>
                      <a:pt x="0" y="17"/>
                    </a:cubicBezTo>
                    <a:cubicBezTo>
                      <a:pt x="0" y="17"/>
                      <a:pt x="0" y="17"/>
                      <a:pt x="0" y="17"/>
                    </a:cubicBezTo>
                    <a:cubicBezTo>
                      <a:pt x="0" y="16"/>
                      <a:pt x="0" y="14"/>
                      <a:pt x="1" y="14"/>
                    </a:cubicBezTo>
                    <a:cubicBezTo>
                      <a:pt x="7" y="10"/>
                      <a:pt x="13" y="7"/>
                      <a:pt x="20" y="4"/>
                    </a:cubicBezTo>
                    <a:cubicBezTo>
                      <a:pt x="21" y="4"/>
                      <a:pt x="21" y="4"/>
                      <a:pt x="22" y="4"/>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3" name="Freeform 158"/>
              <p:cNvSpPr>
                <a:spLocks noEditPoints="1"/>
              </p:cNvSpPr>
              <p:nvPr/>
            </p:nvSpPr>
            <p:spPr bwMode="auto">
              <a:xfrm>
                <a:off x="7618425" y="4664102"/>
                <a:ext cx="106363" cy="130176"/>
              </a:xfrm>
              <a:custGeom>
                <a:avLst/>
                <a:gdLst>
                  <a:gd name="T0" fmla="*/ 24 w 47"/>
                  <a:gd name="T1" fmla="*/ 0 h 58"/>
                  <a:gd name="T2" fmla="*/ 45 w 47"/>
                  <a:gd name="T3" fmla="*/ 0 h 58"/>
                  <a:gd name="T4" fmla="*/ 47 w 47"/>
                  <a:gd name="T5" fmla="*/ 2 h 58"/>
                  <a:gd name="T6" fmla="*/ 42 w 47"/>
                  <a:gd name="T7" fmla="*/ 31 h 58"/>
                  <a:gd name="T8" fmla="*/ 31 w 47"/>
                  <a:gd name="T9" fmla="*/ 56 h 58"/>
                  <a:gd name="T10" fmla="*/ 27 w 47"/>
                  <a:gd name="T11" fmla="*/ 57 h 58"/>
                  <a:gd name="T12" fmla="*/ 24 w 47"/>
                  <a:gd name="T13" fmla="*/ 54 h 58"/>
                  <a:gd name="T14" fmla="*/ 24 w 47"/>
                  <a:gd name="T15" fmla="*/ 47 h 58"/>
                  <a:gd name="T16" fmla="*/ 28 w 47"/>
                  <a:gd name="T17" fmla="*/ 51 h 58"/>
                  <a:gd name="T18" fmla="*/ 37 w 47"/>
                  <a:gd name="T19" fmla="*/ 30 h 58"/>
                  <a:gd name="T20" fmla="*/ 42 w 47"/>
                  <a:gd name="T21" fmla="*/ 4 h 58"/>
                  <a:gd name="T22" fmla="*/ 24 w 47"/>
                  <a:gd name="T23" fmla="*/ 4 h 58"/>
                  <a:gd name="T24" fmla="*/ 24 w 47"/>
                  <a:gd name="T25" fmla="*/ 0 h 58"/>
                  <a:gd name="T26" fmla="*/ 2 w 47"/>
                  <a:gd name="T27" fmla="*/ 12 h 58"/>
                  <a:gd name="T28" fmla="*/ 0 w 47"/>
                  <a:gd name="T29" fmla="*/ 2 h 58"/>
                  <a:gd name="T30" fmla="*/ 3 w 47"/>
                  <a:gd name="T31" fmla="*/ 0 h 58"/>
                  <a:gd name="T32" fmla="*/ 24 w 47"/>
                  <a:gd name="T33" fmla="*/ 0 h 58"/>
                  <a:gd name="T34" fmla="*/ 24 w 47"/>
                  <a:gd name="T35" fmla="*/ 4 h 58"/>
                  <a:gd name="T36" fmla="*/ 5 w 47"/>
                  <a:gd name="T37" fmla="*/ 4 h 58"/>
                  <a:gd name="T38" fmla="*/ 8 w 47"/>
                  <a:gd name="T39" fmla="*/ 16 h 58"/>
                  <a:gd name="T40" fmla="*/ 13 w 47"/>
                  <a:gd name="T41" fmla="*/ 30 h 58"/>
                  <a:gd name="T42" fmla="*/ 24 w 47"/>
                  <a:gd name="T43" fmla="*/ 47 h 58"/>
                  <a:gd name="T44" fmla="*/ 24 w 47"/>
                  <a:gd name="T45" fmla="*/ 54 h 58"/>
                  <a:gd name="T46" fmla="*/ 9 w 47"/>
                  <a:gd name="T47" fmla="*/ 32 h 58"/>
                  <a:gd name="T48" fmla="*/ 2 w 4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58">
                    <a:moveTo>
                      <a:pt x="24" y="0"/>
                    </a:moveTo>
                    <a:cubicBezTo>
                      <a:pt x="45" y="0"/>
                      <a:pt x="45" y="0"/>
                      <a:pt x="45" y="0"/>
                    </a:cubicBezTo>
                    <a:cubicBezTo>
                      <a:pt x="46" y="0"/>
                      <a:pt x="47" y="1"/>
                      <a:pt x="47" y="2"/>
                    </a:cubicBezTo>
                    <a:cubicBezTo>
                      <a:pt x="47" y="12"/>
                      <a:pt x="45" y="22"/>
                      <a:pt x="42" y="31"/>
                    </a:cubicBezTo>
                    <a:cubicBezTo>
                      <a:pt x="39" y="40"/>
                      <a:pt x="35" y="49"/>
                      <a:pt x="31" y="56"/>
                    </a:cubicBezTo>
                    <a:cubicBezTo>
                      <a:pt x="30" y="57"/>
                      <a:pt x="29" y="58"/>
                      <a:pt x="27" y="57"/>
                    </a:cubicBezTo>
                    <a:cubicBezTo>
                      <a:pt x="26" y="56"/>
                      <a:pt x="25" y="55"/>
                      <a:pt x="24" y="54"/>
                    </a:cubicBezTo>
                    <a:cubicBezTo>
                      <a:pt x="24" y="47"/>
                      <a:pt x="24" y="47"/>
                      <a:pt x="24" y="47"/>
                    </a:cubicBezTo>
                    <a:cubicBezTo>
                      <a:pt x="25" y="48"/>
                      <a:pt x="27" y="50"/>
                      <a:pt x="28" y="51"/>
                    </a:cubicBezTo>
                    <a:cubicBezTo>
                      <a:pt x="32" y="45"/>
                      <a:pt x="35" y="38"/>
                      <a:pt x="37" y="30"/>
                    </a:cubicBezTo>
                    <a:cubicBezTo>
                      <a:pt x="40" y="22"/>
                      <a:pt x="41" y="13"/>
                      <a:pt x="42" y="4"/>
                    </a:cubicBezTo>
                    <a:cubicBezTo>
                      <a:pt x="24" y="4"/>
                      <a:pt x="24" y="4"/>
                      <a:pt x="24" y="4"/>
                    </a:cubicBezTo>
                    <a:lnTo>
                      <a:pt x="24" y="0"/>
                    </a:lnTo>
                    <a:close/>
                    <a:moveTo>
                      <a:pt x="2" y="12"/>
                    </a:moveTo>
                    <a:cubicBezTo>
                      <a:pt x="1" y="8"/>
                      <a:pt x="1" y="5"/>
                      <a:pt x="0" y="2"/>
                    </a:cubicBezTo>
                    <a:cubicBezTo>
                      <a:pt x="0" y="1"/>
                      <a:pt x="1" y="0"/>
                      <a:pt x="3" y="0"/>
                    </a:cubicBezTo>
                    <a:cubicBezTo>
                      <a:pt x="24" y="0"/>
                      <a:pt x="24" y="0"/>
                      <a:pt x="24" y="0"/>
                    </a:cubicBezTo>
                    <a:cubicBezTo>
                      <a:pt x="24" y="4"/>
                      <a:pt x="24" y="4"/>
                      <a:pt x="24" y="4"/>
                    </a:cubicBezTo>
                    <a:cubicBezTo>
                      <a:pt x="5" y="4"/>
                      <a:pt x="5" y="4"/>
                      <a:pt x="5" y="4"/>
                    </a:cubicBezTo>
                    <a:cubicBezTo>
                      <a:pt x="6" y="8"/>
                      <a:pt x="7" y="12"/>
                      <a:pt x="8" y="16"/>
                    </a:cubicBezTo>
                    <a:cubicBezTo>
                      <a:pt x="9" y="21"/>
                      <a:pt x="11" y="25"/>
                      <a:pt x="13" y="30"/>
                    </a:cubicBezTo>
                    <a:cubicBezTo>
                      <a:pt x="16" y="36"/>
                      <a:pt x="19" y="42"/>
                      <a:pt x="24" y="47"/>
                    </a:cubicBezTo>
                    <a:cubicBezTo>
                      <a:pt x="24" y="54"/>
                      <a:pt x="24" y="54"/>
                      <a:pt x="24" y="54"/>
                    </a:cubicBezTo>
                    <a:cubicBezTo>
                      <a:pt x="18" y="47"/>
                      <a:pt x="12" y="40"/>
                      <a:pt x="9" y="32"/>
                    </a:cubicBezTo>
                    <a:cubicBezTo>
                      <a:pt x="5" y="26"/>
                      <a:pt x="3" y="19"/>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4" name="Freeform 159"/>
              <p:cNvSpPr>
                <a:spLocks noEditPoints="1"/>
              </p:cNvSpPr>
              <p:nvPr/>
            </p:nvSpPr>
            <p:spPr bwMode="auto">
              <a:xfrm>
                <a:off x="7618425" y="4510114"/>
                <a:ext cx="106363" cy="133351"/>
              </a:xfrm>
              <a:custGeom>
                <a:avLst/>
                <a:gdLst>
                  <a:gd name="T0" fmla="*/ 28 w 47"/>
                  <a:gd name="T1" fmla="*/ 7 h 59"/>
                  <a:gd name="T2" fmla="*/ 24 w 47"/>
                  <a:gd name="T3" fmla="*/ 11 h 59"/>
                  <a:gd name="T4" fmla="*/ 24 w 47"/>
                  <a:gd name="T5" fmla="*/ 4 h 59"/>
                  <a:gd name="T6" fmla="*/ 27 w 47"/>
                  <a:gd name="T7" fmla="*/ 1 h 59"/>
                  <a:gd name="T8" fmla="*/ 27 w 47"/>
                  <a:gd name="T9" fmla="*/ 1 h 59"/>
                  <a:gd name="T10" fmla="*/ 31 w 47"/>
                  <a:gd name="T11" fmla="*/ 2 h 59"/>
                  <a:gd name="T12" fmla="*/ 42 w 47"/>
                  <a:gd name="T13" fmla="*/ 27 h 59"/>
                  <a:gd name="T14" fmla="*/ 47 w 47"/>
                  <a:gd name="T15" fmla="*/ 56 h 59"/>
                  <a:gd name="T16" fmla="*/ 47 w 47"/>
                  <a:gd name="T17" fmla="*/ 56 h 59"/>
                  <a:gd name="T18" fmla="*/ 45 w 47"/>
                  <a:gd name="T19" fmla="*/ 59 h 59"/>
                  <a:gd name="T20" fmla="*/ 24 w 47"/>
                  <a:gd name="T21" fmla="*/ 59 h 59"/>
                  <a:gd name="T22" fmla="*/ 24 w 47"/>
                  <a:gd name="T23" fmla="*/ 54 h 59"/>
                  <a:gd name="T24" fmla="*/ 42 w 47"/>
                  <a:gd name="T25" fmla="*/ 54 h 59"/>
                  <a:gd name="T26" fmla="*/ 37 w 47"/>
                  <a:gd name="T27" fmla="*/ 29 h 59"/>
                  <a:gd name="T28" fmla="*/ 28 w 47"/>
                  <a:gd name="T29" fmla="*/ 7 h 59"/>
                  <a:gd name="T30" fmla="*/ 24 w 47"/>
                  <a:gd name="T31" fmla="*/ 11 h 59"/>
                  <a:gd name="T32" fmla="*/ 13 w 47"/>
                  <a:gd name="T33" fmla="*/ 28 h 59"/>
                  <a:gd name="T34" fmla="*/ 5 w 47"/>
                  <a:gd name="T35" fmla="*/ 54 h 59"/>
                  <a:gd name="T36" fmla="*/ 24 w 47"/>
                  <a:gd name="T37" fmla="*/ 54 h 59"/>
                  <a:gd name="T38" fmla="*/ 24 w 47"/>
                  <a:gd name="T39" fmla="*/ 59 h 59"/>
                  <a:gd name="T40" fmla="*/ 3 w 47"/>
                  <a:gd name="T41" fmla="*/ 59 h 59"/>
                  <a:gd name="T42" fmla="*/ 3 w 47"/>
                  <a:gd name="T43" fmla="*/ 59 h 59"/>
                  <a:gd name="T44" fmla="*/ 3 w 47"/>
                  <a:gd name="T45" fmla="*/ 59 h 59"/>
                  <a:gd name="T46" fmla="*/ 0 w 47"/>
                  <a:gd name="T47" fmla="*/ 56 h 59"/>
                  <a:gd name="T48" fmla="*/ 9 w 47"/>
                  <a:gd name="T49" fmla="*/ 26 h 59"/>
                  <a:gd name="T50" fmla="*/ 24 w 47"/>
                  <a:gd name="T51" fmla="*/ 4 h 59"/>
                  <a:gd name="T52" fmla="*/ 24 w 47"/>
                  <a:gd name="T53"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7" h="59">
                    <a:moveTo>
                      <a:pt x="28" y="7"/>
                    </a:moveTo>
                    <a:cubicBezTo>
                      <a:pt x="27" y="8"/>
                      <a:pt x="25" y="10"/>
                      <a:pt x="24" y="11"/>
                    </a:cubicBezTo>
                    <a:cubicBezTo>
                      <a:pt x="24" y="4"/>
                      <a:pt x="24" y="4"/>
                      <a:pt x="24" y="4"/>
                    </a:cubicBezTo>
                    <a:cubicBezTo>
                      <a:pt x="25" y="3"/>
                      <a:pt x="26" y="2"/>
                      <a:pt x="27" y="1"/>
                    </a:cubicBezTo>
                    <a:cubicBezTo>
                      <a:pt x="27" y="1"/>
                      <a:pt x="27" y="1"/>
                      <a:pt x="27" y="1"/>
                    </a:cubicBezTo>
                    <a:cubicBezTo>
                      <a:pt x="28" y="0"/>
                      <a:pt x="30" y="1"/>
                      <a:pt x="31" y="2"/>
                    </a:cubicBezTo>
                    <a:cubicBezTo>
                      <a:pt x="35" y="9"/>
                      <a:pt x="39" y="17"/>
                      <a:pt x="42" y="27"/>
                    </a:cubicBezTo>
                    <a:cubicBezTo>
                      <a:pt x="45" y="36"/>
                      <a:pt x="47" y="46"/>
                      <a:pt x="47" y="56"/>
                    </a:cubicBezTo>
                    <a:cubicBezTo>
                      <a:pt x="47" y="56"/>
                      <a:pt x="47" y="56"/>
                      <a:pt x="47" y="56"/>
                    </a:cubicBezTo>
                    <a:cubicBezTo>
                      <a:pt x="47" y="58"/>
                      <a:pt x="46" y="59"/>
                      <a:pt x="45" y="59"/>
                    </a:cubicBezTo>
                    <a:cubicBezTo>
                      <a:pt x="24" y="59"/>
                      <a:pt x="24" y="59"/>
                      <a:pt x="24" y="59"/>
                    </a:cubicBezTo>
                    <a:cubicBezTo>
                      <a:pt x="24" y="54"/>
                      <a:pt x="24" y="54"/>
                      <a:pt x="24" y="54"/>
                    </a:cubicBezTo>
                    <a:cubicBezTo>
                      <a:pt x="42" y="54"/>
                      <a:pt x="42" y="54"/>
                      <a:pt x="42" y="54"/>
                    </a:cubicBezTo>
                    <a:cubicBezTo>
                      <a:pt x="41" y="45"/>
                      <a:pt x="40" y="36"/>
                      <a:pt x="37" y="29"/>
                    </a:cubicBezTo>
                    <a:cubicBezTo>
                      <a:pt x="35" y="20"/>
                      <a:pt x="32" y="13"/>
                      <a:pt x="28" y="7"/>
                    </a:cubicBezTo>
                    <a:close/>
                    <a:moveTo>
                      <a:pt x="24" y="11"/>
                    </a:moveTo>
                    <a:cubicBezTo>
                      <a:pt x="19" y="17"/>
                      <a:pt x="16" y="22"/>
                      <a:pt x="13" y="28"/>
                    </a:cubicBezTo>
                    <a:cubicBezTo>
                      <a:pt x="9" y="36"/>
                      <a:pt x="6" y="45"/>
                      <a:pt x="5" y="54"/>
                    </a:cubicBezTo>
                    <a:cubicBezTo>
                      <a:pt x="24" y="54"/>
                      <a:pt x="24" y="54"/>
                      <a:pt x="24" y="54"/>
                    </a:cubicBezTo>
                    <a:cubicBezTo>
                      <a:pt x="24" y="59"/>
                      <a:pt x="24" y="59"/>
                      <a:pt x="24" y="59"/>
                    </a:cubicBezTo>
                    <a:cubicBezTo>
                      <a:pt x="3" y="59"/>
                      <a:pt x="3" y="59"/>
                      <a:pt x="3" y="59"/>
                    </a:cubicBezTo>
                    <a:cubicBezTo>
                      <a:pt x="3" y="59"/>
                      <a:pt x="3" y="59"/>
                      <a:pt x="3" y="59"/>
                    </a:cubicBezTo>
                    <a:cubicBezTo>
                      <a:pt x="3" y="59"/>
                      <a:pt x="3" y="59"/>
                      <a:pt x="3" y="59"/>
                    </a:cubicBezTo>
                    <a:cubicBezTo>
                      <a:pt x="1" y="59"/>
                      <a:pt x="0" y="57"/>
                      <a:pt x="0" y="56"/>
                    </a:cubicBezTo>
                    <a:cubicBezTo>
                      <a:pt x="1" y="45"/>
                      <a:pt x="4" y="35"/>
                      <a:pt x="9" y="26"/>
                    </a:cubicBezTo>
                    <a:cubicBezTo>
                      <a:pt x="12" y="18"/>
                      <a:pt x="18" y="11"/>
                      <a:pt x="24" y="4"/>
                    </a:cubicBez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5" name="Freeform 160"/>
              <p:cNvSpPr>
                <a:spLocks noEditPoints="1"/>
              </p:cNvSpPr>
              <p:nvPr/>
            </p:nvSpPr>
            <p:spPr bwMode="auto">
              <a:xfrm>
                <a:off x="7820038" y="4664102"/>
                <a:ext cx="96838" cy="177801"/>
              </a:xfrm>
              <a:custGeom>
                <a:avLst/>
                <a:gdLst>
                  <a:gd name="T0" fmla="*/ 21 w 43"/>
                  <a:gd name="T1" fmla="*/ 71 h 79"/>
                  <a:gd name="T2" fmla="*/ 21 w 43"/>
                  <a:gd name="T3" fmla="*/ 71 h 79"/>
                  <a:gd name="T4" fmla="*/ 37 w 43"/>
                  <a:gd name="T5" fmla="*/ 63 h 79"/>
                  <a:gd name="T6" fmla="*/ 24 w 43"/>
                  <a:gd name="T7" fmla="*/ 36 h 79"/>
                  <a:gd name="T8" fmla="*/ 21 w 43"/>
                  <a:gd name="T9" fmla="*/ 22 h 79"/>
                  <a:gd name="T10" fmla="*/ 21 w 43"/>
                  <a:gd name="T11" fmla="*/ 0 h 79"/>
                  <a:gd name="T12" fmla="*/ 23 w 43"/>
                  <a:gd name="T13" fmla="*/ 2 h 79"/>
                  <a:gd name="T14" fmla="*/ 29 w 43"/>
                  <a:gd name="T15" fmla="*/ 34 h 79"/>
                  <a:gd name="T16" fmla="*/ 42 w 43"/>
                  <a:gd name="T17" fmla="*/ 63 h 79"/>
                  <a:gd name="T18" fmla="*/ 42 w 43"/>
                  <a:gd name="T19" fmla="*/ 63 h 79"/>
                  <a:gd name="T20" fmla="*/ 42 w 43"/>
                  <a:gd name="T21" fmla="*/ 63 h 79"/>
                  <a:gd name="T22" fmla="*/ 42 w 43"/>
                  <a:gd name="T23" fmla="*/ 66 h 79"/>
                  <a:gd name="T24" fmla="*/ 23 w 43"/>
                  <a:gd name="T25" fmla="*/ 75 h 79"/>
                  <a:gd name="T26" fmla="*/ 21 w 43"/>
                  <a:gd name="T27" fmla="*/ 76 h 79"/>
                  <a:gd name="T28" fmla="*/ 21 w 43"/>
                  <a:gd name="T29" fmla="*/ 71 h 79"/>
                  <a:gd name="T30" fmla="*/ 5 w 43"/>
                  <a:gd name="T31" fmla="*/ 74 h 79"/>
                  <a:gd name="T32" fmla="*/ 21 w 43"/>
                  <a:gd name="T33" fmla="*/ 71 h 79"/>
                  <a:gd name="T34" fmla="*/ 21 w 43"/>
                  <a:gd name="T35" fmla="*/ 76 h 79"/>
                  <a:gd name="T36" fmla="*/ 3 w 43"/>
                  <a:gd name="T37" fmla="*/ 79 h 79"/>
                  <a:gd name="T38" fmla="*/ 2 w 43"/>
                  <a:gd name="T39" fmla="*/ 79 h 79"/>
                  <a:gd name="T40" fmla="*/ 0 w 43"/>
                  <a:gd name="T41" fmla="*/ 77 h 79"/>
                  <a:gd name="T42" fmla="*/ 0 w 43"/>
                  <a:gd name="T43" fmla="*/ 2 h 79"/>
                  <a:gd name="T44" fmla="*/ 2 w 43"/>
                  <a:gd name="T45" fmla="*/ 0 h 79"/>
                  <a:gd name="T46" fmla="*/ 21 w 43"/>
                  <a:gd name="T47" fmla="*/ 0 h 79"/>
                  <a:gd name="T48" fmla="*/ 21 w 43"/>
                  <a:gd name="T49" fmla="*/ 0 h 79"/>
                  <a:gd name="T50" fmla="*/ 21 w 43"/>
                  <a:gd name="T51" fmla="*/ 0 h 79"/>
                  <a:gd name="T52" fmla="*/ 21 w 43"/>
                  <a:gd name="T53" fmla="*/ 22 h 79"/>
                  <a:gd name="T54" fmla="*/ 19 w 43"/>
                  <a:gd name="T55" fmla="*/ 4 h 79"/>
                  <a:gd name="T56" fmla="*/ 5 w 43"/>
                  <a:gd name="T57" fmla="*/ 4 h 79"/>
                  <a:gd name="T58" fmla="*/ 5 w 43"/>
                  <a:gd name="T5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79">
                    <a:moveTo>
                      <a:pt x="21" y="71"/>
                    </a:moveTo>
                    <a:cubicBezTo>
                      <a:pt x="21" y="71"/>
                      <a:pt x="21" y="71"/>
                      <a:pt x="21" y="71"/>
                    </a:cubicBezTo>
                    <a:cubicBezTo>
                      <a:pt x="27" y="69"/>
                      <a:pt x="32" y="66"/>
                      <a:pt x="37" y="63"/>
                    </a:cubicBezTo>
                    <a:cubicBezTo>
                      <a:pt x="32" y="55"/>
                      <a:pt x="28" y="46"/>
                      <a:pt x="24" y="36"/>
                    </a:cubicBezTo>
                    <a:cubicBezTo>
                      <a:pt x="23" y="31"/>
                      <a:pt x="22" y="27"/>
                      <a:pt x="21" y="22"/>
                    </a:cubicBezTo>
                    <a:cubicBezTo>
                      <a:pt x="21" y="0"/>
                      <a:pt x="21" y="0"/>
                      <a:pt x="21" y="0"/>
                    </a:cubicBezTo>
                    <a:cubicBezTo>
                      <a:pt x="22" y="0"/>
                      <a:pt x="23" y="1"/>
                      <a:pt x="23" y="2"/>
                    </a:cubicBezTo>
                    <a:cubicBezTo>
                      <a:pt x="24" y="13"/>
                      <a:pt x="26" y="24"/>
                      <a:pt x="29" y="34"/>
                    </a:cubicBezTo>
                    <a:cubicBezTo>
                      <a:pt x="32" y="45"/>
                      <a:pt x="37" y="55"/>
                      <a:pt x="42" y="63"/>
                    </a:cubicBezTo>
                    <a:cubicBezTo>
                      <a:pt x="42" y="63"/>
                      <a:pt x="42" y="63"/>
                      <a:pt x="42" y="63"/>
                    </a:cubicBezTo>
                    <a:cubicBezTo>
                      <a:pt x="42" y="63"/>
                      <a:pt x="42" y="63"/>
                      <a:pt x="42" y="63"/>
                    </a:cubicBezTo>
                    <a:cubicBezTo>
                      <a:pt x="43" y="64"/>
                      <a:pt x="43" y="65"/>
                      <a:pt x="42" y="66"/>
                    </a:cubicBezTo>
                    <a:cubicBezTo>
                      <a:pt x="36" y="70"/>
                      <a:pt x="30" y="73"/>
                      <a:pt x="23" y="75"/>
                    </a:cubicBezTo>
                    <a:cubicBezTo>
                      <a:pt x="22" y="75"/>
                      <a:pt x="22" y="76"/>
                      <a:pt x="21" y="76"/>
                    </a:cubicBezTo>
                    <a:lnTo>
                      <a:pt x="21" y="71"/>
                    </a:lnTo>
                    <a:close/>
                    <a:moveTo>
                      <a:pt x="5" y="74"/>
                    </a:moveTo>
                    <a:cubicBezTo>
                      <a:pt x="10" y="74"/>
                      <a:pt x="16" y="72"/>
                      <a:pt x="21" y="71"/>
                    </a:cubicBezTo>
                    <a:cubicBezTo>
                      <a:pt x="21" y="76"/>
                      <a:pt x="21" y="76"/>
                      <a:pt x="21" y="76"/>
                    </a:cubicBezTo>
                    <a:cubicBezTo>
                      <a:pt x="15" y="78"/>
                      <a:pt x="9" y="79"/>
                      <a:pt x="3" y="79"/>
                    </a:cubicBezTo>
                    <a:cubicBezTo>
                      <a:pt x="3" y="79"/>
                      <a:pt x="3" y="79"/>
                      <a:pt x="2" y="79"/>
                    </a:cubicBezTo>
                    <a:cubicBezTo>
                      <a:pt x="1" y="79"/>
                      <a:pt x="0" y="78"/>
                      <a:pt x="0" y="77"/>
                    </a:cubicBezTo>
                    <a:cubicBezTo>
                      <a:pt x="0" y="2"/>
                      <a:pt x="0" y="2"/>
                      <a:pt x="0" y="2"/>
                    </a:cubicBezTo>
                    <a:cubicBezTo>
                      <a:pt x="0" y="1"/>
                      <a:pt x="1" y="0"/>
                      <a:pt x="2" y="0"/>
                    </a:cubicBezTo>
                    <a:cubicBezTo>
                      <a:pt x="21" y="0"/>
                      <a:pt x="21" y="0"/>
                      <a:pt x="21" y="0"/>
                    </a:cubicBezTo>
                    <a:cubicBezTo>
                      <a:pt x="21" y="0"/>
                      <a:pt x="21" y="0"/>
                      <a:pt x="21" y="0"/>
                    </a:cubicBezTo>
                    <a:cubicBezTo>
                      <a:pt x="21" y="0"/>
                      <a:pt x="21" y="0"/>
                      <a:pt x="21" y="0"/>
                    </a:cubicBezTo>
                    <a:cubicBezTo>
                      <a:pt x="21" y="22"/>
                      <a:pt x="21" y="22"/>
                      <a:pt x="21" y="22"/>
                    </a:cubicBezTo>
                    <a:cubicBezTo>
                      <a:pt x="20" y="16"/>
                      <a:pt x="19" y="10"/>
                      <a:pt x="19" y="4"/>
                    </a:cubicBezTo>
                    <a:cubicBezTo>
                      <a:pt x="5" y="4"/>
                      <a:pt x="5" y="4"/>
                      <a:pt x="5" y="4"/>
                    </a:cubicBezTo>
                    <a:lnTo>
                      <a:pt x="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6" name="Freeform 161"/>
              <p:cNvSpPr>
                <a:spLocks noEditPoints="1"/>
              </p:cNvSpPr>
              <p:nvPr/>
            </p:nvSpPr>
            <p:spPr bwMode="auto">
              <a:xfrm>
                <a:off x="7731137" y="1833574"/>
                <a:ext cx="219075" cy="174626"/>
              </a:xfrm>
              <a:custGeom>
                <a:avLst/>
                <a:gdLst>
                  <a:gd name="T0" fmla="*/ 83 w 97"/>
                  <a:gd name="T1" fmla="*/ 19 h 77"/>
                  <a:gd name="T2" fmla="*/ 79 w 97"/>
                  <a:gd name="T3" fmla="*/ 1 h 77"/>
                  <a:gd name="T4" fmla="*/ 97 w 97"/>
                  <a:gd name="T5" fmla="*/ 28 h 77"/>
                  <a:gd name="T6" fmla="*/ 95 w 97"/>
                  <a:gd name="T7" fmla="*/ 75 h 77"/>
                  <a:gd name="T8" fmla="*/ 77 w 97"/>
                  <a:gd name="T9" fmla="*/ 73 h 77"/>
                  <a:gd name="T10" fmla="*/ 92 w 97"/>
                  <a:gd name="T11" fmla="*/ 71 h 77"/>
                  <a:gd name="T12" fmla="*/ 77 w 97"/>
                  <a:gd name="T13" fmla="*/ 55 h 77"/>
                  <a:gd name="T14" fmla="*/ 89 w 97"/>
                  <a:gd name="T15" fmla="*/ 43 h 77"/>
                  <a:gd name="T16" fmla="*/ 77 w 97"/>
                  <a:gd name="T17" fmla="*/ 46 h 77"/>
                  <a:gd name="T18" fmla="*/ 77 w 97"/>
                  <a:gd name="T19" fmla="*/ 50 h 77"/>
                  <a:gd name="T20" fmla="*/ 79 w 97"/>
                  <a:gd name="T21" fmla="*/ 25 h 77"/>
                  <a:gd name="T22" fmla="*/ 81 w 97"/>
                  <a:gd name="T23" fmla="*/ 22 h 77"/>
                  <a:gd name="T24" fmla="*/ 77 w 97"/>
                  <a:gd name="T25" fmla="*/ 8 h 77"/>
                  <a:gd name="T26" fmla="*/ 48 w 97"/>
                  <a:gd name="T27" fmla="*/ 0 h 77"/>
                  <a:gd name="T28" fmla="*/ 77 w 97"/>
                  <a:gd name="T29" fmla="*/ 0 h 77"/>
                  <a:gd name="T30" fmla="*/ 73 w 97"/>
                  <a:gd name="T31" fmla="*/ 58 h 77"/>
                  <a:gd name="T32" fmla="*/ 75 w 97"/>
                  <a:gd name="T33" fmla="*/ 72 h 77"/>
                  <a:gd name="T34" fmla="*/ 77 w 97"/>
                  <a:gd name="T35" fmla="*/ 73 h 77"/>
                  <a:gd name="T36" fmla="*/ 72 w 97"/>
                  <a:gd name="T37" fmla="*/ 76 h 77"/>
                  <a:gd name="T38" fmla="*/ 70 w 97"/>
                  <a:gd name="T39" fmla="*/ 63 h 77"/>
                  <a:gd name="T40" fmla="*/ 77 w 97"/>
                  <a:gd name="T41" fmla="*/ 13 h 77"/>
                  <a:gd name="T42" fmla="*/ 48 w 97"/>
                  <a:gd name="T43" fmla="*/ 6 h 77"/>
                  <a:gd name="T44" fmla="*/ 75 w 97"/>
                  <a:gd name="T45" fmla="*/ 20 h 77"/>
                  <a:gd name="T46" fmla="*/ 77 w 97"/>
                  <a:gd name="T47" fmla="*/ 25 h 77"/>
                  <a:gd name="T48" fmla="*/ 77 w 97"/>
                  <a:gd name="T49" fmla="*/ 46 h 77"/>
                  <a:gd name="T50" fmla="*/ 77 w 97"/>
                  <a:gd name="T51" fmla="*/ 50 h 77"/>
                  <a:gd name="T52" fmla="*/ 65 w 97"/>
                  <a:gd name="T53" fmla="*/ 53 h 77"/>
                  <a:gd name="T54" fmla="*/ 77 w 97"/>
                  <a:gd name="T55" fmla="*/ 41 h 77"/>
                  <a:gd name="T56" fmla="*/ 20 w 97"/>
                  <a:gd name="T57" fmla="*/ 8 h 77"/>
                  <a:gd name="T58" fmla="*/ 48 w 97"/>
                  <a:gd name="T59" fmla="*/ 0 h 77"/>
                  <a:gd name="T60" fmla="*/ 20 w 97"/>
                  <a:gd name="T61" fmla="*/ 73 h 77"/>
                  <a:gd name="T62" fmla="*/ 22 w 97"/>
                  <a:gd name="T63" fmla="*/ 60 h 77"/>
                  <a:gd name="T64" fmla="*/ 48 w 97"/>
                  <a:gd name="T65" fmla="*/ 63 h 77"/>
                  <a:gd name="T66" fmla="*/ 25 w 97"/>
                  <a:gd name="T67" fmla="*/ 75 h 77"/>
                  <a:gd name="T68" fmla="*/ 20 w 97"/>
                  <a:gd name="T69" fmla="*/ 73 h 77"/>
                  <a:gd name="T70" fmla="*/ 25 w 97"/>
                  <a:gd name="T71" fmla="*/ 6 h 77"/>
                  <a:gd name="T72" fmla="*/ 20 w 97"/>
                  <a:gd name="T73" fmla="*/ 25 h 77"/>
                  <a:gd name="T74" fmla="*/ 22 w 97"/>
                  <a:gd name="T75" fmla="*/ 20 h 77"/>
                  <a:gd name="T76" fmla="*/ 48 w 97"/>
                  <a:gd name="T77" fmla="*/ 6 h 77"/>
                  <a:gd name="T78" fmla="*/ 27 w 97"/>
                  <a:gd name="T79" fmla="*/ 50 h 77"/>
                  <a:gd name="T80" fmla="*/ 20 w 97"/>
                  <a:gd name="T81" fmla="*/ 41 h 77"/>
                  <a:gd name="T82" fmla="*/ 32 w 97"/>
                  <a:gd name="T83" fmla="*/ 53 h 77"/>
                  <a:gd name="T84" fmla="*/ 20 w 97"/>
                  <a:gd name="T85" fmla="*/ 8 h 77"/>
                  <a:gd name="T86" fmla="*/ 14 w 97"/>
                  <a:gd name="T87" fmla="*/ 20 h 77"/>
                  <a:gd name="T88" fmla="*/ 5 w 97"/>
                  <a:gd name="T89" fmla="*/ 60 h 77"/>
                  <a:gd name="T90" fmla="*/ 7 w 97"/>
                  <a:gd name="T91" fmla="*/ 73 h 77"/>
                  <a:gd name="T92" fmla="*/ 7 w 97"/>
                  <a:gd name="T93" fmla="*/ 77 h 77"/>
                  <a:gd name="T94" fmla="*/ 0 w 97"/>
                  <a:gd name="T95" fmla="*/ 60 h 77"/>
                  <a:gd name="T96" fmla="*/ 0 w 97"/>
                  <a:gd name="T97" fmla="*/ 28 h 77"/>
                  <a:gd name="T98" fmla="*/ 18 w 97"/>
                  <a:gd name="T99" fmla="*/ 1 h 77"/>
                  <a:gd name="T100" fmla="*/ 20 w 97"/>
                  <a:gd name="T101" fmla="*/ 13 h 77"/>
                  <a:gd name="T102" fmla="*/ 18 w 97"/>
                  <a:gd name="T103" fmla="*/ 25 h 77"/>
                  <a:gd name="T104" fmla="*/ 20 w 97"/>
                  <a:gd name="T105" fmla="*/ 41 h 77"/>
                  <a:gd name="T106" fmla="*/ 8 w 97"/>
                  <a:gd name="T107" fmla="*/ 53 h 77"/>
                  <a:gd name="T108" fmla="*/ 20 w 97"/>
                  <a:gd name="T109" fmla="*/ 50 h 77"/>
                  <a:gd name="T110" fmla="*/ 20 w 97"/>
                  <a:gd name="T111" fmla="*/ 4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7" h="77">
                    <a:moveTo>
                      <a:pt x="92" y="29"/>
                    </a:moveTo>
                    <a:cubicBezTo>
                      <a:pt x="83" y="20"/>
                      <a:pt x="83" y="20"/>
                      <a:pt x="83" y="20"/>
                    </a:cubicBezTo>
                    <a:cubicBezTo>
                      <a:pt x="83" y="20"/>
                      <a:pt x="83" y="20"/>
                      <a:pt x="83" y="19"/>
                    </a:cubicBezTo>
                    <a:cubicBezTo>
                      <a:pt x="77" y="8"/>
                      <a:pt x="77" y="8"/>
                      <a:pt x="77" y="8"/>
                    </a:cubicBezTo>
                    <a:cubicBezTo>
                      <a:pt x="77" y="0"/>
                      <a:pt x="77" y="0"/>
                      <a:pt x="77" y="0"/>
                    </a:cubicBezTo>
                    <a:cubicBezTo>
                      <a:pt x="78" y="0"/>
                      <a:pt x="78" y="0"/>
                      <a:pt x="79" y="1"/>
                    </a:cubicBezTo>
                    <a:cubicBezTo>
                      <a:pt x="87" y="17"/>
                      <a:pt x="87" y="17"/>
                      <a:pt x="87" y="17"/>
                    </a:cubicBezTo>
                    <a:cubicBezTo>
                      <a:pt x="96" y="27"/>
                      <a:pt x="96" y="27"/>
                      <a:pt x="96" y="27"/>
                    </a:cubicBezTo>
                    <a:cubicBezTo>
                      <a:pt x="97" y="27"/>
                      <a:pt x="97" y="28"/>
                      <a:pt x="97" y="28"/>
                    </a:cubicBezTo>
                    <a:cubicBezTo>
                      <a:pt x="97" y="60"/>
                      <a:pt x="97" y="60"/>
                      <a:pt x="97" y="60"/>
                    </a:cubicBezTo>
                    <a:cubicBezTo>
                      <a:pt x="97" y="71"/>
                      <a:pt x="97" y="71"/>
                      <a:pt x="97" y="71"/>
                    </a:cubicBezTo>
                    <a:cubicBezTo>
                      <a:pt x="97" y="73"/>
                      <a:pt x="96" y="74"/>
                      <a:pt x="95" y="75"/>
                    </a:cubicBezTo>
                    <a:cubicBezTo>
                      <a:pt x="94" y="77"/>
                      <a:pt x="92" y="77"/>
                      <a:pt x="90" y="77"/>
                    </a:cubicBezTo>
                    <a:cubicBezTo>
                      <a:pt x="77" y="77"/>
                      <a:pt x="77" y="77"/>
                      <a:pt x="77" y="77"/>
                    </a:cubicBezTo>
                    <a:cubicBezTo>
                      <a:pt x="77" y="73"/>
                      <a:pt x="77" y="73"/>
                      <a:pt x="77" y="73"/>
                    </a:cubicBezTo>
                    <a:cubicBezTo>
                      <a:pt x="90" y="73"/>
                      <a:pt x="90" y="73"/>
                      <a:pt x="90" y="73"/>
                    </a:cubicBezTo>
                    <a:cubicBezTo>
                      <a:pt x="91" y="73"/>
                      <a:pt x="91" y="72"/>
                      <a:pt x="92" y="72"/>
                    </a:cubicBezTo>
                    <a:cubicBezTo>
                      <a:pt x="92" y="72"/>
                      <a:pt x="92" y="71"/>
                      <a:pt x="92" y="71"/>
                    </a:cubicBezTo>
                    <a:cubicBezTo>
                      <a:pt x="92" y="60"/>
                      <a:pt x="92" y="60"/>
                      <a:pt x="92" y="60"/>
                    </a:cubicBezTo>
                    <a:cubicBezTo>
                      <a:pt x="92" y="29"/>
                      <a:pt x="92" y="29"/>
                      <a:pt x="92" y="29"/>
                    </a:cubicBezTo>
                    <a:close/>
                    <a:moveTo>
                      <a:pt x="77" y="55"/>
                    </a:moveTo>
                    <a:cubicBezTo>
                      <a:pt x="86" y="55"/>
                      <a:pt x="86" y="55"/>
                      <a:pt x="86" y="55"/>
                    </a:cubicBezTo>
                    <a:cubicBezTo>
                      <a:pt x="88" y="55"/>
                      <a:pt x="89" y="54"/>
                      <a:pt x="89" y="53"/>
                    </a:cubicBezTo>
                    <a:cubicBezTo>
                      <a:pt x="89" y="43"/>
                      <a:pt x="89" y="43"/>
                      <a:pt x="89" y="43"/>
                    </a:cubicBezTo>
                    <a:cubicBezTo>
                      <a:pt x="89" y="42"/>
                      <a:pt x="88" y="41"/>
                      <a:pt x="86" y="41"/>
                    </a:cubicBezTo>
                    <a:cubicBezTo>
                      <a:pt x="77" y="41"/>
                      <a:pt x="77" y="41"/>
                      <a:pt x="77" y="41"/>
                    </a:cubicBezTo>
                    <a:cubicBezTo>
                      <a:pt x="77" y="46"/>
                      <a:pt x="77" y="46"/>
                      <a:pt x="77" y="46"/>
                    </a:cubicBezTo>
                    <a:cubicBezTo>
                      <a:pt x="84" y="46"/>
                      <a:pt x="84" y="46"/>
                      <a:pt x="84" y="46"/>
                    </a:cubicBezTo>
                    <a:cubicBezTo>
                      <a:pt x="84" y="50"/>
                      <a:pt x="84" y="50"/>
                      <a:pt x="84" y="50"/>
                    </a:cubicBezTo>
                    <a:cubicBezTo>
                      <a:pt x="77" y="50"/>
                      <a:pt x="77" y="50"/>
                      <a:pt x="77" y="50"/>
                    </a:cubicBezTo>
                    <a:cubicBezTo>
                      <a:pt x="77" y="55"/>
                      <a:pt x="77" y="55"/>
                      <a:pt x="77" y="55"/>
                    </a:cubicBezTo>
                    <a:close/>
                    <a:moveTo>
                      <a:pt x="77" y="25"/>
                    </a:moveTo>
                    <a:cubicBezTo>
                      <a:pt x="79" y="25"/>
                      <a:pt x="79" y="25"/>
                      <a:pt x="79" y="25"/>
                    </a:cubicBezTo>
                    <a:cubicBezTo>
                      <a:pt x="79" y="25"/>
                      <a:pt x="79" y="25"/>
                      <a:pt x="79" y="25"/>
                    </a:cubicBezTo>
                    <a:cubicBezTo>
                      <a:pt x="80" y="25"/>
                      <a:pt x="80" y="25"/>
                      <a:pt x="80" y="25"/>
                    </a:cubicBezTo>
                    <a:cubicBezTo>
                      <a:pt x="82" y="24"/>
                      <a:pt x="82" y="23"/>
                      <a:pt x="81" y="22"/>
                    </a:cubicBezTo>
                    <a:cubicBezTo>
                      <a:pt x="77" y="13"/>
                      <a:pt x="77" y="13"/>
                      <a:pt x="77" y="13"/>
                    </a:cubicBezTo>
                    <a:lnTo>
                      <a:pt x="77" y="25"/>
                    </a:lnTo>
                    <a:close/>
                    <a:moveTo>
                      <a:pt x="77" y="8"/>
                    </a:moveTo>
                    <a:cubicBezTo>
                      <a:pt x="75" y="4"/>
                      <a:pt x="75" y="4"/>
                      <a:pt x="75" y="4"/>
                    </a:cubicBezTo>
                    <a:cubicBezTo>
                      <a:pt x="48" y="4"/>
                      <a:pt x="48" y="4"/>
                      <a:pt x="48" y="4"/>
                    </a:cubicBezTo>
                    <a:cubicBezTo>
                      <a:pt x="48" y="0"/>
                      <a:pt x="48" y="0"/>
                      <a:pt x="48" y="0"/>
                    </a:cubicBezTo>
                    <a:cubicBezTo>
                      <a:pt x="77" y="0"/>
                      <a:pt x="77" y="0"/>
                      <a:pt x="77" y="0"/>
                    </a:cubicBezTo>
                    <a:cubicBezTo>
                      <a:pt x="77" y="0"/>
                      <a:pt x="77" y="0"/>
                      <a:pt x="77" y="0"/>
                    </a:cubicBezTo>
                    <a:cubicBezTo>
                      <a:pt x="77" y="0"/>
                      <a:pt x="77" y="0"/>
                      <a:pt x="77" y="0"/>
                    </a:cubicBezTo>
                    <a:cubicBezTo>
                      <a:pt x="77" y="8"/>
                      <a:pt x="77" y="8"/>
                      <a:pt x="77" y="8"/>
                    </a:cubicBezTo>
                    <a:close/>
                    <a:moveTo>
                      <a:pt x="48" y="58"/>
                    </a:moveTo>
                    <a:cubicBezTo>
                      <a:pt x="73" y="58"/>
                      <a:pt x="73" y="58"/>
                      <a:pt x="73" y="58"/>
                    </a:cubicBezTo>
                    <a:cubicBezTo>
                      <a:pt x="74" y="58"/>
                      <a:pt x="75" y="59"/>
                      <a:pt x="75" y="60"/>
                    </a:cubicBezTo>
                    <a:cubicBezTo>
                      <a:pt x="75" y="71"/>
                      <a:pt x="75" y="71"/>
                      <a:pt x="75" y="71"/>
                    </a:cubicBezTo>
                    <a:cubicBezTo>
                      <a:pt x="75" y="71"/>
                      <a:pt x="75" y="72"/>
                      <a:pt x="75" y="72"/>
                    </a:cubicBezTo>
                    <a:cubicBezTo>
                      <a:pt x="76" y="72"/>
                      <a:pt x="76" y="72"/>
                      <a:pt x="76" y="72"/>
                    </a:cubicBezTo>
                    <a:cubicBezTo>
                      <a:pt x="76" y="72"/>
                      <a:pt x="76" y="73"/>
                      <a:pt x="77" y="73"/>
                    </a:cubicBezTo>
                    <a:cubicBezTo>
                      <a:pt x="77" y="73"/>
                      <a:pt x="77" y="73"/>
                      <a:pt x="77" y="73"/>
                    </a:cubicBezTo>
                    <a:cubicBezTo>
                      <a:pt x="77" y="77"/>
                      <a:pt x="77" y="77"/>
                      <a:pt x="77" y="77"/>
                    </a:cubicBezTo>
                    <a:cubicBezTo>
                      <a:pt x="77" y="77"/>
                      <a:pt x="77" y="77"/>
                      <a:pt x="77" y="77"/>
                    </a:cubicBezTo>
                    <a:cubicBezTo>
                      <a:pt x="75" y="77"/>
                      <a:pt x="73" y="77"/>
                      <a:pt x="72" y="76"/>
                    </a:cubicBezTo>
                    <a:cubicBezTo>
                      <a:pt x="72" y="75"/>
                      <a:pt x="72" y="75"/>
                      <a:pt x="72" y="75"/>
                    </a:cubicBezTo>
                    <a:cubicBezTo>
                      <a:pt x="71" y="74"/>
                      <a:pt x="70" y="73"/>
                      <a:pt x="70" y="71"/>
                    </a:cubicBezTo>
                    <a:cubicBezTo>
                      <a:pt x="70" y="63"/>
                      <a:pt x="70" y="63"/>
                      <a:pt x="70" y="63"/>
                    </a:cubicBezTo>
                    <a:cubicBezTo>
                      <a:pt x="48" y="63"/>
                      <a:pt x="48" y="63"/>
                      <a:pt x="48" y="63"/>
                    </a:cubicBezTo>
                    <a:cubicBezTo>
                      <a:pt x="48" y="58"/>
                      <a:pt x="48" y="58"/>
                      <a:pt x="48" y="58"/>
                    </a:cubicBezTo>
                    <a:close/>
                    <a:moveTo>
                      <a:pt x="77" y="13"/>
                    </a:moveTo>
                    <a:cubicBezTo>
                      <a:pt x="74" y="7"/>
                      <a:pt x="74" y="7"/>
                      <a:pt x="74" y="7"/>
                    </a:cubicBezTo>
                    <a:cubicBezTo>
                      <a:pt x="73" y="6"/>
                      <a:pt x="73" y="6"/>
                      <a:pt x="72" y="6"/>
                    </a:cubicBezTo>
                    <a:cubicBezTo>
                      <a:pt x="48" y="6"/>
                      <a:pt x="48" y="6"/>
                      <a:pt x="48" y="6"/>
                    </a:cubicBezTo>
                    <a:cubicBezTo>
                      <a:pt x="48" y="10"/>
                      <a:pt x="48" y="10"/>
                      <a:pt x="48" y="10"/>
                    </a:cubicBezTo>
                    <a:cubicBezTo>
                      <a:pt x="70" y="10"/>
                      <a:pt x="70" y="10"/>
                      <a:pt x="70" y="10"/>
                    </a:cubicBezTo>
                    <a:cubicBezTo>
                      <a:pt x="75" y="20"/>
                      <a:pt x="75" y="20"/>
                      <a:pt x="75" y="20"/>
                    </a:cubicBezTo>
                    <a:cubicBezTo>
                      <a:pt x="48" y="20"/>
                      <a:pt x="48" y="20"/>
                      <a:pt x="48" y="20"/>
                    </a:cubicBezTo>
                    <a:cubicBezTo>
                      <a:pt x="48" y="25"/>
                      <a:pt x="48" y="25"/>
                      <a:pt x="48" y="25"/>
                    </a:cubicBezTo>
                    <a:cubicBezTo>
                      <a:pt x="77" y="25"/>
                      <a:pt x="77" y="25"/>
                      <a:pt x="77" y="25"/>
                    </a:cubicBezTo>
                    <a:cubicBezTo>
                      <a:pt x="77" y="13"/>
                      <a:pt x="77" y="13"/>
                      <a:pt x="77" y="13"/>
                    </a:cubicBezTo>
                    <a:close/>
                    <a:moveTo>
                      <a:pt x="77" y="41"/>
                    </a:moveTo>
                    <a:cubicBezTo>
                      <a:pt x="77" y="46"/>
                      <a:pt x="77" y="46"/>
                      <a:pt x="77" y="46"/>
                    </a:cubicBezTo>
                    <a:cubicBezTo>
                      <a:pt x="70" y="46"/>
                      <a:pt x="70" y="46"/>
                      <a:pt x="70" y="46"/>
                    </a:cubicBezTo>
                    <a:cubicBezTo>
                      <a:pt x="70" y="50"/>
                      <a:pt x="70" y="50"/>
                      <a:pt x="70" y="50"/>
                    </a:cubicBezTo>
                    <a:cubicBezTo>
                      <a:pt x="77" y="50"/>
                      <a:pt x="77" y="50"/>
                      <a:pt x="77" y="50"/>
                    </a:cubicBezTo>
                    <a:cubicBezTo>
                      <a:pt x="77" y="55"/>
                      <a:pt x="77" y="55"/>
                      <a:pt x="77" y="55"/>
                    </a:cubicBezTo>
                    <a:cubicBezTo>
                      <a:pt x="68" y="55"/>
                      <a:pt x="68" y="55"/>
                      <a:pt x="68" y="55"/>
                    </a:cubicBezTo>
                    <a:cubicBezTo>
                      <a:pt x="67" y="55"/>
                      <a:pt x="65" y="54"/>
                      <a:pt x="65" y="53"/>
                    </a:cubicBezTo>
                    <a:cubicBezTo>
                      <a:pt x="65" y="43"/>
                      <a:pt x="65" y="43"/>
                      <a:pt x="65" y="43"/>
                    </a:cubicBezTo>
                    <a:cubicBezTo>
                      <a:pt x="65" y="42"/>
                      <a:pt x="67" y="41"/>
                      <a:pt x="68" y="41"/>
                    </a:cubicBezTo>
                    <a:lnTo>
                      <a:pt x="77" y="41"/>
                    </a:lnTo>
                    <a:close/>
                    <a:moveTo>
                      <a:pt x="48" y="4"/>
                    </a:moveTo>
                    <a:cubicBezTo>
                      <a:pt x="22" y="4"/>
                      <a:pt x="22" y="4"/>
                      <a:pt x="22" y="4"/>
                    </a:cubicBezTo>
                    <a:cubicBezTo>
                      <a:pt x="20" y="8"/>
                      <a:pt x="20" y="8"/>
                      <a:pt x="20" y="8"/>
                    </a:cubicBezTo>
                    <a:cubicBezTo>
                      <a:pt x="20" y="0"/>
                      <a:pt x="20" y="0"/>
                      <a:pt x="20" y="0"/>
                    </a:cubicBezTo>
                    <a:cubicBezTo>
                      <a:pt x="20" y="0"/>
                      <a:pt x="20" y="0"/>
                      <a:pt x="20" y="0"/>
                    </a:cubicBezTo>
                    <a:cubicBezTo>
                      <a:pt x="48" y="0"/>
                      <a:pt x="48" y="0"/>
                      <a:pt x="48" y="0"/>
                    </a:cubicBezTo>
                    <a:cubicBezTo>
                      <a:pt x="48" y="4"/>
                      <a:pt x="48" y="4"/>
                      <a:pt x="48" y="4"/>
                    </a:cubicBezTo>
                    <a:close/>
                    <a:moveTo>
                      <a:pt x="20" y="73"/>
                    </a:moveTo>
                    <a:cubicBezTo>
                      <a:pt x="20" y="73"/>
                      <a:pt x="20" y="73"/>
                      <a:pt x="20" y="73"/>
                    </a:cubicBezTo>
                    <a:cubicBezTo>
                      <a:pt x="21" y="73"/>
                      <a:pt x="21" y="72"/>
                      <a:pt x="21" y="72"/>
                    </a:cubicBezTo>
                    <a:cubicBezTo>
                      <a:pt x="22" y="72"/>
                      <a:pt x="22" y="71"/>
                      <a:pt x="22" y="71"/>
                    </a:cubicBezTo>
                    <a:cubicBezTo>
                      <a:pt x="22" y="60"/>
                      <a:pt x="22" y="60"/>
                      <a:pt x="22" y="60"/>
                    </a:cubicBezTo>
                    <a:cubicBezTo>
                      <a:pt x="22" y="59"/>
                      <a:pt x="23" y="58"/>
                      <a:pt x="24" y="58"/>
                    </a:cubicBezTo>
                    <a:cubicBezTo>
                      <a:pt x="48" y="58"/>
                      <a:pt x="48" y="58"/>
                      <a:pt x="48" y="58"/>
                    </a:cubicBezTo>
                    <a:cubicBezTo>
                      <a:pt x="48" y="63"/>
                      <a:pt x="48" y="63"/>
                      <a:pt x="48" y="63"/>
                    </a:cubicBezTo>
                    <a:cubicBezTo>
                      <a:pt x="27" y="63"/>
                      <a:pt x="27" y="63"/>
                      <a:pt x="27" y="63"/>
                    </a:cubicBezTo>
                    <a:cubicBezTo>
                      <a:pt x="27" y="71"/>
                      <a:pt x="27" y="71"/>
                      <a:pt x="27" y="71"/>
                    </a:cubicBezTo>
                    <a:cubicBezTo>
                      <a:pt x="27" y="73"/>
                      <a:pt x="26" y="74"/>
                      <a:pt x="25" y="75"/>
                    </a:cubicBezTo>
                    <a:cubicBezTo>
                      <a:pt x="24" y="77"/>
                      <a:pt x="22" y="77"/>
                      <a:pt x="20" y="77"/>
                    </a:cubicBezTo>
                    <a:cubicBezTo>
                      <a:pt x="20" y="77"/>
                      <a:pt x="20" y="77"/>
                      <a:pt x="20" y="77"/>
                    </a:cubicBezTo>
                    <a:cubicBezTo>
                      <a:pt x="20" y="73"/>
                      <a:pt x="20" y="73"/>
                      <a:pt x="20" y="73"/>
                    </a:cubicBezTo>
                    <a:close/>
                    <a:moveTo>
                      <a:pt x="48" y="6"/>
                    </a:moveTo>
                    <a:cubicBezTo>
                      <a:pt x="25" y="6"/>
                      <a:pt x="25" y="6"/>
                      <a:pt x="25" y="6"/>
                    </a:cubicBezTo>
                    <a:cubicBezTo>
                      <a:pt x="25" y="6"/>
                      <a:pt x="25" y="6"/>
                      <a:pt x="25" y="6"/>
                    </a:cubicBezTo>
                    <a:cubicBezTo>
                      <a:pt x="25" y="6"/>
                      <a:pt x="24" y="6"/>
                      <a:pt x="23" y="7"/>
                    </a:cubicBezTo>
                    <a:cubicBezTo>
                      <a:pt x="20" y="13"/>
                      <a:pt x="20" y="13"/>
                      <a:pt x="20" y="13"/>
                    </a:cubicBezTo>
                    <a:cubicBezTo>
                      <a:pt x="20" y="25"/>
                      <a:pt x="20" y="25"/>
                      <a:pt x="20" y="25"/>
                    </a:cubicBezTo>
                    <a:cubicBezTo>
                      <a:pt x="48" y="25"/>
                      <a:pt x="48" y="25"/>
                      <a:pt x="48" y="25"/>
                    </a:cubicBezTo>
                    <a:cubicBezTo>
                      <a:pt x="48" y="20"/>
                      <a:pt x="48" y="20"/>
                      <a:pt x="48" y="20"/>
                    </a:cubicBezTo>
                    <a:cubicBezTo>
                      <a:pt x="22" y="20"/>
                      <a:pt x="22" y="20"/>
                      <a:pt x="22" y="20"/>
                    </a:cubicBezTo>
                    <a:cubicBezTo>
                      <a:pt x="27" y="10"/>
                      <a:pt x="27" y="10"/>
                      <a:pt x="27" y="10"/>
                    </a:cubicBezTo>
                    <a:cubicBezTo>
                      <a:pt x="48" y="10"/>
                      <a:pt x="48" y="10"/>
                      <a:pt x="48" y="10"/>
                    </a:cubicBezTo>
                    <a:cubicBezTo>
                      <a:pt x="48" y="6"/>
                      <a:pt x="48" y="6"/>
                      <a:pt x="48" y="6"/>
                    </a:cubicBezTo>
                    <a:close/>
                    <a:moveTo>
                      <a:pt x="20" y="55"/>
                    </a:moveTo>
                    <a:cubicBezTo>
                      <a:pt x="20" y="50"/>
                      <a:pt x="20" y="50"/>
                      <a:pt x="20" y="50"/>
                    </a:cubicBezTo>
                    <a:cubicBezTo>
                      <a:pt x="27" y="50"/>
                      <a:pt x="27" y="50"/>
                      <a:pt x="27" y="50"/>
                    </a:cubicBezTo>
                    <a:cubicBezTo>
                      <a:pt x="27" y="46"/>
                      <a:pt x="27" y="46"/>
                      <a:pt x="27" y="46"/>
                    </a:cubicBezTo>
                    <a:cubicBezTo>
                      <a:pt x="20" y="46"/>
                      <a:pt x="20" y="46"/>
                      <a:pt x="20" y="46"/>
                    </a:cubicBezTo>
                    <a:cubicBezTo>
                      <a:pt x="20" y="41"/>
                      <a:pt x="20" y="41"/>
                      <a:pt x="20" y="41"/>
                    </a:cubicBezTo>
                    <a:cubicBezTo>
                      <a:pt x="29" y="41"/>
                      <a:pt x="29" y="41"/>
                      <a:pt x="29" y="41"/>
                    </a:cubicBezTo>
                    <a:cubicBezTo>
                      <a:pt x="30" y="41"/>
                      <a:pt x="32" y="42"/>
                      <a:pt x="32" y="43"/>
                    </a:cubicBezTo>
                    <a:cubicBezTo>
                      <a:pt x="32" y="53"/>
                      <a:pt x="32" y="53"/>
                      <a:pt x="32" y="53"/>
                    </a:cubicBezTo>
                    <a:cubicBezTo>
                      <a:pt x="32" y="54"/>
                      <a:pt x="30" y="55"/>
                      <a:pt x="29" y="55"/>
                    </a:cubicBezTo>
                    <a:lnTo>
                      <a:pt x="20" y="55"/>
                    </a:lnTo>
                    <a:close/>
                    <a:moveTo>
                      <a:pt x="20" y="8"/>
                    </a:moveTo>
                    <a:cubicBezTo>
                      <a:pt x="14" y="19"/>
                      <a:pt x="14" y="19"/>
                      <a:pt x="14" y="19"/>
                    </a:cubicBezTo>
                    <a:cubicBezTo>
                      <a:pt x="14" y="20"/>
                      <a:pt x="14" y="20"/>
                      <a:pt x="14" y="20"/>
                    </a:cubicBezTo>
                    <a:cubicBezTo>
                      <a:pt x="14" y="20"/>
                      <a:pt x="14" y="20"/>
                      <a:pt x="14" y="20"/>
                    </a:cubicBezTo>
                    <a:cubicBezTo>
                      <a:pt x="5" y="29"/>
                      <a:pt x="5" y="29"/>
                      <a:pt x="5" y="29"/>
                    </a:cubicBezTo>
                    <a:cubicBezTo>
                      <a:pt x="5" y="58"/>
                      <a:pt x="5" y="58"/>
                      <a:pt x="5" y="58"/>
                    </a:cubicBezTo>
                    <a:cubicBezTo>
                      <a:pt x="5" y="60"/>
                      <a:pt x="5" y="60"/>
                      <a:pt x="5" y="60"/>
                    </a:cubicBezTo>
                    <a:cubicBezTo>
                      <a:pt x="5" y="71"/>
                      <a:pt x="5" y="71"/>
                      <a:pt x="5" y="71"/>
                    </a:cubicBezTo>
                    <a:cubicBezTo>
                      <a:pt x="5" y="71"/>
                      <a:pt x="5" y="72"/>
                      <a:pt x="5" y="72"/>
                    </a:cubicBezTo>
                    <a:cubicBezTo>
                      <a:pt x="6" y="72"/>
                      <a:pt x="6" y="73"/>
                      <a:pt x="7" y="73"/>
                    </a:cubicBezTo>
                    <a:cubicBezTo>
                      <a:pt x="20" y="73"/>
                      <a:pt x="20" y="73"/>
                      <a:pt x="20" y="73"/>
                    </a:cubicBezTo>
                    <a:cubicBezTo>
                      <a:pt x="20" y="77"/>
                      <a:pt x="20" y="77"/>
                      <a:pt x="20" y="77"/>
                    </a:cubicBezTo>
                    <a:cubicBezTo>
                      <a:pt x="7" y="77"/>
                      <a:pt x="7" y="77"/>
                      <a:pt x="7" y="77"/>
                    </a:cubicBezTo>
                    <a:cubicBezTo>
                      <a:pt x="5" y="77"/>
                      <a:pt x="3" y="77"/>
                      <a:pt x="2" y="75"/>
                    </a:cubicBezTo>
                    <a:cubicBezTo>
                      <a:pt x="1" y="74"/>
                      <a:pt x="0" y="73"/>
                      <a:pt x="0" y="71"/>
                    </a:cubicBezTo>
                    <a:cubicBezTo>
                      <a:pt x="0" y="60"/>
                      <a:pt x="0" y="60"/>
                      <a:pt x="0" y="60"/>
                    </a:cubicBezTo>
                    <a:cubicBezTo>
                      <a:pt x="0" y="58"/>
                      <a:pt x="0" y="58"/>
                      <a:pt x="0" y="58"/>
                    </a:cubicBezTo>
                    <a:cubicBezTo>
                      <a:pt x="0" y="28"/>
                      <a:pt x="0" y="28"/>
                      <a:pt x="0" y="28"/>
                    </a:cubicBezTo>
                    <a:cubicBezTo>
                      <a:pt x="0" y="28"/>
                      <a:pt x="0" y="28"/>
                      <a:pt x="0" y="28"/>
                    </a:cubicBezTo>
                    <a:cubicBezTo>
                      <a:pt x="0" y="28"/>
                      <a:pt x="0" y="27"/>
                      <a:pt x="1" y="27"/>
                    </a:cubicBezTo>
                    <a:cubicBezTo>
                      <a:pt x="10" y="17"/>
                      <a:pt x="10" y="17"/>
                      <a:pt x="10" y="17"/>
                    </a:cubicBezTo>
                    <a:cubicBezTo>
                      <a:pt x="18" y="1"/>
                      <a:pt x="18" y="1"/>
                      <a:pt x="18" y="1"/>
                    </a:cubicBezTo>
                    <a:cubicBezTo>
                      <a:pt x="18" y="0"/>
                      <a:pt x="19" y="0"/>
                      <a:pt x="20" y="0"/>
                    </a:cubicBezTo>
                    <a:cubicBezTo>
                      <a:pt x="20" y="8"/>
                      <a:pt x="20" y="8"/>
                      <a:pt x="20" y="8"/>
                    </a:cubicBezTo>
                    <a:close/>
                    <a:moveTo>
                      <a:pt x="20" y="13"/>
                    </a:moveTo>
                    <a:cubicBezTo>
                      <a:pt x="16" y="22"/>
                      <a:pt x="16" y="22"/>
                      <a:pt x="16" y="22"/>
                    </a:cubicBezTo>
                    <a:cubicBezTo>
                      <a:pt x="15" y="22"/>
                      <a:pt x="15" y="22"/>
                      <a:pt x="15" y="23"/>
                    </a:cubicBezTo>
                    <a:cubicBezTo>
                      <a:pt x="15" y="24"/>
                      <a:pt x="16" y="25"/>
                      <a:pt x="18" y="25"/>
                    </a:cubicBezTo>
                    <a:cubicBezTo>
                      <a:pt x="20" y="25"/>
                      <a:pt x="20" y="25"/>
                      <a:pt x="20" y="25"/>
                    </a:cubicBezTo>
                    <a:cubicBezTo>
                      <a:pt x="20" y="13"/>
                      <a:pt x="20" y="13"/>
                      <a:pt x="20" y="13"/>
                    </a:cubicBezTo>
                    <a:close/>
                    <a:moveTo>
                      <a:pt x="20" y="41"/>
                    </a:moveTo>
                    <a:cubicBezTo>
                      <a:pt x="11" y="41"/>
                      <a:pt x="11" y="41"/>
                      <a:pt x="11" y="41"/>
                    </a:cubicBezTo>
                    <a:cubicBezTo>
                      <a:pt x="9" y="41"/>
                      <a:pt x="8" y="42"/>
                      <a:pt x="8" y="43"/>
                    </a:cubicBezTo>
                    <a:cubicBezTo>
                      <a:pt x="8" y="53"/>
                      <a:pt x="8" y="53"/>
                      <a:pt x="8" y="53"/>
                    </a:cubicBezTo>
                    <a:cubicBezTo>
                      <a:pt x="8" y="54"/>
                      <a:pt x="9" y="55"/>
                      <a:pt x="11" y="55"/>
                    </a:cubicBezTo>
                    <a:cubicBezTo>
                      <a:pt x="20" y="55"/>
                      <a:pt x="20" y="55"/>
                      <a:pt x="20" y="55"/>
                    </a:cubicBezTo>
                    <a:cubicBezTo>
                      <a:pt x="20" y="50"/>
                      <a:pt x="20" y="50"/>
                      <a:pt x="20" y="50"/>
                    </a:cubicBezTo>
                    <a:cubicBezTo>
                      <a:pt x="13" y="50"/>
                      <a:pt x="13" y="50"/>
                      <a:pt x="13" y="50"/>
                    </a:cubicBezTo>
                    <a:cubicBezTo>
                      <a:pt x="13" y="46"/>
                      <a:pt x="13" y="46"/>
                      <a:pt x="13" y="46"/>
                    </a:cubicBezTo>
                    <a:cubicBezTo>
                      <a:pt x="20" y="46"/>
                      <a:pt x="20" y="46"/>
                      <a:pt x="20" y="46"/>
                    </a:cubicBez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7" name="Freeform 163"/>
              <p:cNvSpPr>
                <a:spLocks noEditPoints="1"/>
              </p:cNvSpPr>
              <p:nvPr/>
            </p:nvSpPr>
            <p:spPr bwMode="auto">
              <a:xfrm>
                <a:off x="7516824" y="2511440"/>
                <a:ext cx="225425" cy="611192"/>
              </a:xfrm>
              <a:custGeom>
                <a:avLst/>
                <a:gdLst>
                  <a:gd name="T0" fmla="*/ 60 w 100"/>
                  <a:gd name="T1" fmla="*/ 266 h 270"/>
                  <a:gd name="T2" fmla="*/ 60 w 100"/>
                  <a:gd name="T3" fmla="*/ 129 h 270"/>
                  <a:gd name="T4" fmla="*/ 62 w 100"/>
                  <a:gd name="T5" fmla="*/ 127 h 270"/>
                  <a:gd name="T6" fmla="*/ 86 w 100"/>
                  <a:gd name="T7" fmla="*/ 107 h 270"/>
                  <a:gd name="T8" fmla="*/ 95 w 100"/>
                  <a:gd name="T9" fmla="*/ 73 h 270"/>
                  <a:gd name="T10" fmla="*/ 81 w 100"/>
                  <a:gd name="T11" fmla="*/ 25 h 270"/>
                  <a:gd name="T12" fmla="*/ 50 w 100"/>
                  <a:gd name="T13" fmla="*/ 5 h 270"/>
                  <a:gd name="T14" fmla="*/ 50 w 100"/>
                  <a:gd name="T15" fmla="*/ 5 h 270"/>
                  <a:gd name="T16" fmla="*/ 50 w 100"/>
                  <a:gd name="T17" fmla="*/ 0 h 270"/>
                  <a:gd name="T18" fmla="*/ 50 w 100"/>
                  <a:gd name="T19" fmla="*/ 0 h 270"/>
                  <a:gd name="T20" fmla="*/ 85 w 100"/>
                  <a:gd name="T21" fmla="*/ 23 h 270"/>
                  <a:gd name="T22" fmla="*/ 100 w 100"/>
                  <a:gd name="T23" fmla="*/ 73 h 270"/>
                  <a:gd name="T24" fmla="*/ 90 w 100"/>
                  <a:gd name="T25" fmla="*/ 110 h 270"/>
                  <a:gd name="T26" fmla="*/ 65 w 100"/>
                  <a:gd name="T27" fmla="*/ 131 h 270"/>
                  <a:gd name="T28" fmla="*/ 65 w 100"/>
                  <a:gd name="T29" fmla="*/ 268 h 270"/>
                  <a:gd name="T30" fmla="*/ 62 w 100"/>
                  <a:gd name="T31" fmla="*/ 270 h 270"/>
                  <a:gd name="T32" fmla="*/ 50 w 100"/>
                  <a:gd name="T33" fmla="*/ 270 h 270"/>
                  <a:gd name="T34" fmla="*/ 50 w 100"/>
                  <a:gd name="T35" fmla="*/ 266 h 270"/>
                  <a:gd name="T36" fmla="*/ 60 w 100"/>
                  <a:gd name="T37" fmla="*/ 266 h 270"/>
                  <a:gd name="T38" fmla="*/ 50 w 100"/>
                  <a:gd name="T39" fmla="*/ 5 h 270"/>
                  <a:gd name="T40" fmla="*/ 20 w 100"/>
                  <a:gd name="T41" fmla="*/ 25 h 270"/>
                  <a:gd name="T42" fmla="*/ 5 w 100"/>
                  <a:gd name="T43" fmla="*/ 73 h 270"/>
                  <a:gd name="T44" fmla="*/ 14 w 100"/>
                  <a:gd name="T45" fmla="*/ 107 h 270"/>
                  <a:gd name="T46" fmla="*/ 39 w 100"/>
                  <a:gd name="T47" fmla="*/ 127 h 270"/>
                  <a:gd name="T48" fmla="*/ 40 w 100"/>
                  <a:gd name="T49" fmla="*/ 129 h 270"/>
                  <a:gd name="T50" fmla="*/ 40 w 100"/>
                  <a:gd name="T51" fmla="*/ 129 h 270"/>
                  <a:gd name="T52" fmla="*/ 40 w 100"/>
                  <a:gd name="T53" fmla="*/ 266 h 270"/>
                  <a:gd name="T54" fmla="*/ 50 w 100"/>
                  <a:gd name="T55" fmla="*/ 266 h 270"/>
                  <a:gd name="T56" fmla="*/ 50 w 100"/>
                  <a:gd name="T57" fmla="*/ 270 h 270"/>
                  <a:gd name="T58" fmla="*/ 38 w 100"/>
                  <a:gd name="T59" fmla="*/ 270 h 270"/>
                  <a:gd name="T60" fmla="*/ 35 w 100"/>
                  <a:gd name="T61" fmla="*/ 268 h 270"/>
                  <a:gd name="T62" fmla="*/ 35 w 100"/>
                  <a:gd name="T63" fmla="*/ 131 h 270"/>
                  <a:gd name="T64" fmla="*/ 10 w 100"/>
                  <a:gd name="T65" fmla="*/ 110 h 270"/>
                  <a:gd name="T66" fmla="*/ 0 w 100"/>
                  <a:gd name="T67" fmla="*/ 73 h 270"/>
                  <a:gd name="T68" fmla="*/ 16 w 100"/>
                  <a:gd name="T69" fmla="*/ 23 h 270"/>
                  <a:gd name="T70" fmla="*/ 50 w 100"/>
                  <a:gd name="T71" fmla="*/ 0 h 270"/>
                  <a:gd name="T72" fmla="*/ 50 w 100"/>
                  <a:gd name="T73"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270">
                    <a:moveTo>
                      <a:pt x="60" y="266"/>
                    </a:moveTo>
                    <a:cubicBezTo>
                      <a:pt x="60" y="129"/>
                      <a:pt x="60" y="129"/>
                      <a:pt x="60" y="129"/>
                    </a:cubicBezTo>
                    <a:cubicBezTo>
                      <a:pt x="60" y="128"/>
                      <a:pt x="61" y="127"/>
                      <a:pt x="62" y="127"/>
                    </a:cubicBezTo>
                    <a:cubicBezTo>
                      <a:pt x="72" y="124"/>
                      <a:pt x="80" y="117"/>
                      <a:pt x="86" y="107"/>
                    </a:cubicBezTo>
                    <a:cubicBezTo>
                      <a:pt x="92" y="98"/>
                      <a:pt x="95" y="86"/>
                      <a:pt x="95" y="73"/>
                    </a:cubicBezTo>
                    <a:cubicBezTo>
                      <a:pt x="95" y="57"/>
                      <a:pt x="90" y="39"/>
                      <a:pt x="81" y="25"/>
                    </a:cubicBezTo>
                    <a:cubicBezTo>
                      <a:pt x="72" y="13"/>
                      <a:pt x="62" y="5"/>
                      <a:pt x="50" y="5"/>
                    </a:cubicBezTo>
                    <a:cubicBezTo>
                      <a:pt x="50" y="5"/>
                      <a:pt x="50" y="5"/>
                      <a:pt x="50" y="5"/>
                    </a:cubicBezTo>
                    <a:cubicBezTo>
                      <a:pt x="50" y="0"/>
                      <a:pt x="50" y="0"/>
                      <a:pt x="50" y="0"/>
                    </a:cubicBezTo>
                    <a:cubicBezTo>
                      <a:pt x="50" y="0"/>
                      <a:pt x="50" y="0"/>
                      <a:pt x="50" y="0"/>
                    </a:cubicBezTo>
                    <a:cubicBezTo>
                      <a:pt x="64" y="0"/>
                      <a:pt x="76" y="10"/>
                      <a:pt x="85" y="23"/>
                    </a:cubicBezTo>
                    <a:cubicBezTo>
                      <a:pt x="94" y="37"/>
                      <a:pt x="100" y="56"/>
                      <a:pt x="100" y="73"/>
                    </a:cubicBezTo>
                    <a:cubicBezTo>
                      <a:pt x="100" y="87"/>
                      <a:pt x="96" y="100"/>
                      <a:pt x="90" y="110"/>
                    </a:cubicBezTo>
                    <a:cubicBezTo>
                      <a:pt x="84" y="120"/>
                      <a:pt x="75" y="127"/>
                      <a:pt x="65" y="131"/>
                    </a:cubicBezTo>
                    <a:cubicBezTo>
                      <a:pt x="65" y="268"/>
                      <a:pt x="65" y="268"/>
                      <a:pt x="65" y="268"/>
                    </a:cubicBezTo>
                    <a:cubicBezTo>
                      <a:pt x="65" y="269"/>
                      <a:pt x="64" y="270"/>
                      <a:pt x="62" y="270"/>
                    </a:cubicBezTo>
                    <a:cubicBezTo>
                      <a:pt x="50" y="270"/>
                      <a:pt x="50" y="270"/>
                      <a:pt x="50" y="270"/>
                    </a:cubicBezTo>
                    <a:cubicBezTo>
                      <a:pt x="50" y="266"/>
                      <a:pt x="50" y="266"/>
                      <a:pt x="50" y="266"/>
                    </a:cubicBezTo>
                    <a:lnTo>
                      <a:pt x="60" y="266"/>
                    </a:lnTo>
                    <a:close/>
                    <a:moveTo>
                      <a:pt x="50" y="5"/>
                    </a:moveTo>
                    <a:cubicBezTo>
                      <a:pt x="39" y="5"/>
                      <a:pt x="28" y="13"/>
                      <a:pt x="20" y="25"/>
                    </a:cubicBezTo>
                    <a:cubicBezTo>
                      <a:pt x="11" y="39"/>
                      <a:pt x="5" y="57"/>
                      <a:pt x="5" y="73"/>
                    </a:cubicBezTo>
                    <a:cubicBezTo>
                      <a:pt x="5" y="86"/>
                      <a:pt x="9" y="98"/>
                      <a:pt x="14" y="107"/>
                    </a:cubicBezTo>
                    <a:cubicBezTo>
                      <a:pt x="20" y="117"/>
                      <a:pt x="29" y="124"/>
                      <a:pt x="39" y="127"/>
                    </a:cubicBezTo>
                    <a:cubicBezTo>
                      <a:pt x="40" y="127"/>
                      <a:pt x="40" y="128"/>
                      <a:pt x="40" y="129"/>
                    </a:cubicBezTo>
                    <a:cubicBezTo>
                      <a:pt x="40" y="129"/>
                      <a:pt x="40" y="129"/>
                      <a:pt x="40" y="129"/>
                    </a:cubicBezTo>
                    <a:cubicBezTo>
                      <a:pt x="40" y="266"/>
                      <a:pt x="40" y="266"/>
                      <a:pt x="40" y="266"/>
                    </a:cubicBezTo>
                    <a:cubicBezTo>
                      <a:pt x="50" y="266"/>
                      <a:pt x="50" y="266"/>
                      <a:pt x="50" y="266"/>
                    </a:cubicBezTo>
                    <a:cubicBezTo>
                      <a:pt x="50" y="270"/>
                      <a:pt x="50" y="270"/>
                      <a:pt x="50" y="270"/>
                    </a:cubicBezTo>
                    <a:cubicBezTo>
                      <a:pt x="38" y="270"/>
                      <a:pt x="38" y="270"/>
                      <a:pt x="38" y="270"/>
                    </a:cubicBezTo>
                    <a:cubicBezTo>
                      <a:pt x="37" y="270"/>
                      <a:pt x="35" y="269"/>
                      <a:pt x="35" y="268"/>
                    </a:cubicBezTo>
                    <a:cubicBezTo>
                      <a:pt x="35" y="131"/>
                      <a:pt x="35" y="131"/>
                      <a:pt x="35" y="131"/>
                    </a:cubicBezTo>
                    <a:cubicBezTo>
                      <a:pt x="25" y="127"/>
                      <a:pt x="17" y="119"/>
                      <a:pt x="10" y="110"/>
                    </a:cubicBezTo>
                    <a:cubicBezTo>
                      <a:pt x="4" y="100"/>
                      <a:pt x="0" y="87"/>
                      <a:pt x="0" y="73"/>
                    </a:cubicBezTo>
                    <a:cubicBezTo>
                      <a:pt x="0" y="56"/>
                      <a:pt x="6" y="37"/>
                      <a:pt x="16" y="23"/>
                    </a:cubicBezTo>
                    <a:cubicBezTo>
                      <a:pt x="25" y="10"/>
                      <a:pt x="37" y="0"/>
                      <a:pt x="50" y="0"/>
                    </a:cubicBez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8" name="Freeform 164"/>
              <p:cNvSpPr>
                <a:spLocks noEditPoints="1"/>
              </p:cNvSpPr>
              <p:nvPr/>
            </p:nvSpPr>
            <p:spPr bwMode="auto">
              <a:xfrm>
                <a:off x="8728089" y="4232299"/>
                <a:ext cx="155575" cy="155576"/>
              </a:xfrm>
              <a:custGeom>
                <a:avLst/>
                <a:gdLst>
                  <a:gd name="T0" fmla="*/ 35 w 69"/>
                  <a:gd name="T1" fmla="*/ 64 h 69"/>
                  <a:gd name="T2" fmla="*/ 56 w 69"/>
                  <a:gd name="T3" fmla="*/ 55 h 69"/>
                  <a:gd name="T4" fmla="*/ 64 w 69"/>
                  <a:gd name="T5" fmla="*/ 34 h 69"/>
                  <a:gd name="T6" fmla="*/ 56 w 69"/>
                  <a:gd name="T7" fmla="*/ 13 h 69"/>
                  <a:gd name="T8" fmla="*/ 35 w 69"/>
                  <a:gd name="T9" fmla="*/ 5 h 69"/>
                  <a:gd name="T10" fmla="*/ 35 w 69"/>
                  <a:gd name="T11" fmla="*/ 0 h 69"/>
                  <a:gd name="T12" fmla="*/ 59 w 69"/>
                  <a:gd name="T13" fmla="*/ 10 h 69"/>
                  <a:gd name="T14" fmla="*/ 69 w 69"/>
                  <a:gd name="T15" fmla="*/ 34 h 69"/>
                  <a:gd name="T16" fmla="*/ 59 w 69"/>
                  <a:gd name="T17" fmla="*/ 59 h 69"/>
                  <a:gd name="T18" fmla="*/ 35 w 69"/>
                  <a:gd name="T19" fmla="*/ 69 h 69"/>
                  <a:gd name="T20" fmla="*/ 35 w 69"/>
                  <a:gd name="T21" fmla="*/ 64 h 69"/>
                  <a:gd name="T22" fmla="*/ 35 w 69"/>
                  <a:gd name="T23" fmla="*/ 27 h 69"/>
                  <a:gd name="T24" fmla="*/ 35 w 69"/>
                  <a:gd name="T25" fmla="*/ 32 h 69"/>
                  <a:gd name="T26" fmla="*/ 40 w 69"/>
                  <a:gd name="T27" fmla="*/ 32 h 69"/>
                  <a:gd name="T28" fmla="*/ 36 w 69"/>
                  <a:gd name="T29" fmla="*/ 36 h 69"/>
                  <a:gd name="T30" fmla="*/ 35 w 69"/>
                  <a:gd name="T31" fmla="*/ 37 h 69"/>
                  <a:gd name="T32" fmla="*/ 35 w 69"/>
                  <a:gd name="T33" fmla="*/ 45 h 69"/>
                  <a:gd name="T34" fmla="*/ 40 w 69"/>
                  <a:gd name="T35" fmla="*/ 39 h 69"/>
                  <a:gd name="T36" fmla="*/ 47 w 69"/>
                  <a:gd name="T37" fmla="*/ 31 h 69"/>
                  <a:gd name="T38" fmla="*/ 48 w 69"/>
                  <a:gd name="T39" fmla="*/ 30 h 69"/>
                  <a:gd name="T40" fmla="*/ 45 w 69"/>
                  <a:gd name="T41" fmla="*/ 27 h 69"/>
                  <a:gd name="T42" fmla="*/ 35 w 69"/>
                  <a:gd name="T43" fmla="*/ 27 h 69"/>
                  <a:gd name="T44" fmla="*/ 21 w 69"/>
                  <a:gd name="T45" fmla="*/ 61 h 69"/>
                  <a:gd name="T46" fmla="*/ 26 w 69"/>
                  <a:gd name="T47" fmla="*/ 63 h 69"/>
                  <a:gd name="T48" fmla="*/ 35 w 69"/>
                  <a:gd name="T49" fmla="*/ 64 h 69"/>
                  <a:gd name="T50" fmla="*/ 35 w 69"/>
                  <a:gd name="T51" fmla="*/ 64 h 69"/>
                  <a:gd name="T52" fmla="*/ 35 w 69"/>
                  <a:gd name="T53" fmla="*/ 69 h 69"/>
                  <a:gd name="T54" fmla="*/ 35 w 69"/>
                  <a:gd name="T55" fmla="*/ 69 h 69"/>
                  <a:gd name="T56" fmla="*/ 25 w 69"/>
                  <a:gd name="T57" fmla="*/ 68 h 69"/>
                  <a:gd name="T58" fmla="*/ 16 w 69"/>
                  <a:gd name="T59" fmla="*/ 63 h 69"/>
                  <a:gd name="T60" fmla="*/ 16 w 69"/>
                  <a:gd name="T61" fmla="*/ 63 h 69"/>
                  <a:gd name="T62" fmla="*/ 15 w 69"/>
                  <a:gd name="T63" fmla="*/ 63 h 69"/>
                  <a:gd name="T64" fmla="*/ 15 w 69"/>
                  <a:gd name="T65" fmla="*/ 60 h 69"/>
                  <a:gd name="T66" fmla="*/ 35 w 69"/>
                  <a:gd name="T67" fmla="*/ 37 h 69"/>
                  <a:gd name="T68" fmla="*/ 35 w 69"/>
                  <a:gd name="T69" fmla="*/ 45 h 69"/>
                  <a:gd name="T70" fmla="*/ 21 w 69"/>
                  <a:gd name="T71" fmla="*/ 61 h 69"/>
                  <a:gd name="T72" fmla="*/ 35 w 69"/>
                  <a:gd name="T73" fmla="*/ 5 h 69"/>
                  <a:gd name="T74" fmla="*/ 35 w 69"/>
                  <a:gd name="T75" fmla="*/ 5 h 69"/>
                  <a:gd name="T76" fmla="*/ 15 w 69"/>
                  <a:gd name="T77" fmla="*/ 12 h 69"/>
                  <a:gd name="T78" fmla="*/ 6 w 69"/>
                  <a:gd name="T79" fmla="*/ 27 h 69"/>
                  <a:gd name="T80" fmla="*/ 35 w 69"/>
                  <a:gd name="T81" fmla="*/ 27 h 69"/>
                  <a:gd name="T82" fmla="*/ 35 w 69"/>
                  <a:gd name="T83" fmla="*/ 27 h 69"/>
                  <a:gd name="T84" fmla="*/ 35 w 69"/>
                  <a:gd name="T85" fmla="*/ 32 h 69"/>
                  <a:gd name="T86" fmla="*/ 35 w 69"/>
                  <a:gd name="T87" fmla="*/ 32 h 69"/>
                  <a:gd name="T88" fmla="*/ 3 w 69"/>
                  <a:gd name="T89" fmla="*/ 32 h 69"/>
                  <a:gd name="T90" fmla="*/ 3 w 69"/>
                  <a:gd name="T91" fmla="*/ 32 h 69"/>
                  <a:gd name="T92" fmla="*/ 2 w 69"/>
                  <a:gd name="T93" fmla="*/ 32 h 69"/>
                  <a:gd name="T94" fmla="*/ 0 w 69"/>
                  <a:gd name="T95" fmla="*/ 29 h 69"/>
                  <a:gd name="T96" fmla="*/ 12 w 69"/>
                  <a:gd name="T97" fmla="*/ 8 h 69"/>
                  <a:gd name="T98" fmla="*/ 35 w 69"/>
                  <a:gd name="T99" fmla="*/ 0 h 69"/>
                  <a:gd name="T100" fmla="*/ 35 w 69"/>
                  <a:gd name="T101" fmla="*/ 0 h 69"/>
                  <a:gd name="T102" fmla="*/ 35 w 69"/>
                  <a:gd name="T103"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 h="69">
                    <a:moveTo>
                      <a:pt x="35" y="64"/>
                    </a:moveTo>
                    <a:cubicBezTo>
                      <a:pt x="43" y="64"/>
                      <a:pt x="50" y="61"/>
                      <a:pt x="56" y="55"/>
                    </a:cubicBezTo>
                    <a:cubicBezTo>
                      <a:pt x="61" y="50"/>
                      <a:pt x="64" y="43"/>
                      <a:pt x="64" y="34"/>
                    </a:cubicBezTo>
                    <a:cubicBezTo>
                      <a:pt x="64" y="26"/>
                      <a:pt x="61" y="19"/>
                      <a:pt x="56" y="13"/>
                    </a:cubicBezTo>
                    <a:cubicBezTo>
                      <a:pt x="50" y="8"/>
                      <a:pt x="43" y="5"/>
                      <a:pt x="35" y="5"/>
                    </a:cubicBezTo>
                    <a:cubicBezTo>
                      <a:pt x="35" y="0"/>
                      <a:pt x="35" y="0"/>
                      <a:pt x="35" y="0"/>
                    </a:cubicBezTo>
                    <a:cubicBezTo>
                      <a:pt x="44" y="0"/>
                      <a:pt x="53" y="4"/>
                      <a:pt x="59" y="10"/>
                    </a:cubicBezTo>
                    <a:cubicBezTo>
                      <a:pt x="65" y="16"/>
                      <a:pt x="69" y="25"/>
                      <a:pt x="69" y="34"/>
                    </a:cubicBezTo>
                    <a:cubicBezTo>
                      <a:pt x="69" y="44"/>
                      <a:pt x="65" y="53"/>
                      <a:pt x="59" y="59"/>
                    </a:cubicBezTo>
                    <a:cubicBezTo>
                      <a:pt x="53" y="65"/>
                      <a:pt x="44" y="69"/>
                      <a:pt x="35" y="69"/>
                    </a:cubicBezTo>
                    <a:cubicBezTo>
                      <a:pt x="35" y="64"/>
                      <a:pt x="35" y="64"/>
                      <a:pt x="35" y="64"/>
                    </a:cubicBezTo>
                    <a:close/>
                    <a:moveTo>
                      <a:pt x="35" y="27"/>
                    </a:moveTo>
                    <a:cubicBezTo>
                      <a:pt x="35" y="32"/>
                      <a:pt x="35" y="32"/>
                      <a:pt x="35" y="32"/>
                    </a:cubicBezTo>
                    <a:cubicBezTo>
                      <a:pt x="40" y="32"/>
                      <a:pt x="40" y="32"/>
                      <a:pt x="40" y="32"/>
                    </a:cubicBezTo>
                    <a:cubicBezTo>
                      <a:pt x="36" y="36"/>
                      <a:pt x="36" y="36"/>
                      <a:pt x="36" y="36"/>
                    </a:cubicBezTo>
                    <a:cubicBezTo>
                      <a:pt x="35" y="37"/>
                      <a:pt x="35" y="37"/>
                      <a:pt x="35" y="37"/>
                    </a:cubicBezTo>
                    <a:cubicBezTo>
                      <a:pt x="35" y="45"/>
                      <a:pt x="35" y="45"/>
                      <a:pt x="35" y="45"/>
                    </a:cubicBezTo>
                    <a:cubicBezTo>
                      <a:pt x="40" y="39"/>
                      <a:pt x="40" y="39"/>
                      <a:pt x="40" y="39"/>
                    </a:cubicBezTo>
                    <a:cubicBezTo>
                      <a:pt x="47" y="31"/>
                      <a:pt x="47" y="31"/>
                      <a:pt x="47" y="31"/>
                    </a:cubicBezTo>
                    <a:cubicBezTo>
                      <a:pt x="47" y="31"/>
                      <a:pt x="48" y="30"/>
                      <a:pt x="48" y="30"/>
                    </a:cubicBezTo>
                    <a:cubicBezTo>
                      <a:pt x="48" y="28"/>
                      <a:pt x="46" y="27"/>
                      <a:pt x="45" y="27"/>
                    </a:cubicBezTo>
                    <a:lnTo>
                      <a:pt x="35" y="27"/>
                    </a:lnTo>
                    <a:close/>
                    <a:moveTo>
                      <a:pt x="21" y="61"/>
                    </a:moveTo>
                    <a:cubicBezTo>
                      <a:pt x="22" y="62"/>
                      <a:pt x="24" y="62"/>
                      <a:pt x="26" y="63"/>
                    </a:cubicBezTo>
                    <a:cubicBezTo>
                      <a:pt x="29" y="64"/>
                      <a:pt x="32" y="64"/>
                      <a:pt x="35" y="64"/>
                    </a:cubicBezTo>
                    <a:cubicBezTo>
                      <a:pt x="35" y="64"/>
                      <a:pt x="35" y="64"/>
                      <a:pt x="35" y="64"/>
                    </a:cubicBezTo>
                    <a:cubicBezTo>
                      <a:pt x="35" y="69"/>
                      <a:pt x="35" y="69"/>
                      <a:pt x="35" y="69"/>
                    </a:cubicBezTo>
                    <a:cubicBezTo>
                      <a:pt x="35" y="69"/>
                      <a:pt x="35" y="69"/>
                      <a:pt x="35" y="69"/>
                    </a:cubicBezTo>
                    <a:cubicBezTo>
                      <a:pt x="31" y="69"/>
                      <a:pt x="28" y="68"/>
                      <a:pt x="25" y="68"/>
                    </a:cubicBezTo>
                    <a:cubicBezTo>
                      <a:pt x="22" y="67"/>
                      <a:pt x="19" y="65"/>
                      <a:pt x="16" y="63"/>
                    </a:cubicBezTo>
                    <a:cubicBezTo>
                      <a:pt x="16" y="63"/>
                      <a:pt x="16" y="63"/>
                      <a:pt x="16" y="63"/>
                    </a:cubicBezTo>
                    <a:cubicBezTo>
                      <a:pt x="16" y="63"/>
                      <a:pt x="16" y="63"/>
                      <a:pt x="15" y="63"/>
                    </a:cubicBezTo>
                    <a:cubicBezTo>
                      <a:pt x="14" y="62"/>
                      <a:pt x="14" y="61"/>
                      <a:pt x="15" y="60"/>
                    </a:cubicBezTo>
                    <a:cubicBezTo>
                      <a:pt x="35" y="37"/>
                      <a:pt x="35" y="37"/>
                      <a:pt x="35" y="37"/>
                    </a:cubicBezTo>
                    <a:cubicBezTo>
                      <a:pt x="35" y="45"/>
                      <a:pt x="35" y="45"/>
                      <a:pt x="35" y="45"/>
                    </a:cubicBezTo>
                    <a:cubicBezTo>
                      <a:pt x="21" y="61"/>
                      <a:pt x="21" y="61"/>
                      <a:pt x="21" y="61"/>
                    </a:cubicBezTo>
                    <a:close/>
                    <a:moveTo>
                      <a:pt x="35" y="5"/>
                    </a:moveTo>
                    <a:cubicBezTo>
                      <a:pt x="35" y="5"/>
                      <a:pt x="35" y="5"/>
                      <a:pt x="35" y="5"/>
                    </a:cubicBezTo>
                    <a:cubicBezTo>
                      <a:pt x="27" y="5"/>
                      <a:pt x="20" y="7"/>
                      <a:pt x="15" y="12"/>
                    </a:cubicBezTo>
                    <a:cubicBezTo>
                      <a:pt x="11" y="16"/>
                      <a:pt x="7" y="21"/>
                      <a:pt x="6" y="27"/>
                    </a:cubicBezTo>
                    <a:cubicBezTo>
                      <a:pt x="35" y="27"/>
                      <a:pt x="35" y="27"/>
                      <a:pt x="35" y="27"/>
                    </a:cubicBezTo>
                    <a:cubicBezTo>
                      <a:pt x="35" y="27"/>
                      <a:pt x="35" y="27"/>
                      <a:pt x="35" y="27"/>
                    </a:cubicBezTo>
                    <a:cubicBezTo>
                      <a:pt x="35" y="32"/>
                      <a:pt x="35" y="32"/>
                      <a:pt x="35" y="32"/>
                    </a:cubicBezTo>
                    <a:cubicBezTo>
                      <a:pt x="35" y="32"/>
                      <a:pt x="35" y="32"/>
                      <a:pt x="35" y="32"/>
                    </a:cubicBezTo>
                    <a:cubicBezTo>
                      <a:pt x="3" y="32"/>
                      <a:pt x="3" y="32"/>
                      <a:pt x="3" y="32"/>
                    </a:cubicBezTo>
                    <a:cubicBezTo>
                      <a:pt x="3" y="32"/>
                      <a:pt x="3" y="32"/>
                      <a:pt x="3" y="32"/>
                    </a:cubicBezTo>
                    <a:cubicBezTo>
                      <a:pt x="3" y="32"/>
                      <a:pt x="3" y="32"/>
                      <a:pt x="2" y="32"/>
                    </a:cubicBezTo>
                    <a:cubicBezTo>
                      <a:pt x="1" y="32"/>
                      <a:pt x="0" y="31"/>
                      <a:pt x="0" y="29"/>
                    </a:cubicBezTo>
                    <a:cubicBezTo>
                      <a:pt x="2" y="21"/>
                      <a:pt x="6" y="14"/>
                      <a:pt x="12" y="8"/>
                    </a:cubicBezTo>
                    <a:cubicBezTo>
                      <a:pt x="18" y="3"/>
                      <a:pt x="26" y="0"/>
                      <a:pt x="35" y="0"/>
                    </a:cubicBezTo>
                    <a:cubicBezTo>
                      <a:pt x="35" y="0"/>
                      <a:pt x="35" y="0"/>
                      <a:pt x="35" y="0"/>
                    </a:cubicBezTo>
                    <a:lnTo>
                      <a:pt x="3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9" name="Freeform 165"/>
              <p:cNvSpPr>
                <a:spLocks noEditPoints="1"/>
              </p:cNvSpPr>
              <p:nvPr/>
            </p:nvSpPr>
            <p:spPr bwMode="auto">
              <a:xfrm>
                <a:off x="8501076" y="4303738"/>
                <a:ext cx="309564" cy="292102"/>
              </a:xfrm>
              <a:custGeom>
                <a:avLst/>
                <a:gdLst>
                  <a:gd name="T0" fmla="*/ 69 w 137"/>
                  <a:gd name="T1" fmla="*/ 124 h 129"/>
                  <a:gd name="T2" fmla="*/ 86 w 137"/>
                  <a:gd name="T3" fmla="*/ 124 h 129"/>
                  <a:gd name="T4" fmla="*/ 84 w 137"/>
                  <a:gd name="T5" fmla="*/ 122 h 129"/>
                  <a:gd name="T6" fmla="*/ 75 w 137"/>
                  <a:gd name="T7" fmla="*/ 119 h 129"/>
                  <a:gd name="T8" fmla="*/ 73 w 137"/>
                  <a:gd name="T9" fmla="*/ 116 h 129"/>
                  <a:gd name="T10" fmla="*/ 73 w 137"/>
                  <a:gd name="T11" fmla="*/ 116 h 129"/>
                  <a:gd name="T12" fmla="*/ 73 w 137"/>
                  <a:gd name="T13" fmla="*/ 76 h 129"/>
                  <a:gd name="T14" fmla="*/ 73 w 137"/>
                  <a:gd name="T15" fmla="*/ 73 h 129"/>
                  <a:gd name="T16" fmla="*/ 73 w 137"/>
                  <a:gd name="T17" fmla="*/ 69 h 129"/>
                  <a:gd name="T18" fmla="*/ 74 w 137"/>
                  <a:gd name="T19" fmla="*/ 67 h 129"/>
                  <a:gd name="T20" fmla="*/ 111 w 137"/>
                  <a:gd name="T21" fmla="*/ 25 h 129"/>
                  <a:gd name="T22" fmla="*/ 129 w 137"/>
                  <a:gd name="T23" fmla="*/ 5 h 129"/>
                  <a:gd name="T24" fmla="*/ 102 w 137"/>
                  <a:gd name="T25" fmla="*/ 5 h 129"/>
                  <a:gd name="T26" fmla="*/ 69 w 137"/>
                  <a:gd name="T27" fmla="*/ 5 h 129"/>
                  <a:gd name="T28" fmla="*/ 69 w 137"/>
                  <a:gd name="T29" fmla="*/ 0 h 129"/>
                  <a:gd name="T30" fmla="*/ 102 w 137"/>
                  <a:gd name="T31" fmla="*/ 0 h 129"/>
                  <a:gd name="T32" fmla="*/ 135 w 137"/>
                  <a:gd name="T33" fmla="*/ 0 h 129"/>
                  <a:gd name="T34" fmla="*/ 135 w 137"/>
                  <a:gd name="T35" fmla="*/ 0 h 129"/>
                  <a:gd name="T36" fmla="*/ 136 w 137"/>
                  <a:gd name="T37" fmla="*/ 1 h 129"/>
                  <a:gd name="T38" fmla="*/ 136 w 137"/>
                  <a:gd name="T39" fmla="*/ 4 h 129"/>
                  <a:gd name="T40" fmla="*/ 115 w 137"/>
                  <a:gd name="T41" fmla="*/ 28 h 129"/>
                  <a:gd name="T42" fmla="*/ 78 w 137"/>
                  <a:gd name="T43" fmla="*/ 70 h 129"/>
                  <a:gd name="T44" fmla="*/ 78 w 137"/>
                  <a:gd name="T45" fmla="*/ 73 h 129"/>
                  <a:gd name="T46" fmla="*/ 78 w 137"/>
                  <a:gd name="T47" fmla="*/ 76 h 129"/>
                  <a:gd name="T48" fmla="*/ 78 w 137"/>
                  <a:gd name="T49" fmla="*/ 114 h 129"/>
                  <a:gd name="T50" fmla="*/ 87 w 137"/>
                  <a:gd name="T51" fmla="*/ 119 h 129"/>
                  <a:gd name="T52" fmla="*/ 91 w 137"/>
                  <a:gd name="T53" fmla="*/ 127 h 129"/>
                  <a:gd name="T54" fmla="*/ 89 w 137"/>
                  <a:gd name="T55" fmla="*/ 129 h 129"/>
                  <a:gd name="T56" fmla="*/ 69 w 137"/>
                  <a:gd name="T57" fmla="*/ 129 h 129"/>
                  <a:gd name="T58" fmla="*/ 69 w 137"/>
                  <a:gd name="T59" fmla="*/ 124 h 129"/>
                  <a:gd name="T60" fmla="*/ 64 w 137"/>
                  <a:gd name="T61" fmla="*/ 69 h 129"/>
                  <a:gd name="T62" fmla="*/ 64 w 137"/>
                  <a:gd name="T63" fmla="*/ 73 h 129"/>
                  <a:gd name="T64" fmla="*/ 64 w 137"/>
                  <a:gd name="T65" fmla="*/ 76 h 129"/>
                  <a:gd name="T66" fmla="*/ 64 w 137"/>
                  <a:gd name="T67" fmla="*/ 116 h 129"/>
                  <a:gd name="T68" fmla="*/ 62 w 137"/>
                  <a:gd name="T69" fmla="*/ 118 h 129"/>
                  <a:gd name="T70" fmla="*/ 52 w 137"/>
                  <a:gd name="T71" fmla="*/ 122 h 129"/>
                  <a:gd name="T72" fmla="*/ 49 w 137"/>
                  <a:gd name="T73" fmla="*/ 124 h 129"/>
                  <a:gd name="T74" fmla="*/ 69 w 137"/>
                  <a:gd name="T75" fmla="*/ 124 h 129"/>
                  <a:gd name="T76" fmla="*/ 69 w 137"/>
                  <a:gd name="T77" fmla="*/ 129 h 129"/>
                  <a:gd name="T78" fmla="*/ 46 w 137"/>
                  <a:gd name="T79" fmla="*/ 129 h 129"/>
                  <a:gd name="T80" fmla="*/ 44 w 137"/>
                  <a:gd name="T81" fmla="*/ 127 h 129"/>
                  <a:gd name="T82" fmla="*/ 49 w 137"/>
                  <a:gd name="T83" fmla="*/ 118 h 129"/>
                  <a:gd name="T84" fmla="*/ 59 w 137"/>
                  <a:gd name="T85" fmla="*/ 114 h 129"/>
                  <a:gd name="T86" fmla="*/ 59 w 137"/>
                  <a:gd name="T87" fmla="*/ 76 h 129"/>
                  <a:gd name="T88" fmla="*/ 59 w 137"/>
                  <a:gd name="T89" fmla="*/ 73 h 129"/>
                  <a:gd name="T90" fmla="*/ 59 w 137"/>
                  <a:gd name="T91" fmla="*/ 70 h 129"/>
                  <a:gd name="T92" fmla="*/ 1 w 137"/>
                  <a:gd name="T93" fmla="*/ 4 h 129"/>
                  <a:gd name="T94" fmla="*/ 0 w 137"/>
                  <a:gd name="T95" fmla="*/ 2 h 129"/>
                  <a:gd name="T96" fmla="*/ 2 w 137"/>
                  <a:gd name="T97" fmla="*/ 0 h 129"/>
                  <a:gd name="T98" fmla="*/ 69 w 137"/>
                  <a:gd name="T99" fmla="*/ 0 h 129"/>
                  <a:gd name="T100" fmla="*/ 69 w 137"/>
                  <a:gd name="T101" fmla="*/ 5 h 129"/>
                  <a:gd name="T102" fmla="*/ 8 w 137"/>
                  <a:gd name="T103" fmla="*/ 5 h 129"/>
                  <a:gd name="T104" fmla="*/ 63 w 137"/>
                  <a:gd name="T105" fmla="*/ 67 h 129"/>
                  <a:gd name="T106" fmla="*/ 64 w 137"/>
                  <a:gd name="T107" fmla="*/ 6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 h="129">
                    <a:moveTo>
                      <a:pt x="69" y="124"/>
                    </a:moveTo>
                    <a:cubicBezTo>
                      <a:pt x="86" y="124"/>
                      <a:pt x="86" y="124"/>
                      <a:pt x="86" y="124"/>
                    </a:cubicBezTo>
                    <a:cubicBezTo>
                      <a:pt x="85" y="124"/>
                      <a:pt x="85" y="123"/>
                      <a:pt x="84" y="122"/>
                    </a:cubicBezTo>
                    <a:cubicBezTo>
                      <a:pt x="82" y="121"/>
                      <a:pt x="79" y="119"/>
                      <a:pt x="75" y="119"/>
                    </a:cubicBezTo>
                    <a:cubicBezTo>
                      <a:pt x="74" y="118"/>
                      <a:pt x="73" y="117"/>
                      <a:pt x="73" y="116"/>
                    </a:cubicBezTo>
                    <a:cubicBezTo>
                      <a:pt x="73" y="116"/>
                      <a:pt x="73" y="116"/>
                      <a:pt x="73" y="116"/>
                    </a:cubicBezTo>
                    <a:cubicBezTo>
                      <a:pt x="73" y="76"/>
                      <a:pt x="73" y="76"/>
                      <a:pt x="73" y="76"/>
                    </a:cubicBezTo>
                    <a:cubicBezTo>
                      <a:pt x="73" y="73"/>
                      <a:pt x="73" y="73"/>
                      <a:pt x="73" y="73"/>
                    </a:cubicBezTo>
                    <a:cubicBezTo>
                      <a:pt x="73" y="69"/>
                      <a:pt x="73" y="69"/>
                      <a:pt x="73" y="69"/>
                    </a:cubicBezTo>
                    <a:cubicBezTo>
                      <a:pt x="73" y="68"/>
                      <a:pt x="74" y="68"/>
                      <a:pt x="74" y="67"/>
                    </a:cubicBezTo>
                    <a:cubicBezTo>
                      <a:pt x="111" y="25"/>
                      <a:pt x="111" y="25"/>
                      <a:pt x="111" y="25"/>
                    </a:cubicBezTo>
                    <a:cubicBezTo>
                      <a:pt x="129" y="5"/>
                      <a:pt x="129" y="5"/>
                      <a:pt x="129" y="5"/>
                    </a:cubicBezTo>
                    <a:cubicBezTo>
                      <a:pt x="102" y="5"/>
                      <a:pt x="102" y="5"/>
                      <a:pt x="102" y="5"/>
                    </a:cubicBezTo>
                    <a:cubicBezTo>
                      <a:pt x="69" y="5"/>
                      <a:pt x="69" y="5"/>
                      <a:pt x="69" y="5"/>
                    </a:cubicBezTo>
                    <a:cubicBezTo>
                      <a:pt x="69" y="0"/>
                      <a:pt x="69" y="0"/>
                      <a:pt x="69" y="0"/>
                    </a:cubicBezTo>
                    <a:cubicBezTo>
                      <a:pt x="102" y="0"/>
                      <a:pt x="102" y="0"/>
                      <a:pt x="102" y="0"/>
                    </a:cubicBezTo>
                    <a:cubicBezTo>
                      <a:pt x="135" y="0"/>
                      <a:pt x="135" y="0"/>
                      <a:pt x="135" y="0"/>
                    </a:cubicBezTo>
                    <a:cubicBezTo>
                      <a:pt x="135" y="0"/>
                      <a:pt x="135" y="0"/>
                      <a:pt x="135" y="0"/>
                    </a:cubicBezTo>
                    <a:cubicBezTo>
                      <a:pt x="135" y="0"/>
                      <a:pt x="136" y="0"/>
                      <a:pt x="136" y="1"/>
                    </a:cubicBezTo>
                    <a:cubicBezTo>
                      <a:pt x="137" y="2"/>
                      <a:pt x="137" y="3"/>
                      <a:pt x="136" y="4"/>
                    </a:cubicBezTo>
                    <a:cubicBezTo>
                      <a:pt x="115" y="28"/>
                      <a:pt x="115" y="28"/>
                      <a:pt x="115" y="28"/>
                    </a:cubicBezTo>
                    <a:cubicBezTo>
                      <a:pt x="78" y="70"/>
                      <a:pt x="78" y="70"/>
                      <a:pt x="78" y="70"/>
                    </a:cubicBezTo>
                    <a:cubicBezTo>
                      <a:pt x="78" y="73"/>
                      <a:pt x="78" y="73"/>
                      <a:pt x="78" y="73"/>
                    </a:cubicBezTo>
                    <a:cubicBezTo>
                      <a:pt x="78" y="76"/>
                      <a:pt x="78" y="76"/>
                      <a:pt x="78" y="76"/>
                    </a:cubicBezTo>
                    <a:cubicBezTo>
                      <a:pt x="78" y="114"/>
                      <a:pt x="78" y="114"/>
                      <a:pt x="78" y="114"/>
                    </a:cubicBezTo>
                    <a:cubicBezTo>
                      <a:pt x="82" y="115"/>
                      <a:pt x="85" y="117"/>
                      <a:pt x="87" y="119"/>
                    </a:cubicBezTo>
                    <a:cubicBezTo>
                      <a:pt x="90" y="121"/>
                      <a:pt x="91" y="124"/>
                      <a:pt x="91" y="127"/>
                    </a:cubicBezTo>
                    <a:cubicBezTo>
                      <a:pt x="91" y="128"/>
                      <a:pt x="90" y="129"/>
                      <a:pt x="89" y="129"/>
                    </a:cubicBezTo>
                    <a:cubicBezTo>
                      <a:pt x="69" y="129"/>
                      <a:pt x="69" y="129"/>
                      <a:pt x="69" y="129"/>
                    </a:cubicBezTo>
                    <a:lnTo>
                      <a:pt x="69" y="124"/>
                    </a:lnTo>
                    <a:close/>
                    <a:moveTo>
                      <a:pt x="64" y="69"/>
                    </a:moveTo>
                    <a:cubicBezTo>
                      <a:pt x="64" y="73"/>
                      <a:pt x="64" y="73"/>
                      <a:pt x="64" y="73"/>
                    </a:cubicBezTo>
                    <a:cubicBezTo>
                      <a:pt x="64" y="76"/>
                      <a:pt x="64" y="76"/>
                      <a:pt x="64" y="76"/>
                    </a:cubicBezTo>
                    <a:cubicBezTo>
                      <a:pt x="64" y="116"/>
                      <a:pt x="64" y="116"/>
                      <a:pt x="64" y="116"/>
                    </a:cubicBezTo>
                    <a:cubicBezTo>
                      <a:pt x="64" y="117"/>
                      <a:pt x="63" y="118"/>
                      <a:pt x="62" y="118"/>
                    </a:cubicBezTo>
                    <a:cubicBezTo>
                      <a:pt x="58" y="119"/>
                      <a:pt x="54" y="120"/>
                      <a:pt x="52" y="122"/>
                    </a:cubicBezTo>
                    <a:cubicBezTo>
                      <a:pt x="51" y="123"/>
                      <a:pt x="50" y="123"/>
                      <a:pt x="49" y="124"/>
                    </a:cubicBezTo>
                    <a:cubicBezTo>
                      <a:pt x="69" y="124"/>
                      <a:pt x="69" y="124"/>
                      <a:pt x="69" y="124"/>
                    </a:cubicBezTo>
                    <a:cubicBezTo>
                      <a:pt x="69" y="129"/>
                      <a:pt x="69" y="129"/>
                      <a:pt x="69" y="129"/>
                    </a:cubicBezTo>
                    <a:cubicBezTo>
                      <a:pt x="46" y="129"/>
                      <a:pt x="46" y="129"/>
                      <a:pt x="46" y="129"/>
                    </a:cubicBezTo>
                    <a:cubicBezTo>
                      <a:pt x="45" y="129"/>
                      <a:pt x="44" y="128"/>
                      <a:pt x="44" y="127"/>
                    </a:cubicBezTo>
                    <a:cubicBezTo>
                      <a:pt x="44" y="123"/>
                      <a:pt x="46" y="120"/>
                      <a:pt x="49" y="118"/>
                    </a:cubicBezTo>
                    <a:cubicBezTo>
                      <a:pt x="52" y="116"/>
                      <a:pt x="55" y="115"/>
                      <a:pt x="59" y="114"/>
                    </a:cubicBezTo>
                    <a:cubicBezTo>
                      <a:pt x="59" y="76"/>
                      <a:pt x="59" y="76"/>
                      <a:pt x="59" y="76"/>
                    </a:cubicBezTo>
                    <a:cubicBezTo>
                      <a:pt x="59" y="73"/>
                      <a:pt x="59" y="73"/>
                      <a:pt x="59" y="73"/>
                    </a:cubicBezTo>
                    <a:cubicBezTo>
                      <a:pt x="59" y="70"/>
                      <a:pt x="59" y="70"/>
                      <a:pt x="59" y="70"/>
                    </a:cubicBezTo>
                    <a:cubicBezTo>
                      <a:pt x="1" y="4"/>
                      <a:pt x="1" y="4"/>
                      <a:pt x="1" y="4"/>
                    </a:cubicBezTo>
                    <a:cubicBezTo>
                      <a:pt x="0" y="4"/>
                      <a:pt x="0" y="3"/>
                      <a:pt x="0" y="2"/>
                    </a:cubicBezTo>
                    <a:cubicBezTo>
                      <a:pt x="0" y="1"/>
                      <a:pt x="1" y="0"/>
                      <a:pt x="2" y="0"/>
                    </a:cubicBezTo>
                    <a:cubicBezTo>
                      <a:pt x="69" y="0"/>
                      <a:pt x="69" y="0"/>
                      <a:pt x="69" y="0"/>
                    </a:cubicBezTo>
                    <a:cubicBezTo>
                      <a:pt x="69" y="5"/>
                      <a:pt x="69" y="5"/>
                      <a:pt x="69" y="5"/>
                    </a:cubicBezTo>
                    <a:cubicBezTo>
                      <a:pt x="8" y="5"/>
                      <a:pt x="8" y="5"/>
                      <a:pt x="8" y="5"/>
                    </a:cubicBezTo>
                    <a:cubicBezTo>
                      <a:pt x="63" y="67"/>
                      <a:pt x="63" y="67"/>
                      <a:pt x="63" y="67"/>
                    </a:cubicBezTo>
                    <a:cubicBezTo>
                      <a:pt x="64" y="68"/>
                      <a:pt x="64" y="68"/>
                      <a:pt x="6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0" name="Freeform 166"/>
              <p:cNvSpPr>
                <a:spLocks noEditPoints="1"/>
              </p:cNvSpPr>
              <p:nvPr/>
            </p:nvSpPr>
            <p:spPr bwMode="auto">
              <a:xfrm>
                <a:off x="6137285" y="198440"/>
                <a:ext cx="39688" cy="84138"/>
              </a:xfrm>
              <a:custGeom>
                <a:avLst/>
                <a:gdLst>
                  <a:gd name="T0" fmla="*/ 8 w 17"/>
                  <a:gd name="T1" fmla="*/ 0 h 37"/>
                  <a:gd name="T2" fmla="*/ 14 w 17"/>
                  <a:gd name="T3" fmla="*/ 0 h 37"/>
                  <a:gd name="T4" fmla="*/ 17 w 17"/>
                  <a:gd name="T5" fmla="*/ 2 h 37"/>
                  <a:gd name="T6" fmla="*/ 17 w 17"/>
                  <a:gd name="T7" fmla="*/ 34 h 37"/>
                  <a:gd name="T8" fmla="*/ 14 w 17"/>
                  <a:gd name="T9" fmla="*/ 37 h 37"/>
                  <a:gd name="T10" fmla="*/ 8 w 17"/>
                  <a:gd name="T11" fmla="*/ 37 h 37"/>
                  <a:gd name="T12" fmla="*/ 8 w 17"/>
                  <a:gd name="T13" fmla="*/ 32 h 37"/>
                  <a:gd name="T14" fmla="*/ 12 w 17"/>
                  <a:gd name="T15" fmla="*/ 32 h 37"/>
                  <a:gd name="T16" fmla="*/ 12 w 17"/>
                  <a:gd name="T17" fmla="*/ 4 h 37"/>
                  <a:gd name="T18" fmla="*/ 8 w 17"/>
                  <a:gd name="T19" fmla="*/ 4 h 37"/>
                  <a:gd name="T20" fmla="*/ 8 w 17"/>
                  <a:gd name="T21" fmla="*/ 0 h 37"/>
                  <a:gd name="T22" fmla="*/ 2 w 17"/>
                  <a:gd name="T23" fmla="*/ 0 h 37"/>
                  <a:gd name="T24" fmla="*/ 8 w 17"/>
                  <a:gd name="T25" fmla="*/ 0 h 37"/>
                  <a:gd name="T26" fmla="*/ 8 w 17"/>
                  <a:gd name="T27" fmla="*/ 4 h 37"/>
                  <a:gd name="T28" fmla="*/ 4 w 17"/>
                  <a:gd name="T29" fmla="*/ 4 h 37"/>
                  <a:gd name="T30" fmla="*/ 4 w 17"/>
                  <a:gd name="T31" fmla="*/ 32 h 37"/>
                  <a:gd name="T32" fmla="*/ 8 w 17"/>
                  <a:gd name="T33" fmla="*/ 32 h 37"/>
                  <a:gd name="T34" fmla="*/ 8 w 17"/>
                  <a:gd name="T35" fmla="*/ 37 h 37"/>
                  <a:gd name="T36" fmla="*/ 2 w 17"/>
                  <a:gd name="T37" fmla="*/ 37 h 37"/>
                  <a:gd name="T38" fmla="*/ 0 w 17"/>
                  <a:gd name="T39" fmla="*/ 34 h 37"/>
                  <a:gd name="T40" fmla="*/ 0 w 17"/>
                  <a:gd name="T41" fmla="*/ 2 h 37"/>
                  <a:gd name="T42" fmla="*/ 2 w 17"/>
                  <a:gd name="T4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37">
                    <a:moveTo>
                      <a:pt x="8" y="0"/>
                    </a:moveTo>
                    <a:cubicBezTo>
                      <a:pt x="14" y="0"/>
                      <a:pt x="14" y="0"/>
                      <a:pt x="14" y="0"/>
                    </a:cubicBezTo>
                    <a:cubicBezTo>
                      <a:pt x="16" y="0"/>
                      <a:pt x="17" y="1"/>
                      <a:pt x="17" y="2"/>
                    </a:cubicBezTo>
                    <a:cubicBezTo>
                      <a:pt x="17" y="34"/>
                      <a:pt x="17" y="34"/>
                      <a:pt x="17" y="34"/>
                    </a:cubicBezTo>
                    <a:cubicBezTo>
                      <a:pt x="17" y="36"/>
                      <a:pt x="16" y="37"/>
                      <a:pt x="14" y="37"/>
                    </a:cubicBezTo>
                    <a:cubicBezTo>
                      <a:pt x="8" y="37"/>
                      <a:pt x="8" y="37"/>
                      <a:pt x="8" y="37"/>
                    </a:cubicBezTo>
                    <a:cubicBezTo>
                      <a:pt x="8" y="32"/>
                      <a:pt x="8" y="32"/>
                      <a:pt x="8" y="32"/>
                    </a:cubicBezTo>
                    <a:cubicBezTo>
                      <a:pt x="12" y="32"/>
                      <a:pt x="12" y="32"/>
                      <a:pt x="12" y="32"/>
                    </a:cubicBezTo>
                    <a:cubicBezTo>
                      <a:pt x="12" y="4"/>
                      <a:pt x="12" y="4"/>
                      <a:pt x="12" y="4"/>
                    </a:cubicBezTo>
                    <a:cubicBezTo>
                      <a:pt x="8" y="4"/>
                      <a:pt x="8" y="4"/>
                      <a:pt x="8" y="4"/>
                    </a:cubicBezTo>
                    <a:lnTo>
                      <a:pt x="8" y="0"/>
                    </a:lnTo>
                    <a:close/>
                    <a:moveTo>
                      <a:pt x="2" y="0"/>
                    </a:moveTo>
                    <a:cubicBezTo>
                      <a:pt x="8" y="0"/>
                      <a:pt x="8" y="0"/>
                      <a:pt x="8" y="0"/>
                    </a:cubicBezTo>
                    <a:cubicBezTo>
                      <a:pt x="8" y="4"/>
                      <a:pt x="8" y="4"/>
                      <a:pt x="8" y="4"/>
                    </a:cubicBezTo>
                    <a:cubicBezTo>
                      <a:pt x="4" y="4"/>
                      <a:pt x="4" y="4"/>
                      <a:pt x="4" y="4"/>
                    </a:cubicBezTo>
                    <a:cubicBezTo>
                      <a:pt x="4" y="32"/>
                      <a:pt x="4" y="32"/>
                      <a:pt x="4" y="32"/>
                    </a:cubicBezTo>
                    <a:cubicBezTo>
                      <a:pt x="8" y="32"/>
                      <a:pt x="8" y="32"/>
                      <a:pt x="8" y="32"/>
                    </a:cubicBezTo>
                    <a:cubicBezTo>
                      <a:pt x="8" y="37"/>
                      <a:pt x="8" y="37"/>
                      <a:pt x="8" y="37"/>
                    </a:cubicBezTo>
                    <a:cubicBezTo>
                      <a:pt x="2" y="37"/>
                      <a:pt x="2" y="37"/>
                      <a:pt x="2" y="37"/>
                    </a:cubicBezTo>
                    <a:cubicBezTo>
                      <a:pt x="1" y="37"/>
                      <a:pt x="0" y="36"/>
                      <a:pt x="0" y="34"/>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1" name="Freeform 167"/>
              <p:cNvSpPr>
                <a:spLocks noEditPoints="1"/>
              </p:cNvSpPr>
              <p:nvPr/>
            </p:nvSpPr>
            <p:spPr bwMode="auto">
              <a:xfrm>
                <a:off x="6257936" y="198440"/>
                <a:ext cx="133351" cy="84138"/>
              </a:xfrm>
              <a:custGeom>
                <a:avLst/>
                <a:gdLst>
                  <a:gd name="T0" fmla="*/ 54 w 59"/>
                  <a:gd name="T1" fmla="*/ 32 h 37"/>
                  <a:gd name="T2" fmla="*/ 54 w 59"/>
                  <a:gd name="T3" fmla="*/ 4 h 37"/>
                  <a:gd name="T4" fmla="*/ 37 w 59"/>
                  <a:gd name="T5" fmla="*/ 4 h 37"/>
                  <a:gd name="T6" fmla="*/ 31 w 59"/>
                  <a:gd name="T7" fmla="*/ 10 h 37"/>
                  <a:gd name="T8" fmla="*/ 31 w 59"/>
                  <a:gd name="T9" fmla="*/ 3 h 37"/>
                  <a:gd name="T10" fmla="*/ 34 w 59"/>
                  <a:gd name="T11" fmla="*/ 0 h 37"/>
                  <a:gd name="T12" fmla="*/ 36 w 59"/>
                  <a:gd name="T13" fmla="*/ 0 h 37"/>
                  <a:gd name="T14" fmla="*/ 56 w 59"/>
                  <a:gd name="T15" fmla="*/ 0 h 37"/>
                  <a:gd name="T16" fmla="*/ 59 w 59"/>
                  <a:gd name="T17" fmla="*/ 2 h 37"/>
                  <a:gd name="T18" fmla="*/ 59 w 59"/>
                  <a:gd name="T19" fmla="*/ 34 h 37"/>
                  <a:gd name="T20" fmla="*/ 56 w 59"/>
                  <a:gd name="T21" fmla="*/ 37 h 37"/>
                  <a:gd name="T22" fmla="*/ 31 w 59"/>
                  <a:gd name="T23" fmla="*/ 37 h 37"/>
                  <a:gd name="T24" fmla="*/ 31 w 59"/>
                  <a:gd name="T25" fmla="*/ 32 h 37"/>
                  <a:gd name="T26" fmla="*/ 54 w 59"/>
                  <a:gd name="T27" fmla="*/ 32 h 37"/>
                  <a:gd name="T28" fmla="*/ 31 w 59"/>
                  <a:gd name="T29" fmla="*/ 10 h 37"/>
                  <a:gd name="T30" fmla="*/ 9 w 59"/>
                  <a:gd name="T31" fmla="*/ 32 h 37"/>
                  <a:gd name="T32" fmla="*/ 31 w 59"/>
                  <a:gd name="T33" fmla="*/ 32 h 37"/>
                  <a:gd name="T34" fmla="*/ 31 w 59"/>
                  <a:gd name="T35" fmla="*/ 37 h 37"/>
                  <a:gd name="T36" fmla="*/ 3 w 59"/>
                  <a:gd name="T37" fmla="*/ 37 h 37"/>
                  <a:gd name="T38" fmla="*/ 3 w 59"/>
                  <a:gd name="T39" fmla="*/ 37 h 37"/>
                  <a:gd name="T40" fmla="*/ 1 w 59"/>
                  <a:gd name="T41" fmla="*/ 36 h 37"/>
                  <a:gd name="T42" fmla="*/ 1 w 59"/>
                  <a:gd name="T43" fmla="*/ 33 h 37"/>
                  <a:gd name="T44" fmla="*/ 31 w 59"/>
                  <a:gd name="T45" fmla="*/ 3 h 37"/>
                  <a:gd name="T46" fmla="*/ 31 w 59"/>
                  <a:gd name="T4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37">
                    <a:moveTo>
                      <a:pt x="54" y="32"/>
                    </a:moveTo>
                    <a:cubicBezTo>
                      <a:pt x="54" y="4"/>
                      <a:pt x="54" y="4"/>
                      <a:pt x="54" y="4"/>
                    </a:cubicBezTo>
                    <a:cubicBezTo>
                      <a:pt x="37" y="4"/>
                      <a:pt x="37" y="4"/>
                      <a:pt x="37" y="4"/>
                    </a:cubicBezTo>
                    <a:cubicBezTo>
                      <a:pt x="31" y="10"/>
                      <a:pt x="31" y="10"/>
                      <a:pt x="31" y="10"/>
                    </a:cubicBezTo>
                    <a:cubicBezTo>
                      <a:pt x="31" y="3"/>
                      <a:pt x="31" y="3"/>
                      <a:pt x="31" y="3"/>
                    </a:cubicBezTo>
                    <a:cubicBezTo>
                      <a:pt x="34" y="0"/>
                      <a:pt x="34" y="0"/>
                      <a:pt x="34" y="0"/>
                    </a:cubicBezTo>
                    <a:cubicBezTo>
                      <a:pt x="34" y="0"/>
                      <a:pt x="35" y="0"/>
                      <a:pt x="36" y="0"/>
                    </a:cubicBezTo>
                    <a:cubicBezTo>
                      <a:pt x="56" y="0"/>
                      <a:pt x="56" y="0"/>
                      <a:pt x="56" y="0"/>
                    </a:cubicBezTo>
                    <a:cubicBezTo>
                      <a:pt x="57" y="0"/>
                      <a:pt x="59" y="1"/>
                      <a:pt x="59" y="2"/>
                    </a:cubicBezTo>
                    <a:cubicBezTo>
                      <a:pt x="59" y="34"/>
                      <a:pt x="59" y="34"/>
                      <a:pt x="59" y="34"/>
                    </a:cubicBezTo>
                    <a:cubicBezTo>
                      <a:pt x="59" y="36"/>
                      <a:pt x="57" y="37"/>
                      <a:pt x="56" y="37"/>
                    </a:cubicBezTo>
                    <a:cubicBezTo>
                      <a:pt x="31" y="37"/>
                      <a:pt x="31" y="37"/>
                      <a:pt x="31" y="37"/>
                    </a:cubicBezTo>
                    <a:cubicBezTo>
                      <a:pt x="31" y="32"/>
                      <a:pt x="31" y="32"/>
                      <a:pt x="31" y="32"/>
                    </a:cubicBezTo>
                    <a:lnTo>
                      <a:pt x="54" y="32"/>
                    </a:lnTo>
                    <a:close/>
                    <a:moveTo>
                      <a:pt x="31" y="10"/>
                    </a:moveTo>
                    <a:cubicBezTo>
                      <a:pt x="9" y="32"/>
                      <a:pt x="9" y="32"/>
                      <a:pt x="9" y="32"/>
                    </a:cubicBezTo>
                    <a:cubicBezTo>
                      <a:pt x="31" y="32"/>
                      <a:pt x="31" y="32"/>
                      <a:pt x="31" y="32"/>
                    </a:cubicBezTo>
                    <a:cubicBezTo>
                      <a:pt x="31" y="37"/>
                      <a:pt x="31" y="37"/>
                      <a:pt x="31" y="37"/>
                    </a:cubicBezTo>
                    <a:cubicBezTo>
                      <a:pt x="3" y="37"/>
                      <a:pt x="3" y="37"/>
                      <a:pt x="3" y="37"/>
                    </a:cubicBezTo>
                    <a:cubicBezTo>
                      <a:pt x="3" y="37"/>
                      <a:pt x="3" y="37"/>
                      <a:pt x="3" y="37"/>
                    </a:cubicBezTo>
                    <a:cubicBezTo>
                      <a:pt x="2" y="37"/>
                      <a:pt x="2" y="37"/>
                      <a:pt x="1" y="36"/>
                    </a:cubicBezTo>
                    <a:cubicBezTo>
                      <a:pt x="0" y="35"/>
                      <a:pt x="0" y="34"/>
                      <a:pt x="1" y="33"/>
                    </a:cubicBezTo>
                    <a:cubicBezTo>
                      <a:pt x="31" y="3"/>
                      <a:pt x="31" y="3"/>
                      <a:pt x="31" y="3"/>
                    </a:cubicBezTo>
                    <a:lnTo>
                      <a:pt x="3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2" name="Freeform 168"/>
              <p:cNvSpPr>
                <a:spLocks noEditPoints="1"/>
              </p:cNvSpPr>
              <p:nvPr/>
            </p:nvSpPr>
            <p:spPr bwMode="auto">
              <a:xfrm>
                <a:off x="6178560" y="198440"/>
                <a:ext cx="90488" cy="84138"/>
              </a:xfrm>
              <a:custGeom>
                <a:avLst/>
                <a:gdLst>
                  <a:gd name="T0" fmla="*/ 31 w 40"/>
                  <a:gd name="T1" fmla="*/ 4 h 37"/>
                  <a:gd name="T2" fmla="*/ 18 w 40"/>
                  <a:gd name="T3" fmla="*/ 4 h 37"/>
                  <a:gd name="T4" fmla="*/ 18 w 40"/>
                  <a:gd name="T5" fmla="*/ 0 h 37"/>
                  <a:gd name="T6" fmla="*/ 37 w 40"/>
                  <a:gd name="T7" fmla="*/ 0 h 37"/>
                  <a:gd name="T8" fmla="*/ 37 w 40"/>
                  <a:gd name="T9" fmla="*/ 0 h 37"/>
                  <a:gd name="T10" fmla="*/ 39 w 40"/>
                  <a:gd name="T11" fmla="*/ 0 h 37"/>
                  <a:gd name="T12" fmla="*/ 39 w 40"/>
                  <a:gd name="T13" fmla="*/ 4 h 37"/>
                  <a:gd name="T14" fmla="*/ 18 w 40"/>
                  <a:gd name="T15" fmla="*/ 25 h 37"/>
                  <a:gd name="T16" fmla="*/ 18 w 40"/>
                  <a:gd name="T17" fmla="*/ 18 h 37"/>
                  <a:gd name="T18" fmla="*/ 31 w 40"/>
                  <a:gd name="T19" fmla="*/ 4 h 37"/>
                  <a:gd name="T20" fmla="*/ 18 w 40"/>
                  <a:gd name="T21" fmla="*/ 4 h 37"/>
                  <a:gd name="T22" fmla="*/ 4 w 40"/>
                  <a:gd name="T23" fmla="*/ 4 h 37"/>
                  <a:gd name="T24" fmla="*/ 4 w 40"/>
                  <a:gd name="T25" fmla="*/ 31 h 37"/>
                  <a:gd name="T26" fmla="*/ 18 w 40"/>
                  <a:gd name="T27" fmla="*/ 18 h 37"/>
                  <a:gd name="T28" fmla="*/ 18 w 40"/>
                  <a:gd name="T29" fmla="*/ 25 h 37"/>
                  <a:gd name="T30" fmla="*/ 6 w 40"/>
                  <a:gd name="T31" fmla="*/ 36 h 37"/>
                  <a:gd name="T32" fmla="*/ 4 w 40"/>
                  <a:gd name="T33" fmla="*/ 37 h 37"/>
                  <a:gd name="T34" fmla="*/ 2 w 40"/>
                  <a:gd name="T35" fmla="*/ 37 h 37"/>
                  <a:gd name="T36" fmla="*/ 0 w 40"/>
                  <a:gd name="T37" fmla="*/ 34 h 37"/>
                  <a:gd name="T38" fmla="*/ 0 w 40"/>
                  <a:gd name="T39" fmla="*/ 2 h 37"/>
                  <a:gd name="T40" fmla="*/ 2 w 40"/>
                  <a:gd name="T41" fmla="*/ 0 h 37"/>
                  <a:gd name="T42" fmla="*/ 18 w 40"/>
                  <a:gd name="T43" fmla="*/ 0 h 37"/>
                  <a:gd name="T44" fmla="*/ 18 w 40"/>
                  <a:gd name="T45"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37">
                    <a:moveTo>
                      <a:pt x="31" y="4"/>
                    </a:moveTo>
                    <a:cubicBezTo>
                      <a:pt x="18" y="4"/>
                      <a:pt x="18" y="4"/>
                      <a:pt x="18" y="4"/>
                    </a:cubicBezTo>
                    <a:cubicBezTo>
                      <a:pt x="18" y="0"/>
                      <a:pt x="18" y="0"/>
                      <a:pt x="18" y="0"/>
                    </a:cubicBezTo>
                    <a:cubicBezTo>
                      <a:pt x="37" y="0"/>
                      <a:pt x="37" y="0"/>
                      <a:pt x="37" y="0"/>
                    </a:cubicBezTo>
                    <a:cubicBezTo>
                      <a:pt x="37" y="0"/>
                      <a:pt x="37" y="0"/>
                      <a:pt x="37" y="0"/>
                    </a:cubicBezTo>
                    <a:cubicBezTo>
                      <a:pt x="38" y="0"/>
                      <a:pt x="38" y="0"/>
                      <a:pt x="39" y="0"/>
                    </a:cubicBezTo>
                    <a:cubicBezTo>
                      <a:pt x="40" y="1"/>
                      <a:pt x="40" y="3"/>
                      <a:pt x="39" y="4"/>
                    </a:cubicBezTo>
                    <a:cubicBezTo>
                      <a:pt x="18" y="25"/>
                      <a:pt x="18" y="25"/>
                      <a:pt x="18" y="25"/>
                    </a:cubicBezTo>
                    <a:cubicBezTo>
                      <a:pt x="18" y="18"/>
                      <a:pt x="18" y="18"/>
                      <a:pt x="18" y="18"/>
                    </a:cubicBezTo>
                    <a:lnTo>
                      <a:pt x="31" y="4"/>
                    </a:lnTo>
                    <a:close/>
                    <a:moveTo>
                      <a:pt x="18" y="4"/>
                    </a:moveTo>
                    <a:cubicBezTo>
                      <a:pt x="4" y="4"/>
                      <a:pt x="4" y="4"/>
                      <a:pt x="4" y="4"/>
                    </a:cubicBezTo>
                    <a:cubicBezTo>
                      <a:pt x="4" y="31"/>
                      <a:pt x="4" y="31"/>
                      <a:pt x="4" y="31"/>
                    </a:cubicBezTo>
                    <a:cubicBezTo>
                      <a:pt x="18" y="18"/>
                      <a:pt x="18" y="18"/>
                      <a:pt x="18" y="18"/>
                    </a:cubicBezTo>
                    <a:cubicBezTo>
                      <a:pt x="18" y="25"/>
                      <a:pt x="18" y="25"/>
                      <a:pt x="18" y="25"/>
                    </a:cubicBezTo>
                    <a:cubicBezTo>
                      <a:pt x="6" y="36"/>
                      <a:pt x="6" y="36"/>
                      <a:pt x="6" y="36"/>
                    </a:cubicBezTo>
                    <a:cubicBezTo>
                      <a:pt x="6" y="37"/>
                      <a:pt x="5" y="37"/>
                      <a:pt x="4" y="37"/>
                    </a:cubicBezTo>
                    <a:cubicBezTo>
                      <a:pt x="2" y="37"/>
                      <a:pt x="2" y="37"/>
                      <a:pt x="2" y="37"/>
                    </a:cubicBezTo>
                    <a:cubicBezTo>
                      <a:pt x="1" y="37"/>
                      <a:pt x="0" y="36"/>
                      <a:pt x="0" y="34"/>
                    </a:cubicBezTo>
                    <a:cubicBezTo>
                      <a:pt x="0" y="2"/>
                      <a:pt x="0" y="2"/>
                      <a:pt x="0" y="2"/>
                    </a:cubicBezTo>
                    <a:cubicBezTo>
                      <a:pt x="0" y="1"/>
                      <a:pt x="1" y="0"/>
                      <a:pt x="2" y="0"/>
                    </a:cubicBezTo>
                    <a:cubicBezTo>
                      <a:pt x="18" y="0"/>
                      <a:pt x="18" y="0"/>
                      <a:pt x="18" y="0"/>
                    </a:cubicBezTo>
                    <a:lnTo>
                      <a:pt x="1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3" name="Freeform 169"/>
              <p:cNvSpPr>
                <a:spLocks noEditPoints="1"/>
              </p:cNvSpPr>
              <p:nvPr/>
            </p:nvSpPr>
            <p:spPr bwMode="auto">
              <a:xfrm>
                <a:off x="6065847" y="41276"/>
                <a:ext cx="395289" cy="396877"/>
              </a:xfrm>
              <a:custGeom>
                <a:avLst/>
                <a:gdLst>
                  <a:gd name="T0" fmla="*/ 170 w 175"/>
                  <a:gd name="T1" fmla="*/ 88 h 176"/>
                  <a:gd name="T2" fmla="*/ 88 w 175"/>
                  <a:gd name="T3" fmla="*/ 5 h 176"/>
                  <a:gd name="T4" fmla="*/ 150 w 175"/>
                  <a:gd name="T5" fmla="*/ 26 h 176"/>
                  <a:gd name="T6" fmla="*/ 88 w 175"/>
                  <a:gd name="T7" fmla="*/ 176 h 176"/>
                  <a:gd name="T8" fmla="*/ 88 w 175"/>
                  <a:gd name="T9" fmla="*/ 171 h 176"/>
                  <a:gd name="T10" fmla="*/ 139 w 175"/>
                  <a:gd name="T11" fmla="*/ 140 h 176"/>
                  <a:gd name="T12" fmla="*/ 144 w 175"/>
                  <a:gd name="T13" fmla="*/ 42 h 176"/>
                  <a:gd name="T14" fmla="*/ 117 w 175"/>
                  <a:gd name="T15" fmla="*/ 65 h 176"/>
                  <a:gd name="T16" fmla="*/ 115 w 175"/>
                  <a:gd name="T17" fmla="*/ 68 h 176"/>
                  <a:gd name="T18" fmla="*/ 88 w 175"/>
                  <a:gd name="T19" fmla="*/ 95 h 176"/>
                  <a:gd name="T20" fmla="*/ 116 w 175"/>
                  <a:gd name="T21" fmla="*/ 73 h 176"/>
                  <a:gd name="T22" fmla="*/ 120 w 175"/>
                  <a:gd name="T23" fmla="*/ 69 h 176"/>
                  <a:gd name="T24" fmla="*/ 152 w 175"/>
                  <a:gd name="T25" fmla="*/ 65 h 176"/>
                  <a:gd name="T26" fmla="*/ 88 w 175"/>
                  <a:gd name="T27" fmla="*/ 157 h 176"/>
                  <a:gd name="T28" fmla="*/ 88 w 175"/>
                  <a:gd name="T29" fmla="*/ 82 h 176"/>
                  <a:gd name="T30" fmla="*/ 95 w 175"/>
                  <a:gd name="T31" fmla="*/ 74 h 176"/>
                  <a:gd name="T32" fmla="*/ 100 w 175"/>
                  <a:gd name="T33" fmla="*/ 69 h 176"/>
                  <a:gd name="T34" fmla="*/ 134 w 175"/>
                  <a:gd name="T35" fmla="*/ 35 h 176"/>
                  <a:gd name="T36" fmla="*/ 88 w 175"/>
                  <a:gd name="T37" fmla="*/ 15 h 176"/>
                  <a:gd name="T38" fmla="*/ 88 w 175"/>
                  <a:gd name="T39" fmla="*/ 20 h 176"/>
                  <a:gd name="T40" fmla="*/ 97 w 175"/>
                  <a:gd name="T41" fmla="*/ 65 h 176"/>
                  <a:gd name="T42" fmla="*/ 94 w 175"/>
                  <a:gd name="T43" fmla="*/ 68 h 176"/>
                  <a:gd name="T44" fmla="*/ 88 w 175"/>
                  <a:gd name="T45" fmla="*/ 75 h 176"/>
                  <a:gd name="T46" fmla="*/ 29 w 175"/>
                  <a:gd name="T47" fmla="*/ 30 h 176"/>
                  <a:gd name="T48" fmla="*/ 88 w 175"/>
                  <a:gd name="T49" fmla="*/ 171 h 176"/>
                  <a:gd name="T50" fmla="*/ 0 w 175"/>
                  <a:gd name="T51" fmla="*/ 88 h 176"/>
                  <a:gd name="T52" fmla="*/ 88 w 175"/>
                  <a:gd name="T53" fmla="*/ 5 h 176"/>
                  <a:gd name="T54" fmla="*/ 14 w 175"/>
                  <a:gd name="T55" fmla="*/ 88 h 176"/>
                  <a:gd name="T56" fmla="*/ 31 w 175"/>
                  <a:gd name="T57" fmla="*/ 135 h 176"/>
                  <a:gd name="T58" fmla="*/ 58 w 175"/>
                  <a:gd name="T59" fmla="*/ 111 h 176"/>
                  <a:gd name="T60" fmla="*/ 63 w 175"/>
                  <a:gd name="T61" fmla="*/ 106 h 176"/>
                  <a:gd name="T62" fmla="*/ 88 w 175"/>
                  <a:gd name="T63" fmla="*/ 75 h 176"/>
                  <a:gd name="T64" fmla="*/ 57 w 175"/>
                  <a:gd name="T65" fmla="*/ 105 h 176"/>
                  <a:gd name="T66" fmla="*/ 33 w 175"/>
                  <a:gd name="T67" fmla="*/ 130 h 176"/>
                  <a:gd name="T68" fmla="*/ 39 w 175"/>
                  <a:gd name="T69" fmla="*/ 40 h 176"/>
                  <a:gd name="T70" fmla="*/ 88 w 175"/>
                  <a:gd name="T71" fmla="*/ 95 h 176"/>
                  <a:gd name="T72" fmla="*/ 77 w 175"/>
                  <a:gd name="T73" fmla="*/ 105 h 176"/>
                  <a:gd name="T74" fmla="*/ 75 w 175"/>
                  <a:gd name="T75" fmla="*/ 108 h 176"/>
                  <a:gd name="T76" fmla="*/ 41 w 175"/>
                  <a:gd name="T77" fmla="*/ 142 h 176"/>
                  <a:gd name="T78" fmla="*/ 88 w 175"/>
                  <a:gd name="T79" fmla="*/ 162 h 176"/>
                  <a:gd name="T80" fmla="*/ 46 w 175"/>
                  <a:gd name="T81" fmla="*/ 143 h 176"/>
                  <a:gd name="T82" fmla="*/ 81 w 175"/>
                  <a:gd name="T83" fmla="*/ 109 h 176"/>
                  <a:gd name="T84" fmla="*/ 88 w 175"/>
                  <a:gd name="T85"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 h="176">
                    <a:moveTo>
                      <a:pt x="88" y="171"/>
                    </a:moveTo>
                    <a:cubicBezTo>
                      <a:pt x="110" y="171"/>
                      <a:pt x="131" y="162"/>
                      <a:pt x="146" y="147"/>
                    </a:cubicBezTo>
                    <a:cubicBezTo>
                      <a:pt x="161" y="132"/>
                      <a:pt x="170" y="111"/>
                      <a:pt x="170" y="88"/>
                    </a:cubicBezTo>
                    <a:cubicBezTo>
                      <a:pt x="170" y="65"/>
                      <a:pt x="161" y="45"/>
                      <a:pt x="146" y="30"/>
                    </a:cubicBezTo>
                    <a:cubicBezTo>
                      <a:pt x="131" y="15"/>
                      <a:pt x="110" y="5"/>
                      <a:pt x="88" y="5"/>
                    </a:cubicBezTo>
                    <a:cubicBezTo>
                      <a:pt x="88" y="5"/>
                      <a:pt x="88" y="5"/>
                      <a:pt x="88" y="5"/>
                    </a:cubicBezTo>
                    <a:cubicBezTo>
                      <a:pt x="88" y="0"/>
                      <a:pt x="88" y="0"/>
                      <a:pt x="88" y="0"/>
                    </a:cubicBezTo>
                    <a:cubicBezTo>
                      <a:pt x="88" y="0"/>
                      <a:pt x="88" y="0"/>
                      <a:pt x="88" y="0"/>
                    </a:cubicBezTo>
                    <a:cubicBezTo>
                      <a:pt x="112" y="0"/>
                      <a:pt x="134" y="10"/>
                      <a:pt x="150" y="26"/>
                    </a:cubicBezTo>
                    <a:cubicBezTo>
                      <a:pt x="165" y="42"/>
                      <a:pt x="175" y="64"/>
                      <a:pt x="175" y="88"/>
                    </a:cubicBezTo>
                    <a:cubicBezTo>
                      <a:pt x="175" y="112"/>
                      <a:pt x="165" y="134"/>
                      <a:pt x="150" y="150"/>
                    </a:cubicBezTo>
                    <a:cubicBezTo>
                      <a:pt x="134" y="166"/>
                      <a:pt x="112" y="176"/>
                      <a:pt x="88" y="176"/>
                    </a:cubicBezTo>
                    <a:cubicBezTo>
                      <a:pt x="88" y="176"/>
                      <a:pt x="88" y="176"/>
                      <a:pt x="88" y="176"/>
                    </a:cubicBezTo>
                    <a:cubicBezTo>
                      <a:pt x="88" y="171"/>
                      <a:pt x="88" y="171"/>
                      <a:pt x="88" y="171"/>
                    </a:cubicBezTo>
                    <a:cubicBezTo>
                      <a:pt x="88" y="171"/>
                      <a:pt x="88" y="171"/>
                      <a:pt x="88" y="171"/>
                    </a:cubicBezTo>
                    <a:close/>
                    <a:moveTo>
                      <a:pt x="88" y="162"/>
                    </a:moveTo>
                    <a:cubicBezTo>
                      <a:pt x="88" y="162"/>
                      <a:pt x="88" y="162"/>
                      <a:pt x="88" y="162"/>
                    </a:cubicBezTo>
                    <a:cubicBezTo>
                      <a:pt x="108" y="162"/>
                      <a:pt x="126" y="153"/>
                      <a:pt x="139" y="140"/>
                    </a:cubicBezTo>
                    <a:cubicBezTo>
                      <a:pt x="153" y="127"/>
                      <a:pt x="161" y="108"/>
                      <a:pt x="161" y="88"/>
                    </a:cubicBezTo>
                    <a:cubicBezTo>
                      <a:pt x="161" y="80"/>
                      <a:pt x="160" y="71"/>
                      <a:pt x="157" y="64"/>
                    </a:cubicBezTo>
                    <a:cubicBezTo>
                      <a:pt x="154" y="56"/>
                      <a:pt x="150" y="48"/>
                      <a:pt x="144" y="42"/>
                    </a:cubicBezTo>
                    <a:cubicBezTo>
                      <a:pt x="144" y="42"/>
                      <a:pt x="144" y="42"/>
                      <a:pt x="144" y="42"/>
                    </a:cubicBezTo>
                    <a:cubicBezTo>
                      <a:pt x="143" y="41"/>
                      <a:pt x="142" y="41"/>
                      <a:pt x="141" y="42"/>
                    </a:cubicBezTo>
                    <a:cubicBezTo>
                      <a:pt x="117" y="65"/>
                      <a:pt x="117" y="65"/>
                      <a:pt x="117" y="65"/>
                    </a:cubicBezTo>
                    <a:cubicBezTo>
                      <a:pt x="117" y="66"/>
                      <a:pt x="117" y="66"/>
                      <a:pt x="117" y="66"/>
                    </a:cubicBezTo>
                    <a:cubicBezTo>
                      <a:pt x="117" y="66"/>
                      <a:pt x="117" y="66"/>
                      <a:pt x="117" y="66"/>
                    </a:cubicBezTo>
                    <a:cubicBezTo>
                      <a:pt x="115" y="68"/>
                      <a:pt x="115" y="68"/>
                      <a:pt x="115" y="68"/>
                    </a:cubicBezTo>
                    <a:cubicBezTo>
                      <a:pt x="112" y="70"/>
                      <a:pt x="112" y="70"/>
                      <a:pt x="112" y="70"/>
                    </a:cubicBezTo>
                    <a:cubicBezTo>
                      <a:pt x="112" y="70"/>
                      <a:pt x="112" y="70"/>
                      <a:pt x="112" y="70"/>
                    </a:cubicBezTo>
                    <a:cubicBezTo>
                      <a:pt x="88" y="95"/>
                      <a:pt x="88" y="95"/>
                      <a:pt x="88" y="95"/>
                    </a:cubicBezTo>
                    <a:cubicBezTo>
                      <a:pt x="88" y="102"/>
                      <a:pt x="88" y="102"/>
                      <a:pt x="88" y="102"/>
                    </a:cubicBezTo>
                    <a:cubicBezTo>
                      <a:pt x="116" y="74"/>
                      <a:pt x="116" y="74"/>
                      <a:pt x="116" y="74"/>
                    </a:cubicBezTo>
                    <a:cubicBezTo>
                      <a:pt x="116" y="73"/>
                      <a:pt x="116" y="73"/>
                      <a:pt x="116" y="73"/>
                    </a:cubicBezTo>
                    <a:cubicBezTo>
                      <a:pt x="118" y="71"/>
                      <a:pt x="118" y="71"/>
                      <a:pt x="118" y="71"/>
                    </a:cubicBezTo>
                    <a:cubicBezTo>
                      <a:pt x="118" y="71"/>
                      <a:pt x="118" y="71"/>
                      <a:pt x="118" y="71"/>
                    </a:cubicBezTo>
                    <a:cubicBezTo>
                      <a:pt x="120" y="69"/>
                      <a:pt x="120" y="69"/>
                      <a:pt x="120" y="69"/>
                    </a:cubicBezTo>
                    <a:cubicBezTo>
                      <a:pt x="120" y="69"/>
                      <a:pt x="120" y="69"/>
                      <a:pt x="120" y="69"/>
                    </a:cubicBezTo>
                    <a:cubicBezTo>
                      <a:pt x="142" y="47"/>
                      <a:pt x="142" y="47"/>
                      <a:pt x="142" y="47"/>
                    </a:cubicBezTo>
                    <a:cubicBezTo>
                      <a:pt x="147" y="52"/>
                      <a:pt x="150" y="59"/>
                      <a:pt x="152" y="65"/>
                    </a:cubicBezTo>
                    <a:cubicBezTo>
                      <a:pt x="155" y="72"/>
                      <a:pt x="156" y="80"/>
                      <a:pt x="156" y="88"/>
                    </a:cubicBezTo>
                    <a:cubicBezTo>
                      <a:pt x="156" y="107"/>
                      <a:pt x="149" y="124"/>
                      <a:pt x="136" y="137"/>
                    </a:cubicBezTo>
                    <a:cubicBezTo>
                      <a:pt x="124" y="149"/>
                      <a:pt x="106" y="157"/>
                      <a:pt x="88" y="157"/>
                    </a:cubicBezTo>
                    <a:cubicBezTo>
                      <a:pt x="88" y="157"/>
                      <a:pt x="88" y="157"/>
                      <a:pt x="88" y="157"/>
                    </a:cubicBezTo>
                    <a:cubicBezTo>
                      <a:pt x="88" y="162"/>
                      <a:pt x="88" y="162"/>
                      <a:pt x="88" y="162"/>
                    </a:cubicBezTo>
                    <a:close/>
                    <a:moveTo>
                      <a:pt x="88" y="82"/>
                    </a:moveTo>
                    <a:cubicBezTo>
                      <a:pt x="95" y="74"/>
                      <a:pt x="95" y="74"/>
                      <a:pt x="95" y="74"/>
                    </a:cubicBezTo>
                    <a:cubicBezTo>
                      <a:pt x="95" y="74"/>
                      <a:pt x="95" y="74"/>
                      <a:pt x="95" y="74"/>
                    </a:cubicBezTo>
                    <a:cubicBezTo>
                      <a:pt x="95" y="74"/>
                      <a:pt x="95" y="74"/>
                      <a:pt x="95" y="74"/>
                    </a:cubicBezTo>
                    <a:cubicBezTo>
                      <a:pt x="98" y="71"/>
                      <a:pt x="98" y="71"/>
                      <a:pt x="98" y="71"/>
                    </a:cubicBezTo>
                    <a:cubicBezTo>
                      <a:pt x="100" y="69"/>
                      <a:pt x="100" y="69"/>
                      <a:pt x="100" y="69"/>
                    </a:cubicBezTo>
                    <a:cubicBezTo>
                      <a:pt x="100" y="69"/>
                      <a:pt x="100" y="69"/>
                      <a:pt x="100" y="69"/>
                    </a:cubicBezTo>
                    <a:cubicBezTo>
                      <a:pt x="134" y="35"/>
                      <a:pt x="134" y="35"/>
                      <a:pt x="134" y="35"/>
                    </a:cubicBezTo>
                    <a:cubicBezTo>
                      <a:pt x="134" y="35"/>
                      <a:pt x="134" y="35"/>
                      <a:pt x="134" y="35"/>
                    </a:cubicBezTo>
                    <a:cubicBezTo>
                      <a:pt x="134" y="35"/>
                      <a:pt x="134" y="35"/>
                      <a:pt x="134" y="35"/>
                    </a:cubicBezTo>
                    <a:cubicBezTo>
                      <a:pt x="135" y="34"/>
                      <a:pt x="135" y="32"/>
                      <a:pt x="134" y="31"/>
                    </a:cubicBezTo>
                    <a:cubicBezTo>
                      <a:pt x="128" y="26"/>
                      <a:pt x="120" y="22"/>
                      <a:pt x="112" y="19"/>
                    </a:cubicBezTo>
                    <a:cubicBezTo>
                      <a:pt x="104" y="16"/>
                      <a:pt x="96" y="15"/>
                      <a:pt x="88" y="15"/>
                    </a:cubicBezTo>
                    <a:cubicBezTo>
                      <a:pt x="88" y="15"/>
                      <a:pt x="88" y="15"/>
                      <a:pt x="88" y="15"/>
                    </a:cubicBezTo>
                    <a:cubicBezTo>
                      <a:pt x="88" y="20"/>
                      <a:pt x="88" y="20"/>
                      <a:pt x="88" y="20"/>
                    </a:cubicBezTo>
                    <a:cubicBezTo>
                      <a:pt x="88" y="20"/>
                      <a:pt x="88" y="20"/>
                      <a:pt x="88" y="20"/>
                    </a:cubicBezTo>
                    <a:cubicBezTo>
                      <a:pt x="96" y="20"/>
                      <a:pt x="103" y="21"/>
                      <a:pt x="111" y="23"/>
                    </a:cubicBezTo>
                    <a:cubicBezTo>
                      <a:pt x="117" y="26"/>
                      <a:pt x="123" y="29"/>
                      <a:pt x="129" y="33"/>
                    </a:cubicBezTo>
                    <a:cubicBezTo>
                      <a:pt x="97" y="65"/>
                      <a:pt x="97" y="65"/>
                      <a:pt x="97" y="65"/>
                    </a:cubicBezTo>
                    <a:cubicBezTo>
                      <a:pt x="97" y="66"/>
                      <a:pt x="97" y="66"/>
                      <a:pt x="97" y="66"/>
                    </a:cubicBezTo>
                    <a:cubicBezTo>
                      <a:pt x="94" y="68"/>
                      <a:pt x="94" y="68"/>
                      <a:pt x="94" y="68"/>
                    </a:cubicBezTo>
                    <a:cubicBezTo>
                      <a:pt x="94" y="68"/>
                      <a:pt x="94" y="68"/>
                      <a:pt x="94" y="68"/>
                    </a:cubicBezTo>
                    <a:cubicBezTo>
                      <a:pt x="92" y="70"/>
                      <a:pt x="92" y="70"/>
                      <a:pt x="92" y="70"/>
                    </a:cubicBezTo>
                    <a:cubicBezTo>
                      <a:pt x="92" y="70"/>
                      <a:pt x="92" y="70"/>
                      <a:pt x="92" y="70"/>
                    </a:cubicBezTo>
                    <a:cubicBezTo>
                      <a:pt x="88" y="75"/>
                      <a:pt x="88" y="75"/>
                      <a:pt x="88" y="75"/>
                    </a:cubicBezTo>
                    <a:lnTo>
                      <a:pt x="88" y="82"/>
                    </a:lnTo>
                    <a:close/>
                    <a:moveTo>
                      <a:pt x="88" y="5"/>
                    </a:moveTo>
                    <a:cubicBezTo>
                      <a:pt x="65" y="5"/>
                      <a:pt x="44" y="15"/>
                      <a:pt x="29" y="30"/>
                    </a:cubicBezTo>
                    <a:cubicBezTo>
                      <a:pt x="14" y="45"/>
                      <a:pt x="5" y="65"/>
                      <a:pt x="5" y="88"/>
                    </a:cubicBezTo>
                    <a:cubicBezTo>
                      <a:pt x="5" y="111"/>
                      <a:pt x="14" y="132"/>
                      <a:pt x="29" y="147"/>
                    </a:cubicBezTo>
                    <a:cubicBezTo>
                      <a:pt x="44" y="162"/>
                      <a:pt x="65" y="171"/>
                      <a:pt x="88" y="171"/>
                    </a:cubicBezTo>
                    <a:cubicBezTo>
                      <a:pt x="88" y="176"/>
                      <a:pt x="88" y="176"/>
                      <a:pt x="88" y="176"/>
                    </a:cubicBezTo>
                    <a:cubicBezTo>
                      <a:pt x="63" y="176"/>
                      <a:pt x="41" y="166"/>
                      <a:pt x="25" y="150"/>
                    </a:cubicBezTo>
                    <a:cubicBezTo>
                      <a:pt x="10" y="134"/>
                      <a:pt x="0" y="112"/>
                      <a:pt x="0" y="88"/>
                    </a:cubicBezTo>
                    <a:cubicBezTo>
                      <a:pt x="0" y="64"/>
                      <a:pt x="10" y="42"/>
                      <a:pt x="25" y="26"/>
                    </a:cubicBezTo>
                    <a:cubicBezTo>
                      <a:pt x="41" y="10"/>
                      <a:pt x="63" y="0"/>
                      <a:pt x="88" y="0"/>
                    </a:cubicBezTo>
                    <a:cubicBezTo>
                      <a:pt x="88" y="5"/>
                      <a:pt x="88" y="5"/>
                      <a:pt x="88" y="5"/>
                    </a:cubicBezTo>
                    <a:close/>
                    <a:moveTo>
                      <a:pt x="88" y="15"/>
                    </a:moveTo>
                    <a:cubicBezTo>
                      <a:pt x="67" y="15"/>
                      <a:pt x="49" y="23"/>
                      <a:pt x="36" y="36"/>
                    </a:cubicBezTo>
                    <a:cubicBezTo>
                      <a:pt x="22" y="50"/>
                      <a:pt x="14" y="68"/>
                      <a:pt x="14" y="88"/>
                    </a:cubicBezTo>
                    <a:cubicBezTo>
                      <a:pt x="14" y="97"/>
                      <a:pt x="16" y="105"/>
                      <a:pt x="18" y="113"/>
                    </a:cubicBezTo>
                    <a:cubicBezTo>
                      <a:pt x="21" y="121"/>
                      <a:pt x="25" y="128"/>
                      <a:pt x="31" y="135"/>
                    </a:cubicBezTo>
                    <a:cubicBezTo>
                      <a:pt x="31" y="135"/>
                      <a:pt x="31" y="135"/>
                      <a:pt x="31" y="135"/>
                    </a:cubicBezTo>
                    <a:cubicBezTo>
                      <a:pt x="31" y="135"/>
                      <a:pt x="31" y="135"/>
                      <a:pt x="31" y="135"/>
                    </a:cubicBezTo>
                    <a:cubicBezTo>
                      <a:pt x="32" y="136"/>
                      <a:pt x="33" y="136"/>
                      <a:pt x="34" y="135"/>
                    </a:cubicBezTo>
                    <a:cubicBezTo>
                      <a:pt x="58" y="111"/>
                      <a:pt x="58" y="111"/>
                      <a:pt x="58" y="111"/>
                    </a:cubicBezTo>
                    <a:cubicBezTo>
                      <a:pt x="61" y="109"/>
                      <a:pt x="61" y="109"/>
                      <a:pt x="61" y="109"/>
                    </a:cubicBezTo>
                    <a:cubicBezTo>
                      <a:pt x="61" y="109"/>
                      <a:pt x="61" y="109"/>
                      <a:pt x="61" y="109"/>
                    </a:cubicBezTo>
                    <a:cubicBezTo>
                      <a:pt x="63" y="106"/>
                      <a:pt x="63" y="106"/>
                      <a:pt x="63" y="106"/>
                    </a:cubicBezTo>
                    <a:cubicBezTo>
                      <a:pt x="63" y="106"/>
                      <a:pt x="63" y="106"/>
                      <a:pt x="63" y="106"/>
                    </a:cubicBezTo>
                    <a:cubicBezTo>
                      <a:pt x="88" y="82"/>
                      <a:pt x="88" y="82"/>
                      <a:pt x="88" y="82"/>
                    </a:cubicBezTo>
                    <a:cubicBezTo>
                      <a:pt x="88" y="75"/>
                      <a:pt x="88" y="75"/>
                      <a:pt x="88" y="75"/>
                    </a:cubicBezTo>
                    <a:cubicBezTo>
                      <a:pt x="59" y="103"/>
                      <a:pt x="59" y="103"/>
                      <a:pt x="59" y="103"/>
                    </a:cubicBezTo>
                    <a:cubicBezTo>
                      <a:pt x="59" y="103"/>
                      <a:pt x="59" y="103"/>
                      <a:pt x="59" y="103"/>
                    </a:cubicBezTo>
                    <a:cubicBezTo>
                      <a:pt x="57" y="105"/>
                      <a:pt x="57" y="105"/>
                      <a:pt x="57" y="105"/>
                    </a:cubicBezTo>
                    <a:cubicBezTo>
                      <a:pt x="55" y="108"/>
                      <a:pt x="55" y="108"/>
                      <a:pt x="55" y="108"/>
                    </a:cubicBezTo>
                    <a:cubicBezTo>
                      <a:pt x="55" y="108"/>
                      <a:pt x="55" y="108"/>
                      <a:pt x="55" y="108"/>
                    </a:cubicBezTo>
                    <a:cubicBezTo>
                      <a:pt x="33" y="130"/>
                      <a:pt x="33" y="130"/>
                      <a:pt x="33" y="130"/>
                    </a:cubicBezTo>
                    <a:cubicBezTo>
                      <a:pt x="29" y="124"/>
                      <a:pt x="25" y="118"/>
                      <a:pt x="23" y="111"/>
                    </a:cubicBezTo>
                    <a:cubicBezTo>
                      <a:pt x="20" y="104"/>
                      <a:pt x="19" y="96"/>
                      <a:pt x="19" y="88"/>
                    </a:cubicBezTo>
                    <a:cubicBezTo>
                      <a:pt x="19" y="69"/>
                      <a:pt x="27" y="52"/>
                      <a:pt x="39" y="40"/>
                    </a:cubicBezTo>
                    <a:cubicBezTo>
                      <a:pt x="51" y="27"/>
                      <a:pt x="69" y="20"/>
                      <a:pt x="88" y="20"/>
                    </a:cubicBezTo>
                    <a:cubicBezTo>
                      <a:pt x="88" y="15"/>
                      <a:pt x="88" y="15"/>
                      <a:pt x="88" y="15"/>
                    </a:cubicBezTo>
                    <a:close/>
                    <a:moveTo>
                      <a:pt x="88" y="95"/>
                    </a:moveTo>
                    <a:cubicBezTo>
                      <a:pt x="80" y="103"/>
                      <a:pt x="80" y="103"/>
                      <a:pt x="80" y="103"/>
                    </a:cubicBezTo>
                    <a:cubicBezTo>
                      <a:pt x="77" y="105"/>
                      <a:pt x="77" y="105"/>
                      <a:pt x="77" y="105"/>
                    </a:cubicBezTo>
                    <a:cubicBezTo>
                      <a:pt x="77" y="105"/>
                      <a:pt x="77" y="105"/>
                      <a:pt x="77" y="105"/>
                    </a:cubicBezTo>
                    <a:cubicBezTo>
                      <a:pt x="77" y="105"/>
                      <a:pt x="77" y="105"/>
                      <a:pt x="77" y="105"/>
                    </a:cubicBezTo>
                    <a:cubicBezTo>
                      <a:pt x="75" y="107"/>
                      <a:pt x="75" y="107"/>
                      <a:pt x="75" y="107"/>
                    </a:cubicBezTo>
                    <a:cubicBezTo>
                      <a:pt x="75" y="108"/>
                      <a:pt x="75" y="108"/>
                      <a:pt x="75" y="108"/>
                    </a:cubicBezTo>
                    <a:cubicBezTo>
                      <a:pt x="41" y="142"/>
                      <a:pt x="41" y="142"/>
                      <a:pt x="41" y="142"/>
                    </a:cubicBezTo>
                    <a:cubicBezTo>
                      <a:pt x="41" y="142"/>
                      <a:pt x="41" y="142"/>
                      <a:pt x="41" y="142"/>
                    </a:cubicBezTo>
                    <a:cubicBezTo>
                      <a:pt x="41" y="142"/>
                      <a:pt x="41" y="142"/>
                      <a:pt x="41" y="142"/>
                    </a:cubicBezTo>
                    <a:cubicBezTo>
                      <a:pt x="40" y="143"/>
                      <a:pt x="40" y="144"/>
                      <a:pt x="41" y="145"/>
                    </a:cubicBezTo>
                    <a:cubicBezTo>
                      <a:pt x="47" y="150"/>
                      <a:pt x="55" y="155"/>
                      <a:pt x="63" y="157"/>
                    </a:cubicBezTo>
                    <a:cubicBezTo>
                      <a:pt x="71" y="160"/>
                      <a:pt x="79" y="162"/>
                      <a:pt x="88" y="162"/>
                    </a:cubicBezTo>
                    <a:cubicBezTo>
                      <a:pt x="88" y="157"/>
                      <a:pt x="88" y="157"/>
                      <a:pt x="88" y="157"/>
                    </a:cubicBezTo>
                    <a:cubicBezTo>
                      <a:pt x="79" y="157"/>
                      <a:pt x="72" y="156"/>
                      <a:pt x="64" y="153"/>
                    </a:cubicBezTo>
                    <a:cubicBezTo>
                      <a:pt x="58" y="151"/>
                      <a:pt x="52" y="147"/>
                      <a:pt x="46" y="143"/>
                    </a:cubicBezTo>
                    <a:cubicBezTo>
                      <a:pt x="78" y="111"/>
                      <a:pt x="78" y="111"/>
                      <a:pt x="78" y="111"/>
                    </a:cubicBezTo>
                    <a:cubicBezTo>
                      <a:pt x="78" y="111"/>
                      <a:pt x="78" y="111"/>
                      <a:pt x="78" y="111"/>
                    </a:cubicBezTo>
                    <a:cubicBezTo>
                      <a:pt x="81" y="109"/>
                      <a:pt x="81" y="109"/>
                      <a:pt x="81" y="109"/>
                    </a:cubicBezTo>
                    <a:cubicBezTo>
                      <a:pt x="81" y="109"/>
                      <a:pt x="81" y="109"/>
                      <a:pt x="81" y="109"/>
                    </a:cubicBezTo>
                    <a:cubicBezTo>
                      <a:pt x="83" y="106"/>
                      <a:pt x="83" y="106"/>
                      <a:pt x="83" y="106"/>
                    </a:cubicBezTo>
                    <a:cubicBezTo>
                      <a:pt x="88" y="102"/>
                      <a:pt x="88" y="102"/>
                      <a:pt x="88" y="102"/>
                    </a:cubicBezTo>
                    <a:lnTo>
                      <a:pt x="8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4" name="Freeform 170"/>
              <p:cNvSpPr>
                <a:spLocks noEditPoints="1"/>
              </p:cNvSpPr>
              <p:nvPr/>
            </p:nvSpPr>
            <p:spPr bwMode="auto">
              <a:xfrm>
                <a:off x="9683765" y="2262202"/>
                <a:ext cx="420689" cy="114301"/>
              </a:xfrm>
              <a:custGeom>
                <a:avLst/>
                <a:gdLst>
                  <a:gd name="T0" fmla="*/ 157 w 186"/>
                  <a:gd name="T1" fmla="*/ 37 h 50"/>
                  <a:gd name="T2" fmla="*/ 164 w 186"/>
                  <a:gd name="T3" fmla="*/ 45 h 50"/>
                  <a:gd name="T4" fmla="*/ 148 w 186"/>
                  <a:gd name="T5" fmla="*/ 4 h 50"/>
                  <a:gd name="T6" fmla="*/ 135 w 186"/>
                  <a:gd name="T7" fmla="*/ 7 h 50"/>
                  <a:gd name="T8" fmla="*/ 133 w 186"/>
                  <a:gd name="T9" fmla="*/ 10 h 50"/>
                  <a:gd name="T10" fmla="*/ 93 w 186"/>
                  <a:gd name="T11" fmla="*/ 10 h 50"/>
                  <a:gd name="T12" fmla="*/ 128 w 186"/>
                  <a:gd name="T13" fmla="*/ 6 h 50"/>
                  <a:gd name="T14" fmla="*/ 126 w 186"/>
                  <a:gd name="T15" fmla="*/ 2 h 50"/>
                  <a:gd name="T16" fmla="*/ 149 w 186"/>
                  <a:gd name="T17" fmla="*/ 0 h 50"/>
                  <a:gd name="T18" fmla="*/ 151 w 186"/>
                  <a:gd name="T19" fmla="*/ 1 h 50"/>
                  <a:gd name="T20" fmla="*/ 186 w 186"/>
                  <a:gd name="T21" fmla="*/ 47 h 50"/>
                  <a:gd name="T22" fmla="*/ 163 w 186"/>
                  <a:gd name="T23" fmla="*/ 50 h 50"/>
                  <a:gd name="T24" fmla="*/ 161 w 186"/>
                  <a:gd name="T25" fmla="*/ 49 h 50"/>
                  <a:gd name="T26" fmla="*/ 93 w 186"/>
                  <a:gd name="T27" fmla="*/ 42 h 50"/>
                  <a:gd name="T28" fmla="*/ 93 w 186"/>
                  <a:gd name="T29" fmla="*/ 30 h 50"/>
                  <a:gd name="T30" fmla="*/ 148 w 186"/>
                  <a:gd name="T31" fmla="*/ 30 h 50"/>
                  <a:gd name="T32" fmla="*/ 150 w 186"/>
                  <a:gd name="T33" fmla="*/ 26 h 50"/>
                  <a:gd name="T34" fmla="*/ 142 w 186"/>
                  <a:gd name="T35" fmla="*/ 17 h 50"/>
                  <a:gd name="T36" fmla="*/ 93 w 186"/>
                  <a:gd name="T37" fmla="*/ 22 h 50"/>
                  <a:gd name="T38" fmla="*/ 143 w 186"/>
                  <a:gd name="T39" fmla="*/ 25 h 50"/>
                  <a:gd name="T40" fmla="*/ 93 w 186"/>
                  <a:gd name="T41" fmla="*/ 30 h 50"/>
                  <a:gd name="T42" fmla="*/ 93 w 186"/>
                  <a:gd name="T43" fmla="*/ 37 h 50"/>
                  <a:gd name="T44" fmla="*/ 31 w 186"/>
                  <a:gd name="T45" fmla="*/ 42 h 50"/>
                  <a:gd name="T46" fmla="*/ 24 w 186"/>
                  <a:gd name="T47" fmla="*/ 50 h 50"/>
                  <a:gd name="T48" fmla="*/ 3 w 186"/>
                  <a:gd name="T49" fmla="*/ 50 h 50"/>
                  <a:gd name="T50" fmla="*/ 1 w 186"/>
                  <a:gd name="T51" fmla="*/ 46 h 50"/>
                  <a:gd name="T52" fmla="*/ 37 w 186"/>
                  <a:gd name="T53" fmla="*/ 0 h 50"/>
                  <a:gd name="T54" fmla="*/ 58 w 186"/>
                  <a:gd name="T55" fmla="*/ 0 h 50"/>
                  <a:gd name="T56" fmla="*/ 60 w 186"/>
                  <a:gd name="T57" fmla="*/ 3 h 50"/>
                  <a:gd name="T58" fmla="*/ 93 w 186"/>
                  <a:gd name="T59" fmla="*/ 6 h 50"/>
                  <a:gd name="T60" fmla="*/ 53 w 186"/>
                  <a:gd name="T61" fmla="*/ 10 h 50"/>
                  <a:gd name="T62" fmla="*/ 51 w 186"/>
                  <a:gd name="T63" fmla="*/ 6 h 50"/>
                  <a:gd name="T64" fmla="*/ 38 w 186"/>
                  <a:gd name="T65" fmla="*/ 4 h 50"/>
                  <a:gd name="T66" fmla="*/ 22 w 186"/>
                  <a:gd name="T67" fmla="*/ 45 h 50"/>
                  <a:gd name="T68" fmla="*/ 29 w 186"/>
                  <a:gd name="T69" fmla="*/ 37 h 50"/>
                  <a:gd name="T70" fmla="*/ 93 w 186"/>
                  <a:gd name="T71" fmla="*/ 17 h 50"/>
                  <a:gd name="T72" fmla="*/ 44 w 186"/>
                  <a:gd name="T73" fmla="*/ 17 h 50"/>
                  <a:gd name="T74" fmla="*/ 36 w 186"/>
                  <a:gd name="T75" fmla="*/ 26 h 50"/>
                  <a:gd name="T76" fmla="*/ 38 w 186"/>
                  <a:gd name="T77" fmla="*/ 30 h 50"/>
                  <a:gd name="T78" fmla="*/ 93 w 186"/>
                  <a:gd name="T79" fmla="*/ 25 h 50"/>
                  <a:gd name="T80" fmla="*/ 45 w 186"/>
                  <a:gd name="T81" fmla="*/ 22 h 50"/>
                  <a:gd name="T82" fmla="*/ 93 w 186"/>
                  <a:gd name="T83" fmla="*/ 1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6" h="50">
                    <a:moveTo>
                      <a:pt x="93" y="37"/>
                    </a:moveTo>
                    <a:cubicBezTo>
                      <a:pt x="157" y="37"/>
                      <a:pt x="157" y="37"/>
                      <a:pt x="157" y="37"/>
                    </a:cubicBezTo>
                    <a:cubicBezTo>
                      <a:pt x="158" y="37"/>
                      <a:pt x="159" y="38"/>
                      <a:pt x="159" y="38"/>
                    </a:cubicBezTo>
                    <a:cubicBezTo>
                      <a:pt x="164" y="45"/>
                      <a:pt x="164" y="45"/>
                      <a:pt x="164" y="45"/>
                    </a:cubicBezTo>
                    <a:cubicBezTo>
                      <a:pt x="179" y="45"/>
                      <a:pt x="179" y="45"/>
                      <a:pt x="179" y="45"/>
                    </a:cubicBezTo>
                    <a:cubicBezTo>
                      <a:pt x="148" y="4"/>
                      <a:pt x="148" y="4"/>
                      <a:pt x="148" y="4"/>
                    </a:cubicBezTo>
                    <a:cubicBezTo>
                      <a:pt x="134" y="4"/>
                      <a:pt x="134" y="4"/>
                      <a:pt x="134" y="4"/>
                    </a:cubicBezTo>
                    <a:cubicBezTo>
                      <a:pt x="135" y="7"/>
                      <a:pt x="135" y="7"/>
                      <a:pt x="135" y="7"/>
                    </a:cubicBezTo>
                    <a:cubicBezTo>
                      <a:pt x="136" y="8"/>
                      <a:pt x="136" y="9"/>
                      <a:pt x="135" y="10"/>
                    </a:cubicBezTo>
                    <a:cubicBezTo>
                      <a:pt x="134" y="10"/>
                      <a:pt x="134" y="10"/>
                      <a:pt x="133" y="10"/>
                    </a:cubicBezTo>
                    <a:cubicBezTo>
                      <a:pt x="133" y="10"/>
                      <a:pt x="133" y="10"/>
                      <a:pt x="133" y="10"/>
                    </a:cubicBezTo>
                    <a:cubicBezTo>
                      <a:pt x="93" y="10"/>
                      <a:pt x="93" y="10"/>
                      <a:pt x="93" y="10"/>
                    </a:cubicBezTo>
                    <a:cubicBezTo>
                      <a:pt x="93" y="6"/>
                      <a:pt x="93" y="6"/>
                      <a:pt x="93" y="6"/>
                    </a:cubicBezTo>
                    <a:cubicBezTo>
                      <a:pt x="128" y="6"/>
                      <a:pt x="128" y="6"/>
                      <a:pt x="128" y="6"/>
                    </a:cubicBezTo>
                    <a:cubicBezTo>
                      <a:pt x="127" y="4"/>
                      <a:pt x="127" y="4"/>
                      <a:pt x="127" y="4"/>
                    </a:cubicBezTo>
                    <a:cubicBezTo>
                      <a:pt x="127" y="3"/>
                      <a:pt x="126" y="3"/>
                      <a:pt x="126" y="2"/>
                    </a:cubicBezTo>
                    <a:cubicBezTo>
                      <a:pt x="126" y="1"/>
                      <a:pt x="127" y="0"/>
                      <a:pt x="129" y="0"/>
                    </a:cubicBezTo>
                    <a:cubicBezTo>
                      <a:pt x="149" y="0"/>
                      <a:pt x="149" y="0"/>
                      <a:pt x="149" y="0"/>
                    </a:cubicBezTo>
                    <a:cubicBezTo>
                      <a:pt x="149" y="0"/>
                      <a:pt x="149" y="0"/>
                      <a:pt x="149" y="0"/>
                    </a:cubicBezTo>
                    <a:cubicBezTo>
                      <a:pt x="150" y="0"/>
                      <a:pt x="151" y="0"/>
                      <a:pt x="151" y="1"/>
                    </a:cubicBezTo>
                    <a:cubicBezTo>
                      <a:pt x="185" y="46"/>
                      <a:pt x="185" y="46"/>
                      <a:pt x="185" y="46"/>
                    </a:cubicBezTo>
                    <a:cubicBezTo>
                      <a:pt x="186" y="46"/>
                      <a:pt x="186" y="47"/>
                      <a:pt x="186" y="47"/>
                    </a:cubicBezTo>
                    <a:cubicBezTo>
                      <a:pt x="186" y="48"/>
                      <a:pt x="185" y="50"/>
                      <a:pt x="184" y="50"/>
                    </a:cubicBezTo>
                    <a:cubicBezTo>
                      <a:pt x="163" y="50"/>
                      <a:pt x="163" y="50"/>
                      <a:pt x="163" y="50"/>
                    </a:cubicBezTo>
                    <a:cubicBezTo>
                      <a:pt x="163" y="50"/>
                      <a:pt x="163" y="50"/>
                      <a:pt x="163" y="50"/>
                    </a:cubicBezTo>
                    <a:cubicBezTo>
                      <a:pt x="162" y="50"/>
                      <a:pt x="161" y="49"/>
                      <a:pt x="161" y="49"/>
                    </a:cubicBezTo>
                    <a:cubicBezTo>
                      <a:pt x="156" y="42"/>
                      <a:pt x="156" y="42"/>
                      <a:pt x="156" y="42"/>
                    </a:cubicBezTo>
                    <a:cubicBezTo>
                      <a:pt x="93" y="42"/>
                      <a:pt x="93" y="42"/>
                      <a:pt x="93" y="42"/>
                    </a:cubicBezTo>
                    <a:cubicBezTo>
                      <a:pt x="93" y="37"/>
                      <a:pt x="93" y="37"/>
                      <a:pt x="93" y="37"/>
                    </a:cubicBezTo>
                    <a:close/>
                    <a:moveTo>
                      <a:pt x="93" y="30"/>
                    </a:moveTo>
                    <a:cubicBezTo>
                      <a:pt x="148" y="30"/>
                      <a:pt x="148" y="30"/>
                      <a:pt x="148" y="30"/>
                    </a:cubicBezTo>
                    <a:cubicBezTo>
                      <a:pt x="148" y="30"/>
                      <a:pt x="148" y="30"/>
                      <a:pt x="148" y="30"/>
                    </a:cubicBezTo>
                    <a:cubicBezTo>
                      <a:pt x="149" y="30"/>
                      <a:pt x="149" y="30"/>
                      <a:pt x="150" y="30"/>
                    </a:cubicBezTo>
                    <a:cubicBezTo>
                      <a:pt x="151" y="29"/>
                      <a:pt x="151" y="27"/>
                      <a:pt x="150" y="26"/>
                    </a:cubicBezTo>
                    <a:cubicBezTo>
                      <a:pt x="144" y="18"/>
                      <a:pt x="144" y="18"/>
                      <a:pt x="144" y="18"/>
                    </a:cubicBezTo>
                    <a:cubicBezTo>
                      <a:pt x="144" y="18"/>
                      <a:pt x="143" y="17"/>
                      <a:pt x="142" y="17"/>
                    </a:cubicBezTo>
                    <a:cubicBezTo>
                      <a:pt x="93" y="17"/>
                      <a:pt x="93" y="17"/>
                      <a:pt x="93" y="17"/>
                    </a:cubicBezTo>
                    <a:cubicBezTo>
                      <a:pt x="93" y="22"/>
                      <a:pt x="93" y="22"/>
                      <a:pt x="93" y="22"/>
                    </a:cubicBezTo>
                    <a:cubicBezTo>
                      <a:pt x="141" y="22"/>
                      <a:pt x="141" y="22"/>
                      <a:pt x="141" y="22"/>
                    </a:cubicBezTo>
                    <a:cubicBezTo>
                      <a:pt x="143" y="25"/>
                      <a:pt x="143" y="25"/>
                      <a:pt x="143" y="25"/>
                    </a:cubicBezTo>
                    <a:cubicBezTo>
                      <a:pt x="93" y="25"/>
                      <a:pt x="93" y="25"/>
                      <a:pt x="93" y="25"/>
                    </a:cubicBezTo>
                    <a:lnTo>
                      <a:pt x="93" y="30"/>
                    </a:lnTo>
                    <a:close/>
                    <a:moveTo>
                      <a:pt x="29" y="37"/>
                    </a:moveTo>
                    <a:cubicBezTo>
                      <a:pt x="93" y="37"/>
                      <a:pt x="93" y="37"/>
                      <a:pt x="93" y="37"/>
                    </a:cubicBezTo>
                    <a:cubicBezTo>
                      <a:pt x="93" y="42"/>
                      <a:pt x="93" y="42"/>
                      <a:pt x="93" y="42"/>
                    </a:cubicBezTo>
                    <a:cubicBezTo>
                      <a:pt x="31" y="42"/>
                      <a:pt x="31" y="42"/>
                      <a:pt x="31" y="42"/>
                    </a:cubicBezTo>
                    <a:cubicBezTo>
                      <a:pt x="26" y="48"/>
                      <a:pt x="26" y="48"/>
                      <a:pt x="26" y="48"/>
                    </a:cubicBezTo>
                    <a:cubicBezTo>
                      <a:pt x="25" y="49"/>
                      <a:pt x="24" y="50"/>
                      <a:pt x="24" y="50"/>
                    </a:cubicBezTo>
                    <a:cubicBezTo>
                      <a:pt x="3" y="50"/>
                      <a:pt x="3" y="50"/>
                      <a:pt x="3" y="50"/>
                    </a:cubicBezTo>
                    <a:cubicBezTo>
                      <a:pt x="3" y="50"/>
                      <a:pt x="3" y="50"/>
                      <a:pt x="3" y="50"/>
                    </a:cubicBezTo>
                    <a:cubicBezTo>
                      <a:pt x="2" y="50"/>
                      <a:pt x="2" y="49"/>
                      <a:pt x="2" y="49"/>
                    </a:cubicBezTo>
                    <a:cubicBezTo>
                      <a:pt x="0" y="48"/>
                      <a:pt x="0" y="47"/>
                      <a:pt x="1" y="46"/>
                    </a:cubicBezTo>
                    <a:cubicBezTo>
                      <a:pt x="35" y="1"/>
                      <a:pt x="35" y="1"/>
                      <a:pt x="35" y="1"/>
                    </a:cubicBezTo>
                    <a:cubicBezTo>
                      <a:pt x="36" y="0"/>
                      <a:pt x="36" y="0"/>
                      <a:pt x="37" y="0"/>
                    </a:cubicBezTo>
                    <a:cubicBezTo>
                      <a:pt x="58" y="0"/>
                      <a:pt x="58" y="0"/>
                      <a:pt x="58" y="0"/>
                    </a:cubicBezTo>
                    <a:cubicBezTo>
                      <a:pt x="58" y="0"/>
                      <a:pt x="58" y="0"/>
                      <a:pt x="58" y="0"/>
                    </a:cubicBezTo>
                    <a:cubicBezTo>
                      <a:pt x="58" y="0"/>
                      <a:pt x="59" y="0"/>
                      <a:pt x="59" y="0"/>
                    </a:cubicBezTo>
                    <a:cubicBezTo>
                      <a:pt x="60" y="1"/>
                      <a:pt x="60" y="2"/>
                      <a:pt x="60" y="3"/>
                    </a:cubicBezTo>
                    <a:cubicBezTo>
                      <a:pt x="58" y="6"/>
                      <a:pt x="58" y="6"/>
                      <a:pt x="58" y="6"/>
                    </a:cubicBezTo>
                    <a:cubicBezTo>
                      <a:pt x="93" y="6"/>
                      <a:pt x="93" y="6"/>
                      <a:pt x="93" y="6"/>
                    </a:cubicBezTo>
                    <a:cubicBezTo>
                      <a:pt x="93" y="10"/>
                      <a:pt x="93" y="10"/>
                      <a:pt x="93" y="10"/>
                    </a:cubicBezTo>
                    <a:cubicBezTo>
                      <a:pt x="53" y="10"/>
                      <a:pt x="53" y="10"/>
                      <a:pt x="53" y="10"/>
                    </a:cubicBezTo>
                    <a:cubicBezTo>
                      <a:pt x="52" y="10"/>
                      <a:pt x="51" y="9"/>
                      <a:pt x="51" y="8"/>
                    </a:cubicBezTo>
                    <a:cubicBezTo>
                      <a:pt x="51" y="7"/>
                      <a:pt x="51" y="7"/>
                      <a:pt x="51" y="6"/>
                    </a:cubicBezTo>
                    <a:cubicBezTo>
                      <a:pt x="53" y="4"/>
                      <a:pt x="53" y="4"/>
                      <a:pt x="53" y="4"/>
                    </a:cubicBezTo>
                    <a:cubicBezTo>
                      <a:pt x="38" y="4"/>
                      <a:pt x="38" y="4"/>
                      <a:pt x="38" y="4"/>
                    </a:cubicBezTo>
                    <a:cubicBezTo>
                      <a:pt x="8" y="45"/>
                      <a:pt x="8" y="45"/>
                      <a:pt x="8" y="45"/>
                    </a:cubicBezTo>
                    <a:cubicBezTo>
                      <a:pt x="22" y="45"/>
                      <a:pt x="22" y="45"/>
                      <a:pt x="22" y="45"/>
                    </a:cubicBezTo>
                    <a:cubicBezTo>
                      <a:pt x="27" y="38"/>
                      <a:pt x="27" y="38"/>
                      <a:pt x="27" y="38"/>
                    </a:cubicBezTo>
                    <a:cubicBezTo>
                      <a:pt x="28" y="38"/>
                      <a:pt x="29" y="37"/>
                      <a:pt x="29" y="37"/>
                    </a:cubicBezTo>
                    <a:cubicBezTo>
                      <a:pt x="29" y="37"/>
                      <a:pt x="29" y="37"/>
                      <a:pt x="29" y="37"/>
                    </a:cubicBezTo>
                    <a:close/>
                    <a:moveTo>
                      <a:pt x="93" y="17"/>
                    </a:moveTo>
                    <a:cubicBezTo>
                      <a:pt x="44" y="17"/>
                      <a:pt x="44" y="17"/>
                      <a:pt x="44" y="17"/>
                    </a:cubicBezTo>
                    <a:cubicBezTo>
                      <a:pt x="44" y="17"/>
                      <a:pt x="44" y="17"/>
                      <a:pt x="44" y="17"/>
                    </a:cubicBezTo>
                    <a:cubicBezTo>
                      <a:pt x="44" y="17"/>
                      <a:pt x="43" y="18"/>
                      <a:pt x="42" y="18"/>
                    </a:cubicBezTo>
                    <a:cubicBezTo>
                      <a:pt x="36" y="26"/>
                      <a:pt x="36" y="26"/>
                      <a:pt x="36" y="26"/>
                    </a:cubicBezTo>
                    <a:cubicBezTo>
                      <a:pt x="36" y="27"/>
                      <a:pt x="36" y="27"/>
                      <a:pt x="36" y="28"/>
                    </a:cubicBezTo>
                    <a:cubicBezTo>
                      <a:pt x="36" y="29"/>
                      <a:pt x="37" y="30"/>
                      <a:pt x="38" y="30"/>
                    </a:cubicBezTo>
                    <a:cubicBezTo>
                      <a:pt x="93" y="30"/>
                      <a:pt x="93" y="30"/>
                      <a:pt x="93" y="30"/>
                    </a:cubicBezTo>
                    <a:cubicBezTo>
                      <a:pt x="93" y="25"/>
                      <a:pt x="93" y="25"/>
                      <a:pt x="93" y="25"/>
                    </a:cubicBezTo>
                    <a:cubicBezTo>
                      <a:pt x="43" y="25"/>
                      <a:pt x="43" y="25"/>
                      <a:pt x="43" y="25"/>
                    </a:cubicBezTo>
                    <a:cubicBezTo>
                      <a:pt x="45" y="22"/>
                      <a:pt x="45" y="22"/>
                      <a:pt x="45" y="22"/>
                    </a:cubicBezTo>
                    <a:cubicBezTo>
                      <a:pt x="93" y="22"/>
                      <a:pt x="93" y="22"/>
                      <a:pt x="93" y="22"/>
                    </a:cubicBezTo>
                    <a:lnTo>
                      <a:pt x="9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5" name="Freeform 172"/>
              <p:cNvSpPr>
                <a:spLocks noEditPoints="1"/>
              </p:cNvSpPr>
              <p:nvPr/>
            </p:nvSpPr>
            <p:spPr bwMode="auto">
              <a:xfrm>
                <a:off x="6910399" y="3416320"/>
                <a:ext cx="90488" cy="85725"/>
              </a:xfrm>
              <a:custGeom>
                <a:avLst/>
                <a:gdLst>
                  <a:gd name="T0" fmla="*/ 27 w 40"/>
                  <a:gd name="T1" fmla="*/ 7 h 38"/>
                  <a:gd name="T2" fmla="*/ 20 w 40"/>
                  <a:gd name="T3" fmla="*/ 16 h 38"/>
                  <a:gd name="T4" fmla="*/ 20 w 40"/>
                  <a:gd name="T5" fmla="*/ 8 h 38"/>
                  <a:gd name="T6" fmla="*/ 25 w 40"/>
                  <a:gd name="T7" fmla="*/ 2 h 38"/>
                  <a:gd name="T8" fmla="*/ 26 w 40"/>
                  <a:gd name="T9" fmla="*/ 1 h 38"/>
                  <a:gd name="T10" fmla="*/ 29 w 40"/>
                  <a:gd name="T11" fmla="*/ 2 h 38"/>
                  <a:gd name="T12" fmla="*/ 33 w 40"/>
                  <a:gd name="T13" fmla="*/ 6 h 38"/>
                  <a:gd name="T14" fmla="*/ 38 w 40"/>
                  <a:gd name="T15" fmla="*/ 9 h 38"/>
                  <a:gd name="T16" fmla="*/ 38 w 40"/>
                  <a:gd name="T17" fmla="*/ 9 h 38"/>
                  <a:gd name="T18" fmla="*/ 39 w 40"/>
                  <a:gd name="T19" fmla="*/ 9 h 38"/>
                  <a:gd name="T20" fmla="*/ 39 w 40"/>
                  <a:gd name="T21" fmla="*/ 12 h 38"/>
                  <a:gd name="T22" fmla="*/ 20 w 40"/>
                  <a:gd name="T23" fmla="*/ 37 h 38"/>
                  <a:gd name="T24" fmla="*/ 20 w 40"/>
                  <a:gd name="T25" fmla="*/ 37 h 38"/>
                  <a:gd name="T26" fmla="*/ 20 w 40"/>
                  <a:gd name="T27" fmla="*/ 30 h 38"/>
                  <a:gd name="T28" fmla="*/ 33 w 40"/>
                  <a:gd name="T29" fmla="*/ 12 h 38"/>
                  <a:gd name="T30" fmla="*/ 30 w 40"/>
                  <a:gd name="T31" fmla="*/ 10 h 38"/>
                  <a:gd name="T32" fmla="*/ 27 w 40"/>
                  <a:gd name="T33" fmla="*/ 7 h 38"/>
                  <a:gd name="T34" fmla="*/ 20 w 40"/>
                  <a:gd name="T35" fmla="*/ 16 h 38"/>
                  <a:gd name="T36" fmla="*/ 7 w 40"/>
                  <a:gd name="T37" fmla="*/ 34 h 38"/>
                  <a:gd name="T38" fmla="*/ 17 w 40"/>
                  <a:gd name="T39" fmla="*/ 34 h 38"/>
                  <a:gd name="T40" fmla="*/ 20 w 40"/>
                  <a:gd name="T41" fmla="*/ 30 h 38"/>
                  <a:gd name="T42" fmla="*/ 20 w 40"/>
                  <a:gd name="T43" fmla="*/ 37 h 38"/>
                  <a:gd name="T44" fmla="*/ 18 w 40"/>
                  <a:gd name="T45" fmla="*/ 38 h 38"/>
                  <a:gd name="T46" fmla="*/ 2 w 40"/>
                  <a:gd name="T47" fmla="*/ 38 h 38"/>
                  <a:gd name="T48" fmla="*/ 2 w 40"/>
                  <a:gd name="T49" fmla="*/ 38 h 38"/>
                  <a:gd name="T50" fmla="*/ 1 w 40"/>
                  <a:gd name="T51" fmla="*/ 38 h 38"/>
                  <a:gd name="T52" fmla="*/ 0 w 40"/>
                  <a:gd name="T53" fmla="*/ 35 h 38"/>
                  <a:gd name="T54" fmla="*/ 20 w 40"/>
                  <a:gd name="T55" fmla="*/ 8 h 38"/>
                  <a:gd name="T56" fmla="*/ 20 w 40"/>
                  <a:gd name="T5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38">
                    <a:moveTo>
                      <a:pt x="27" y="7"/>
                    </a:moveTo>
                    <a:cubicBezTo>
                      <a:pt x="20" y="16"/>
                      <a:pt x="20" y="16"/>
                      <a:pt x="20" y="16"/>
                    </a:cubicBezTo>
                    <a:cubicBezTo>
                      <a:pt x="20" y="8"/>
                      <a:pt x="20" y="8"/>
                      <a:pt x="20" y="8"/>
                    </a:cubicBezTo>
                    <a:cubicBezTo>
                      <a:pt x="25" y="2"/>
                      <a:pt x="25" y="2"/>
                      <a:pt x="25" y="2"/>
                    </a:cubicBezTo>
                    <a:cubicBezTo>
                      <a:pt x="26" y="1"/>
                      <a:pt x="26" y="1"/>
                      <a:pt x="26" y="1"/>
                    </a:cubicBezTo>
                    <a:cubicBezTo>
                      <a:pt x="27" y="0"/>
                      <a:pt x="29" y="1"/>
                      <a:pt x="29" y="2"/>
                    </a:cubicBezTo>
                    <a:cubicBezTo>
                      <a:pt x="30" y="4"/>
                      <a:pt x="31" y="5"/>
                      <a:pt x="33" y="6"/>
                    </a:cubicBezTo>
                    <a:cubicBezTo>
                      <a:pt x="34" y="8"/>
                      <a:pt x="36" y="8"/>
                      <a:pt x="38" y="9"/>
                    </a:cubicBezTo>
                    <a:cubicBezTo>
                      <a:pt x="38" y="9"/>
                      <a:pt x="38" y="9"/>
                      <a:pt x="38" y="9"/>
                    </a:cubicBezTo>
                    <a:cubicBezTo>
                      <a:pt x="38" y="9"/>
                      <a:pt x="39" y="9"/>
                      <a:pt x="39" y="9"/>
                    </a:cubicBezTo>
                    <a:cubicBezTo>
                      <a:pt x="40" y="10"/>
                      <a:pt x="40" y="11"/>
                      <a:pt x="39" y="12"/>
                    </a:cubicBezTo>
                    <a:cubicBezTo>
                      <a:pt x="20" y="37"/>
                      <a:pt x="20" y="37"/>
                      <a:pt x="20" y="37"/>
                    </a:cubicBezTo>
                    <a:cubicBezTo>
                      <a:pt x="20" y="37"/>
                      <a:pt x="20" y="37"/>
                      <a:pt x="20" y="37"/>
                    </a:cubicBezTo>
                    <a:cubicBezTo>
                      <a:pt x="20" y="30"/>
                      <a:pt x="20" y="30"/>
                      <a:pt x="20" y="30"/>
                    </a:cubicBezTo>
                    <a:cubicBezTo>
                      <a:pt x="33" y="12"/>
                      <a:pt x="33" y="12"/>
                      <a:pt x="33" y="12"/>
                    </a:cubicBezTo>
                    <a:cubicBezTo>
                      <a:pt x="32" y="12"/>
                      <a:pt x="31" y="11"/>
                      <a:pt x="30" y="10"/>
                    </a:cubicBezTo>
                    <a:cubicBezTo>
                      <a:pt x="29" y="9"/>
                      <a:pt x="28" y="8"/>
                      <a:pt x="27" y="7"/>
                    </a:cubicBezTo>
                    <a:close/>
                    <a:moveTo>
                      <a:pt x="20" y="16"/>
                    </a:moveTo>
                    <a:cubicBezTo>
                      <a:pt x="7" y="34"/>
                      <a:pt x="7" y="34"/>
                      <a:pt x="7" y="34"/>
                    </a:cubicBezTo>
                    <a:cubicBezTo>
                      <a:pt x="17" y="34"/>
                      <a:pt x="17" y="34"/>
                      <a:pt x="17" y="34"/>
                    </a:cubicBezTo>
                    <a:cubicBezTo>
                      <a:pt x="20" y="30"/>
                      <a:pt x="20" y="30"/>
                      <a:pt x="20" y="30"/>
                    </a:cubicBezTo>
                    <a:cubicBezTo>
                      <a:pt x="20" y="37"/>
                      <a:pt x="20" y="37"/>
                      <a:pt x="20" y="37"/>
                    </a:cubicBezTo>
                    <a:cubicBezTo>
                      <a:pt x="20" y="38"/>
                      <a:pt x="19" y="38"/>
                      <a:pt x="18" y="38"/>
                    </a:cubicBezTo>
                    <a:cubicBezTo>
                      <a:pt x="2" y="38"/>
                      <a:pt x="2" y="38"/>
                      <a:pt x="2" y="38"/>
                    </a:cubicBezTo>
                    <a:cubicBezTo>
                      <a:pt x="2" y="38"/>
                      <a:pt x="2" y="38"/>
                      <a:pt x="2" y="38"/>
                    </a:cubicBezTo>
                    <a:cubicBezTo>
                      <a:pt x="2" y="38"/>
                      <a:pt x="1" y="38"/>
                      <a:pt x="1" y="38"/>
                    </a:cubicBezTo>
                    <a:cubicBezTo>
                      <a:pt x="0" y="37"/>
                      <a:pt x="0" y="36"/>
                      <a:pt x="0" y="35"/>
                    </a:cubicBezTo>
                    <a:cubicBezTo>
                      <a:pt x="20" y="8"/>
                      <a:pt x="20" y="8"/>
                      <a:pt x="20" y="8"/>
                    </a:cubicBezTo>
                    <a:lnTo>
                      <a:pt x="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6" name="Freeform 173"/>
              <p:cNvSpPr>
                <a:spLocks noEditPoints="1"/>
              </p:cNvSpPr>
              <p:nvPr/>
            </p:nvSpPr>
            <p:spPr bwMode="auto">
              <a:xfrm>
                <a:off x="6973898" y="3384570"/>
                <a:ext cx="52389" cy="50801"/>
              </a:xfrm>
              <a:custGeom>
                <a:avLst/>
                <a:gdLst>
                  <a:gd name="T0" fmla="*/ 12 w 23"/>
                  <a:gd name="T1" fmla="*/ 18 h 23"/>
                  <a:gd name="T2" fmla="*/ 12 w 23"/>
                  <a:gd name="T3" fmla="*/ 18 h 23"/>
                  <a:gd name="T4" fmla="*/ 13 w 23"/>
                  <a:gd name="T5" fmla="*/ 18 h 23"/>
                  <a:gd name="T6" fmla="*/ 13 w 23"/>
                  <a:gd name="T7" fmla="*/ 18 h 23"/>
                  <a:gd name="T8" fmla="*/ 18 w 23"/>
                  <a:gd name="T9" fmla="*/ 12 h 23"/>
                  <a:gd name="T10" fmla="*/ 18 w 23"/>
                  <a:gd name="T11" fmla="*/ 11 h 23"/>
                  <a:gd name="T12" fmla="*/ 18 w 23"/>
                  <a:gd name="T13" fmla="*/ 11 h 23"/>
                  <a:gd name="T14" fmla="*/ 18 w 23"/>
                  <a:gd name="T15" fmla="*/ 11 h 23"/>
                  <a:gd name="T16" fmla="*/ 18 w 23"/>
                  <a:gd name="T17" fmla="*/ 10 h 23"/>
                  <a:gd name="T18" fmla="*/ 12 w 23"/>
                  <a:gd name="T19" fmla="*/ 5 h 23"/>
                  <a:gd name="T20" fmla="*/ 12 w 23"/>
                  <a:gd name="T21" fmla="*/ 0 h 23"/>
                  <a:gd name="T22" fmla="*/ 19 w 23"/>
                  <a:gd name="T23" fmla="*/ 2 h 23"/>
                  <a:gd name="T24" fmla="*/ 23 w 23"/>
                  <a:gd name="T25" fmla="*/ 9 h 23"/>
                  <a:gd name="T26" fmla="*/ 23 w 23"/>
                  <a:gd name="T27" fmla="*/ 10 h 23"/>
                  <a:gd name="T28" fmla="*/ 23 w 23"/>
                  <a:gd name="T29" fmla="*/ 10 h 23"/>
                  <a:gd name="T30" fmla="*/ 23 w 23"/>
                  <a:gd name="T31" fmla="*/ 11 h 23"/>
                  <a:gd name="T32" fmla="*/ 23 w 23"/>
                  <a:gd name="T33" fmla="*/ 11 h 23"/>
                  <a:gd name="T34" fmla="*/ 23 w 23"/>
                  <a:gd name="T35" fmla="*/ 11 h 23"/>
                  <a:gd name="T36" fmla="*/ 21 w 23"/>
                  <a:gd name="T37" fmla="*/ 19 h 23"/>
                  <a:gd name="T38" fmla="*/ 14 w 23"/>
                  <a:gd name="T39" fmla="*/ 23 h 23"/>
                  <a:gd name="T40" fmla="*/ 14 w 23"/>
                  <a:gd name="T41" fmla="*/ 23 h 23"/>
                  <a:gd name="T42" fmla="*/ 13 w 23"/>
                  <a:gd name="T43" fmla="*/ 23 h 23"/>
                  <a:gd name="T44" fmla="*/ 12 w 23"/>
                  <a:gd name="T45" fmla="*/ 23 h 23"/>
                  <a:gd name="T46" fmla="*/ 12 w 23"/>
                  <a:gd name="T47" fmla="*/ 18 h 23"/>
                  <a:gd name="T48" fmla="*/ 12 w 23"/>
                  <a:gd name="T49" fmla="*/ 18 h 23"/>
                  <a:gd name="T50" fmla="*/ 12 w 23"/>
                  <a:gd name="T51" fmla="*/ 23 h 23"/>
                  <a:gd name="T52" fmla="*/ 0 w 23"/>
                  <a:gd name="T53" fmla="*/ 14 h 23"/>
                  <a:gd name="T54" fmla="*/ 0 w 23"/>
                  <a:gd name="T55" fmla="*/ 14 h 23"/>
                  <a:gd name="T56" fmla="*/ 0 w 23"/>
                  <a:gd name="T57" fmla="*/ 13 h 23"/>
                  <a:gd name="T58" fmla="*/ 0 w 23"/>
                  <a:gd name="T59" fmla="*/ 13 h 23"/>
                  <a:gd name="T60" fmla="*/ 9 w 23"/>
                  <a:gd name="T61" fmla="*/ 0 h 23"/>
                  <a:gd name="T62" fmla="*/ 9 w 23"/>
                  <a:gd name="T63" fmla="*/ 0 h 23"/>
                  <a:gd name="T64" fmla="*/ 12 w 23"/>
                  <a:gd name="T65" fmla="*/ 0 h 23"/>
                  <a:gd name="T66" fmla="*/ 11 w 23"/>
                  <a:gd name="T67" fmla="*/ 5 h 23"/>
                  <a:gd name="T68" fmla="*/ 10 w 23"/>
                  <a:gd name="T69" fmla="*/ 5 h 23"/>
                  <a:gd name="T70" fmla="*/ 5 w 23"/>
                  <a:gd name="T71" fmla="*/ 13 h 23"/>
                  <a:gd name="T72" fmla="*/ 5 w 23"/>
                  <a:gd name="T73" fmla="*/ 13 h 23"/>
                  <a:gd name="T74" fmla="*/ 5 w 23"/>
                  <a:gd name="T75" fmla="*/ 13 h 23"/>
                  <a:gd name="T76" fmla="*/ 12 w 23"/>
                  <a:gd name="T77"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3">
                    <a:moveTo>
                      <a:pt x="12" y="18"/>
                    </a:moveTo>
                    <a:cubicBezTo>
                      <a:pt x="12" y="18"/>
                      <a:pt x="12" y="18"/>
                      <a:pt x="12" y="18"/>
                    </a:cubicBezTo>
                    <a:cubicBezTo>
                      <a:pt x="12" y="18"/>
                      <a:pt x="12" y="18"/>
                      <a:pt x="12" y="18"/>
                    </a:cubicBezTo>
                    <a:cubicBezTo>
                      <a:pt x="12" y="18"/>
                      <a:pt x="12" y="18"/>
                      <a:pt x="12" y="18"/>
                    </a:cubicBezTo>
                    <a:cubicBezTo>
                      <a:pt x="12" y="18"/>
                      <a:pt x="13" y="18"/>
                      <a:pt x="13" y="18"/>
                    </a:cubicBezTo>
                    <a:cubicBezTo>
                      <a:pt x="13" y="18"/>
                      <a:pt x="13" y="18"/>
                      <a:pt x="13" y="18"/>
                    </a:cubicBezTo>
                    <a:cubicBezTo>
                      <a:pt x="13" y="18"/>
                      <a:pt x="13" y="18"/>
                      <a:pt x="13" y="18"/>
                    </a:cubicBezTo>
                    <a:cubicBezTo>
                      <a:pt x="13" y="18"/>
                      <a:pt x="13" y="18"/>
                      <a:pt x="13" y="18"/>
                    </a:cubicBezTo>
                    <a:cubicBezTo>
                      <a:pt x="15" y="18"/>
                      <a:pt x="16" y="17"/>
                      <a:pt x="17" y="16"/>
                    </a:cubicBezTo>
                    <a:cubicBezTo>
                      <a:pt x="18" y="15"/>
                      <a:pt x="18" y="13"/>
                      <a:pt x="18" y="12"/>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0"/>
                      <a:pt x="18" y="10"/>
                      <a:pt x="18" y="10"/>
                    </a:cubicBezTo>
                    <a:cubicBezTo>
                      <a:pt x="18" y="10"/>
                      <a:pt x="18" y="10"/>
                      <a:pt x="18" y="10"/>
                    </a:cubicBezTo>
                    <a:cubicBezTo>
                      <a:pt x="18" y="8"/>
                      <a:pt x="17" y="7"/>
                      <a:pt x="16" y="6"/>
                    </a:cubicBezTo>
                    <a:cubicBezTo>
                      <a:pt x="15" y="5"/>
                      <a:pt x="13" y="5"/>
                      <a:pt x="12" y="5"/>
                    </a:cubicBezTo>
                    <a:cubicBezTo>
                      <a:pt x="12" y="5"/>
                      <a:pt x="12" y="5"/>
                      <a:pt x="12" y="5"/>
                    </a:cubicBezTo>
                    <a:cubicBezTo>
                      <a:pt x="12" y="0"/>
                      <a:pt x="12" y="0"/>
                      <a:pt x="12" y="0"/>
                    </a:cubicBezTo>
                    <a:cubicBezTo>
                      <a:pt x="12" y="0"/>
                      <a:pt x="12" y="0"/>
                      <a:pt x="12" y="0"/>
                    </a:cubicBezTo>
                    <a:cubicBezTo>
                      <a:pt x="14" y="0"/>
                      <a:pt x="17" y="1"/>
                      <a:pt x="19" y="2"/>
                    </a:cubicBezTo>
                    <a:cubicBezTo>
                      <a:pt x="21" y="4"/>
                      <a:pt x="22" y="6"/>
                      <a:pt x="23" y="9"/>
                    </a:cubicBezTo>
                    <a:cubicBezTo>
                      <a:pt x="23" y="9"/>
                      <a:pt x="23" y="9"/>
                      <a:pt x="23" y="9"/>
                    </a:cubicBezTo>
                    <a:cubicBezTo>
                      <a:pt x="23" y="9"/>
                      <a:pt x="23" y="9"/>
                      <a:pt x="23" y="9"/>
                    </a:cubicBezTo>
                    <a:cubicBezTo>
                      <a:pt x="23" y="9"/>
                      <a:pt x="23" y="10"/>
                      <a:pt x="23" y="10"/>
                    </a:cubicBezTo>
                    <a:cubicBezTo>
                      <a:pt x="23" y="10"/>
                      <a:pt x="23" y="10"/>
                      <a:pt x="23" y="10"/>
                    </a:cubicBezTo>
                    <a:cubicBezTo>
                      <a:pt x="23" y="10"/>
                      <a:pt x="23" y="10"/>
                      <a:pt x="23" y="10"/>
                    </a:cubicBezTo>
                    <a:cubicBezTo>
                      <a:pt x="23" y="10"/>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4"/>
                      <a:pt x="22" y="17"/>
                      <a:pt x="21" y="19"/>
                    </a:cubicBezTo>
                    <a:cubicBezTo>
                      <a:pt x="19" y="21"/>
                      <a:pt x="17" y="22"/>
                      <a:pt x="14" y="23"/>
                    </a:cubicBezTo>
                    <a:cubicBezTo>
                      <a:pt x="14" y="23"/>
                      <a:pt x="14" y="23"/>
                      <a:pt x="14" y="23"/>
                    </a:cubicBezTo>
                    <a:cubicBezTo>
                      <a:pt x="14" y="23"/>
                      <a:pt x="14" y="23"/>
                      <a:pt x="14" y="23"/>
                    </a:cubicBezTo>
                    <a:cubicBezTo>
                      <a:pt x="14" y="23"/>
                      <a:pt x="14" y="23"/>
                      <a:pt x="14" y="23"/>
                    </a:cubicBezTo>
                    <a:cubicBezTo>
                      <a:pt x="13" y="23"/>
                      <a:pt x="13" y="23"/>
                      <a:pt x="13" y="23"/>
                    </a:cubicBezTo>
                    <a:cubicBezTo>
                      <a:pt x="13" y="23"/>
                      <a:pt x="13" y="23"/>
                      <a:pt x="13" y="23"/>
                    </a:cubicBezTo>
                    <a:cubicBezTo>
                      <a:pt x="13" y="23"/>
                      <a:pt x="13" y="23"/>
                      <a:pt x="13" y="23"/>
                    </a:cubicBezTo>
                    <a:cubicBezTo>
                      <a:pt x="13" y="23"/>
                      <a:pt x="12" y="23"/>
                      <a:pt x="12" y="23"/>
                    </a:cubicBezTo>
                    <a:cubicBezTo>
                      <a:pt x="12" y="23"/>
                      <a:pt x="12" y="23"/>
                      <a:pt x="12" y="23"/>
                    </a:cubicBezTo>
                    <a:lnTo>
                      <a:pt x="12" y="18"/>
                    </a:lnTo>
                    <a:close/>
                    <a:moveTo>
                      <a:pt x="12" y="18"/>
                    </a:moveTo>
                    <a:cubicBezTo>
                      <a:pt x="12" y="18"/>
                      <a:pt x="12" y="18"/>
                      <a:pt x="12" y="18"/>
                    </a:cubicBezTo>
                    <a:cubicBezTo>
                      <a:pt x="12" y="23"/>
                      <a:pt x="12" y="23"/>
                      <a:pt x="12" y="23"/>
                    </a:cubicBezTo>
                    <a:cubicBezTo>
                      <a:pt x="12" y="23"/>
                      <a:pt x="12" y="23"/>
                      <a:pt x="12" y="23"/>
                    </a:cubicBezTo>
                    <a:cubicBezTo>
                      <a:pt x="9" y="23"/>
                      <a:pt x="6" y="22"/>
                      <a:pt x="4" y="21"/>
                    </a:cubicBezTo>
                    <a:cubicBezTo>
                      <a:pt x="2" y="19"/>
                      <a:pt x="1" y="17"/>
                      <a:pt x="0" y="14"/>
                    </a:cubicBezTo>
                    <a:cubicBezTo>
                      <a:pt x="0" y="14"/>
                      <a:pt x="0" y="14"/>
                      <a:pt x="0" y="14"/>
                    </a:cubicBezTo>
                    <a:cubicBezTo>
                      <a:pt x="0" y="14"/>
                      <a:pt x="0" y="14"/>
                      <a:pt x="0" y="14"/>
                    </a:cubicBezTo>
                    <a:cubicBezTo>
                      <a:pt x="0" y="14"/>
                      <a:pt x="0" y="14"/>
                      <a:pt x="0" y="13"/>
                    </a:cubicBezTo>
                    <a:cubicBezTo>
                      <a:pt x="0" y="13"/>
                      <a:pt x="0" y="13"/>
                      <a:pt x="0" y="13"/>
                    </a:cubicBezTo>
                    <a:cubicBezTo>
                      <a:pt x="0" y="13"/>
                      <a:pt x="0" y="13"/>
                      <a:pt x="0" y="13"/>
                    </a:cubicBezTo>
                    <a:cubicBezTo>
                      <a:pt x="0" y="13"/>
                      <a:pt x="0" y="13"/>
                      <a:pt x="0" y="13"/>
                    </a:cubicBezTo>
                    <a:cubicBezTo>
                      <a:pt x="0" y="10"/>
                      <a:pt x="0" y="7"/>
                      <a:pt x="2" y="5"/>
                    </a:cubicBezTo>
                    <a:cubicBezTo>
                      <a:pt x="4" y="3"/>
                      <a:pt x="6" y="1"/>
                      <a:pt x="9" y="0"/>
                    </a:cubicBezTo>
                    <a:cubicBezTo>
                      <a:pt x="9" y="0"/>
                      <a:pt x="9" y="0"/>
                      <a:pt x="9" y="0"/>
                    </a:cubicBezTo>
                    <a:cubicBezTo>
                      <a:pt x="9" y="0"/>
                      <a:pt x="9" y="0"/>
                      <a:pt x="9" y="0"/>
                    </a:cubicBezTo>
                    <a:cubicBezTo>
                      <a:pt x="9" y="0"/>
                      <a:pt x="10" y="0"/>
                      <a:pt x="10" y="0"/>
                    </a:cubicBezTo>
                    <a:cubicBezTo>
                      <a:pt x="11" y="0"/>
                      <a:pt x="11" y="0"/>
                      <a:pt x="12" y="0"/>
                    </a:cubicBezTo>
                    <a:cubicBezTo>
                      <a:pt x="12" y="5"/>
                      <a:pt x="12" y="5"/>
                      <a:pt x="12" y="5"/>
                    </a:cubicBezTo>
                    <a:cubicBezTo>
                      <a:pt x="11" y="5"/>
                      <a:pt x="11" y="5"/>
                      <a:pt x="11" y="5"/>
                    </a:cubicBezTo>
                    <a:cubicBezTo>
                      <a:pt x="11" y="5"/>
                      <a:pt x="10" y="5"/>
                      <a:pt x="10" y="5"/>
                    </a:cubicBezTo>
                    <a:cubicBezTo>
                      <a:pt x="10" y="5"/>
                      <a:pt x="10" y="5"/>
                      <a:pt x="10" y="5"/>
                    </a:cubicBezTo>
                    <a:cubicBezTo>
                      <a:pt x="8" y="5"/>
                      <a:pt x="7" y="6"/>
                      <a:pt x="6" y="8"/>
                    </a:cubicBezTo>
                    <a:cubicBezTo>
                      <a:pt x="5" y="9"/>
                      <a:pt x="5" y="11"/>
                      <a:pt x="5" y="13"/>
                    </a:cubicBezTo>
                    <a:cubicBezTo>
                      <a:pt x="5" y="13"/>
                      <a:pt x="5" y="13"/>
                      <a:pt x="5" y="13"/>
                    </a:cubicBezTo>
                    <a:cubicBezTo>
                      <a:pt x="5" y="13"/>
                      <a:pt x="5" y="13"/>
                      <a:pt x="5" y="13"/>
                    </a:cubicBezTo>
                    <a:cubicBezTo>
                      <a:pt x="5" y="13"/>
                      <a:pt x="5" y="13"/>
                      <a:pt x="5" y="13"/>
                    </a:cubicBezTo>
                    <a:cubicBezTo>
                      <a:pt x="5" y="13"/>
                      <a:pt x="5" y="13"/>
                      <a:pt x="5" y="13"/>
                    </a:cubicBezTo>
                    <a:cubicBezTo>
                      <a:pt x="5" y="15"/>
                      <a:pt x="6" y="16"/>
                      <a:pt x="7" y="17"/>
                    </a:cubicBezTo>
                    <a:cubicBezTo>
                      <a:pt x="8" y="18"/>
                      <a:pt x="10" y="18"/>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7" name="Freeform 174"/>
              <p:cNvSpPr>
                <a:spLocks noEditPoints="1"/>
              </p:cNvSpPr>
              <p:nvPr/>
            </p:nvSpPr>
            <p:spPr bwMode="auto">
              <a:xfrm>
                <a:off x="7051687" y="3416320"/>
                <a:ext cx="88900" cy="85725"/>
              </a:xfrm>
              <a:custGeom>
                <a:avLst/>
                <a:gdLst>
                  <a:gd name="T0" fmla="*/ 23 w 40"/>
                  <a:gd name="T1" fmla="*/ 34 h 38"/>
                  <a:gd name="T2" fmla="*/ 33 w 40"/>
                  <a:gd name="T3" fmla="*/ 34 h 38"/>
                  <a:gd name="T4" fmla="*/ 20 w 40"/>
                  <a:gd name="T5" fmla="*/ 16 h 38"/>
                  <a:gd name="T6" fmla="*/ 20 w 40"/>
                  <a:gd name="T7" fmla="*/ 8 h 38"/>
                  <a:gd name="T8" fmla="*/ 39 w 40"/>
                  <a:gd name="T9" fmla="*/ 34 h 38"/>
                  <a:gd name="T10" fmla="*/ 40 w 40"/>
                  <a:gd name="T11" fmla="*/ 36 h 38"/>
                  <a:gd name="T12" fmla="*/ 37 w 40"/>
                  <a:gd name="T13" fmla="*/ 38 h 38"/>
                  <a:gd name="T14" fmla="*/ 21 w 40"/>
                  <a:gd name="T15" fmla="*/ 38 h 38"/>
                  <a:gd name="T16" fmla="*/ 21 w 40"/>
                  <a:gd name="T17" fmla="*/ 38 h 38"/>
                  <a:gd name="T18" fmla="*/ 20 w 40"/>
                  <a:gd name="T19" fmla="*/ 37 h 38"/>
                  <a:gd name="T20" fmla="*/ 20 w 40"/>
                  <a:gd name="T21" fmla="*/ 37 h 38"/>
                  <a:gd name="T22" fmla="*/ 20 w 40"/>
                  <a:gd name="T23" fmla="*/ 30 h 38"/>
                  <a:gd name="T24" fmla="*/ 23 w 40"/>
                  <a:gd name="T25" fmla="*/ 34 h 38"/>
                  <a:gd name="T26" fmla="*/ 20 w 40"/>
                  <a:gd name="T27" fmla="*/ 16 h 38"/>
                  <a:gd name="T28" fmla="*/ 13 w 40"/>
                  <a:gd name="T29" fmla="*/ 7 h 38"/>
                  <a:gd name="T30" fmla="*/ 10 w 40"/>
                  <a:gd name="T31" fmla="*/ 10 h 38"/>
                  <a:gd name="T32" fmla="*/ 6 w 40"/>
                  <a:gd name="T33" fmla="*/ 12 h 38"/>
                  <a:gd name="T34" fmla="*/ 20 w 40"/>
                  <a:gd name="T35" fmla="*/ 30 h 38"/>
                  <a:gd name="T36" fmla="*/ 20 w 40"/>
                  <a:gd name="T37" fmla="*/ 37 h 38"/>
                  <a:gd name="T38" fmla="*/ 0 w 40"/>
                  <a:gd name="T39" fmla="*/ 12 h 38"/>
                  <a:gd name="T40" fmla="*/ 0 w 40"/>
                  <a:gd name="T41" fmla="*/ 11 h 38"/>
                  <a:gd name="T42" fmla="*/ 2 w 40"/>
                  <a:gd name="T43" fmla="*/ 9 h 38"/>
                  <a:gd name="T44" fmla="*/ 7 w 40"/>
                  <a:gd name="T45" fmla="*/ 6 h 38"/>
                  <a:gd name="T46" fmla="*/ 10 w 40"/>
                  <a:gd name="T47" fmla="*/ 2 h 38"/>
                  <a:gd name="T48" fmla="*/ 11 w 40"/>
                  <a:gd name="T49" fmla="*/ 1 h 38"/>
                  <a:gd name="T50" fmla="*/ 14 w 40"/>
                  <a:gd name="T51" fmla="*/ 2 h 38"/>
                  <a:gd name="T52" fmla="*/ 20 w 40"/>
                  <a:gd name="T53" fmla="*/ 8 h 38"/>
                  <a:gd name="T54" fmla="*/ 20 w 40"/>
                  <a:gd name="T55"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 h="38">
                    <a:moveTo>
                      <a:pt x="23" y="34"/>
                    </a:moveTo>
                    <a:cubicBezTo>
                      <a:pt x="33" y="34"/>
                      <a:pt x="33" y="34"/>
                      <a:pt x="33" y="34"/>
                    </a:cubicBezTo>
                    <a:cubicBezTo>
                      <a:pt x="20" y="16"/>
                      <a:pt x="20" y="16"/>
                      <a:pt x="20" y="16"/>
                    </a:cubicBezTo>
                    <a:cubicBezTo>
                      <a:pt x="20" y="8"/>
                      <a:pt x="20" y="8"/>
                      <a:pt x="20" y="8"/>
                    </a:cubicBezTo>
                    <a:cubicBezTo>
                      <a:pt x="39" y="34"/>
                      <a:pt x="39" y="34"/>
                      <a:pt x="39" y="34"/>
                    </a:cubicBezTo>
                    <a:cubicBezTo>
                      <a:pt x="40" y="35"/>
                      <a:pt x="40" y="35"/>
                      <a:pt x="40" y="36"/>
                    </a:cubicBezTo>
                    <a:cubicBezTo>
                      <a:pt x="40" y="37"/>
                      <a:pt x="39" y="38"/>
                      <a:pt x="37" y="38"/>
                    </a:cubicBezTo>
                    <a:cubicBezTo>
                      <a:pt x="21" y="38"/>
                      <a:pt x="21" y="38"/>
                      <a:pt x="21" y="38"/>
                    </a:cubicBezTo>
                    <a:cubicBezTo>
                      <a:pt x="21" y="38"/>
                      <a:pt x="21" y="38"/>
                      <a:pt x="21" y="38"/>
                    </a:cubicBezTo>
                    <a:cubicBezTo>
                      <a:pt x="21" y="38"/>
                      <a:pt x="20" y="38"/>
                      <a:pt x="20" y="37"/>
                    </a:cubicBezTo>
                    <a:cubicBezTo>
                      <a:pt x="20" y="37"/>
                      <a:pt x="20" y="37"/>
                      <a:pt x="20" y="37"/>
                    </a:cubicBezTo>
                    <a:cubicBezTo>
                      <a:pt x="20" y="30"/>
                      <a:pt x="20" y="30"/>
                      <a:pt x="20" y="30"/>
                    </a:cubicBezTo>
                    <a:lnTo>
                      <a:pt x="23" y="34"/>
                    </a:lnTo>
                    <a:close/>
                    <a:moveTo>
                      <a:pt x="20" y="16"/>
                    </a:moveTo>
                    <a:cubicBezTo>
                      <a:pt x="13" y="7"/>
                      <a:pt x="13" y="7"/>
                      <a:pt x="13" y="7"/>
                    </a:cubicBezTo>
                    <a:cubicBezTo>
                      <a:pt x="12" y="8"/>
                      <a:pt x="11" y="9"/>
                      <a:pt x="10" y="10"/>
                    </a:cubicBezTo>
                    <a:cubicBezTo>
                      <a:pt x="9" y="11"/>
                      <a:pt x="8" y="12"/>
                      <a:pt x="6" y="12"/>
                    </a:cubicBezTo>
                    <a:cubicBezTo>
                      <a:pt x="20" y="30"/>
                      <a:pt x="20" y="30"/>
                      <a:pt x="20" y="30"/>
                    </a:cubicBezTo>
                    <a:cubicBezTo>
                      <a:pt x="20" y="37"/>
                      <a:pt x="20" y="37"/>
                      <a:pt x="20" y="37"/>
                    </a:cubicBezTo>
                    <a:cubicBezTo>
                      <a:pt x="0" y="12"/>
                      <a:pt x="0" y="12"/>
                      <a:pt x="0" y="12"/>
                    </a:cubicBezTo>
                    <a:cubicBezTo>
                      <a:pt x="0" y="12"/>
                      <a:pt x="0" y="12"/>
                      <a:pt x="0" y="11"/>
                    </a:cubicBezTo>
                    <a:cubicBezTo>
                      <a:pt x="0" y="10"/>
                      <a:pt x="1" y="9"/>
                      <a:pt x="2" y="9"/>
                    </a:cubicBezTo>
                    <a:cubicBezTo>
                      <a:pt x="4" y="8"/>
                      <a:pt x="6" y="8"/>
                      <a:pt x="7" y="6"/>
                    </a:cubicBezTo>
                    <a:cubicBezTo>
                      <a:pt x="8" y="5"/>
                      <a:pt x="10" y="4"/>
                      <a:pt x="10" y="2"/>
                    </a:cubicBezTo>
                    <a:cubicBezTo>
                      <a:pt x="10" y="2"/>
                      <a:pt x="11" y="2"/>
                      <a:pt x="11" y="1"/>
                    </a:cubicBezTo>
                    <a:cubicBezTo>
                      <a:pt x="12" y="0"/>
                      <a:pt x="14" y="1"/>
                      <a:pt x="14" y="2"/>
                    </a:cubicBezTo>
                    <a:cubicBezTo>
                      <a:pt x="20" y="8"/>
                      <a:pt x="20" y="8"/>
                      <a:pt x="20" y="8"/>
                    </a:cubicBezTo>
                    <a:lnTo>
                      <a:pt x="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8" name="Freeform 175"/>
              <p:cNvSpPr>
                <a:spLocks noEditPoints="1"/>
              </p:cNvSpPr>
              <p:nvPr/>
            </p:nvSpPr>
            <p:spPr bwMode="auto">
              <a:xfrm>
                <a:off x="7026287" y="3384570"/>
                <a:ext cx="52389" cy="50801"/>
              </a:xfrm>
              <a:custGeom>
                <a:avLst/>
                <a:gdLst>
                  <a:gd name="T0" fmla="*/ 12 w 23"/>
                  <a:gd name="T1" fmla="*/ 5 h 23"/>
                  <a:gd name="T2" fmla="*/ 11 w 23"/>
                  <a:gd name="T3" fmla="*/ 0 h 23"/>
                  <a:gd name="T4" fmla="*/ 14 w 23"/>
                  <a:gd name="T5" fmla="*/ 0 h 23"/>
                  <a:gd name="T6" fmla="*/ 21 w 23"/>
                  <a:gd name="T7" fmla="*/ 5 h 23"/>
                  <a:gd name="T8" fmla="*/ 23 w 23"/>
                  <a:gd name="T9" fmla="*/ 13 h 23"/>
                  <a:gd name="T10" fmla="*/ 23 w 23"/>
                  <a:gd name="T11" fmla="*/ 13 h 23"/>
                  <a:gd name="T12" fmla="*/ 23 w 23"/>
                  <a:gd name="T13" fmla="*/ 14 h 23"/>
                  <a:gd name="T14" fmla="*/ 11 w 23"/>
                  <a:gd name="T15" fmla="*/ 23 h 23"/>
                  <a:gd name="T16" fmla="*/ 11 w 23"/>
                  <a:gd name="T17" fmla="*/ 18 h 23"/>
                  <a:gd name="T18" fmla="*/ 15 w 23"/>
                  <a:gd name="T19" fmla="*/ 17 h 23"/>
                  <a:gd name="T20" fmla="*/ 18 w 23"/>
                  <a:gd name="T21" fmla="*/ 13 h 23"/>
                  <a:gd name="T22" fmla="*/ 18 w 23"/>
                  <a:gd name="T23" fmla="*/ 13 h 23"/>
                  <a:gd name="T24" fmla="*/ 13 w 23"/>
                  <a:gd name="T25" fmla="*/ 5 h 23"/>
                  <a:gd name="T26" fmla="*/ 11 w 23"/>
                  <a:gd name="T27" fmla="*/ 5 h 23"/>
                  <a:gd name="T28" fmla="*/ 5 w 23"/>
                  <a:gd name="T29" fmla="*/ 10 h 23"/>
                  <a:gd name="T30" fmla="*/ 4 w 23"/>
                  <a:gd name="T31" fmla="*/ 11 h 23"/>
                  <a:gd name="T32" fmla="*/ 4 w 23"/>
                  <a:gd name="T33" fmla="*/ 11 h 23"/>
                  <a:gd name="T34" fmla="*/ 4 w 23"/>
                  <a:gd name="T35" fmla="*/ 12 h 23"/>
                  <a:gd name="T36" fmla="*/ 6 w 23"/>
                  <a:gd name="T37" fmla="*/ 16 h 23"/>
                  <a:gd name="T38" fmla="*/ 10 w 23"/>
                  <a:gd name="T39" fmla="*/ 18 h 23"/>
                  <a:gd name="T40" fmla="*/ 10 w 23"/>
                  <a:gd name="T41" fmla="*/ 18 h 23"/>
                  <a:gd name="T42" fmla="*/ 11 w 23"/>
                  <a:gd name="T43" fmla="*/ 18 h 23"/>
                  <a:gd name="T44" fmla="*/ 11 w 23"/>
                  <a:gd name="T45" fmla="*/ 18 h 23"/>
                  <a:gd name="T46" fmla="*/ 11 w 23"/>
                  <a:gd name="T47" fmla="*/ 23 h 23"/>
                  <a:gd name="T48" fmla="*/ 10 w 23"/>
                  <a:gd name="T49" fmla="*/ 23 h 23"/>
                  <a:gd name="T50" fmla="*/ 9 w 23"/>
                  <a:gd name="T51" fmla="*/ 23 h 23"/>
                  <a:gd name="T52" fmla="*/ 2 w 23"/>
                  <a:gd name="T53" fmla="*/ 19 h 23"/>
                  <a:gd name="T54" fmla="*/ 0 w 23"/>
                  <a:gd name="T55" fmla="*/ 12 h 23"/>
                  <a:gd name="T56" fmla="*/ 0 w 23"/>
                  <a:gd name="T57" fmla="*/ 11 h 23"/>
                  <a:gd name="T58" fmla="*/ 0 w 23"/>
                  <a:gd name="T59" fmla="*/ 11 h 23"/>
                  <a:gd name="T60" fmla="*/ 0 w 23"/>
                  <a:gd name="T61" fmla="*/ 11 h 23"/>
                  <a:gd name="T62" fmla="*/ 0 w 23"/>
                  <a:gd name="T63" fmla="*/ 11 h 23"/>
                  <a:gd name="T64" fmla="*/ 0 w 23"/>
                  <a:gd name="T65" fmla="*/ 9 h 23"/>
                  <a:gd name="T66" fmla="*/ 4 w 23"/>
                  <a:gd name="T67" fmla="*/ 2 h 23"/>
                  <a:gd name="T68" fmla="*/ 11 w 23"/>
                  <a:gd name="T69" fmla="*/ 0 h 23"/>
                  <a:gd name="T70" fmla="*/ 0 w 23"/>
                  <a:gd name="T71" fmla="*/ 12 h 23"/>
                  <a:gd name="T72" fmla="*/ 0 w 23"/>
                  <a:gd name="T7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 h="23">
                    <a:moveTo>
                      <a:pt x="13" y="5"/>
                    </a:moveTo>
                    <a:cubicBezTo>
                      <a:pt x="12" y="5"/>
                      <a:pt x="12" y="5"/>
                      <a:pt x="12" y="5"/>
                    </a:cubicBezTo>
                    <a:cubicBezTo>
                      <a:pt x="12" y="5"/>
                      <a:pt x="11" y="5"/>
                      <a:pt x="11" y="5"/>
                    </a:cubicBezTo>
                    <a:cubicBezTo>
                      <a:pt x="11" y="0"/>
                      <a:pt x="11" y="0"/>
                      <a:pt x="11" y="0"/>
                    </a:cubicBezTo>
                    <a:cubicBezTo>
                      <a:pt x="12" y="0"/>
                      <a:pt x="12" y="0"/>
                      <a:pt x="13" y="0"/>
                    </a:cubicBezTo>
                    <a:cubicBezTo>
                      <a:pt x="13" y="0"/>
                      <a:pt x="13" y="0"/>
                      <a:pt x="14" y="0"/>
                    </a:cubicBezTo>
                    <a:cubicBezTo>
                      <a:pt x="14" y="0"/>
                      <a:pt x="14" y="0"/>
                      <a:pt x="14" y="0"/>
                    </a:cubicBezTo>
                    <a:cubicBezTo>
                      <a:pt x="17" y="1"/>
                      <a:pt x="19" y="3"/>
                      <a:pt x="21" y="5"/>
                    </a:cubicBezTo>
                    <a:cubicBezTo>
                      <a:pt x="22" y="7"/>
                      <a:pt x="23" y="10"/>
                      <a:pt x="23" y="13"/>
                    </a:cubicBezTo>
                    <a:cubicBezTo>
                      <a:pt x="23" y="13"/>
                      <a:pt x="23" y="13"/>
                      <a:pt x="23" y="13"/>
                    </a:cubicBezTo>
                    <a:cubicBezTo>
                      <a:pt x="23" y="13"/>
                      <a:pt x="23" y="13"/>
                      <a:pt x="23" y="13"/>
                    </a:cubicBezTo>
                    <a:cubicBezTo>
                      <a:pt x="23" y="13"/>
                      <a:pt x="23" y="13"/>
                      <a:pt x="23" y="13"/>
                    </a:cubicBezTo>
                    <a:cubicBezTo>
                      <a:pt x="23" y="13"/>
                      <a:pt x="23" y="13"/>
                      <a:pt x="23" y="13"/>
                    </a:cubicBezTo>
                    <a:cubicBezTo>
                      <a:pt x="23" y="14"/>
                      <a:pt x="23" y="14"/>
                      <a:pt x="23" y="14"/>
                    </a:cubicBezTo>
                    <a:cubicBezTo>
                      <a:pt x="22" y="17"/>
                      <a:pt x="20" y="19"/>
                      <a:pt x="18" y="21"/>
                    </a:cubicBezTo>
                    <a:cubicBezTo>
                      <a:pt x="16" y="22"/>
                      <a:pt x="14" y="23"/>
                      <a:pt x="11" y="23"/>
                    </a:cubicBezTo>
                    <a:cubicBezTo>
                      <a:pt x="11" y="23"/>
                      <a:pt x="11" y="23"/>
                      <a:pt x="11" y="23"/>
                    </a:cubicBezTo>
                    <a:cubicBezTo>
                      <a:pt x="11" y="18"/>
                      <a:pt x="11" y="18"/>
                      <a:pt x="11" y="18"/>
                    </a:cubicBezTo>
                    <a:cubicBezTo>
                      <a:pt x="11" y="18"/>
                      <a:pt x="11" y="18"/>
                      <a:pt x="11" y="18"/>
                    </a:cubicBezTo>
                    <a:cubicBezTo>
                      <a:pt x="13" y="18"/>
                      <a:pt x="14" y="18"/>
                      <a:pt x="15" y="17"/>
                    </a:cubicBezTo>
                    <a:cubicBezTo>
                      <a:pt x="17" y="16"/>
                      <a:pt x="17" y="15"/>
                      <a:pt x="18" y="13"/>
                    </a:cubicBezTo>
                    <a:cubicBezTo>
                      <a:pt x="18" y="13"/>
                      <a:pt x="18" y="13"/>
                      <a:pt x="18" y="13"/>
                    </a:cubicBezTo>
                    <a:cubicBezTo>
                      <a:pt x="18" y="13"/>
                      <a:pt x="18" y="13"/>
                      <a:pt x="18" y="13"/>
                    </a:cubicBezTo>
                    <a:cubicBezTo>
                      <a:pt x="18" y="13"/>
                      <a:pt x="18" y="13"/>
                      <a:pt x="18" y="13"/>
                    </a:cubicBezTo>
                    <a:cubicBezTo>
                      <a:pt x="18" y="11"/>
                      <a:pt x="18" y="9"/>
                      <a:pt x="17" y="8"/>
                    </a:cubicBezTo>
                    <a:cubicBezTo>
                      <a:pt x="16" y="6"/>
                      <a:pt x="15" y="5"/>
                      <a:pt x="13" y="5"/>
                    </a:cubicBezTo>
                    <a:close/>
                    <a:moveTo>
                      <a:pt x="11" y="5"/>
                    </a:moveTo>
                    <a:cubicBezTo>
                      <a:pt x="11" y="5"/>
                      <a:pt x="11" y="5"/>
                      <a:pt x="11" y="5"/>
                    </a:cubicBezTo>
                    <a:cubicBezTo>
                      <a:pt x="10" y="5"/>
                      <a:pt x="8" y="5"/>
                      <a:pt x="7" y="6"/>
                    </a:cubicBezTo>
                    <a:cubicBezTo>
                      <a:pt x="6" y="7"/>
                      <a:pt x="5" y="8"/>
                      <a:pt x="5" y="10"/>
                    </a:cubicBezTo>
                    <a:cubicBezTo>
                      <a:pt x="5" y="10"/>
                      <a:pt x="5" y="10"/>
                      <a:pt x="5" y="10"/>
                    </a:cubicBezTo>
                    <a:cubicBezTo>
                      <a:pt x="5" y="10"/>
                      <a:pt x="4" y="10"/>
                      <a:pt x="4" y="11"/>
                    </a:cubicBezTo>
                    <a:cubicBezTo>
                      <a:pt x="4" y="11"/>
                      <a:pt x="4" y="11"/>
                      <a:pt x="4" y="11"/>
                    </a:cubicBezTo>
                    <a:cubicBezTo>
                      <a:pt x="4" y="11"/>
                      <a:pt x="4" y="11"/>
                      <a:pt x="4" y="11"/>
                    </a:cubicBezTo>
                    <a:cubicBezTo>
                      <a:pt x="4" y="12"/>
                      <a:pt x="4" y="12"/>
                      <a:pt x="4" y="12"/>
                    </a:cubicBezTo>
                    <a:cubicBezTo>
                      <a:pt x="4" y="12"/>
                      <a:pt x="4" y="12"/>
                      <a:pt x="4" y="12"/>
                    </a:cubicBezTo>
                    <a:cubicBezTo>
                      <a:pt x="4" y="13"/>
                      <a:pt x="5" y="15"/>
                      <a:pt x="6" y="16"/>
                    </a:cubicBezTo>
                    <a:cubicBezTo>
                      <a:pt x="6" y="16"/>
                      <a:pt x="6" y="16"/>
                      <a:pt x="6" y="16"/>
                    </a:cubicBezTo>
                    <a:cubicBezTo>
                      <a:pt x="6" y="16"/>
                      <a:pt x="6" y="16"/>
                      <a:pt x="6" y="16"/>
                    </a:cubicBezTo>
                    <a:cubicBezTo>
                      <a:pt x="7" y="17"/>
                      <a:pt x="8" y="18"/>
                      <a:pt x="10" y="18"/>
                    </a:cubicBezTo>
                    <a:cubicBezTo>
                      <a:pt x="10" y="18"/>
                      <a:pt x="10" y="18"/>
                      <a:pt x="10" y="18"/>
                    </a:cubicBezTo>
                    <a:cubicBezTo>
                      <a:pt x="10" y="18"/>
                      <a:pt x="10" y="18"/>
                      <a:pt x="10" y="18"/>
                    </a:cubicBezTo>
                    <a:cubicBezTo>
                      <a:pt x="10" y="18"/>
                      <a:pt x="10" y="18"/>
                      <a:pt x="10" y="18"/>
                    </a:cubicBezTo>
                    <a:cubicBezTo>
                      <a:pt x="11" y="18"/>
                      <a:pt x="11" y="18"/>
                      <a:pt x="11" y="18"/>
                    </a:cubicBezTo>
                    <a:cubicBezTo>
                      <a:pt x="11" y="18"/>
                      <a:pt x="11" y="18"/>
                      <a:pt x="11" y="18"/>
                    </a:cubicBezTo>
                    <a:cubicBezTo>
                      <a:pt x="11" y="18"/>
                      <a:pt x="11" y="18"/>
                      <a:pt x="11" y="18"/>
                    </a:cubicBezTo>
                    <a:cubicBezTo>
                      <a:pt x="11" y="23"/>
                      <a:pt x="11" y="23"/>
                      <a:pt x="11" y="23"/>
                    </a:cubicBezTo>
                    <a:cubicBezTo>
                      <a:pt x="11" y="23"/>
                      <a:pt x="11" y="23"/>
                      <a:pt x="11"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6" y="22"/>
                      <a:pt x="4" y="21"/>
                      <a:pt x="2" y="19"/>
                    </a:cubicBezTo>
                    <a:cubicBezTo>
                      <a:pt x="2" y="19"/>
                      <a:pt x="2" y="19"/>
                      <a:pt x="2" y="19"/>
                    </a:cubicBezTo>
                    <a:cubicBezTo>
                      <a:pt x="1" y="17"/>
                      <a:pt x="0" y="14"/>
                      <a:pt x="0" y="12"/>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0"/>
                      <a:pt x="0" y="10"/>
                    </a:cubicBezTo>
                    <a:cubicBezTo>
                      <a:pt x="0" y="10"/>
                      <a:pt x="0" y="9"/>
                      <a:pt x="0" y="9"/>
                    </a:cubicBezTo>
                    <a:cubicBezTo>
                      <a:pt x="0" y="9"/>
                      <a:pt x="0" y="9"/>
                      <a:pt x="0" y="9"/>
                    </a:cubicBezTo>
                    <a:cubicBezTo>
                      <a:pt x="1" y="6"/>
                      <a:pt x="2" y="4"/>
                      <a:pt x="4" y="2"/>
                    </a:cubicBezTo>
                    <a:cubicBezTo>
                      <a:pt x="6" y="1"/>
                      <a:pt x="9" y="0"/>
                      <a:pt x="11" y="0"/>
                    </a:cubicBezTo>
                    <a:cubicBezTo>
                      <a:pt x="11" y="0"/>
                      <a:pt x="11" y="0"/>
                      <a:pt x="11" y="0"/>
                    </a:cubicBezTo>
                    <a:cubicBezTo>
                      <a:pt x="11" y="5"/>
                      <a:pt x="11" y="5"/>
                      <a:pt x="11" y="5"/>
                    </a:cubicBezTo>
                    <a:close/>
                    <a:moveTo>
                      <a:pt x="0" y="12"/>
                    </a:moveTo>
                    <a:cubicBezTo>
                      <a:pt x="0" y="11"/>
                      <a:pt x="0" y="11"/>
                      <a:pt x="0" y="11"/>
                    </a:cubicBez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9" name="Freeform 176"/>
              <p:cNvSpPr>
                <a:spLocks noEditPoints="1"/>
              </p:cNvSpPr>
              <p:nvPr/>
            </p:nvSpPr>
            <p:spPr bwMode="auto">
              <a:xfrm>
                <a:off x="6875473" y="3498870"/>
                <a:ext cx="301625" cy="158751"/>
              </a:xfrm>
              <a:custGeom>
                <a:avLst/>
                <a:gdLst>
                  <a:gd name="T0" fmla="*/ 67 w 134"/>
                  <a:gd name="T1" fmla="*/ 65 h 70"/>
                  <a:gd name="T2" fmla="*/ 113 w 134"/>
                  <a:gd name="T3" fmla="*/ 65 h 70"/>
                  <a:gd name="T4" fmla="*/ 129 w 134"/>
                  <a:gd name="T5" fmla="*/ 5 h 70"/>
                  <a:gd name="T6" fmla="*/ 118 w 134"/>
                  <a:gd name="T7" fmla="*/ 5 h 70"/>
                  <a:gd name="T8" fmla="*/ 102 w 134"/>
                  <a:gd name="T9" fmla="*/ 5 h 70"/>
                  <a:gd name="T10" fmla="*/ 67 w 134"/>
                  <a:gd name="T11" fmla="*/ 5 h 70"/>
                  <a:gd name="T12" fmla="*/ 67 w 134"/>
                  <a:gd name="T13" fmla="*/ 0 h 70"/>
                  <a:gd name="T14" fmla="*/ 102 w 134"/>
                  <a:gd name="T15" fmla="*/ 0 h 70"/>
                  <a:gd name="T16" fmla="*/ 118 w 134"/>
                  <a:gd name="T17" fmla="*/ 0 h 70"/>
                  <a:gd name="T18" fmla="*/ 132 w 134"/>
                  <a:gd name="T19" fmla="*/ 0 h 70"/>
                  <a:gd name="T20" fmla="*/ 132 w 134"/>
                  <a:gd name="T21" fmla="*/ 0 h 70"/>
                  <a:gd name="T22" fmla="*/ 132 w 134"/>
                  <a:gd name="T23" fmla="*/ 0 h 70"/>
                  <a:gd name="T24" fmla="*/ 134 w 134"/>
                  <a:gd name="T25" fmla="*/ 3 h 70"/>
                  <a:gd name="T26" fmla="*/ 117 w 134"/>
                  <a:gd name="T27" fmla="*/ 68 h 70"/>
                  <a:gd name="T28" fmla="*/ 115 w 134"/>
                  <a:gd name="T29" fmla="*/ 70 h 70"/>
                  <a:gd name="T30" fmla="*/ 67 w 134"/>
                  <a:gd name="T31" fmla="*/ 70 h 70"/>
                  <a:gd name="T32" fmla="*/ 67 w 134"/>
                  <a:gd name="T33" fmla="*/ 65 h 70"/>
                  <a:gd name="T34" fmla="*/ 5 w 134"/>
                  <a:gd name="T35" fmla="*/ 5 h 70"/>
                  <a:gd name="T36" fmla="*/ 21 w 134"/>
                  <a:gd name="T37" fmla="*/ 65 h 70"/>
                  <a:gd name="T38" fmla="*/ 67 w 134"/>
                  <a:gd name="T39" fmla="*/ 65 h 70"/>
                  <a:gd name="T40" fmla="*/ 67 w 134"/>
                  <a:gd name="T41" fmla="*/ 70 h 70"/>
                  <a:gd name="T42" fmla="*/ 19 w 134"/>
                  <a:gd name="T43" fmla="*/ 70 h 70"/>
                  <a:gd name="T44" fmla="*/ 19 w 134"/>
                  <a:gd name="T45" fmla="*/ 70 h 70"/>
                  <a:gd name="T46" fmla="*/ 17 w 134"/>
                  <a:gd name="T47" fmla="*/ 68 h 70"/>
                  <a:gd name="T48" fmla="*/ 0 w 134"/>
                  <a:gd name="T49" fmla="*/ 4 h 70"/>
                  <a:gd name="T50" fmla="*/ 0 w 134"/>
                  <a:gd name="T51" fmla="*/ 3 h 70"/>
                  <a:gd name="T52" fmla="*/ 2 w 134"/>
                  <a:gd name="T53" fmla="*/ 0 h 70"/>
                  <a:gd name="T54" fmla="*/ 15 w 134"/>
                  <a:gd name="T55" fmla="*/ 0 h 70"/>
                  <a:gd name="T56" fmla="*/ 31 w 134"/>
                  <a:gd name="T57" fmla="*/ 0 h 70"/>
                  <a:gd name="T58" fmla="*/ 67 w 134"/>
                  <a:gd name="T59" fmla="*/ 0 h 70"/>
                  <a:gd name="T60" fmla="*/ 67 w 134"/>
                  <a:gd name="T61" fmla="*/ 5 h 70"/>
                  <a:gd name="T62" fmla="*/ 31 w 134"/>
                  <a:gd name="T63" fmla="*/ 5 h 70"/>
                  <a:gd name="T64" fmla="*/ 15 w 134"/>
                  <a:gd name="T65" fmla="*/ 5 h 70"/>
                  <a:gd name="T66" fmla="*/ 5 w 134"/>
                  <a:gd name="T67" fmla="*/ 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70">
                    <a:moveTo>
                      <a:pt x="67" y="65"/>
                    </a:moveTo>
                    <a:cubicBezTo>
                      <a:pt x="113" y="65"/>
                      <a:pt x="113" y="65"/>
                      <a:pt x="113" y="65"/>
                    </a:cubicBezTo>
                    <a:cubicBezTo>
                      <a:pt x="129" y="5"/>
                      <a:pt x="129" y="5"/>
                      <a:pt x="129" y="5"/>
                    </a:cubicBezTo>
                    <a:cubicBezTo>
                      <a:pt x="118" y="5"/>
                      <a:pt x="118" y="5"/>
                      <a:pt x="118" y="5"/>
                    </a:cubicBezTo>
                    <a:cubicBezTo>
                      <a:pt x="102" y="5"/>
                      <a:pt x="102" y="5"/>
                      <a:pt x="102" y="5"/>
                    </a:cubicBezTo>
                    <a:cubicBezTo>
                      <a:pt x="67" y="5"/>
                      <a:pt x="67" y="5"/>
                      <a:pt x="67" y="5"/>
                    </a:cubicBezTo>
                    <a:cubicBezTo>
                      <a:pt x="67" y="0"/>
                      <a:pt x="67" y="0"/>
                      <a:pt x="67" y="0"/>
                    </a:cubicBezTo>
                    <a:cubicBezTo>
                      <a:pt x="102" y="0"/>
                      <a:pt x="102" y="0"/>
                      <a:pt x="102" y="0"/>
                    </a:cubicBezTo>
                    <a:cubicBezTo>
                      <a:pt x="118" y="0"/>
                      <a:pt x="118" y="0"/>
                      <a:pt x="118" y="0"/>
                    </a:cubicBezTo>
                    <a:cubicBezTo>
                      <a:pt x="132" y="0"/>
                      <a:pt x="132" y="0"/>
                      <a:pt x="132" y="0"/>
                    </a:cubicBezTo>
                    <a:cubicBezTo>
                      <a:pt x="132" y="0"/>
                      <a:pt x="132" y="0"/>
                      <a:pt x="132" y="0"/>
                    </a:cubicBezTo>
                    <a:cubicBezTo>
                      <a:pt x="132" y="0"/>
                      <a:pt x="132" y="0"/>
                      <a:pt x="132" y="0"/>
                    </a:cubicBezTo>
                    <a:cubicBezTo>
                      <a:pt x="134" y="1"/>
                      <a:pt x="134" y="2"/>
                      <a:pt x="134" y="3"/>
                    </a:cubicBezTo>
                    <a:cubicBezTo>
                      <a:pt x="117" y="68"/>
                      <a:pt x="117" y="68"/>
                      <a:pt x="117" y="68"/>
                    </a:cubicBezTo>
                    <a:cubicBezTo>
                      <a:pt x="117" y="69"/>
                      <a:pt x="116" y="70"/>
                      <a:pt x="115" y="70"/>
                    </a:cubicBezTo>
                    <a:cubicBezTo>
                      <a:pt x="67" y="70"/>
                      <a:pt x="67" y="70"/>
                      <a:pt x="67" y="70"/>
                    </a:cubicBezTo>
                    <a:lnTo>
                      <a:pt x="67" y="65"/>
                    </a:lnTo>
                    <a:close/>
                    <a:moveTo>
                      <a:pt x="5" y="5"/>
                    </a:moveTo>
                    <a:cubicBezTo>
                      <a:pt x="21" y="65"/>
                      <a:pt x="21" y="65"/>
                      <a:pt x="21" y="65"/>
                    </a:cubicBezTo>
                    <a:cubicBezTo>
                      <a:pt x="67" y="65"/>
                      <a:pt x="67" y="65"/>
                      <a:pt x="67" y="65"/>
                    </a:cubicBezTo>
                    <a:cubicBezTo>
                      <a:pt x="67" y="70"/>
                      <a:pt x="67" y="70"/>
                      <a:pt x="67" y="70"/>
                    </a:cubicBezTo>
                    <a:cubicBezTo>
                      <a:pt x="19" y="70"/>
                      <a:pt x="19" y="70"/>
                      <a:pt x="19" y="70"/>
                    </a:cubicBezTo>
                    <a:cubicBezTo>
                      <a:pt x="19" y="70"/>
                      <a:pt x="19" y="70"/>
                      <a:pt x="19" y="70"/>
                    </a:cubicBezTo>
                    <a:cubicBezTo>
                      <a:pt x="18" y="70"/>
                      <a:pt x="17" y="69"/>
                      <a:pt x="17" y="68"/>
                    </a:cubicBezTo>
                    <a:cubicBezTo>
                      <a:pt x="0" y="4"/>
                      <a:pt x="0" y="4"/>
                      <a:pt x="0" y="4"/>
                    </a:cubicBezTo>
                    <a:cubicBezTo>
                      <a:pt x="0" y="3"/>
                      <a:pt x="0" y="3"/>
                      <a:pt x="0" y="3"/>
                    </a:cubicBezTo>
                    <a:cubicBezTo>
                      <a:pt x="0" y="1"/>
                      <a:pt x="1" y="0"/>
                      <a:pt x="2" y="0"/>
                    </a:cubicBezTo>
                    <a:cubicBezTo>
                      <a:pt x="15" y="0"/>
                      <a:pt x="15" y="0"/>
                      <a:pt x="15" y="0"/>
                    </a:cubicBezTo>
                    <a:cubicBezTo>
                      <a:pt x="31" y="0"/>
                      <a:pt x="31" y="0"/>
                      <a:pt x="31" y="0"/>
                    </a:cubicBezTo>
                    <a:cubicBezTo>
                      <a:pt x="67" y="0"/>
                      <a:pt x="67" y="0"/>
                      <a:pt x="67" y="0"/>
                    </a:cubicBezTo>
                    <a:cubicBezTo>
                      <a:pt x="67" y="5"/>
                      <a:pt x="67" y="5"/>
                      <a:pt x="67" y="5"/>
                    </a:cubicBezTo>
                    <a:cubicBezTo>
                      <a:pt x="31" y="5"/>
                      <a:pt x="31" y="5"/>
                      <a:pt x="31" y="5"/>
                    </a:cubicBezTo>
                    <a:cubicBezTo>
                      <a:pt x="15" y="5"/>
                      <a:pt x="15" y="5"/>
                      <a:pt x="15" y="5"/>
                    </a:cubicBez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0" name="Freeform 177"/>
              <p:cNvSpPr>
                <a:spLocks noEditPoints="1"/>
              </p:cNvSpPr>
              <p:nvPr/>
            </p:nvSpPr>
            <p:spPr bwMode="auto">
              <a:xfrm>
                <a:off x="8324863" y="4130699"/>
                <a:ext cx="309564" cy="90488"/>
              </a:xfrm>
              <a:custGeom>
                <a:avLst/>
                <a:gdLst>
                  <a:gd name="T0" fmla="*/ 89 w 137"/>
                  <a:gd name="T1" fmla="*/ 23 h 40"/>
                  <a:gd name="T2" fmla="*/ 69 w 137"/>
                  <a:gd name="T3" fmla="*/ 23 h 40"/>
                  <a:gd name="T4" fmla="*/ 69 w 137"/>
                  <a:gd name="T5" fmla="*/ 18 h 40"/>
                  <a:gd name="T6" fmla="*/ 86 w 137"/>
                  <a:gd name="T7" fmla="*/ 18 h 40"/>
                  <a:gd name="T8" fmla="*/ 86 w 137"/>
                  <a:gd name="T9" fmla="*/ 3 h 40"/>
                  <a:gd name="T10" fmla="*/ 89 w 137"/>
                  <a:gd name="T11" fmla="*/ 0 h 40"/>
                  <a:gd name="T12" fmla="*/ 135 w 137"/>
                  <a:gd name="T13" fmla="*/ 0 h 40"/>
                  <a:gd name="T14" fmla="*/ 137 w 137"/>
                  <a:gd name="T15" fmla="*/ 3 h 40"/>
                  <a:gd name="T16" fmla="*/ 137 w 137"/>
                  <a:gd name="T17" fmla="*/ 37 h 40"/>
                  <a:gd name="T18" fmla="*/ 135 w 137"/>
                  <a:gd name="T19" fmla="*/ 40 h 40"/>
                  <a:gd name="T20" fmla="*/ 69 w 137"/>
                  <a:gd name="T21" fmla="*/ 40 h 40"/>
                  <a:gd name="T22" fmla="*/ 69 w 137"/>
                  <a:gd name="T23" fmla="*/ 35 h 40"/>
                  <a:gd name="T24" fmla="*/ 132 w 137"/>
                  <a:gd name="T25" fmla="*/ 35 h 40"/>
                  <a:gd name="T26" fmla="*/ 132 w 137"/>
                  <a:gd name="T27" fmla="*/ 5 h 40"/>
                  <a:gd name="T28" fmla="*/ 91 w 137"/>
                  <a:gd name="T29" fmla="*/ 5 h 40"/>
                  <a:gd name="T30" fmla="*/ 91 w 137"/>
                  <a:gd name="T31" fmla="*/ 21 h 40"/>
                  <a:gd name="T32" fmla="*/ 89 w 137"/>
                  <a:gd name="T33" fmla="*/ 23 h 40"/>
                  <a:gd name="T34" fmla="*/ 69 w 137"/>
                  <a:gd name="T35" fmla="*/ 23 h 40"/>
                  <a:gd name="T36" fmla="*/ 48 w 137"/>
                  <a:gd name="T37" fmla="*/ 23 h 40"/>
                  <a:gd name="T38" fmla="*/ 46 w 137"/>
                  <a:gd name="T39" fmla="*/ 21 h 40"/>
                  <a:gd name="T40" fmla="*/ 46 w 137"/>
                  <a:gd name="T41" fmla="*/ 5 h 40"/>
                  <a:gd name="T42" fmla="*/ 5 w 137"/>
                  <a:gd name="T43" fmla="*/ 5 h 40"/>
                  <a:gd name="T44" fmla="*/ 5 w 137"/>
                  <a:gd name="T45" fmla="*/ 35 h 40"/>
                  <a:gd name="T46" fmla="*/ 69 w 137"/>
                  <a:gd name="T47" fmla="*/ 35 h 40"/>
                  <a:gd name="T48" fmla="*/ 69 w 137"/>
                  <a:gd name="T49" fmla="*/ 40 h 40"/>
                  <a:gd name="T50" fmla="*/ 2 w 137"/>
                  <a:gd name="T51" fmla="*/ 40 h 40"/>
                  <a:gd name="T52" fmla="*/ 0 w 137"/>
                  <a:gd name="T53" fmla="*/ 37 h 40"/>
                  <a:gd name="T54" fmla="*/ 0 w 137"/>
                  <a:gd name="T55" fmla="*/ 3 h 40"/>
                  <a:gd name="T56" fmla="*/ 2 w 137"/>
                  <a:gd name="T57" fmla="*/ 0 h 40"/>
                  <a:gd name="T58" fmla="*/ 48 w 137"/>
                  <a:gd name="T59" fmla="*/ 0 h 40"/>
                  <a:gd name="T60" fmla="*/ 51 w 137"/>
                  <a:gd name="T61" fmla="*/ 3 h 40"/>
                  <a:gd name="T62" fmla="*/ 51 w 137"/>
                  <a:gd name="T63" fmla="*/ 18 h 40"/>
                  <a:gd name="T64" fmla="*/ 69 w 137"/>
                  <a:gd name="T65" fmla="*/ 18 h 40"/>
                  <a:gd name="T66" fmla="*/ 69 w 137"/>
                  <a:gd name="T6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40">
                    <a:moveTo>
                      <a:pt x="89" y="23"/>
                    </a:moveTo>
                    <a:cubicBezTo>
                      <a:pt x="69" y="23"/>
                      <a:pt x="69" y="23"/>
                      <a:pt x="69" y="23"/>
                    </a:cubicBezTo>
                    <a:cubicBezTo>
                      <a:pt x="69" y="18"/>
                      <a:pt x="69" y="18"/>
                      <a:pt x="69" y="18"/>
                    </a:cubicBezTo>
                    <a:cubicBezTo>
                      <a:pt x="86" y="18"/>
                      <a:pt x="86" y="18"/>
                      <a:pt x="86" y="18"/>
                    </a:cubicBezTo>
                    <a:cubicBezTo>
                      <a:pt x="86" y="3"/>
                      <a:pt x="86" y="3"/>
                      <a:pt x="86" y="3"/>
                    </a:cubicBezTo>
                    <a:cubicBezTo>
                      <a:pt x="86" y="2"/>
                      <a:pt x="87" y="0"/>
                      <a:pt x="89" y="0"/>
                    </a:cubicBezTo>
                    <a:cubicBezTo>
                      <a:pt x="135" y="0"/>
                      <a:pt x="135" y="0"/>
                      <a:pt x="135" y="0"/>
                    </a:cubicBezTo>
                    <a:cubicBezTo>
                      <a:pt x="136" y="0"/>
                      <a:pt x="137" y="2"/>
                      <a:pt x="137" y="3"/>
                    </a:cubicBezTo>
                    <a:cubicBezTo>
                      <a:pt x="137" y="37"/>
                      <a:pt x="137" y="37"/>
                      <a:pt x="137" y="37"/>
                    </a:cubicBezTo>
                    <a:cubicBezTo>
                      <a:pt x="137" y="39"/>
                      <a:pt x="136" y="40"/>
                      <a:pt x="135" y="40"/>
                    </a:cubicBezTo>
                    <a:cubicBezTo>
                      <a:pt x="69" y="40"/>
                      <a:pt x="69" y="40"/>
                      <a:pt x="69" y="40"/>
                    </a:cubicBezTo>
                    <a:cubicBezTo>
                      <a:pt x="69" y="35"/>
                      <a:pt x="69" y="35"/>
                      <a:pt x="69" y="35"/>
                    </a:cubicBezTo>
                    <a:cubicBezTo>
                      <a:pt x="132" y="35"/>
                      <a:pt x="132" y="35"/>
                      <a:pt x="132" y="35"/>
                    </a:cubicBezTo>
                    <a:cubicBezTo>
                      <a:pt x="132" y="5"/>
                      <a:pt x="132" y="5"/>
                      <a:pt x="132" y="5"/>
                    </a:cubicBezTo>
                    <a:cubicBezTo>
                      <a:pt x="91" y="5"/>
                      <a:pt x="91" y="5"/>
                      <a:pt x="91" y="5"/>
                    </a:cubicBezTo>
                    <a:cubicBezTo>
                      <a:pt x="91" y="21"/>
                      <a:pt x="91" y="21"/>
                      <a:pt x="91" y="21"/>
                    </a:cubicBezTo>
                    <a:cubicBezTo>
                      <a:pt x="91" y="22"/>
                      <a:pt x="90" y="23"/>
                      <a:pt x="89" y="23"/>
                    </a:cubicBezTo>
                    <a:close/>
                    <a:moveTo>
                      <a:pt x="69" y="23"/>
                    </a:moveTo>
                    <a:cubicBezTo>
                      <a:pt x="48" y="23"/>
                      <a:pt x="48" y="23"/>
                      <a:pt x="48" y="23"/>
                    </a:cubicBezTo>
                    <a:cubicBezTo>
                      <a:pt x="47" y="23"/>
                      <a:pt x="46" y="22"/>
                      <a:pt x="46" y="21"/>
                    </a:cubicBezTo>
                    <a:cubicBezTo>
                      <a:pt x="46" y="5"/>
                      <a:pt x="46" y="5"/>
                      <a:pt x="46" y="5"/>
                    </a:cubicBezTo>
                    <a:cubicBezTo>
                      <a:pt x="5" y="5"/>
                      <a:pt x="5" y="5"/>
                      <a:pt x="5" y="5"/>
                    </a:cubicBezTo>
                    <a:cubicBezTo>
                      <a:pt x="5" y="35"/>
                      <a:pt x="5" y="35"/>
                      <a:pt x="5" y="35"/>
                    </a:cubicBezTo>
                    <a:cubicBezTo>
                      <a:pt x="69" y="35"/>
                      <a:pt x="69" y="35"/>
                      <a:pt x="69" y="35"/>
                    </a:cubicBezTo>
                    <a:cubicBezTo>
                      <a:pt x="69" y="40"/>
                      <a:pt x="69" y="40"/>
                      <a:pt x="69" y="40"/>
                    </a:cubicBezTo>
                    <a:cubicBezTo>
                      <a:pt x="2" y="40"/>
                      <a:pt x="2" y="40"/>
                      <a:pt x="2" y="40"/>
                    </a:cubicBezTo>
                    <a:cubicBezTo>
                      <a:pt x="1" y="40"/>
                      <a:pt x="0" y="39"/>
                      <a:pt x="0" y="37"/>
                    </a:cubicBezTo>
                    <a:cubicBezTo>
                      <a:pt x="0" y="3"/>
                      <a:pt x="0" y="3"/>
                      <a:pt x="0" y="3"/>
                    </a:cubicBezTo>
                    <a:cubicBezTo>
                      <a:pt x="0" y="2"/>
                      <a:pt x="1" y="0"/>
                      <a:pt x="2" y="0"/>
                    </a:cubicBezTo>
                    <a:cubicBezTo>
                      <a:pt x="48" y="0"/>
                      <a:pt x="48" y="0"/>
                      <a:pt x="48" y="0"/>
                    </a:cubicBezTo>
                    <a:cubicBezTo>
                      <a:pt x="50" y="0"/>
                      <a:pt x="51" y="2"/>
                      <a:pt x="51" y="3"/>
                    </a:cubicBezTo>
                    <a:cubicBezTo>
                      <a:pt x="51" y="18"/>
                      <a:pt x="51" y="18"/>
                      <a:pt x="51" y="18"/>
                    </a:cubicBezTo>
                    <a:cubicBezTo>
                      <a:pt x="69" y="18"/>
                      <a:pt x="69" y="18"/>
                      <a:pt x="69" y="18"/>
                    </a:cubicBez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1" name="Freeform 178"/>
              <p:cNvSpPr>
                <a:spLocks noEditPoints="1"/>
              </p:cNvSpPr>
              <p:nvPr/>
            </p:nvSpPr>
            <p:spPr bwMode="auto">
              <a:xfrm>
                <a:off x="8447100" y="4130699"/>
                <a:ext cx="68263" cy="33339"/>
              </a:xfrm>
              <a:custGeom>
                <a:avLst/>
                <a:gdLst>
                  <a:gd name="T0" fmla="*/ 15 w 30"/>
                  <a:gd name="T1" fmla="*/ 0 h 15"/>
                  <a:gd name="T2" fmla="*/ 27 w 30"/>
                  <a:gd name="T3" fmla="*/ 0 h 15"/>
                  <a:gd name="T4" fmla="*/ 30 w 30"/>
                  <a:gd name="T5" fmla="*/ 3 h 15"/>
                  <a:gd name="T6" fmla="*/ 30 w 30"/>
                  <a:gd name="T7" fmla="*/ 13 h 15"/>
                  <a:gd name="T8" fmla="*/ 27 w 30"/>
                  <a:gd name="T9" fmla="*/ 15 h 15"/>
                  <a:gd name="T10" fmla="*/ 15 w 30"/>
                  <a:gd name="T11" fmla="*/ 15 h 15"/>
                  <a:gd name="T12" fmla="*/ 15 w 30"/>
                  <a:gd name="T13" fmla="*/ 11 h 15"/>
                  <a:gd name="T14" fmla="*/ 25 w 30"/>
                  <a:gd name="T15" fmla="*/ 11 h 15"/>
                  <a:gd name="T16" fmla="*/ 25 w 30"/>
                  <a:gd name="T17" fmla="*/ 5 h 15"/>
                  <a:gd name="T18" fmla="*/ 15 w 30"/>
                  <a:gd name="T19" fmla="*/ 5 h 15"/>
                  <a:gd name="T20" fmla="*/ 15 w 30"/>
                  <a:gd name="T21" fmla="*/ 0 h 15"/>
                  <a:gd name="T22" fmla="*/ 2 w 30"/>
                  <a:gd name="T23" fmla="*/ 0 h 15"/>
                  <a:gd name="T24" fmla="*/ 15 w 30"/>
                  <a:gd name="T25" fmla="*/ 0 h 15"/>
                  <a:gd name="T26" fmla="*/ 15 w 30"/>
                  <a:gd name="T27" fmla="*/ 5 h 15"/>
                  <a:gd name="T28" fmla="*/ 4 w 30"/>
                  <a:gd name="T29" fmla="*/ 5 h 15"/>
                  <a:gd name="T30" fmla="*/ 4 w 30"/>
                  <a:gd name="T31" fmla="*/ 11 h 15"/>
                  <a:gd name="T32" fmla="*/ 15 w 30"/>
                  <a:gd name="T33" fmla="*/ 11 h 15"/>
                  <a:gd name="T34" fmla="*/ 15 w 30"/>
                  <a:gd name="T35" fmla="*/ 15 h 15"/>
                  <a:gd name="T36" fmla="*/ 2 w 30"/>
                  <a:gd name="T37" fmla="*/ 15 h 15"/>
                  <a:gd name="T38" fmla="*/ 0 w 30"/>
                  <a:gd name="T39" fmla="*/ 13 h 15"/>
                  <a:gd name="T40" fmla="*/ 0 w 30"/>
                  <a:gd name="T41" fmla="*/ 3 h 15"/>
                  <a:gd name="T42" fmla="*/ 2 w 30"/>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15">
                    <a:moveTo>
                      <a:pt x="15" y="0"/>
                    </a:moveTo>
                    <a:cubicBezTo>
                      <a:pt x="27" y="0"/>
                      <a:pt x="27" y="0"/>
                      <a:pt x="27" y="0"/>
                    </a:cubicBezTo>
                    <a:cubicBezTo>
                      <a:pt x="28" y="0"/>
                      <a:pt x="30" y="2"/>
                      <a:pt x="30" y="3"/>
                    </a:cubicBezTo>
                    <a:cubicBezTo>
                      <a:pt x="30" y="13"/>
                      <a:pt x="30" y="13"/>
                      <a:pt x="30" y="13"/>
                    </a:cubicBezTo>
                    <a:cubicBezTo>
                      <a:pt x="30" y="14"/>
                      <a:pt x="28" y="15"/>
                      <a:pt x="27" y="15"/>
                    </a:cubicBezTo>
                    <a:cubicBezTo>
                      <a:pt x="15" y="15"/>
                      <a:pt x="15" y="15"/>
                      <a:pt x="15" y="15"/>
                    </a:cubicBezTo>
                    <a:cubicBezTo>
                      <a:pt x="15" y="11"/>
                      <a:pt x="15" y="11"/>
                      <a:pt x="15" y="11"/>
                    </a:cubicBezTo>
                    <a:cubicBezTo>
                      <a:pt x="25" y="11"/>
                      <a:pt x="25" y="11"/>
                      <a:pt x="25" y="11"/>
                    </a:cubicBezTo>
                    <a:cubicBezTo>
                      <a:pt x="25" y="5"/>
                      <a:pt x="25" y="5"/>
                      <a:pt x="25" y="5"/>
                    </a:cubicBezTo>
                    <a:cubicBezTo>
                      <a:pt x="15" y="5"/>
                      <a:pt x="15" y="5"/>
                      <a:pt x="15" y="5"/>
                    </a:cubicBezTo>
                    <a:lnTo>
                      <a:pt x="15" y="0"/>
                    </a:lnTo>
                    <a:close/>
                    <a:moveTo>
                      <a:pt x="2" y="0"/>
                    </a:moveTo>
                    <a:cubicBezTo>
                      <a:pt x="15" y="0"/>
                      <a:pt x="15" y="0"/>
                      <a:pt x="15" y="0"/>
                    </a:cubicBezTo>
                    <a:cubicBezTo>
                      <a:pt x="15" y="5"/>
                      <a:pt x="15" y="5"/>
                      <a:pt x="15" y="5"/>
                    </a:cubicBezTo>
                    <a:cubicBezTo>
                      <a:pt x="4" y="5"/>
                      <a:pt x="4" y="5"/>
                      <a:pt x="4" y="5"/>
                    </a:cubicBezTo>
                    <a:cubicBezTo>
                      <a:pt x="4" y="11"/>
                      <a:pt x="4" y="11"/>
                      <a:pt x="4" y="11"/>
                    </a:cubicBezTo>
                    <a:cubicBezTo>
                      <a:pt x="15" y="11"/>
                      <a:pt x="15" y="11"/>
                      <a:pt x="15" y="11"/>
                    </a:cubicBezTo>
                    <a:cubicBezTo>
                      <a:pt x="15" y="15"/>
                      <a:pt x="15" y="15"/>
                      <a:pt x="15" y="15"/>
                    </a:cubicBezTo>
                    <a:cubicBezTo>
                      <a:pt x="2" y="15"/>
                      <a:pt x="2" y="15"/>
                      <a:pt x="2" y="15"/>
                    </a:cubicBezTo>
                    <a:cubicBezTo>
                      <a:pt x="1" y="15"/>
                      <a:pt x="0" y="14"/>
                      <a:pt x="0" y="13"/>
                    </a:cubicBezTo>
                    <a:cubicBezTo>
                      <a:pt x="0" y="3"/>
                      <a:pt x="0" y="3"/>
                      <a:pt x="0" y="3"/>
                    </a:cubicBezTo>
                    <a:cubicBezTo>
                      <a:pt x="0" y="2"/>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2" name="Freeform 179"/>
              <p:cNvSpPr>
                <a:spLocks noEditPoints="1"/>
              </p:cNvSpPr>
              <p:nvPr/>
            </p:nvSpPr>
            <p:spPr bwMode="auto">
              <a:xfrm>
                <a:off x="8324863" y="3957662"/>
                <a:ext cx="309564" cy="168275"/>
              </a:xfrm>
              <a:custGeom>
                <a:avLst/>
                <a:gdLst>
                  <a:gd name="T0" fmla="*/ 98 w 137"/>
                  <a:gd name="T1" fmla="*/ 5 h 74"/>
                  <a:gd name="T2" fmla="*/ 69 w 137"/>
                  <a:gd name="T3" fmla="*/ 5 h 74"/>
                  <a:gd name="T4" fmla="*/ 69 w 137"/>
                  <a:gd name="T5" fmla="*/ 0 h 74"/>
                  <a:gd name="T6" fmla="*/ 101 w 137"/>
                  <a:gd name="T7" fmla="*/ 0 h 74"/>
                  <a:gd name="T8" fmla="*/ 103 w 137"/>
                  <a:gd name="T9" fmla="*/ 2 h 74"/>
                  <a:gd name="T10" fmla="*/ 103 w 137"/>
                  <a:gd name="T11" fmla="*/ 25 h 74"/>
                  <a:gd name="T12" fmla="*/ 135 w 137"/>
                  <a:gd name="T13" fmla="*/ 25 h 74"/>
                  <a:gd name="T14" fmla="*/ 137 w 137"/>
                  <a:gd name="T15" fmla="*/ 27 h 74"/>
                  <a:gd name="T16" fmla="*/ 137 w 137"/>
                  <a:gd name="T17" fmla="*/ 71 h 74"/>
                  <a:gd name="T18" fmla="*/ 135 w 137"/>
                  <a:gd name="T19" fmla="*/ 74 h 74"/>
                  <a:gd name="T20" fmla="*/ 89 w 137"/>
                  <a:gd name="T21" fmla="*/ 74 h 74"/>
                  <a:gd name="T22" fmla="*/ 69 w 137"/>
                  <a:gd name="T23" fmla="*/ 74 h 74"/>
                  <a:gd name="T24" fmla="*/ 69 w 137"/>
                  <a:gd name="T25" fmla="*/ 69 h 74"/>
                  <a:gd name="T26" fmla="*/ 89 w 137"/>
                  <a:gd name="T27" fmla="*/ 69 h 74"/>
                  <a:gd name="T28" fmla="*/ 132 w 137"/>
                  <a:gd name="T29" fmla="*/ 69 h 74"/>
                  <a:gd name="T30" fmla="*/ 132 w 137"/>
                  <a:gd name="T31" fmla="*/ 30 h 74"/>
                  <a:gd name="T32" fmla="*/ 101 w 137"/>
                  <a:gd name="T33" fmla="*/ 30 h 74"/>
                  <a:gd name="T34" fmla="*/ 98 w 137"/>
                  <a:gd name="T35" fmla="*/ 27 h 74"/>
                  <a:gd name="T36" fmla="*/ 98 w 137"/>
                  <a:gd name="T37" fmla="*/ 5 h 74"/>
                  <a:gd name="T38" fmla="*/ 69 w 137"/>
                  <a:gd name="T39" fmla="*/ 30 h 74"/>
                  <a:gd name="T40" fmla="*/ 90 w 137"/>
                  <a:gd name="T41" fmla="*/ 30 h 74"/>
                  <a:gd name="T42" fmla="*/ 92 w 137"/>
                  <a:gd name="T43" fmla="*/ 27 h 74"/>
                  <a:gd name="T44" fmla="*/ 92 w 137"/>
                  <a:gd name="T45" fmla="*/ 14 h 74"/>
                  <a:gd name="T46" fmla="*/ 90 w 137"/>
                  <a:gd name="T47" fmla="*/ 11 h 74"/>
                  <a:gd name="T48" fmla="*/ 69 w 137"/>
                  <a:gd name="T49" fmla="*/ 11 h 74"/>
                  <a:gd name="T50" fmla="*/ 69 w 137"/>
                  <a:gd name="T51" fmla="*/ 16 h 74"/>
                  <a:gd name="T52" fmla="*/ 87 w 137"/>
                  <a:gd name="T53" fmla="*/ 16 h 74"/>
                  <a:gd name="T54" fmla="*/ 87 w 137"/>
                  <a:gd name="T55" fmla="*/ 25 h 74"/>
                  <a:gd name="T56" fmla="*/ 69 w 137"/>
                  <a:gd name="T57" fmla="*/ 25 h 74"/>
                  <a:gd name="T58" fmla="*/ 69 w 137"/>
                  <a:gd name="T59" fmla="*/ 30 h 74"/>
                  <a:gd name="T60" fmla="*/ 69 w 137"/>
                  <a:gd name="T61" fmla="*/ 5 h 74"/>
                  <a:gd name="T62" fmla="*/ 39 w 137"/>
                  <a:gd name="T63" fmla="*/ 5 h 74"/>
                  <a:gd name="T64" fmla="*/ 39 w 137"/>
                  <a:gd name="T65" fmla="*/ 27 h 74"/>
                  <a:gd name="T66" fmla="*/ 36 w 137"/>
                  <a:gd name="T67" fmla="*/ 30 h 74"/>
                  <a:gd name="T68" fmla="*/ 5 w 137"/>
                  <a:gd name="T69" fmla="*/ 30 h 74"/>
                  <a:gd name="T70" fmla="*/ 5 w 137"/>
                  <a:gd name="T71" fmla="*/ 69 h 74"/>
                  <a:gd name="T72" fmla="*/ 48 w 137"/>
                  <a:gd name="T73" fmla="*/ 69 h 74"/>
                  <a:gd name="T74" fmla="*/ 69 w 137"/>
                  <a:gd name="T75" fmla="*/ 69 h 74"/>
                  <a:gd name="T76" fmla="*/ 69 w 137"/>
                  <a:gd name="T77" fmla="*/ 74 h 74"/>
                  <a:gd name="T78" fmla="*/ 48 w 137"/>
                  <a:gd name="T79" fmla="*/ 74 h 74"/>
                  <a:gd name="T80" fmla="*/ 2 w 137"/>
                  <a:gd name="T81" fmla="*/ 74 h 74"/>
                  <a:gd name="T82" fmla="*/ 0 w 137"/>
                  <a:gd name="T83" fmla="*/ 71 h 74"/>
                  <a:gd name="T84" fmla="*/ 0 w 137"/>
                  <a:gd name="T85" fmla="*/ 27 h 74"/>
                  <a:gd name="T86" fmla="*/ 2 w 137"/>
                  <a:gd name="T87" fmla="*/ 25 h 74"/>
                  <a:gd name="T88" fmla="*/ 34 w 137"/>
                  <a:gd name="T89" fmla="*/ 25 h 74"/>
                  <a:gd name="T90" fmla="*/ 34 w 137"/>
                  <a:gd name="T91" fmla="*/ 2 h 74"/>
                  <a:gd name="T92" fmla="*/ 36 w 137"/>
                  <a:gd name="T93" fmla="*/ 0 h 74"/>
                  <a:gd name="T94" fmla="*/ 69 w 137"/>
                  <a:gd name="T95" fmla="*/ 0 h 74"/>
                  <a:gd name="T96" fmla="*/ 69 w 137"/>
                  <a:gd name="T97" fmla="*/ 5 h 74"/>
                  <a:gd name="T98" fmla="*/ 69 w 137"/>
                  <a:gd name="T99" fmla="*/ 11 h 74"/>
                  <a:gd name="T100" fmla="*/ 48 w 137"/>
                  <a:gd name="T101" fmla="*/ 11 h 74"/>
                  <a:gd name="T102" fmla="*/ 45 w 137"/>
                  <a:gd name="T103" fmla="*/ 14 h 74"/>
                  <a:gd name="T104" fmla="*/ 45 w 137"/>
                  <a:gd name="T105" fmla="*/ 27 h 74"/>
                  <a:gd name="T106" fmla="*/ 48 w 137"/>
                  <a:gd name="T107" fmla="*/ 30 h 74"/>
                  <a:gd name="T108" fmla="*/ 69 w 137"/>
                  <a:gd name="T109" fmla="*/ 30 h 74"/>
                  <a:gd name="T110" fmla="*/ 69 w 137"/>
                  <a:gd name="T111" fmla="*/ 25 h 74"/>
                  <a:gd name="T112" fmla="*/ 50 w 137"/>
                  <a:gd name="T113" fmla="*/ 25 h 74"/>
                  <a:gd name="T114" fmla="*/ 50 w 137"/>
                  <a:gd name="T115" fmla="*/ 16 h 74"/>
                  <a:gd name="T116" fmla="*/ 69 w 137"/>
                  <a:gd name="T117" fmla="*/ 16 h 74"/>
                  <a:gd name="T118" fmla="*/ 69 w 137"/>
                  <a:gd name="T119"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74">
                    <a:moveTo>
                      <a:pt x="98" y="5"/>
                    </a:moveTo>
                    <a:cubicBezTo>
                      <a:pt x="69" y="5"/>
                      <a:pt x="69" y="5"/>
                      <a:pt x="69" y="5"/>
                    </a:cubicBezTo>
                    <a:cubicBezTo>
                      <a:pt x="69" y="0"/>
                      <a:pt x="69" y="0"/>
                      <a:pt x="69" y="0"/>
                    </a:cubicBezTo>
                    <a:cubicBezTo>
                      <a:pt x="101" y="0"/>
                      <a:pt x="101" y="0"/>
                      <a:pt x="101" y="0"/>
                    </a:cubicBezTo>
                    <a:cubicBezTo>
                      <a:pt x="102" y="0"/>
                      <a:pt x="103" y="1"/>
                      <a:pt x="103" y="2"/>
                    </a:cubicBezTo>
                    <a:cubicBezTo>
                      <a:pt x="103" y="25"/>
                      <a:pt x="103" y="25"/>
                      <a:pt x="103" y="25"/>
                    </a:cubicBezTo>
                    <a:cubicBezTo>
                      <a:pt x="135" y="25"/>
                      <a:pt x="135" y="25"/>
                      <a:pt x="135" y="25"/>
                    </a:cubicBezTo>
                    <a:cubicBezTo>
                      <a:pt x="136" y="25"/>
                      <a:pt x="137" y="26"/>
                      <a:pt x="137" y="27"/>
                    </a:cubicBezTo>
                    <a:cubicBezTo>
                      <a:pt x="137" y="71"/>
                      <a:pt x="137" y="71"/>
                      <a:pt x="137" y="71"/>
                    </a:cubicBezTo>
                    <a:cubicBezTo>
                      <a:pt x="137" y="73"/>
                      <a:pt x="136" y="74"/>
                      <a:pt x="135" y="74"/>
                    </a:cubicBezTo>
                    <a:cubicBezTo>
                      <a:pt x="89" y="74"/>
                      <a:pt x="89" y="74"/>
                      <a:pt x="89" y="74"/>
                    </a:cubicBezTo>
                    <a:cubicBezTo>
                      <a:pt x="69" y="74"/>
                      <a:pt x="69" y="74"/>
                      <a:pt x="69" y="74"/>
                    </a:cubicBezTo>
                    <a:cubicBezTo>
                      <a:pt x="69" y="69"/>
                      <a:pt x="69" y="69"/>
                      <a:pt x="69" y="69"/>
                    </a:cubicBezTo>
                    <a:cubicBezTo>
                      <a:pt x="89" y="69"/>
                      <a:pt x="89" y="69"/>
                      <a:pt x="89" y="69"/>
                    </a:cubicBezTo>
                    <a:cubicBezTo>
                      <a:pt x="132" y="69"/>
                      <a:pt x="132" y="69"/>
                      <a:pt x="132" y="69"/>
                    </a:cubicBezTo>
                    <a:cubicBezTo>
                      <a:pt x="132" y="30"/>
                      <a:pt x="132" y="30"/>
                      <a:pt x="132" y="30"/>
                    </a:cubicBezTo>
                    <a:cubicBezTo>
                      <a:pt x="101" y="30"/>
                      <a:pt x="101" y="30"/>
                      <a:pt x="101" y="30"/>
                    </a:cubicBezTo>
                    <a:cubicBezTo>
                      <a:pt x="100" y="30"/>
                      <a:pt x="98" y="29"/>
                      <a:pt x="98" y="27"/>
                    </a:cubicBezTo>
                    <a:cubicBezTo>
                      <a:pt x="98" y="5"/>
                      <a:pt x="98" y="5"/>
                      <a:pt x="98" y="5"/>
                    </a:cubicBezTo>
                    <a:close/>
                    <a:moveTo>
                      <a:pt x="69" y="30"/>
                    </a:moveTo>
                    <a:cubicBezTo>
                      <a:pt x="90" y="30"/>
                      <a:pt x="90" y="30"/>
                      <a:pt x="90" y="30"/>
                    </a:cubicBezTo>
                    <a:cubicBezTo>
                      <a:pt x="91" y="30"/>
                      <a:pt x="92" y="29"/>
                      <a:pt x="92" y="27"/>
                    </a:cubicBezTo>
                    <a:cubicBezTo>
                      <a:pt x="92" y="14"/>
                      <a:pt x="92" y="14"/>
                      <a:pt x="92" y="14"/>
                    </a:cubicBezTo>
                    <a:cubicBezTo>
                      <a:pt x="92" y="12"/>
                      <a:pt x="91" y="11"/>
                      <a:pt x="90" y="11"/>
                    </a:cubicBezTo>
                    <a:cubicBezTo>
                      <a:pt x="69" y="11"/>
                      <a:pt x="69" y="11"/>
                      <a:pt x="69" y="11"/>
                    </a:cubicBezTo>
                    <a:cubicBezTo>
                      <a:pt x="69" y="16"/>
                      <a:pt x="69" y="16"/>
                      <a:pt x="69" y="16"/>
                    </a:cubicBezTo>
                    <a:cubicBezTo>
                      <a:pt x="87" y="16"/>
                      <a:pt x="87" y="16"/>
                      <a:pt x="87" y="16"/>
                    </a:cubicBezTo>
                    <a:cubicBezTo>
                      <a:pt x="87" y="25"/>
                      <a:pt x="87" y="25"/>
                      <a:pt x="87" y="25"/>
                    </a:cubicBezTo>
                    <a:cubicBezTo>
                      <a:pt x="69" y="25"/>
                      <a:pt x="69" y="25"/>
                      <a:pt x="69" y="25"/>
                    </a:cubicBezTo>
                    <a:lnTo>
                      <a:pt x="69" y="30"/>
                    </a:lnTo>
                    <a:close/>
                    <a:moveTo>
                      <a:pt x="69" y="5"/>
                    </a:moveTo>
                    <a:cubicBezTo>
                      <a:pt x="39" y="5"/>
                      <a:pt x="39" y="5"/>
                      <a:pt x="39" y="5"/>
                    </a:cubicBezTo>
                    <a:cubicBezTo>
                      <a:pt x="39" y="27"/>
                      <a:pt x="39" y="27"/>
                      <a:pt x="39" y="27"/>
                    </a:cubicBezTo>
                    <a:cubicBezTo>
                      <a:pt x="39" y="29"/>
                      <a:pt x="38" y="30"/>
                      <a:pt x="36" y="30"/>
                    </a:cubicBezTo>
                    <a:cubicBezTo>
                      <a:pt x="5" y="30"/>
                      <a:pt x="5" y="30"/>
                      <a:pt x="5" y="30"/>
                    </a:cubicBezTo>
                    <a:cubicBezTo>
                      <a:pt x="5" y="69"/>
                      <a:pt x="5" y="69"/>
                      <a:pt x="5" y="69"/>
                    </a:cubicBezTo>
                    <a:cubicBezTo>
                      <a:pt x="48" y="69"/>
                      <a:pt x="48" y="69"/>
                      <a:pt x="48" y="69"/>
                    </a:cubicBezTo>
                    <a:cubicBezTo>
                      <a:pt x="69" y="69"/>
                      <a:pt x="69" y="69"/>
                      <a:pt x="69" y="69"/>
                    </a:cubicBezTo>
                    <a:cubicBezTo>
                      <a:pt x="69" y="74"/>
                      <a:pt x="69" y="74"/>
                      <a:pt x="69" y="74"/>
                    </a:cubicBezTo>
                    <a:cubicBezTo>
                      <a:pt x="48" y="74"/>
                      <a:pt x="48" y="74"/>
                      <a:pt x="48" y="74"/>
                    </a:cubicBezTo>
                    <a:cubicBezTo>
                      <a:pt x="2" y="74"/>
                      <a:pt x="2" y="74"/>
                      <a:pt x="2" y="74"/>
                    </a:cubicBezTo>
                    <a:cubicBezTo>
                      <a:pt x="1" y="74"/>
                      <a:pt x="0" y="73"/>
                      <a:pt x="0" y="71"/>
                    </a:cubicBezTo>
                    <a:cubicBezTo>
                      <a:pt x="0" y="27"/>
                      <a:pt x="0" y="27"/>
                      <a:pt x="0" y="27"/>
                    </a:cubicBezTo>
                    <a:cubicBezTo>
                      <a:pt x="0" y="26"/>
                      <a:pt x="1" y="25"/>
                      <a:pt x="2" y="25"/>
                    </a:cubicBezTo>
                    <a:cubicBezTo>
                      <a:pt x="34" y="25"/>
                      <a:pt x="34" y="25"/>
                      <a:pt x="34" y="25"/>
                    </a:cubicBezTo>
                    <a:cubicBezTo>
                      <a:pt x="34" y="2"/>
                      <a:pt x="34" y="2"/>
                      <a:pt x="34" y="2"/>
                    </a:cubicBezTo>
                    <a:cubicBezTo>
                      <a:pt x="34" y="1"/>
                      <a:pt x="35" y="0"/>
                      <a:pt x="36" y="0"/>
                    </a:cubicBezTo>
                    <a:cubicBezTo>
                      <a:pt x="69" y="0"/>
                      <a:pt x="69" y="0"/>
                      <a:pt x="69" y="0"/>
                    </a:cubicBezTo>
                    <a:cubicBezTo>
                      <a:pt x="69" y="5"/>
                      <a:pt x="69" y="5"/>
                      <a:pt x="69" y="5"/>
                    </a:cubicBezTo>
                    <a:close/>
                    <a:moveTo>
                      <a:pt x="69" y="11"/>
                    </a:moveTo>
                    <a:cubicBezTo>
                      <a:pt x="48" y="11"/>
                      <a:pt x="48" y="11"/>
                      <a:pt x="48" y="11"/>
                    </a:cubicBezTo>
                    <a:cubicBezTo>
                      <a:pt x="46" y="11"/>
                      <a:pt x="45" y="12"/>
                      <a:pt x="45" y="14"/>
                    </a:cubicBezTo>
                    <a:cubicBezTo>
                      <a:pt x="45" y="27"/>
                      <a:pt x="45" y="27"/>
                      <a:pt x="45" y="27"/>
                    </a:cubicBezTo>
                    <a:cubicBezTo>
                      <a:pt x="45" y="29"/>
                      <a:pt x="46" y="30"/>
                      <a:pt x="48" y="30"/>
                    </a:cubicBezTo>
                    <a:cubicBezTo>
                      <a:pt x="69" y="30"/>
                      <a:pt x="69" y="30"/>
                      <a:pt x="69" y="30"/>
                    </a:cubicBezTo>
                    <a:cubicBezTo>
                      <a:pt x="69" y="25"/>
                      <a:pt x="69" y="25"/>
                      <a:pt x="69" y="25"/>
                    </a:cubicBezTo>
                    <a:cubicBezTo>
                      <a:pt x="50" y="25"/>
                      <a:pt x="50" y="25"/>
                      <a:pt x="50" y="25"/>
                    </a:cubicBezTo>
                    <a:cubicBezTo>
                      <a:pt x="50" y="16"/>
                      <a:pt x="50" y="16"/>
                      <a:pt x="50" y="16"/>
                    </a:cubicBezTo>
                    <a:cubicBezTo>
                      <a:pt x="69" y="16"/>
                      <a:pt x="69" y="16"/>
                      <a:pt x="69" y="16"/>
                    </a:cubicBezTo>
                    <a:lnTo>
                      <a:pt x="6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3" name="Freeform 180"/>
              <p:cNvSpPr>
                <a:spLocks noEditPoints="1"/>
              </p:cNvSpPr>
              <p:nvPr/>
            </p:nvSpPr>
            <p:spPr bwMode="auto">
              <a:xfrm>
                <a:off x="8740789" y="987432"/>
                <a:ext cx="361950" cy="52389"/>
              </a:xfrm>
              <a:custGeom>
                <a:avLst/>
                <a:gdLst>
                  <a:gd name="T0" fmla="*/ 80 w 160"/>
                  <a:gd name="T1" fmla="*/ 0 h 23"/>
                  <a:gd name="T2" fmla="*/ 158 w 160"/>
                  <a:gd name="T3" fmla="*/ 0 h 23"/>
                  <a:gd name="T4" fmla="*/ 160 w 160"/>
                  <a:gd name="T5" fmla="*/ 3 h 23"/>
                  <a:gd name="T6" fmla="*/ 160 w 160"/>
                  <a:gd name="T7" fmla="*/ 21 h 23"/>
                  <a:gd name="T8" fmla="*/ 158 w 160"/>
                  <a:gd name="T9" fmla="*/ 23 h 23"/>
                  <a:gd name="T10" fmla="*/ 80 w 160"/>
                  <a:gd name="T11" fmla="*/ 23 h 23"/>
                  <a:gd name="T12" fmla="*/ 80 w 160"/>
                  <a:gd name="T13" fmla="*/ 18 h 23"/>
                  <a:gd name="T14" fmla="*/ 155 w 160"/>
                  <a:gd name="T15" fmla="*/ 18 h 23"/>
                  <a:gd name="T16" fmla="*/ 155 w 160"/>
                  <a:gd name="T17" fmla="*/ 5 h 23"/>
                  <a:gd name="T18" fmla="*/ 80 w 160"/>
                  <a:gd name="T19" fmla="*/ 5 h 23"/>
                  <a:gd name="T20" fmla="*/ 80 w 160"/>
                  <a:gd name="T21" fmla="*/ 0 h 23"/>
                  <a:gd name="T22" fmla="*/ 3 w 160"/>
                  <a:gd name="T23" fmla="*/ 0 h 23"/>
                  <a:gd name="T24" fmla="*/ 80 w 160"/>
                  <a:gd name="T25" fmla="*/ 0 h 23"/>
                  <a:gd name="T26" fmla="*/ 80 w 160"/>
                  <a:gd name="T27" fmla="*/ 5 h 23"/>
                  <a:gd name="T28" fmla="*/ 5 w 160"/>
                  <a:gd name="T29" fmla="*/ 5 h 23"/>
                  <a:gd name="T30" fmla="*/ 5 w 160"/>
                  <a:gd name="T31" fmla="*/ 18 h 23"/>
                  <a:gd name="T32" fmla="*/ 80 w 160"/>
                  <a:gd name="T33" fmla="*/ 18 h 23"/>
                  <a:gd name="T34" fmla="*/ 80 w 160"/>
                  <a:gd name="T35" fmla="*/ 23 h 23"/>
                  <a:gd name="T36" fmla="*/ 3 w 160"/>
                  <a:gd name="T37" fmla="*/ 23 h 23"/>
                  <a:gd name="T38" fmla="*/ 0 w 160"/>
                  <a:gd name="T39" fmla="*/ 21 h 23"/>
                  <a:gd name="T40" fmla="*/ 0 w 160"/>
                  <a:gd name="T41" fmla="*/ 3 h 23"/>
                  <a:gd name="T42" fmla="*/ 3 w 160"/>
                  <a:gd name="T4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23">
                    <a:moveTo>
                      <a:pt x="80" y="0"/>
                    </a:moveTo>
                    <a:cubicBezTo>
                      <a:pt x="158" y="0"/>
                      <a:pt x="158" y="0"/>
                      <a:pt x="158" y="0"/>
                    </a:cubicBezTo>
                    <a:cubicBezTo>
                      <a:pt x="159" y="0"/>
                      <a:pt x="160" y="1"/>
                      <a:pt x="160" y="3"/>
                    </a:cubicBezTo>
                    <a:cubicBezTo>
                      <a:pt x="160" y="21"/>
                      <a:pt x="160" y="21"/>
                      <a:pt x="160" y="21"/>
                    </a:cubicBezTo>
                    <a:cubicBezTo>
                      <a:pt x="160" y="22"/>
                      <a:pt x="159" y="23"/>
                      <a:pt x="158" y="23"/>
                    </a:cubicBezTo>
                    <a:cubicBezTo>
                      <a:pt x="80" y="23"/>
                      <a:pt x="80" y="23"/>
                      <a:pt x="80" y="23"/>
                    </a:cubicBezTo>
                    <a:cubicBezTo>
                      <a:pt x="80" y="18"/>
                      <a:pt x="80" y="18"/>
                      <a:pt x="80" y="18"/>
                    </a:cubicBezTo>
                    <a:cubicBezTo>
                      <a:pt x="155" y="18"/>
                      <a:pt x="155" y="18"/>
                      <a:pt x="155" y="18"/>
                    </a:cubicBezTo>
                    <a:cubicBezTo>
                      <a:pt x="155" y="5"/>
                      <a:pt x="155" y="5"/>
                      <a:pt x="155" y="5"/>
                    </a:cubicBezTo>
                    <a:cubicBezTo>
                      <a:pt x="80" y="5"/>
                      <a:pt x="80" y="5"/>
                      <a:pt x="80" y="5"/>
                    </a:cubicBezTo>
                    <a:lnTo>
                      <a:pt x="80" y="0"/>
                    </a:lnTo>
                    <a:close/>
                    <a:moveTo>
                      <a:pt x="3" y="0"/>
                    </a:moveTo>
                    <a:cubicBezTo>
                      <a:pt x="80" y="0"/>
                      <a:pt x="80" y="0"/>
                      <a:pt x="80" y="0"/>
                    </a:cubicBezTo>
                    <a:cubicBezTo>
                      <a:pt x="80" y="5"/>
                      <a:pt x="80" y="5"/>
                      <a:pt x="80" y="5"/>
                    </a:cubicBezTo>
                    <a:cubicBezTo>
                      <a:pt x="5" y="5"/>
                      <a:pt x="5" y="5"/>
                      <a:pt x="5" y="5"/>
                    </a:cubicBezTo>
                    <a:cubicBezTo>
                      <a:pt x="5" y="18"/>
                      <a:pt x="5" y="18"/>
                      <a:pt x="5" y="18"/>
                    </a:cubicBezTo>
                    <a:cubicBezTo>
                      <a:pt x="80" y="18"/>
                      <a:pt x="80" y="18"/>
                      <a:pt x="80" y="18"/>
                    </a:cubicBezTo>
                    <a:cubicBezTo>
                      <a:pt x="80" y="23"/>
                      <a:pt x="80" y="23"/>
                      <a:pt x="80" y="23"/>
                    </a:cubicBezTo>
                    <a:cubicBezTo>
                      <a:pt x="3" y="23"/>
                      <a:pt x="3" y="23"/>
                      <a:pt x="3" y="23"/>
                    </a:cubicBezTo>
                    <a:cubicBezTo>
                      <a:pt x="1" y="23"/>
                      <a:pt x="0" y="22"/>
                      <a:pt x="0" y="21"/>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4" name="Freeform 182"/>
              <p:cNvSpPr>
                <a:spLocks noEditPoints="1"/>
              </p:cNvSpPr>
              <p:nvPr/>
            </p:nvSpPr>
            <p:spPr bwMode="auto">
              <a:xfrm>
                <a:off x="7004061" y="373066"/>
                <a:ext cx="257175" cy="230190"/>
              </a:xfrm>
              <a:custGeom>
                <a:avLst/>
                <a:gdLst>
                  <a:gd name="T0" fmla="*/ 57 w 114"/>
                  <a:gd name="T1" fmla="*/ 90 h 102"/>
                  <a:gd name="T2" fmla="*/ 64 w 114"/>
                  <a:gd name="T3" fmla="*/ 84 h 102"/>
                  <a:gd name="T4" fmla="*/ 86 w 114"/>
                  <a:gd name="T5" fmla="*/ 86 h 102"/>
                  <a:gd name="T6" fmla="*/ 87 w 114"/>
                  <a:gd name="T7" fmla="*/ 97 h 102"/>
                  <a:gd name="T8" fmla="*/ 89 w 114"/>
                  <a:gd name="T9" fmla="*/ 84 h 102"/>
                  <a:gd name="T10" fmla="*/ 109 w 114"/>
                  <a:gd name="T11" fmla="*/ 44 h 102"/>
                  <a:gd name="T12" fmla="*/ 104 w 114"/>
                  <a:gd name="T13" fmla="*/ 54 h 102"/>
                  <a:gd name="T14" fmla="*/ 91 w 114"/>
                  <a:gd name="T15" fmla="*/ 44 h 102"/>
                  <a:gd name="T16" fmla="*/ 83 w 114"/>
                  <a:gd name="T17" fmla="*/ 54 h 102"/>
                  <a:gd name="T18" fmla="*/ 70 w 114"/>
                  <a:gd name="T19" fmla="*/ 44 h 102"/>
                  <a:gd name="T20" fmla="*/ 61 w 114"/>
                  <a:gd name="T21" fmla="*/ 5 h 102"/>
                  <a:gd name="T22" fmla="*/ 64 w 114"/>
                  <a:gd name="T23" fmla="*/ 0 h 102"/>
                  <a:gd name="T24" fmla="*/ 73 w 114"/>
                  <a:gd name="T25" fmla="*/ 39 h 102"/>
                  <a:gd name="T26" fmla="*/ 81 w 114"/>
                  <a:gd name="T27" fmla="*/ 49 h 102"/>
                  <a:gd name="T28" fmla="*/ 94 w 114"/>
                  <a:gd name="T29" fmla="*/ 39 h 102"/>
                  <a:gd name="T30" fmla="*/ 102 w 114"/>
                  <a:gd name="T31" fmla="*/ 49 h 102"/>
                  <a:gd name="T32" fmla="*/ 111 w 114"/>
                  <a:gd name="T33" fmla="*/ 39 h 102"/>
                  <a:gd name="T34" fmla="*/ 111 w 114"/>
                  <a:gd name="T35" fmla="*/ 88 h 102"/>
                  <a:gd name="T36" fmla="*/ 92 w 114"/>
                  <a:gd name="T37" fmla="*/ 88 h 102"/>
                  <a:gd name="T38" fmla="*/ 89 w 114"/>
                  <a:gd name="T39" fmla="*/ 102 h 102"/>
                  <a:gd name="T40" fmla="*/ 81 w 114"/>
                  <a:gd name="T41" fmla="*/ 90 h 102"/>
                  <a:gd name="T42" fmla="*/ 64 w 114"/>
                  <a:gd name="T43" fmla="*/ 88 h 102"/>
                  <a:gd name="T44" fmla="*/ 62 w 114"/>
                  <a:gd name="T45" fmla="*/ 100 h 102"/>
                  <a:gd name="T46" fmla="*/ 57 w 114"/>
                  <a:gd name="T47" fmla="*/ 97 h 102"/>
                  <a:gd name="T48" fmla="*/ 20 w 114"/>
                  <a:gd name="T49" fmla="*/ 84 h 102"/>
                  <a:gd name="T50" fmla="*/ 27 w 114"/>
                  <a:gd name="T51" fmla="*/ 90 h 102"/>
                  <a:gd name="T52" fmla="*/ 28 w 114"/>
                  <a:gd name="T53" fmla="*/ 90 h 102"/>
                  <a:gd name="T54" fmla="*/ 35 w 114"/>
                  <a:gd name="T55" fmla="*/ 84 h 102"/>
                  <a:gd name="T56" fmla="*/ 57 w 114"/>
                  <a:gd name="T57" fmla="*/ 86 h 102"/>
                  <a:gd name="T58" fmla="*/ 57 w 114"/>
                  <a:gd name="T59" fmla="*/ 97 h 102"/>
                  <a:gd name="T60" fmla="*/ 52 w 114"/>
                  <a:gd name="T61" fmla="*/ 100 h 102"/>
                  <a:gd name="T62" fmla="*/ 50 w 114"/>
                  <a:gd name="T63" fmla="*/ 88 h 102"/>
                  <a:gd name="T64" fmla="*/ 32 w 114"/>
                  <a:gd name="T65" fmla="*/ 90 h 102"/>
                  <a:gd name="T66" fmla="*/ 25 w 114"/>
                  <a:gd name="T67" fmla="*/ 102 h 102"/>
                  <a:gd name="T68" fmla="*/ 22 w 114"/>
                  <a:gd name="T69" fmla="*/ 88 h 102"/>
                  <a:gd name="T70" fmla="*/ 3 w 114"/>
                  <a:gd name="T71" fmla="*/ 88 h 102"/>
                  <a:gd name="T72" fmla="*/ 3 w 114"/>
                  <a:gd name="T73" fmla="*/ 39 h 102"/>
                  <a:gd name="T74" fmla="*/ 12 w 114"/>
                  <a:gd name="T75" fmla="*/ 49 h 102"/>
                  <a:gd name="T76" fmla="*/ 20 w 114"/>
                  <a:gd name="T77" fmla="*/ 39 h 102"/>
                  <a:gd name="T78" fmla="*/ 33 w 114"/>
                  <a:gd name="T79" fmla="*/ 49 h 102"/>
                  <a:gd name="T80" fmla="*/ 41 w 114"/>
                  <a:gd name="T81" fmla="*/ 39 h 102"/>
                  <a:gd name="T82" fmla="*/ 50 w 114"/>
                  <a:gd name="T83" fmla="*/ 0 h 102"/>
                  <a:gd name="T84" fmla="*/ 53 w 114"/>
                  <a:gd name="T85" fmla="*/ 5 h 102"/>
                  <a:gd name="T86" fmla="*/ 43 w 114"/>
                  <a:gd name="T87" fmla="*/ 44 h 102"/>
                  <a:gd name="T88" fmla="*/ 31 w 114"/>
                  <a:gd name="T89" fmla="*/ 54 h 102"/>
                  <a:gd name="T90" fmla="*/ 22 w 114"/>
                  <a:gd name="T91" fmla="*/ 44 h 102"/>
                  <a:gd name="T92" fmla="*/ 10 w 114"/>
                  <a:gd name="T93" fmla="*/ 54 h 102"/>
                  <a:gd name="T94" fmla="*/ 5 w 114"/>
                  <a:gd name="T95" fmla="*/ 4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02">
                    <a:moveTo>
                      <a:pt x="57" y="97"/>
                    </a:moveTo>
                    <a:cubicBezTo>
                      <a:pt x="57" y="97"/>
                      <a:pt x="57" y="97"/>
                      <a:pt x="57" y="97"/>
                    </a:cubicBezTo>
                    <a:cubicBezTo>
                      <a:pt x="57" y="90"/>
                      <a:pt x="57" y="90"/>
                      <a:pt x="57" y="90"/>
                    </a:cubicBezTo>
                    <a:cubicBezTo>
                      <a:pt x="57" y="86"/>
                      <a:pt x="57" y="86"/>
                      <a:pt x="57" y="86"/>
                    </a:cubicBezTo>
                    <a:cubicBezTo>
                      <a:pt x="57" y="85"/>
                      <a:pt x="58" y="84"/>
                      <a:pt x="60" y="84"/>
                    </a:cubicBezTo>
                    <a:cubicBezTo>
                      <a:pt x="64" y="84"/>
                      <a:pt x="64" y="84"/>
                      <a:pt x="64" y="84"/>
                    </a:cubicBezTo>
                    <a:cubicBezTo>
                      <a:pt x="79" y="84"/>
                      <a:pt x="79" y="84"/>
                      <a:pt x="79" y="84"/>
                    </a:cubicBezTo>
                    <a:cubicBezTo>
                      <a:pt x="84" y="84"/>
                      <a:pt x="84" y="84"/>
                      <a:pt x="84" y="84"/>
                    </a:cubicBezTo>
                    <a:cubicBezTo>
                      <a:pt x="85" y="84"/>
                      <a:pt x="86" y="85"/>
                      <a:pt x="86" y="86"/>
                    </a:cubicBezTo>
                    <a:cubicBezTo>
                      <a:pt x="86" y="90"/>
                      <a:pt x="86" y="90"/>
                      <a:pt x="86" y="90"/>
                    </a:cubicBezTo>
                    <a:cubicBezTo>
                      <a:pt x="86" y="97"/>
                      <a:pt x="86" y="97"/>
                      <a:pt x="86" y="97"/>
                    </a:cubicBezTo>
                    <a:cubicBezTo>
                      <a:pt x="87" y="97"/>
                      <a:pt x="87" y="97"/>
                      <a:pt x="87" y="97"/>
                    </a:cubicBezTo>
                    <a:cubicBezTo>
                      <a:pt x="87" y="90"/>
                      <a:pt x="87" y="90"/>
                      <a:pt x="87" y="90"/>
                    </a:cubicBezTo>
                    <a:cubicBezTo>
                      <a:pt x="87" y="86"/>
                      <a:pt x="87" y="86"/>
                      <a:pt x="87" y="86"/>
                    </a:cubicBezTo>
                    <a:cubicBezTo>
                      <a:pt x="87" y="85"/>
                      <a:pt x="88" y="84"/>
                      <a:pt x="89" y="84"/>
                    </a:cubicBezTo>
                    <a:cubicBezTo>
                      <a:pt x="94" y="84"/>
                      <a:pt x="94" y="84"/>
                      <a:pt x="94" y="84"/>
                    </a:cubicBezTo>
                    <a:cubicBezTo>
                      <a:pt x="109" y="84"/>
                      <a:pt x="109" y="84"/>
                      <a:pt x="109" y="84"/>
                    </a:cubicBezTo>
                    <a:cubicBezTo>
                      <a:pt x="109" y="44"/>
                      <a:pt x="109" y="44"/>
                      <a:pt x="109" y="44"/>
                    </a:cubicBezTo>
                    <a:cubicBezTo>
                      <a:pt x="106" y="44"/>
                      <a:pt x="106" y="44"/>
                      <a:pt x="106" y="44"/>
                    </a:cubicBezTo>
                    <a:cubicBezTo>
                      <a:pt x="106" y="51"/>
                      <a:pt x="106" y="51"/>
                      <a:pt x="106" y="51"/>
                    </a:cubicBezTo>
                    <a:cubicBezTo>
                      <a:pt x="106" y="52"/>
                      <a:pt x="105" y="54"/>
                      <a:pt x="104" y="54"/>
                    </a:cubicBezTo>
                    <a:cubicBezTo>
                      <a:pt x="94" y="54"/>
                      <a:pt x="94" y="54"/>
                      <a:pt x="94" y="54"/>
                    </a:cubicBezTo>
                    <a:cubicBezTo>
                      <a:pt x="93" y="54"/>
                      <a:pt x="91" y="52"/>
                      <a:pt x="91" y="51"/>
                    </a:cubicBezTo>
                    <a:cubicBezTo>
                      <a:pt x="91" y="44"/>
                      <a:pt x="91" y="44"/>
                      <a:pt x="91" y="44"/>
                    </a:cubicBezTo>
                    <a:cubicBezTo>
                      <a:pt x="85" y="44"/>
                      <a:pt x="85" y="44"/>
                      <a:pt x="85" y="44"/>
                    </a:cubicBezTo>
                    <a:cubicBezTo>
                      <a:pt x="85" y="51"/>
                      <a:pt x="85" y="51"/>
                      <a:pt x="85" y="51"/>
                    </a:cubicBezTo>
                    <a:cubicBezTo>
                      <a:pt x="85" y="52"/>
                      <a:pt x="84" y="54"/>
                      <a:pt x="83" y="54"/>
                    </a:cubicBezTo>
                    <a:cubicBezTo>
                      <a:pt x="73" y="54"/>
                      <a:pt x="73" y="54"/>
                      <a:pt x="73" y="54"/>
                    </a:cubicBezTo>
                    <a:cubicBezTo>
                      <a:pt x="72" y="54"/>
                      <a:pt x="70" y="52"/>
                      <a:pt x="70" y="51"/>
                    </a:cubicBezTo>
                    <a:cubicBezTo>
                      <a:pt x="70" y="44"/>
                      <a:pt x="70" y="44"/>
                      <a:pt x="70" y="44"/>
                    </a:cubicBezTo>
                    <a:cubicBezTo>
                      <a:pt x="64" y="44"/>
                      <a:pt x="64" y="44"/>
                      <a:pt x="64" y="44"/>
                    </a:cubicBezTo>
                    <a:cubicBezTo>
                      <a:pt x="62" y="44"/>
                      <a:pt x="61" y="43"/>
                      <a:pt x="61" y="41"/>
                    </a:cubicBezTo>
                    <a:cubicBezTo>
                      <a:pt x="61" y="5"/>
                      <a:pt x="61" y="5"/>
                      <a:pt x="61" y="5"/>
                    </a:cubicBezTo>
                    <a:cubicBezTo>
                      <a:pt x="57" y="5"/>
                      <a:pt x="57" y="5"/>
                      <a:pt x="57" y="5"/>
                    </a:cubicBezTo>
                    <a:cubicBezTo>
                      <a:pt x="57" y="0"/>
                      <a:pt x="57" y="0"/>
                      <a:pt x="57" y="0"/>
                    </a:cubicBezTo>
                    <a:cubicBezTo>
                      <a:pt x="64" y="0"/>
                      <a:pt x="64" y="0"/>
                      <a:pt x="64" y="0"/>
                    </a:cubicBezTo>
                    <a:cubicBezTo>
                      <a:pt x="65" y="0"/>
                      <a:pt x="66" y="1"/>
                      <a:pt x="66" y="2"/>
                    </a:cubicBezTo>
                    <a:cubicBezTo>
                      <a:pt x="66" y="39"/>
                      <a:pt x="66" y="39"/>
                      <a:pt x="66" y="39"/>
                    </a:cubicBezTo>
                    <a:cubicBezTo>
                      <a:pt x="73" y="39"/>
                      <a:pt x="73" y="39"/>
                      <a:pt x="73" y="39"/>
                    </a:cubicBezTo>
                    <a:cubicBezTo>
                      <a:pt x="74" y="39"/>
                      <a:pt x="75" y="40"/>
                      <a:pt x="75" y="41"/>
                    </a:cubicBezTo>
                    <a:cubicBezTo>
                      <a:pt x="75" y="49"/>
                      <a:pt x="75" y="49"/>
                      <a:pt x="75" y="49"/>
                    </a:cubicBezTo>
                    <a:cubicBezTo>
                      <a:pt x="81" y="49"/>
                      <a:pt x="81" y="49"/>
                      <a:pt x="81" y="49"/>
                    </a:cubicBezTo>
                    <a:cubicBezTo>
                      <a:pt x="81" y="41"/>
                      <a:pt x="81" y="41"/>
                      <a:pt x="81" y="41"/>
                    </a:cubicBezTo>
                    <a:cubicBezTo>
                      <a:pt x="81" y="40"/>
                      <a:pt x="82" y="39"/>
                      <a:pt x="83" y="39"/>
                    </a:cubicBezTo>
                    <a:cubicBezTo>
                      <a:pt x="94" y="39"/>
                      <a:pt x="94" y="39"/>
                      <a:pt x="94" y="39"/>
                    </a:cubicBezTo>
                    <a:cubicBezTo>
                      <a:pt x="95" y="39"/>
                      <a:pt x="96" y="40"/>
                      <a:pt x="96" y="41"/>
                    </a:cubicBezTo>
                    <a:cubicBezTo>
                      <a:pt x="96" y="49"/>
                      <a:pt x="96" y="49"/>
                      <a:pt x="96" y="49"/>
                    </a:cubicBezTo>
                    <a:cubicBezTo>
                      <a:pt x="102" y="49"/>
                      <a:pt x="102" y="49"/>
                      <a:pt x="102" y="49"/>
                    </a:cubicBezTo>
                    <a:cubicBezTo>
                      <a:pt x="102" y="41"/>
                      <a:pt x="102" y="41"/>
                      <a:pt x="102" y="41"/>
                    </a:cubicBezTo>
                    <a:cubicBezTo>
                      <a:pt x="102" y="40"/>
                      <a:pt x="103" y="39"/>
                      <a:pt x="104" y="39"/>
                    </a:cubicBezTo>
                    <a:cubicBezTo>
                      <a:pt x="111" y="39"/>
                      <a:pt x="111" y="39"/>
                      <a:pt x="111" y="39"/>
                    </a:cubicBezTo>
                    <a:cubicBezTo>
                      <a:pt x="113" y="39"/>
                      <a:pt x="114" y="40"/>
                      <a:pt x="114" y="41"/>
                    </a:cubicBezTo>
                    <a:cubicBezTo>
                      <a:pt x="114" y="86"/>
                      <a:pt x="114" y="86"/>
                      <a:pt x="114" y="86"/>
                    </a:cubicBezTo>
                    <a:cubicBezTo>
                      <a:pt x="114" y="87"/>
                      <a:pt x="113" y="88"/>
                      <a:pt x="111" y="88"/>
                    </a:cubicBezTo>
                    <a:cubicBezTo>
                      <a:pt x="109" y="88"/>
                      <a:pt x="109" y="88"/>
                      <a:pt x="109" y="88"/>
                    </a:cubicBezTo>
                    <a:cubicBezTo>
                      <a:pt x="94" y="88"/>
                      <a:pt x="94" y="88"/>
                      <a:pt x="94" y="88"/>
                    </a:cubicBezTo>
                    <a:cubicBezTo>
                      <a:pt x="92" y="88"/>
                      <a:pt x="92" y="88"/>
                      <a:pt x="92" y="88"/>
                    </a:cubicBezTo>
                    <a:cubicBezTo>
                      <a:pt x="92" y="90"/>
                      <a:pt x="92" y="90"/>
                      <a:pt x="92" y="90"/>
                    </a:cubicBezTo>
                    <a:cubicBezTo>
                      <a:pt x="92" y="100"/>
                      <a:pt x="92" y="100"/>
                      <a:pt x="92" y="100"/>
                    </a:cubicBezTo>
                    <a:cubicBezTo>
                      <a:pt x="92" y="101"/>
                      <a:pt x="91" y="102"/>
                      <a:pt x="89" y="102"/>
                    </a:cubicBezTo>
                    <a:cubicBezTo>
                      <a:pt x="84" y="102"/>
                      <a:pt x="84" y="102"/>
                      <a:pt x="84" y="102"/>
                    </a:cubicBezTo>
                    <a:cubicBezTo>
                      <a:pt x="83" y="102"/>
                      <a:pt x="81" y="101"/>
                      <a:pt x="81" y="100"/>
                    </a:cubicBezTo>
                    <a:cubicBezTo>
                      <a:pt x="81" y="90"/>
                      <a:pt x="81" y="90"/>
                      <a:pt x="81" y="90"/>
                    </a:cubicBezTo>
                    <a:cubicBezTo>
                      <a:pt x="81" y="88"/>
                      <a:pt x="81" y="88"/>
                      <a:pt x="81" y="88"/>
                    </a:cubicBezTo>
                    <a:cubicBezTo>
                      <a:pt x="79" y="88"/>
                      <a:pt x="79" y="88"/>
                      <a:pt x="79" y="88"/>
                    </a:cubicBezTo>
                    <a:cubicBezTo>
                      <a:pt x="64" y="88"/>
                      <a:pt x="64" y="88"/>
                      <a:pt x="64" y="88"/>
                    </a:cubicBezTo>
                    <a:cubicBezTo>
                      <a:pt x="62" y="88"/>
                      <a:pt x="62" y="88"/>
                      <a:pt x="62" y="88"/>
                    </a:cubicBezTo>
                    <a:cubicBezTo>
                      <a:pt x="62" y="90"/>
                      <a:pt x="62" y="90"/>
                      <a:pt x="62" y="90"/>
                    </a:cubicBezTo>
                    <a:cubicBezTo>
                      <a:pt x="62" y="100"/>
                      <a:pt x="62" y="100"/>
                      <a:pt x="62" y="100"/>
                    </a:cubicBezTo>
                    <a:cubicBezTo>
                      <a:pt x="62" y="101"/>
                      <a:pt x="61" y="102"/>
                      <a:pt x="60" y="102"/>
                    </a:cubicBezTo>
                    <a:cubicBezTo>
                      <a:pt x="57" y="102"/>
                      <a:pt x="57" y="102"/>
                      <a:pt x="57" y="102"/>
                    </a:cubicBezTo>
                    <a:lnTo>
                      <a:pt x="57" y="97"/>
                    </a:lnTo>
                    <a:close/>
                    <a:moveTo>
                      <a:pt x="5" y="44"/>
                    </a:moveTo>
                    <a:cubicBezTo>
                      <a:pt x="5" y="84"/>
                      <a:pt x="5" y="84"/>
                      <a:pt x="5" y="84"/>
                    </a:cubicBezTo>
                    <a:cubicBezTo>
                      <a:pt x="20" y="84"/>
                      <a:pt x="20" y="84"/>
                      <a:pt x="20" y="84"/>
                    </a:cubicBezTo>
                    <a:cubicBezTo>
                      <a:pt x="25" y="84"/>
                      <a:pt x="25" y="84"/>
                      <a:pt x="25" y="84"/>
                    </a:cubicBezTo>
                    <a:cubicBezTo>
                      <a:pt x="26" y="84"/>
                      <a:pt x="27" y="85"/>
                      <a:pt x="27" y="86"/>
                    </a:cubicBezTo>
                    <a:cubicBezTo>
                      <a:pt x="27" y="90"/>
                      <a:pt x="27" y="90"/>
                      <a:pt x="27" y="90"/>
                    </a:cubicBezTo>
                    <a:cubicBezTo>
                      <a:pt x="27" y="97"/>
                      <a:pt x="27" y="97"/>
                      <a:pt x="27" y="97"/>
                    </a:cubicBezTo>
                    <a:cubicBezTo>
                      <a:pt x="28" y="97"/>
                      <a:pt x="28" y="97"/>
                      <a:pt x="28" y="97"/>
                    </a:cubicBezTo>
                    <a:cubicBezTo>
                      <a:pt x="28" y="90"/>
                      <a:pt x="28" y="90"/>
                      <a:pt x="28" y="90"/>
                    </a:cubicBezTo>
                    <a:cubicBezTo>
                      <a:pt x="28" y="86"/>
                      <a:pt x="28" y="86"/>
                      <a:pt x="28" y="86"/>
                    </a:cubicBezTo>
                    <a:cubicBezTo>
                      <a:pt x="28" y="85"/>
                      <a:pt x="29" y="84"/>
                      <a:pt x="30" y="84"/>
                    </a:cubicBezTo>
                    <a:cubicBezTo>
                      <a:pt x="35" y="84"/>
                      <a:pt x="35" y="84"/>
                      <a:pt x="35" y="84"/>
                    </a:cubicBezTo>
                    <a:cubicBezTo>
                      <a:pt x="50" y="84"/>
                      <a:pt x="50" y="84"/>
                      <a:pt x="50" y="84"/>
                    </a:cubicBezTo>
                    <a:cubicBezTo>
                      <a:pt x="54" y="84"/>
                      <a:pt x="54" y="84"/>
                      <a:pt x="54" y="84"/>
                    </a:cubicBezTo>
                    <a:cubicBezTo>
                      <a:pt x="56" y="84"/>
                      <a:pt x="57" y="85"/>
                      <a:pt x="57" y="86"/>
                    </a:cubicBezTo>
                    <a:cubicBezTo>
                      <a:pt x="57" y="90"/>
                      <a:pt x="57" y="90"/>
                      <a:pt x="57" y="90"/>
                    </a:cubicBezTo>
                    <a:cubicBezTo>
                      <a:pt x="57" y="97"/>
                      <a:pt x="57" y="97"/>
                      <a:pt x="57" y="97"/>
                    </a:cubicBezTo>
                    <a:cubicBezTo>
                      <a:pt x="57" y="97"/>
                      <a:pt x="57" y="97"/>
                      <a:pt x="57" y="97"/>
                    </a:cubicBezTo>
                    <a:cubicBezTo>
                      <a:pt x="57" y="102"/>
                      <a:pt x="57" y="102"/>
                      <a:pt x="57" y="102"/>
                    </a:cubicBezTo>
                    <a:cubicBezTo>
                      <a:pt x="54" y="102"/>
                      <a:pt x="54" y="102"/>
                      <a:pt x="54" y="102"/>
                    </a:cubicBezTo>
                    <a:cubicBezTo>
                      <a:pt x="53" y="102"/>
                      <a:pt x="52" y="101"/>
                      <a:pt x="52" y="100"/>
                    </a:cubicBezTo>
                    <a:cubicBezTo>
                      <a:pt x="52" y="90"/>
                      <a:pt x="52" y="90"/>
                      <a:pt x="52" y="90"/>
                    </a:cubicBezTo>
                    <a:cubicBezTo>
                      <a:pt x="52" y="88"/>
                      <a:pt x="52" y="88"/>
                      <a:pt x="52" y="88"/>
                    </a:cubicBezTo>
                    <a:cubicBezTo>
                      <a:pt x="50" y="88"/>
                      <a:pt x="50" y="88"/>
                      <a:pt x="50" y="88"/>
                    </a:cubicBezTo>
                    <a:cubicBezTo>
                      <a:pt x="35" y="88"/>
                      <a:pt x="35" y="88"/>
                      <a:pt x="35" y="88"/>
                    </a:cubicBezTo>
                    <a:cubicBezTo>
                      <a:pt x="32" y="88"/>
                      <a:pt x="32" y="88"/>
                      <a:pt x="32" y="88"/>
                    </a:cubicBezTo>
                    <a:cubicBezTo>
                      <a:pt x="32" y="90"/>
                      <a:pt x="32" y="90"/>
                      <a:pt x="32" y="90"/>
                    </a:cubicBezTo>
                    <a:cubicBezTo>
                      <a:pt x="32" y="100"/>
                      <a:pt x="32" y="100"/>
                      <a:pt x="32" y="100"/>
                    </a:cubicBezTo>
                    <a:cubicBezTo>
                      <a:pt x="32" y="101"/>
                      <a:pt x="31" y="102"/>
                      <a:pt x="30" y="102"/>
                    </a:cubicBezTo>
                    <a:cubicBezTo>
                      <a:pt x="25" y="102"/>
                      <a:pt x="25" y="102"/>
                      <a:pt x="25" y="102"/>
                    </a:cubicBezTo>
                    <a:cubicBezTo>
                      <a:pt x="23" y="102"/>
                      <a:pt x="22" y="101"/>
                      <a:pt x="22" y="100"/>
                    </a:cubicBezTo>
                    <a:cubicBezTo>
                      <a:pt x="22" y="90"/>
                      <a:pt x="22" y="90"/>
                      <a:pt x="22" y="90"/>
                    </a:cubicBezTo>
                    <a:cubicBezTo>
                      <a:pt x="22" y="88"/>
                      <a:pt x="22" y="88"/>
                      <a:pt x="22" y="88"/>
                    </a:cubicBezTo>
                    <a:cubicBezTo>
                      <a:pt x="20" y="88"/>
                      <a:pt x="20" y="88"/>
                      <a:pt x="20" y="88"/>
                    </a:cubicBezTo>
                    <a:cubicBezTo>
                      <a:pt x="5" y="88"/>
                      <a:pt x="5" y="88"/>
                      <a:pt x="5" y="88"/>
                    </a:cubicBezTo>
                    <a:cubicBezTo>
                      <a:pt x="3" y="88"/>
                      <a:pt x="3" y="88"/>
                      <a:pt x="3" y="88"/>
                    </a:cubicBezTo>
                    <a:cubicBezTo>
                      <a:pt x="1" y="88"/>
                      <a:pt x="0" y="87"/>
                      <a:pt x="0" y="86"/>
                    </a:cubicBezTo>
                    <a:cubicBezTo>
                      <a:pt x="0" y="41"/>
                      <a:pt x="0" y="41"/>
                      <a:pt x="0" y="41"/>
                    </a:cubicBezTo>
                    <a:cubicBezTo>
                      <a:pt x="0" y="40"/>
                      <a:pt x="1" y="39"/>
                      <a:pt x="3" y="39"/>
                    </a:cubicBezTo>
                    <a:cubicBezTo>
                      <a:pt x="10" y="39"/>
                      <a:pt x="10" y="39"/>
                      <a:pt x="10" y="39"/>
                    </a:cubicBezTo>
                    <a:cubicBezTo>
                      <a:pt x="11" y="39"/>
                      <a:pt x="12" y="40"/>
                      <a:pt x="12" y="41"/>
                    </a:cubicBezTo>
                    <a:cubicBezTo>
                      <a:pt x="12" y="49"/>
                      <a:pt x="12" y="49"/>
                      <a:pt x="12" y="49"/>
                    </a:cubicBezTo>
                    <a:cubicBezTo>
                      <a:pt x="18" y="49"/>
                      <a:pt x="18" y="49"/>
                      <a:pt x="18" y="49"/>
                    </a:cubicBezTo>
                    <a:cubicBezTo>
                      <a:pt x="18" y="41"/>
                      <a:pt x="18" y="41"/>
                      <a:pt x="18" y="41"/>
                    </a:cubicBezTo>
                    <a:cubicBezTo>
                      <a:pt x="18" y="40"/>
                      <a:pt x="19" y="39"/>
                      <a:pt x="20" y="39"/>
                    </a:cubicBezTo>
                    <a:cubicBezTo>
                      <a:pt x="31" y="39"/>
                      <a:pt x="31" y="39"/>
                      <a:pt x="31" y="39"/>
                    </a:cubicBezTo>
                    <a:cubicBezTo>
                      <a:pt x="32" y="39"/>
                      <a:pt x="33" y="40"/>
                      <a:pt x="33" y="41"/>
                    </a:cubicBezTo>
                    <a:cubicBezTo>
                      <a:pt x="33" y="49"/>
                      <a:pt x="33" y="49"/>
                      <a:pt x="33" y="49"/>
                    </a:cubicBezTo>
                    <a:cubicBezTo>
                      <a:pt x="39" y="49"/>
                      <a:pt x="39" y="49"/>
                      <a:pt x="39" y="49"/>
                    </a:cubicBezTo>
                    <a:cubicBezTo>
                      <a:pt x="39" y="41"/>
                      <a:pt x="39" y="41"/>
                      <a:pt x="39" y="41"/>
                    </a:cubicBezTo>
                    <a:cubicBezTo>
                      <a:pt x="39" y="40"/>
                      <a:pt x="40" y="39"/>
                      <a:pt x="41" y="39"/>
                    </a:cubicBezTo>
                    <a:cubicBezTo>
                      <a:pt x="48" y="39"/>
                      <a:pt x="48" y="39"/>
                      <a:pt x="48" y="39"/>
                    </a:cubicBezTo>
                    <a:cubicBezTo>
                      <a:pt x="48" y="2"/>
                      <a:pt x="48" y="2"/>
                      <a:pt x="48" y="2"/>
                    </a:cubicBezTo>
                    <a:cubicBezTo>
                      <a:pt x="48" y="1"/>
                      <a:pt x="49" y="0"/>
                      <a:pt x="50" y="0"/>
                    </a:cubicBezTo>
                    <a:cubicBezTo>
                      <a:pt x="57" y="0"/>
                      <a:pt x="57" y="0"/>
                      <a:pt x="57" y="0"/>
                    </a:cubicBezTo>
                    <a:cubicBezTo>
                      <a:pt x="57" y="5"/>
                      <a:pt x="57" y="5"/>
                      <a:pt x="57" y="5"/>
                    </a:cubicBezTo>
                    <a:cubicBezTo>
                      <a:pt x="53" y="5"/>
                      <a:pt x="53" y="5"/>
                      <a:pt x="53" y="5"/>
                    </a:cubicBezTo>
                    <a:cubicBezTo>
                      <a:pt x="53" y="41"/>
                      <a:pt x="53" y="41"/>
                      <a:pt x="53" y="41"/>
                    </a:cubicBezTo>
                    <a:cubicBezTo>
                      <a:pt x="53" y="43"/>
                      <a:pt x="52" y="44"/>
                      <a:pt x="50" y="44"/>
                    </a:cubicBezTo>
                    <a:cubicBezTo>
                      <a:pt x="43" y="44"/>
                      <a:pt x="43" y="44"/>
                      <a:pt x="43" y="44"/>
                    </a:cubicBezTo>
                    <a:cubicBezTo>
                      <a:pt x="43" y="51"/>
                      <a:pt x="43" y="51"/>
                      <a:pt x="43" y="51"/>
                    </a:cubicBezTo>
                    <a:cubicBezTo>
                      <a:pt x="43" y="52"/>
                      <a:pt x="42" y="54"/>
                      <a:pt x="41" y="54"/>
                    </a:cubicBezTo>
                    <a:cubicBezTo>
                      <a:pt x="31" y="54"/>
                      <a:pt x="31" y="54"/>
                      <a:pt x="31" y="54"/>
                    </a:cubicBezTo>
                    <a:cubicBezTo>
                      <a:pt x="29" y="54"/>
                      <a:pt x="28" y="52"/>
                      <a:pt x="28" y="51"/>
                    </a:cubicBezTo>
                    <a:cubicBezTo>
                      <a:pt x="28" y="44"/>
                      <a:pt x="28" y="44"/>
                      <a:pt x="28" y="44"/>
                    </a:cubicBezTo>
                    <a:cubicBezTo>
                      <a:pt x="22" y="44"/>
                      <a:pt x="22" y="44"/>
                      <a:pt x="22" y="44"/>
                    </a:cubicBezTo>
                    <a:cubicBezTo>
                      <a:pt x="22" y="51"/>
                      <a:pt x="22" y="51"/>
                      <a:pt x="22" y="51"/>
                    </a:cubicBezTo>
                    <a:cubicBezTo>
                      <a:pt x="22" y="52"/>
                      <a:pt x="21" y="54"/>
                      <a:pt x="20" y="54"/>
                    </a:cubicBezTo>
                    <a:cubicBezTo>
                      <a:pt x="10" y="54"/>
                      <a:pt x="10" y="54"/>
                      <a:pt x="10" y="54"/>
                    </a:cubicBezTo>
                    <a:cubicBezTo>
                      <a:pt x="8" y="54"/>
                      <a:pt x="7" y="52"/>
                      <a:pt x="7" y="51"/>
                    </a:cubicBezTo>
                    <a:cubicBezTo>
                      <a:pt x="7" y="44"/>
                      <a:pt x="7" y="44"/>
                      <a:pt x="7" y="44"/>
                    </a:cubicBezTo>
                    <a:lnTo>
                      <a:pt x="5"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5" name="Freeform 183"/>
              <p:cNvSpPr>
                <a:spLocks noEditPoints="1"/>
              </p:cNvSpPr>
              <p:nvPr/>
            </p:nvSpPr>
            <p:spPr bwMode="auto">
              <a:xfrm>
                <a:off x="6953262" y="571504"/>
                <a:ext cx="357189" cy="190502"/>
              </a:xfrm>
              <a:custGeom>
                <a:avLst/>
                <a:gdLst>
                  <a:gd name="T0" fmla="*/ 148 w 158"/>
                  <a:gd name="T1" fmla="*/ 5 h 84"/>
                  <a:gd name="T2" fmla="*/ 146 w 158"/>
                  <a:gd name="T3" fmla="*/ 18 h 84"/>
                  <a:gd name="T4" fmla="*/ 131 w 158"/>
                  <a:gd name="T5" fmla="*/ 18 h 84"/>
                  <a:gd name="T6" fmla="*/ 129 w 158"/>
                  <a:gd name="T7" fmla="*/ 5 h 84"/>
                  <a:gd name="T8" fmla="*/ 118 w 158"/>
                  <a:gd name="T9" fmla="*/ 16 h 84"/>
                  <a:gd name="T10" fmla="*/ 101 w 158"/>
                  <a:gd name="T11" fmla="*/ 18 h 84"/>
                  <a:gd name="T12" fmla="*/ 99 w 158"/>
                  <a:gd name="T13" fmla="*/ 5 h 84"/>
                  <a:gd name="T14" fmla="*/ 89 w 158"/>
                  <a:gd name="T15" fmla="*/ 16 h 84"/>
                  <a:gd name="T16" fmla="*/ 79 w 158"/>
                  <a:gd name="T17" fmla="*/ 18 h 84"/>
                  <a:gd name="T18" fmla="*/ 84 w 158"/>
                  <a:gd name="T19" fmla="*/ 14 h 84"/>
                  <a:gd name="T20" fmla="*/ 86 w 158"/>
                  <a:gd name="T21" fmla="*/ 0 h 84"/>
                  <a:gd name="T22" fmla="*/ 104 w 158"/>
                  <a:gd name="T23" fmla="*/ 2 h 84"/>
                  <a:gd name="T24" fmla="*/ 113 w 158"/>
                  <a:gd name="T25" fmla="*/ 14 h 84"/>
                  <a:gd name="T26" fmla="*/ 116 w 158"/>
                  <a:gd name="T27" fmla="*/ 0 h 84"/>
                  <a:gd name="T28" fmla="*/ 133 w 158"/>
                  <a:gd name="T29" fmla="*/ 2 h 84"/>
                  <a:gd name="T30" fmla="*/ 143 w 158"/>
                  <a:gd name="T31" fmla="*/ 14 h 84"/>
                  <a:gd name="T32" fmla="*/ 146 w 158"/>
                  <a:gd name="T33" fmla="*/ 0 h 84"/>
                  <a:gd name="T34" fmla="*/ 158 w 158"/>
                  <a:gd name="T35" fmla="*/ 2 h 84"/>
                  <a:gd name="T36" fmla="*/ 156 w 158"/>
                  <a:gd name="T37" fmla="*/ 84 h 84"/>
                  <a:gd name="T38" fmla="*/ 99 w 158"/>
                  <a:gd name="T39" fmla="*/ 82 h 84"/>
                  <a:gd name="T40" fmla="*/ 79 w 158"/>
                  <a:gd name="T41" fmla="*/ 53 h 84"/>
                  <a:gd name="T42" fmla="*/ 101 w 158"/>
                  <a:gd name="T43" fmla="*/ 48 h 84"/>
                  <a:gd name="T44" fmla="*/ 103 w 158"/>
                  <a:gd name="T45" fmla="*/ 79 h 84"/>
                  <a:gd name="T46" fmla="*/ 153 w 158"/>
                  <a:gd name="T47" fmla="*/ 5 h 84"/>
                  <a:gd name="T48" fmla="*/ 72 w 158"/>
                  <a:gd name="T49" fmla="*/ 18 h 84"/>
                  <a:gd name="T50" fmla="*/ 69 w 158"/>
                  <a:gd name="T51" fmla="*/ 5 h 84"/>
                  <a:gd name="T52" fmla="*/ 59 w 158"/>
                  <a:gd name="T53" fmla="*/ 16 h 84"/>
                  <a:gd name="T54" fmla="*/ 42 w 158"/>
                  <a:gd name="T55" fmla="*/ 18 h 84"/>
                  <a:gd name="T56" fmla="*/ 40 w 158"/>
                  <a:gd name="T57" fmla="*/ 5 h 84"/>
                  <a:gd name="T58" fmla="*/ 29 w 158"/>
                  <a:gd name="T59" fmla="*/ 16 h 84"/>
                  <a:gd name="T60" fmla="*/ 25 w 158"/>
                  <a:gd name="T61" fmla="*/ 18 h 84"/>
                  <a:gd name="T62" fmla="*/ 10 w 158"/>
                  <a:gd name="T63" fmla="*/ 16 h 84"/>
                  <a:gd name="T64" fmla="*/ 5 w 158"/>
                  <a:gd name="T65" fmla="*/ 5 h 84"/>
                  <a:gd name="T66" fmla="*/ 58 w 158"/>
                  <a:gd name="T67" fmla="*/ 79 h 84"/>
                  <a:gd name="T68" fmla="*/ 61 w 158"/>
                  <a:gd name="T69" fmla="*/ 48 h 84"/>
                  <a:gd name="T70" fmla="*/ 79 w 158"/>
                  <a:gd name="T71" fmla="*/ 53 h 84"/>
                  <a:gd name="T72" fmla="*/ 63 w 158"/>
                  <a:gd name="T73" fmla="*/ 82 h 84"/>
                  <a:gd name="T74" fmla="*/ 2 w 158"/>
                  <a:gd name="T75" fmla="*/ 84 h 84"/>
                  <a:gd name="T76" fmla="*/ 0 w 158"/>
                  <a:gd name="T77" fmla="*/ 2 h 84"/>
                  <a:gd name="T78" fmla="*/ 12 w 158"/>
                  <a:gd name="T79" fmla="*/ 0 h 84"/>
                  <a:gd name="T80" fmla="*/ 15 w 158"/>
                  <a:gd name="T81" fmla="*/ 14 h 84"/>
                  <a:gd name="T82" fmla="*/ 24 w 158"/>
                  <a:gd name="T83" fmla="*/ 2 h 84"/>
                  <a:gd name="T84" fmla="*/ 42 w 158"/>
                  <a:gd name="T85" fmla="*/ 0 h 84"/>
                  <a:gd name="T86" fmla="*/ 44 w 158"/>
                  <a:gd name="T87" fmla="*/ 14 h 84"/>
                  <a:gd name="T88" fmla="*/ 54 w 158"/>
                  <a:gd name="T89" fmla="*/ 2 h 84"/>
                  <a:gd name="T90" fmla="*/ 72 w 158"/>
                  <a:gd name="T91" fmla="*/ 0 h 84"/>
                  <a:gd name="T92" fmla="*/ 74 w 158"/>
                  <a:gd name="T93" fmla="*/ 14 h 84"/>
                  <a:gd name="T94" fmla="*/ 79 w 158"/>
                  <a:gd name="T95"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8" h="84">
                    <a:moveTo>
                      <a:pt x="153" y="5"/>
                    </a:moveTo>
                    <a:cubicBezTo>
                      <a:pt x="148" y="5"/>
                      <a:pt x="148" y="5"/>
                      <a:pt x="148" y="5"/>
                    </a:cubicBezTo>
                    <a:cubicBezTo>
                      <a:pt x="148" y="16"/>
                      <a:pt x="148" y="16"/>
                      <a:pt x="148" y="16"/>
                    </a:cubicBezTo>
                    <a:cubicBezTo>
                      <a:pt x="148" y="17"/>
                      <a:pt x="147" y="18"/>
                      <a:pt x="146" y="18"/>
                    </a:cubicBezTo>
                    <a:cubicBezTo>
                      <a:pt x="133" y="18"/>
                      <a:pt x="133" y="18"/>
                      <a:pt x="133" y="18"/>
                    </a:cubicBezTo>
                    <a:cubicBezTo>
                      <a:pt x="131" y="18"/>
                      <a:pt x="131" y="18"/>
                      <a:pt x="131" y="18"/>
                    </a:cubicBezTo>
                    <a:cubicBezTo>
                      <a:pt x="130" y="18"/>
                      <a:pt x="129" y="17"/>
                      <a:pt x="129" y="16"/>
                    </a:cubicBezTo>
                    <a:cubicBezTo>
                      <a:pt x="129" y="5"/>
                      <a:pt x="129" y="5"/>
                      <a:pt x="129" y="5"/>
                    </a:cubicBezTo>
                    <a:cubicBezTo>
                      <a:pt x="118" y="5"/>
                      <a:pt x="118" y="5"/>
                      <a:pt x="118" y="5"/>
                    </a:cubicBezTo>
                    <a:cubicBezTo>
                      <a:pt x="118" y="16"/>
                      <a:pt x="118" y="16"/>
                      <a:pt x="118" y="16"/>
                    </a:cubicBezTo>
                    <a:cubicBezTo>
                      <a:pt x="118" y="17"/>
                      <a:pt x="117" y="18"/>
                      <a:pt x="116" y="18"/>
                    </a:cubicBezTo>
                    <a:cubicBezTo>
                      <a:pt x="101" y="18"/>
                      <a:pt x="101" y="18"/>
                      <a:pt x="101" y="18"/>
                    </a:cubicBezTo>
                    <a:cubicBezTo>
                      <a:pt x="100" y="18"/>
                      <a:pt x="99" y="17"/>
                      <a:pt x="99" y="16"/>
                    </a:cubicBezTo>
                    <a:cubicBezTo>
                      <a:pt x="99" y="5"/>
                      <a:pt x="99" y="5"/>
                      <a:pt x="99" y="5"/>
                    </a:cubicBezTo>
                    <a:cubicBezTo>
                      <a:pt x="89" y="5"/>
                      <a:pt x="89" y="5"/>
                      <a:pt x="89" y="5"/>
                    </a:cubicBezTo>
                    <a:cubicBezTo>
                      <a:pt x="89" y="16"/>
                      <a:pt x="89" y="16"/>
                      <a:pt x="89" y="16"/>
                    </a:cubicBezTo>
                    <a:cubicBezTo>
                      <a:pt x="89" y="17"/>
                      <a:pt x="88" y="18"/>
                      <a:pt x="86" y="18"/>
                    </a:cubicBezTo>
                    <a:cubicBezTo>
                      <a:pt x="79" y="18"/>
                      <a:pt x="79" y="18"/>
                      <a:pt x="79" y="18"/>
                    </a:cubicBezTo>
                    <a:cubicBezTo>
                      <a:pt x="79" y="14"/>
                      <a:pt x="79" y="14"/>
                      <a:pt x="79" y="14"/>
                    </a:cubicBezTo>
                    <a:cubicBezTo>
                      <a:pt x="84" y="14"/>
                      <a:pt x="84" y="14"/>
                      <a:pt x="84" y="14"/>
                    </a:cubicBezTo>
                    <a:cubicBezTo>
                      <a:pt x="84" y="2"/>
                      <a:pt x="84" y="2"/>
                      <a:pt x="84" y="2"/>
                    </a:cubicBezTo>
                    <a:cubicBezTo>
                      <a:pt x="84" y="1"/>
                      <a:pt x="85" y="0"/>
                      <a:pt x="86" y="0"/>
                    </a:cubicBezTo>
                    <a:cubicBezTo>
                      <a:pt x="101" y="0"/>
                      <a:pt x="101" y="0"/>
                      <a:pt x="101" y="0"/>
                    </a:cubicBezTo>
                    <a:cubicBezTo>
                      <a:pt x="103" y="0"/>
                      <a:pt x="104" y="1"/>
                      <a:pt x="104" y="2"/>
                    </a:cubicBezTo>
                    <a:cubicBezTo>
                      <a:pt x="104" y="14"/>
                      <a:pt x="104" y="14"/>
                      <a:pt x="104" y="14"/>
                    </a:cubicBezTo>
                    <a:cubicBezTo>
                      <a:pt x="113" y="14"/>
                      <a:pt x="113" y="14"/>
                      <a:pt x="113" y="14"/>
                    </a:cubicBezTo>
                    <a:cubicBezTo>
                      <a:pt x="113" y="2"/>
                      <a:pt x="113" y="2"/>
                      <a:pt x="113" y="2"/>
                    </a:cubicBezTo>
                    <a:cubicBezTo>
                      <a:pt x="113" y="1"/>
                      <a:pt x="115" y="0"/>
                      <a:pt x="116" y="0"/>
                    </a:cubicBezTo>
                    <a:cubicBezTo>
                      <a:pt x="131" y="0"/>
                      <a:pt x="131" y="0"/>
                      <a:pt x="131" y="0"/>
                    </a:cubicBezTo>
                    <a:cubicBezTo>
                      <a:pt x="132" y="0"/>
                      <a:pt x="133" y="1"/>
                      <a:pt x="133" y="2"/>
                    </a:cubicBezTo>
                    <a:cubicBezTo>
                      <a:pt x="133" y="14"/>
                      <a:pt x="133" y="14"/>
                      <a:pt x="133" y="14"/>
                    </a:cubicBezTo>
                    <a:cubicBezTo>
                      <a:pt x="143" y="14"/>
                      <a:pt x="143" y="14"/>
                      <a:pt x="143" y="14"/>
                    </a:cubicBezTo>
                    <a:cubicBezTo>
                      <a:pt x="143" y="2"/>
                      <a:pt x="143" y="2"/>
                      <a:pt x="143" y="2"/>
                    </a:cubicBezTo>
                    <a:cubicBezTo>
                      <a:pt x="143" y="1"/>
                      <a:pt x="144" y="0"/>
                      <a:pt x="146" y="0"/>
                    </a:cubicBezTo>
                    <a:cubicBezTo>
                      <a:pt x="156" y="0"/>
                      <a:pt x="156" y="0"/>
                      <a:pt x="156" y="0"/>
                    </a:cubicBezTo>
                    <a:cubicBezTo>
                      <a:pt x="157" y="0"/>
                      <a:pt x="158" y="1"/>
                      <a:pt x="158" y="2"/>
                    </a:cubicBezTo>
                    <a:cubicBezTo>
                      <a:pt x="158" y="82"/>
                      <a:pt x="158" y="82"/>
                      <a:pt x="158" y="82"/>
                    </a:cubicBezTo>
                    <a:cubicBezTo>
                      <a:pt x="158" y="83"/>
                      <a:pt x="157" y="84"/>
                      <a:pt x="156" y="84"/>
                    </a:cubicBezTo>
                    <a:cubicBezTo>
                      <a:pt x="101" y="84"/>
                      <a:pt x="101" y="84"/>
                      <a:pt x="101" y="84"/>
                    </a:cubicBezTo>
                    <a:cubicBezTo>
                      <a:pt x="100" y="84"/>
                      <a:pt x="99" y="83"/>
                      <a:pt x="99" y="82"/>
                    </a:cubicBezTo>
                    <a:cubicBezTo>
                      <a:pt x="99" y="53"/>
                      <a:pt x="99" y="53"/>
                      <a:pt x="99" y="53"/>
                    </a:cubicBezTo>
                    <a:cubicBezTo>
                      <a:pt x="79" y="53"/>
                      <a:pt x="79" y="53"/>
                      <a:pt x="79" y="53"/>
                    </a:cubicBezTo>
                    <a:cubicBezTo>
                      <a:pt x="79" y="48"/>
                      <a:pt x="79" y="48"/>
                      <a:pt x="79" y="48"/>
                    </a:cubicBezTo>
                    <a:cubicBezTo>
                      <a:pt x="101" y="48"/>
                      <a:pt x="101" y="48"/>
                      <a:pt x="101" y="48"/>
                    </a:cubicBezTo>
                    <a:cubicBezTo>
                      <a:pt x="102" y="48"/>
                      <a:pt x="103" y="49"/>
                      <a:pt x="103" y="50"/>
                    </a:cubicBezTo>
                    <a:cubicBezTo>
                      <a:pt x="103" y="79"/>
                      <a:pt x="103" y="79"/>
                      <a:pt x="103" y="79"/>
                    </a:cubicBezTo>
                    <a:cubicBezTo>
                      <a:pt x="153" y="79"/>
                      <a:pt x="153" y="79"/>
                      <a:pt x="153" y="79"/>
                    </a:cubicBezTo>
                    <a:lnTo>
                      <a:pt x="153" y="5"/>
                    </a:lnTo>
                    <a:close/>
                    <a:moveTo>
                      <a:pt x="79" y="18"/>
                    </a:moveTo>
                    <a:cubicBezTo>
                      <a:pt x="72" y="18"/>
                      <a:pt x="72" y="18"/>
                      <a:pt x="72" y="18"/>
                    </a:cubicBezTo>
                    <a:cubicBezTo>
                      <a:pt x="70" y="18"/>
                      <a:pt x="69" y="17"/>
                      <a:pt x="69" y="16"/>
                    </a:cubicBezTo>
                    <a:cubicBezTo>
                      <a:pt x="69" y="5"/>
                      <a:pt x="69" y="5"/>
                      <a:pt x="69" y="5"/>
                    </a:cubicBezTo>
                    <a:cubicBezTo>
                      <a:pt x="59" y="5"/>
                      <a:pt x="59" y="5"/>
                      <a:pt x="59" y="5"/>
                    </a:cubicBezTo>
                    <a:cubicBezTo>
                      <a:pt x="59" y="16"/>
                      <a:pt x="59" y="16"/>
                      <a:pt x="59" y="16"/>
                    </a:cubicBezTo>
                    <a:cubicBezTo>
                      <a:pt x="59" y="17"/>
                      <a:pt x="58" y="18"/>
                      <a:pt x="57" y="18"/>
                    </a:cubicBezTo>
                    <a:cubicBezTo>
                      <a:pt x="42" y="18"/>
                      <a:pt x="42" y="18"/>
                      <a:pt x="42" y="18"/>
                    </a:cubicBezTo>
                    <a:cubicBezTo>
                      <a:pt x="41" y="18"/>
                      <a:pt x="40" y="17"/>
                      <a:pt x="40" y="16"/>
                    </a:cubicBezTo>
                    <a:cubicBezTo>
                      <a:pt x="40" y="5"/>
                      <a:pt x="40" y="5"/>
                      <a:pt x="40" y="5"/>
                    </a:cubicBezTo>
                    <a:cubicBezTo>
                      <a:pt x="29" y="5"/>
                      <a:pt x="29" y="5"/>
                      <a:pt x="29" y="5"/>
                    </a:cubicBezTo>
                    <a:cubicBezTo>
                      <a:pt x="29" y="16"/>
                      <a:pt x="29" y="16"/>
                      <a:pt x="29" y="16"/>
                    </a:cubicBezTo>
                    <a:cubicBezTo>
                      <a:pt x="29" y="17"/>
                      <a:pt x="28" y="18"/>
                      <a:pt x="27" y="18"/>
                    </a:cubicBezTo>
                    <a:cubicBezTo>
                      <a:pt x="25" y="18"/>
                      <a:pt x="25" y="18"/>
                      <a:pt x="25" y="18"/>
                    </a:cubicBezTo>
                    <a:cubicBezTo>
                      <a:pt x="12" y="18"/>
                      <a:pt x="12" y="18"/>
                      <a:pt x="12" y="18"/>
                    </a:cubicBezTo>
                    <a:cubicBezTo>
                      <a:pt x="11" y="18"/>
                      <a:pt x="10" y="17"/>
                      <a:pt x="10" y="16"/>
                    </a:cubicBezTo>
                    <a:cubicBezTo>
                      <a:pt x="10" y="5"/>
                      <a:pt x="10" y="5"/>
                      <a:pt x="10" y="5"/>
                    </a:cubicBezTo>
                    <a:cubicBezTo>
                      <a:pt x="5" y="5"/>
                      <a:pt x="5" y="5"/>
                      <a:pt x="5" y="5"/>
                    </a:cubicBezTo>
                    <a:cubicBezTo>
                      <a:pt x="5" y="79"/>
                      <a:pt x="5" y="79"/>
                      <a:pt x="5" y="79"/>
                    </a:cubicBezTo>
                    <a:cubicBezTo>
                      <a:pt x="58" y="79"/>
                      <a:pt x="58" y="79"/>
                      <a:pt x="58" y="79"/>
                    </a:cubicBezTo>
                    <a:cubicBezTo>
                      <a:pt x="58" y="50"/>
                      <a:pt x="58" y="50"/>
                      <a:pt x="58" y="50"/>
                    </a:cubicBezTo>
                    <a:cubicBezTo>
                      <a:pt x="58" y="49"/>
                      <a:pt x="59" y="48"/>
                      <a:pt x="61" y="48"/>
                    </a:cubicBezTo>
                    <a:cubicBezTo>
                      <a:pt x="79" y="48"/>
                      <a:pt x="79" y="48"/>
                      <a:pt x="79" y="48"/>
                    </a:cubicBezTo>
                    <a:cubicBezTo>
                      <a:pt x="79" y="53"/>
                      <a:pt x="79" y="53"/>
                      <a:pt x="79" y="53"/>
                    </a:cubicBezTo>
                    <a:cubicBezTo>
                      <a:pt x="63" y="53"/>
                      <a:pt x="63" y="53"/>
                      <a:pt x="63" y="53"/>
                    </a:cubicBezTo>
                    <a:cubicBezTo>
                      <a:pt x="63" y="82"/>
                      <a:pt x="63" y="82"/>
                      <a:pt x="63" y="82"/>
                    </a:cubicBezTo>
                    <a:cubicBezTo>
                      <a:pt x="63" y="83"/>
                      <a:pt x="62" y="84"/>
                      <a:pt x="61" y="84"/>
                    </a:cubicBezTo>
                    <a:cubicBezTo>
                      <a:pt x="2" y="84"/>
                      <a:pt x="2" y="84"/>
                      <a:pt x="2" y="84"/>
                    </a:cubicBezTo>
                    <a:cubicBezTo>
                      <a:pt x="1" y="84"/>
                      <a:pt x="0" y="83"/>
                      <a:pt x="0" y="82"/>
                    </a:cubicBezTo>
                    <a:cubicBezTo>
                      <a:pt x="0" y="2"/>
                      <a:pt x="0" y="2"/>
                      <a:pt x="0" y="2"/>
                    </a:cubicBezTo>
                    <a:cubicBezTo>
                      <a:pt x="0" y="1"/>
                      <a:pt x="1" y="0"/>
                      <a:pt x="2" y="0"/>
                    </a:cubicBezTo>
                    <a:cubicBezTo>
                      <a:pt x="12" y="0"/>
                      <a:pt x="12" y="0"/>
                      <a:pt x="12" y="0"/>
                    </a:cubicBezTo>
                    <a:cubicBezTo>
                      <a:pt x="14" y="0"/>
                      <a:pt x="15" y="1"/>
                      <a:pt x="15" y="2"/>
                    </a:cubicBezTo>
                    <a:cubicBezTo>
                      <a:pt x="15" y="14"/>
                      <a:pt x="15" y="14"/>
                      <a:pt x="15" y="14"/>
                    </a:cubicBezTo>
                    <a:cubicBezTo>
                      <a:pt x="24" y="14"/>
                      <a:pt x="24" y="14"/>
                      <a:pt x="24" y="14"/>
                    </a:cubicBezTo>
                    <a:cubicBezTo>
                      <a:pt x="24" y="2"/>
                      <a:pt x="24" y="2"/>
                      <a:pt x="24" y="2"/>
                    </a:cubicBezTo>
                    <a:cubicBezTo>
                      <a:pt x="24" y="1"/>
                      <a:pt x="26" y="0"/>
                      <a:pt x="27" y="0"/>
                    </a:cubicBezTo>
                    <a:cubicBezTo>
                      <a:pt x="42" y="0"/>
                      <a:pt x="42" y="0"/>
                      <a:pt x="42" y="0"/>
                    </a:cubicBezTo>
                    <a:cubicBezTo>
                      <a:pt x="43" y="0"/>
                      <a:pt x="44" y="1"/>
                      <a:pt x="44" y="2"/>
                    </a:cubicBezTo>
                    <a:cubicBezTo>
                      <a:pt x="44" y="14"/>
                      <a:pt x="44" y="14"/>
                      <a:pt x="44" y="14"/>
                    </a:cubicBezTo>
                    <a:cubicBezTo>
                      <a:pt x="54" y="14"/>
                      <a:pt x="54" y="14"/>
                      <a:pt x="54" y="14"/>
                    </a:cubicBezTo>
                    <a:cubicBezTo>
                      <a:pt x="54" y="2"/>
                      <a:pt x="54" y="2"/>
                      <a:pt x="54" y="2"/>
                    </a:cubicBezTo>
                    <a:cubicBezTo>
                      <a:pt x="54" y="1"/>
                      <a:pt x="55" y="0"/>
                      <a:pt x="57" y="0"/>
                    </a:cubicBezTo>
                    <a:cubicBezTo>
                      <a:pt x="72" y="0"/>
                      <a:pt x="72" y="0"/>
                      <a:pt x="72" y="0"/>
                    </a:cubicBezTo>
                    <a:cubicBezTo>
                      <a:pt x="73" y="0"/>
                      <a:pt x="74" y="1"/>
                      <a:pt x="74" y="2"/>
                    </a:cubicBezTo>
                    <a:cubicBezTo>
                      <a:pt x="74" y="14"/>
                      <a:pt x="74" y="14"/>
                      <a:pt x="74" y="14"/>
                    </a:cubicBezTo>
                    <a:cubicBezTo>
                      <a:pt x="79" y="14"/>
                      <a:pt x="79" y="14"/>
                      <a:pt x="79" y="14"/>
                    </a:cubicBezTo>
                    <a:lnTo>
                      <a:pt x="7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6" name="Freeform 184"/>
              <p:cNvSpPr>
                <a:spLocks noEditPoints="1"/>
              </p:cNvSpPr>
              <p:nvPr/>
            </p:nvSpPr>
            <p:spPr bwMode="auto">
              <a:xfrm>
                <a:off x="7159636" y="382591"/>
                <a:ext cx="111126" cy="74614"/>
              </a:xfrm>
              <a:custGeom>
                <a:avLst/>
                <a:gdLst>
                  <a:gd name="T0" fmla="*/ 21 w 49"/>
                  <a:gd name="T1" fmla="*/ 22 h 33"/>
                  <a:gd name="T2" fmla="*/ 38 w 49"/>
                  <a:gd name="T3" fmla="*/ 16 h 33"/>
                  <a:gd name="T4" fmla="*/ 21 w 49"/>
                  <a:gd name="T5" fmla="*/ 11 h 33"/>
                  <a:gd name="T6" fmla="*/ 21 w 49"/>
                  <a:gd name="T7" fmla="*/ 6 h 33"/>
                  <a:gd name="T8" fmla="*/ 47 w 49"/>
                  <a:gd name="T9" fmla="*/ 14 h 33"/>
                  <a:gd name="T10" fmla="*/ 48 w 49"/>
                  <a:gd name="T11" fmla="*/ 16 h 33"/>
                  <a:gd name="T12" fmla="*/ 47 w 49"/>
                  <a:gd name="T13" fmla="*/ 19 h 33"/>
                  <a:gd name="T14" fmla="*/ 21 w 49"/>
                  <a:gd name="T15" fmla="*/ 27 h 33"/>
                  <a:gd name="T16" fmla="*/ 21 w 49"/>
                  <a:gd name="T17" fmla="*/ 22 h 33"/>
                  <a:gd name="T18" fmla="*/ 4 w 49"/>
                  <a:gd name="T19" fmla="*/ 6 h 33"/>
                  <a:gd name="T20" fmla="*/ 4 w 49"/>
                  <a:gd name="T21" fmla="*/ 27 h 33"/>
                  <a:gd name="T22" fmla="*/ 21 w 49"/>
                  <a:gd name="T23" fmla="*/ 22 h 33"/>
                  <a:gd name="T24" fmla="*/ 21 w 49"/>
                  <a:gd name="T25" fmla="*/ 27 h 33"/>
                  <a:gd name="T26" fmla="*/ 3 w 49"/>
                  <a:gd name="T27" fmla="*/ 33 h 33"/>
                  <a:gd name="T28" fmla="*/ 2 w 49"/>
                  <a:gd name="T29" fmla="*/ 33 h 33"/>
                  <a:gd name="T30" fmla="*/ 0 w 49"/>
                  <a:gd name="T31" fmla="*/ 30 h 33"/>
                  <a:gd name="T32" fmla="*/ 0 w 49"/>
                  <a:gd name="T33" fmla="*/ 2 h 33"/>
                  <a:gd name="T34" fmla="*/ 0 w 49"/>
                  <a:gd name="T35" fmla="*/ 2 h 33"/>
                  <a:gd name="T36" fmla="*/ 0 w 49"/>
                  <a:gd name="T37" fmla="*/ 2 h 33"/>
                  <a:gd name="T38" fmla="*/ 3 w 49"/>
                  <a:gd name="T39" fmla="*/ 0 h 33"/>
                  <a:gd name="T40" fmla="*/ 21 w 49"/>
                  <a:gd name="T41" fmla="*/ 6 h 33"/>
                  <a:gd name="T42" fmla="*/ 21 w 49"/>
                  <a:gd name="T43" fmla="*/ 11 h 33"/>
                  <a:gd name="T44" fmla="*/ 4 w 49"/>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33">
                    <a:moveTo>
                      <a:pt x="21" y="22"/>
                    </a:moveTo>
                    <a:cubicBezTo>
                      <a:pt x="38" y="16"/>
                      <a:pt x="38" y="16"/>
                      <a:pt x="38" y="16"/>
                    </a:cubicBezTo>
                    <a:cubicBezTo>
                      <a:pt x="21" y="11"/>
                      <a:pt x="21" y="11"/>
                      <a:pt x="21" y="11"/>
                    </a:cubicBezTo>
                    <a:cubicBezTo>
                      <a:pt x="21" y="6"/>
                      <a:pt x="21" y="6"/>
                      <a:pt x="21" y="6"/>
                    </a:cubicBezTo>
                    <a:cubicBezTo>
                      <a:pt x="47" y="14"/>
                      <a:pt x="47" y="14"/>
                      <a:pt x="47" y="14"/>
                    </a:cubicBezTo>
                    <a:cubicBezTo>
                      <a:pt x="48" y="14"/>
                      <a:pt x="48" y="15"/>
                      <a:pt x="48" y="16"/>
                    </a:cubicBezTo>
                    <a:cubicBezTo>
                      <a:pt x="49" y="17"/>
                      <a:pt x="48" y="18"/>
                      <a:pt x="47" y="19"/>
                    </a:cubicBezTo>
                    <a:cubicBezTo>
                      <a:pt x="21" y="27"/>
                      <a:pt x="21" y="27"/>
                      <a:pt x="21" y="27"/>
                    </a:cubicBezTo>
                    <a:lnTo>
                      <a:pt x="21" y="22"/>
                    </a:lnTo>
                    <a:close/>
                    <a:moveTo>
                      <a:pt x="4" y="6"/>
                    </a:moveTo>
                    <a:cubicBezTo>
                      <a:pt x="4" y="27"/>
                      <a:pt x="4" y="27"/>
                      <a:pt x="4" y="27"/>
                    </a:cubicBezTo>
                    <a:cubicBezTo>
                      <a:pt x="21" y="22"/>
                      <a:pt x="21" y="22"/>
                      <a:pt x="21" y="22"/>
                    </a:cubicBezTo>
                    <a:cubicBezTo>
                      <a:pt x="21" y="27"/>
                      <a:pt x="21" y="27"/>
                      <a:pt x="21" y="27"/>
                    </a:cubicBezTo>
                    <a:cubicBezTo>
                      <a:pt x="3" y="33"/>
                      <a:pt x="3" y="33"/>
                      <a:pt x="3" y="33"/>
                    </a:cubicBezTo>
                    <a:cubicBezTo>
                      <a:pt x="3" y="33"/>
                      <a:pt x="2" y="33"/>
                      <a:pt x="2" y="33"/>
                    </a:cubicBezTo>
                    <a:cubicBezTo>
                      <a:pt x="1" y="33"/>
                      <a:pt x="0" y="32"/>
                      <a:pt x="0" y="30"/>
                    </a:cubicBezTo>
                    <a:cubicBezTo>
                      <a:pt x="0" y="2"/>
                      <a:pt x="0" y="2"/>
                      <a:pt x="0" y="2"/>
                    </a:cubicBezTo>
                    <a:cubicBezTo>
                      <a:pt x="0" y="2"/>
                      <a:pt x="0" y="2"/>
                      <a:pt x="0" y="2"/>
                    </a:cubicBezTo>
                    <a:cubicBezTo>
                      <a:pt x="0" y="2"/>
                      <a:pt x="0" y="2"/>
                      <a:pt x="0" y="2"/>
                    </a:cubicBezTo>
                    <a:cubicBezTo>
                      <a:pt x="0" y="0"/>
                      <a:pt x="1" y="0"/>
                      <a:pt x="3" y="0"/>
                    </a:cubicBezTo>
                    <a:cubicBezTo>
                      <a:pt x="21" y="6"/>
                      <a:pt x="21" y="6"/>
                      <a:pt x="21" y="6"/>
                    </a:cubicBezTo>
                    <a:cubicBezTo>
                      <a:pt x="21" y="11"/>
                      <a:pt x="21" y="11"/>
                      <a:pt x="21" y="11"/>
                    </a:cubicBez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7" name="Freeform 185"/>
              <p:cNvSpPr>
                <a:spLocks noEditPoints="1"/>
              </p:cNvSpPr>
              <p:nvPr/>
            </p:nvSpPr>
            <p:spPr bwMode="auto">
              <a:xfrm>
                <a:off x="10677543" y="747719"/>
                <a:ext cx="388939" cy="434978"/>
              </a:xfrm>
              <a:custGeom>
                <a:avLst/>
                <a:gdLst>
                  <a:gd name="T0" fmla="*/ 130 w 172"/>
                  <a:gd name="T1" fmla="*/ 14 h 192"/>
                  <a:gd name="T2" fmla="*/ 96 w 172"/>
                  <a:gd name="T3" fmla="*/ 54 h 192"/>
                  <a:gd name="T4" fmla="*/ 87 w 172"/>
                  <a:gd name="T5" fmla="*/ 54 h 192"/>
                  <a:gd name="T6" fmla="*/ 93 w 172"/>
                  <a:gd name="T7" fmla="*/ 50 h 192"/>
                  <a:gd name="T8" fmla="*/ 127 w 172"/>
                  <a:gd name="T9" fmla="*/ 10 h 192"/>
                  <a:gd name="T10" fmla="*/ 155 w 172"/>
                  <a:gd name="T11" fmla="*/ 28 h 192"/>
                  <a:gd name="T12" fmla="*/ 146 w 172"/>
                  <a:gd name="T13" fmla="*/ 53 h 192"/>
                  <a:gd name="T14" fmla="*/ 172 w 172"/>
                  <a:gd name="T15" fmla="*/ 138 h 192"/>
                  <a:gd name="T16" fmla="*/ 172 w 172"/>
                  <a:gd name="T17" fmla="*/ 140 h 192"/>
                  <a:gd name="T18" fmla="*/ 160 w 172"/>
                  <a:gd name="T19" fmla="*/ 157 h 192"/>
                  <a:gd name="T20" fmla="*/ 157 w 172"/>
                  <a:gd name="T21" fmla="*/ 157 h 192"/>
                  <a:gd name="T22" fmla="*/ 88 w 172"/>
                  <a:gd name="T23" fmla="*/ 139 h 192"/>
                  <a:gd name="T24" fmla="*/ 100 w 172"/>
                  <a:gd name="T25" fmla="*/ 173 h 192"/>
                  <a:gd name="T26" fmla="*/ 89 w 172"/>
                  <a:gd name="T27" fmla="*/ 191 h 192"/>
                  <a:gd name="T28" fmla="*/ 88 w 172"/>
                  <a:gd name="T29" fmla="*/ 192 h 192"/>
                  <a:gd name="T30" fmla="*/ 87 w 172"/>
                  <a:gd name="T31" fmla="*/ 186 h 192"/>
                  <a:gd name="T32" fmla="*/ 87 w 172"/>
                  <a:gd name="T33" fmla="*/ 149 h 192"/>
                  <a:gd name="T34" fmla="*/ 106 w 172"/>
                  <a:gd name="T35" fmla="*/ 104 h 192"/>
                  <a:gd name="T36" fmla="*/ 109 w 172"/>
                  <a:gd name="T37" fmla="*/ 104 h 192"/>
                  <a:gd name="T38" fmla="*/ 167 w 172"/>
                  <a:gd name="T39" fmla="*/ 139 h 192"/>
                  <a:gd name="T40" fmla="*/ 126 w 172"/>
                  <a:gd name="T41" fmla="*/ 74 h 192"/>
                  <a:gd name="T42" fmla="*/ 142 w 172"/>
                  <a:gd name="T43" fmla="*/ 50 h 192"/>
                  <a:gd name="T44" fmla="*/ 148 w 172"/>
                  <a:gd name="T45" fmla="*/ 8 h 192"/>
                  <a:gd name="T46" fmla="*/ 19 w 172"/>
                  <a:gd name="T47" fmla="*/ 41 h 192"/>
                  <a:gd name="T48" fmla="*/ 75 w 172"/>
                  <a:gd name="T49" fmla="*/ 81 h 192"/>
                  <a:gd name="T50" fmla="*/ 76 w 172"/>
                  <a:gd name="T51" fmla="*/ 84 h 192"/>
                  <a:gd name="T52" fmla="*/ 52 w 172"/>
                  <a:gd name="T53" fmla="*/ 118 h 192"/>
                  <a:gd name="T54" fmla="*/ 7 w 172"/>
                  <a:gd name="T55" fmla="*/ 133 h 192"/>
                  <a:gd name="T56" fmla="*/ 57 w 172"/>
                  <a:gd name="T57" fmla="*/ 146 h 192"/>
                  <a:gd name="T58" fmla="*/ 87 w 172"/>
                  <a:gd name="T59" fmla="*/ 186 h 192"/>
                  <a:gd name="T60" fmla="*/ 85 w 172"/>
                  <a:gd name="T61" fmla="*/ 192 h 192"/>
                  <a:gd name="T62" fmla="*/ 2 w 172"/>
                  <a:gd name="T63" fmla="*/ 137 h 192"/>
                  <a:gd name="T64" fmla="*/ 1 w 172"/>
                  <a:gd name="T65" fmla="*/ 136 h 192"/>
                  <a:gd name="T66" fmla="*/ 12 w 172"/>
                  <a:gd name="T67" fmla="*/ 116 h 192"/>
                  <a:gd name="T68" fmla="*/ 14 w 172"/>
                  <a:gd name="T69" fmla="*/ 115 h 192"/>
                  <a:gd name="T70" fmla="*/ 70 w 172"/>
                  <a:gd name="T71" fmla="*/ 84 h 192"/>
                  <a:gd name="T72" fmla="*/ 5 w 172"/>
                  <a:gd name="T73" fmla="*/ 57 h 192"/>
                  <a:gd name="T74" fmla="*/ 16 w 172"/>
                  <a:gd name="T75" fmla="*/ 37 h 192"/>
                  <a:gd name="T76" fmla="*/ 87 w 172"/>
                  <a:gd name="T77" fmla="*/ 49 h 192"/>
                  <a:gd name="T78" fmla="*/ 87 w 172"/>
                  <a:gd name="T79" fmla="*/ 149 h 192"/>
                  <a:gd name="T80" fmla="*/ 83 w 172"/>
                  <a:gd name="T81" fmla="*/ 138 h 192"/>
                  <a:gd name="T82" fmla="*/ 87 w 172"/>
                  <a:gd name="T83" fmla="*/ 14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2">
                    <a:moveTo>
                      <a:pt x="148" y="8"/>
                    </a:moveTo>
                    <a:cubicBezTo>
                      <a:pt x="144" y="6"/>
                      <a:pt x="137" y="9"/>
                      <a:pt x="130" y="14"/>
                    </a:cubicBezTo>
                    <a:cubicBezTo>
                      <a:pt x="122" y="19"/>
                      <a:pt x="115" y="26"/>
                      <a:pt x="112" y="30"/>
                    </a:cubicBezTo>
                    <a:cubicBezTo>
                      <a:pt x="96" y="54"/>
                      <a:pt x="96" y="54"/>
                      <a:pt x="96" y="54"/>
                    </a:cubicBezTo>
                    <a:cubicBezTo>
                      <a:pt x="95" y="55"/>
                      <a:pt x="94" y="55"/>
                      <a:pt x="93" y="55"/>
                    </a:cubicBezTo>
                    <a:cubicBezTo>
                      <a:pt x="87" y="54"/>
                      <a:pt x="87" y="54"/>
                      <a:pt x="87" y="54"/>
                    </a:cubicBezTo>
                    <a:cubicBezTo>
                      <a:pt x="87" y="49"/>
                      <a:pt x="87" y="49"/>
                      <a:pt x="87" y="49"/>
                    </a:cubicBezTo>
                    <a:cubicBezTo>
                      <a:pt x="93" y="50"/>
                      <a:pt x="93" y="50"/>
                      <a:pt x="93" y="50"/>
                    </a:cubicBezTo>
                    <a:cubicBezTo>
                      <a:pt x="108" y="27"/>
                      <a:pt x="108" y="27"/>
                      <a:pt x="108" y="27"/>
                    </a:cubicBezTo>
                    <a:cubicBezTo>
                      <a:pt x="111" y="23"/>
                      <a:pt x="119" y="15"/>
                      <a:pt x="127" y="10"/>
                    </a:cubicBezTo>
                    <a:cubicBezTo>
                      <a:pt x="136" y="4"/>
                      <a:pt x="145" y="0"/>
                      <a:pt x="150" y="4"/>
                    </a:cubicBezTo>
                    <a:cubicBezTo>
                      <a:pt x="156" y="8"/>
                      <a:pt x="157" y="18"/>
                      <a:pt x="155" y="28"/>
                    </a:cubicBezTo>
                    <a:cubicBezTo>
                      <a:pt x="153" y="38"/>
                      <a:pt x="149" y="48"/>
                      <a:pt x="146" y="53"/>
                    </a:cubicBezTo>
                    <a:cubicBezTo>
                      <a:pt x="146" y="53"/>
                      <a:pt x="146" y="53"/>
                      <a:pt x="146" y="53"/>
                    </a:cubicBezTo>
                    <a:cubicBezTo>
                      <a:pt x="131" y="75"/>
                      <a:pt x="131" y="75"/>
                      <a:pt x="131" y="75"/>
                    </a:cubicBezTo>
                    <a:cubicBezTo>
                      <a:pt x="172" y="138"/>
                      <a:pt x="172" y="138"/>
                      <a:pt x="172" y="138"/>
                    </a:cubicBezTo>
                    <a:cubicBezTo>
                      <a:pt x="172" y="138"/>
                      <a:pt x="172" y="138"/>
                      <a:pt x="172" y="138"/>
                    </a:cubicBezTo>
                    <a:cubicBezTo>
                      <a:pt x="172" y="139"/>
                      <a:pt x="172" y="140"/>
                      <a:pt x="172" y="140"/>
                    </a:cubicBezTo>
                    <a:cubicBezTo>
                      <a:pt x="160" y="157"/>
                      <a:pt x="160" y="157"/>
                      <a:pt x="160" y="157"/>
                    </a:cubicBezTo>
                    <a:cubicBezTo>
                      <a:pt x="160" y="157"/>
                      <a:pt x="160" y="157"/>
                      <a:pt x="160" y="157"/>
                    </a:cubicBezTo>
                    <a:cubicBezTo>
                      <a:pt x="160" y="157"/>
                      <a:pt x="160" y="157"/>
                      <a:pt x="160" y="157"/>
                    </a:cubicBezTo>
                    <a:cubicBezTo>
                      <a:pt x="159" y="158"/>
                      <a:pt x="158" y="158"/>
                      <a:pt x="157" y="157"/>
                    </a:cubicBezTo>
                    <a:cubicBezTo>
                      <a:pt x="108" y="109"/>
                      <a:pt x="108" y="109"/>
                      <a:pt x="108" y="109"/>
                    </a:cubicBezTo>
                    <a:cubicBezTo>
                      <a:pt x="88" y="139"/>
                      <a:pt x="88" y="139"/>
                      <a:pt x="88" y="139"/>
                    </a:cubicBezTo>
                    <a:cubicBezTo>
                      <a:pt x="100" y="173"/>
                      <a:pt x="100" y="173"/>
                      <a:pt x="100" y="173"/>
                    </a:cubicBezTo>
                    <a:cubicBezTo>
                      <a:pt x="100" y="173"/>
                      <a:pt x="100" y="173"/>
                      <a:pt x="100" y="173"/>
                    </a:cubicBezTo>
                    <a:cubicBezTo>
                      <a:pt x="100" y="173"/>
                      <a:pt x="100" y="174"/>
                      <a:pt x="100" y="175"/>
                    </a:cubicBezTo>
                    <a:cubicBezTo>
                      <a:pt x="89" y="191"/>
                      <a:pt x="89" y="191"/>
                      <a:pt x="89" y="191"/>
                    </a:cubicBezTo>
                    <a:cubicBezTo>
                      <a:pt x="89" y="191"/>
                      <a:pt x="89" y="191"/>
                      <a:pt x="89" y="191"/>
                    </a:cubicBezTo>
                    <a:cubicBezTo>
                      <a:pt x="88" y="192"/>
                      <a:pt x="88" y="192"/>
                      <a:pt x="88" y="192"/>
                    </a:cubicBezTo>
                    <a:cubicBezTo>
                      <a:pt x="88" y="192"/>
                      <a:pt x="87" y="192"/>
                      <a:pt x="87" y="192"/>
                    </a:cubicBezTo>
                    <a:cubicBezTo>
                      <a:pt x="87" y="186"/>
                      <a:pt x="87" y="186"/>
                      <a:pt x="87" y="186"/>
                    </a:cubicBezTo>
                    <a:cubicBezTo>
                      <a:pt x="95" y="173"/>
                      <a:pt x="95" y="173"/>
                      <a:pt x="95" y="173"/>
                    </a:cubicBezTo>
                    <a:cubicBezTo>
                      <a:pt x="87" y="149"/>
                      <a:pt x="87" y="149"/>
                      <a:pt x="87" y="149"/>
                    </a:cubicBezTo>
                    <a:cubicBezTo>
                      <a:pt x="87" y="133"/>
                      <a:pt x="87" y="133"/>
                      <a:pt x="87" y="133"/>
                    </a:cubicBezTo>
                    <a:cubicBezTo>
                      <a:pt x="106" y="104"/>
                      <a:pt x="106" y="104"/>
                      <a:pt x="106" y="104"/>
                    </a:cubicBezTo>
                    <a:cubicBezTo>
                      <a:pt x="106" y="103"/>
                      <a:pt x="108" y="103"/>
                      <a:pt x="109" y="103"/>
                    </a:cubicBezTo>
                    <a:cubicBezTo>
                      <a:pt x="109" y="104"/>
                      <a:pt x="109" y="104"/>
                      <a:pt x="109" y="104"/>
                    </a:cubicBezTo>
                    <a:cubicBezTo>
                      <a:pt x="158" y="152"/>
                      <a:pt x="158" y="152"/>
                      <a:pt x="158" y="152"/>
                    </a:cubicBezTo>
                    <a:cubicBezTo>
                      <a:pt x="167" y="139"/>
                      <a:pt x="167" y="139"/>
                      <a:pt x="167" y="139"/>
                    </a:cubicBezTo>
                    <a:cubicBezTo>
                      <a:pt x="126" y="77"/>
                      <a:pt x="126" y="77"/>
                      <a:pt x="126" y="77"/>
                    </a:cubicBezTo>
                    <a:cubicBezTo>
                      <a:pt x="125" y="76"/>
                      <a:pt x="125" y="75"/>
                      <a:pt x="126" y="74"/>
                    </a:cubicBezTo>
                    <a:cubicBezTo>
                      <a:pt x="142" y="50"/>
                      <a:pt x="142" y="50"/>
                      <a:pt x="142" y="50"/>
                    </a:cubicBezTo>
                    <a:cubicBezTo>
                      <a:pt x="142" y="50"/>
                      <a:pt x="142" y="50"/>
                      <a:pt x="142" y="50"/>
                    </a:cubicBezTo>
                    <a:cubicBezTo>
                      <a:pt x="145" y="46"/>
                      <a:pt x="148" y="36"/>
                      <a:pt x="150" y="27"/>
                    </a:cubicBezTo>
                    <a:cubicBezTo>
                      <a:pt x="152" y="19"/>
                      <a:pt x="152" y="11"/>
                      <a:pt x="148" y="8"/>
                    </a:cubicBezTo>
                    <a:close/>
                    <a:moveTo>
                      <a:pt x="87" y="54"/>
                    </a:moveTo>
                    <a:cubicBezTo>
                      <a:pt x="19" y="41"/>
                      <a:pt x="19" y="41"/>
                      <a:pt x="19" y="41"/>
                    </a:cubicBezTo>
                    <a:cubicBezTo>
                      <a:pt x="10" y="54"/>
                      <a:pt x="10" y="54"/>
                      <a:pt x="10" y="54"/>
                    </a:cubicBezTo>
                    <a:cubicBezTo>
                      <a:pt x="75" y="81"/>
                      <a:pt x="75" y="81"/>
                      <a:pt x="75" y="81"/>
                    </a:cubicBezTo>
                    <a:cubicBezTo>
                      <a:pt x="76" y="81"/>
                      <a:pt x="76" y="83"/>
                      <a:pt x="76" y="84"/>
                    </a:cubicBezTo>
                    <a:cubicBezTo>
                      <a:pt x="76" y="84"/>
                      <a:pt x="76" y="84"/>
                      <a:pt x="76" y="84"/>
                    </a:cubicBezTo>
                    <a:cubicBezTo>
                      <a:pt x="54" y="117"/>
                      <a:pt x="54" y="117"/>
                      <a:pt x="54" y="117"/>
                    </a:cubicBezTo>
                    <a:cubicBezTo>
                      <a:pt x="53" y="118"/>
                      <a:pt x="53" y="118"/>
                      <a:pt x="52" y="118"/>
                    </a:cubicBezTo>
                    <a:cubicBezTo>
                      <a:pt x="15" y="120"/>
                      <a:pt x="15" y="120"/>
                      <a:pt x="15" y="120"/>
                    </a:cubicBezTo>
                    <a:cubicBezTo>
                      <a:pt x="7" y="133"/>
                      <a:pt x="7" y="133"/>
                      <a:pt x="7" y="133"/>
                    </a:cubicBezTo>
                    <a:cubicBezTo>
                      <a:pt x="55" y="145"/>
                      <a:pt x="55" y="145"/>
                      <a:pt x="55" y="145"/>
                    </a:cubicBezTo>
                    <a:cubicBezTo>
                      <a:pt x="56" y="145"/>
                      <a:pt x="56" y="146"/>
                      <a:pt x="57" y="146"/>
                    </a:cubicBezTo>
                    <a:cubicBezTo>
                      <a:pt x="86" y="186"/>
                      <a:pt x="86" y="186"/>
                      <a:pt x="86" y="186"/>
                    </a:cubicBezTo>
                    <a:cubicBezTo>
                      <a:pt x="87" y="186"/>
                      <a:pt x="87" y="186"/>
                      <a:pt x="87" y="186"/>
                    </a:cubicBezTo>
                    <a:cubicBezTo>
                      <a:pt x="87" y="192"/>
                      <a:pt x="87" y="192"/>
                      <a:pt x="87" y="192"/>
                    </a:cubicBezTo>
                    <a:cubicBezTo>
                      <a:pt x="86" y="192"/>
                      <a:pt x="85" y="192"/>
                      <a:pt x="85" y="192"/>
                    </a:cubicBezTo>
                    <a:cubicBezTo>
                      <a:pt x="53" y="150"/>
                      <a:pt x="53" y="150"/>
                      <a:pt x="53" y="150"/>
                    </a:cubicBezTo>
                    <a:cubicBezTo>
                      <a:pt x="2" y="137"/>
                      <a:pt x="2" y="137"/>
                      <a:pt x="2" y="137"/>
                    </a:cubicBezTo>
                    <a:cubicBezTo>
                      <a:pt x="2" y="137"/>
                      <a:pt x="2" y="137"/>
                      <a:pt x="2" y="137"/>
                    </a:cubicBezTo>
                    <a:cubicBezTo>
                      <a:pt x="2" y="137"/>
                      <a:pt x="2" y="136"/>
                      <a:pt x="1" y="136"/>
                    </a:cubicBezTo>
                    <a:cubicBezTo>
                      <a:pt x="0" y="136"/>
                      <a:pt x="0" y="134"/>
                      <a:pt x="1" y="133"/>
                    </a:cubicBezTo>
                    <a:cubicBezTo>
                      <a:pt x="12" y="116"/>
                      <a:pt x="12" y="116"/>
                      <a:pt x="12" y="116"/>
                    </a:cubicBezTo>
                    <a:cubicBezTo>
                      <a:pt x="12" y="116"/>
                      <a:pt x="12" y="116"/>
                      <a:pt x="12" y="116"/>
                    </a:cubicBezTo>
                    <a:cubicBezTo>
                      <a:pt x="12" y="116"/>
                      <a:pt x="13" y="115"/>
                      <a:pt x="14" y="115"/>
                    </a:cubicBezTo>
                    <a:cubicBezTo>
                      <a:pt x="51" y="113"/>
                      <a:pt x="51" y="113"/>
                      <a:pt x="51" y="113"/>
                    </a:cubicBezTo>
                    <a:cubicBezTo>
                      <a:pt x="70" y="84"/>
                      <a:pt x="70" y="84"/>
                      <a:pt x="70" y="84"/>
                    </a:cubicBezTo>
                    <a:cubicBezTo>
                      <a:pt x="6" y="57"/>
                      <a:pt x="6" y="57"/>
                      <a:pt x="6" y="57"/>
                    </a:cubicBezTo>
                    <a:cubicBezTo>
                      <a:pt x="5" y="57"/>
                      <a:pt x="5" y="57"/>
                      <a:pt x="5" y="57"/>
                    </a:cubicBezTo>
                    <a:cubicBezTo>
                      <a:pt x="4" y="56"/>
                      <a:pt x="4" y="55"/>
                      <a:pt x="5" y="53"/>
                    </a:cubicBezTo>
                    <a:cubicBezTo>
                      <a:pt x="16" y="37"/>
                      <a:pt x="16" y="37"/>
                      <a:pt x="16" y="37"/>
                    </a:cubicBezTo>
                    <a:cubicBezTo>
                      <a:pt x="16" y="36"/>
                      <a:pt x="17" y="36"/>
                      <a:pt x="18" y="36"/>
                    </a:cubicBezTo>
                    <a:cubicBezTo>
                      <a:pt x="87" y="49"/>
                      <a:pt x="87" y="49"/>
                      <a:pt x="87" y="49"/>
                    </a:cubicBezTo>
                    <a:cubicBezTo>
                      <a:pt x="87" y="54"/>
                      <a:pt x="87" y="54"/>
                      <a:pt x="87" y="54"/>
                    </a:cubicBezTo>
                    <a:close/>
                    <a:moveTo>
                      <a:pt x="87" y="149"/>
                    </a:moveTo>
                    <a:cubicBezTo>
                      <a:pt x="87" y="133"/>
                      <a:pt x="87" y="133"/>
                      <a:pt x="87" y="133"/>
                    </a:cubicBezTo>
                    <a:cubicBezTo>
                      <a:pt x="83" y="138"/>
                      <a:pt x="83" y="138"/>
                      <a:pt x="83" y="138"/>
                    </a:cubicBezTo>
                    <a:cubicBezTo>
                      <a:pt x="83" y="138"/>
                      <a:pt x="83" y="139"/>
                      <a:pt x="83" y="140"/>
                    </a:cubicBezTo>
                    <a:lnTo>
                      <a:pt x="87"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8" name="Freeform 187"/>
              <p:cNvSpPr>
                <a:spLocks noEditPoints="1"/>
              </p:cNvSpPr>
              <p:nvPr/>
            </p:nvSpPr>
            <p:spPr bwMode="auto">
              <a:xfrm>
                <a:off x="7364424" y="1566873"/>
                <a:ext cx="457201" cy="153989"/>
              </a:xfrm>
              <a:custGeom>
                <a:avLst/>
                <a:gdLst>
                  <a:gd name="T0" fmla="*/ 190 w 202"/>
                  <a:gd name="T1" fmla="*/ 63 h 68"/>
                  <a:gd name="T2" fmla="*/ 196 w 202"/>
                  <a:gd name="T3" fmla="*/ 5 h 68"/>
                  <a:gd name="T4" fmla="*/ 101 w 202"/>
                  <a:gd name="T5" fmla="*/ 5 h 68"/>
                  <a:gd name="T6" fmla="*/ 101 w 202"/>
                  <a:gd name="T7" fmla="*/ 0 h 68"/>
                  <a:gd name="T8" fmla="*/ 199 w 202"/>
                  <a:gd name="T9" fmla="*/ 0 h 68"/>
                  <a:gd name="T10" fmla="*/ 199 w 202"/>
                  <a:gd name="T11" fmla="*/ 0 h 68"/>
                  <a:gd name="T12" fmla="*/ 199 w 202"/>
                  <a:gd name="T13" fmla="*/ 0 h 68"/>
                  <a:gd name="T14" fmla="*/ 201 w 202"/>
                  <a:gd name="T15" fmla="*/ 2 h 68"/>
                  <a:gd name="T16" fmla="*/ 194 w 202"/>
                  <a:gd name="T17" fmla="*/ 66 h 68"/>
                  <a:gd name="T18" fmla="*/ 192 w 202"/>
                  <a:gd name="T19" fmla="*/ 68 h 68"/>
                  <a:gd name="T20" fmla="*/ 101 w 202"/>
                  <a:gd name="T21" fmla="*/ 68 h 68"/>
                  <a:gd name="T22" fmla="*/ 101 w 202"/>
                  <a:gd name="T23" fmla="*/ 63 h 68"/>
                  <a:gd name="T24" fmla="*/ 190 w 202"/>
                  <a:gd name="T25" fmla="*/ 63 h 68"/>
                  <a:gd name="T26" fmla="*/ 101 w 202"/>
                  <a:gd name="T27" fmla="*/ 5 h 68"/>
                  <a:gd name="T28" fmla="*/ 6 w 202"/>
                  <a:gd name="T29" fmla="*/ 5 h 68"/>
                  <a:gd name="T30" fmla="*/ 26 w 202"/>
                  <a:gd name="T31" fmla="*/ 63 h 68"/>
                  <a:gd name="T32" fmla="*/ 101 w 202"/>
                  <a:gd name="T33" fmla="*/ 63 h 68"/>
                  <a:gd name="T34" fmla="*/ 101 w 202"/>
                  <a:gd name="T35" fmla="*/ 68 h 68"/>
                  <a:gd name="T36" fmla="*/ 24 w 202"/>
                  <a:gd name="T37" fmla="*/ 68 h 68"/>
                  <a:gd name="T38" fmla="*/ 24 w 202"/>
                  <a:gd name="T39" fmla="*/ 68 h 68"/>
                  <a:gd name="T40" fmla="*/ 22 w 202"/>
                  <a:gd name="T41" fmla="*/ 66 h 68"/>
                  <a:gd name="T42" fmla="*/ 0 w 202"/>
                  <a:gd name="T43" fmla="*/ 3 h 68"/>
                  <a:gd name="T44" fmla="*/ 0 w 202"/>
                  <a:gd name="T45" fmla="*/ 2 h 68"/>
                  <a:gd name="T46" fmla="*/ 2 w 202"/>
                  <a:gd name="T47" fmla="*/ 0 h 68"/>
                  <a:gd name="T48" fmla="*/ 101 w 202"/>
                  <a:gd name="T49" fmla="*/ 0 h 68"/>
                  <a:gd name="T50" fmla="*/ 101 w 202"/>
                  <a:gd name="T51"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68">
                    <a:moveTo>
                      <a:pt x="190" y="63"/>
                    </a:moveTo>
                    <a:cubicBezTo>
                      <a:pt x="196" y="5"/>
                      <a:pt x="196" y="5"/>
                      <a:pt x="196" y="5"/>
                    </a:cubicBezTo>
                    <a:cubicBezTo>
                      <a:pt x="101" y="5"/>
                      <a:pt x="101" y="5"/>
                      <a:pt x="101" y="5"/>
                    </a:cubicBezTo>
                    <a:cubicBezTo>
                      <a:pt x="101" y="0"/>
                      <a:pt x="101" y="0"/>
                      <a:pt x="101" y="0"/>
                    </a:cubicBezTo>
                    <a:cubicBezTo>
                      <a:pt x="199" y="0"/>
                      <a:pt x="199" y="0"/>
                      <a:pt x="199" y="0"/>
                    </a:cubicBezTo>
                    <a:cubicBezTo>
                      <a:pt x="199" y="0"/>
                      <a:pt x="199" y="0"/>
                      <a:pt x="199" y="0"/>
                    </a:cubicBezTo>
                    <a:cubicBezTo>
                      <a:pt x="199" y="0"/>
                      <a:pt x="199" y="0"/>
                      <a:pt x="199" y="0"/>
                    </a:cubicBezTo>
                    <a:cubicBezTo>
                      <a:pt x="201" y="0"/>
                      <a:pt x="202" y="1"/>
                      <a:pt x="201" y="2"/>
                    </a:cubicBezTo>
                    <a:cubicBezTo>
                      <a:pt x="194" y="66"/>
                      <a:pt x="194" y="66"/>
                      <a:pt x="194" y="66"/>
                    </a:cubicBezTo>
                    <a:cubicBezTo>
                      <a:pt x="194" y="67"/>
                      <a:pt x="193" y="68"/>
                      <a:pt x="192" y="68"/>
                    </a:cubicBezTo>
                    <a:cubicBezTo>
                      <a:pt x="101" y="68"/>
                      <a:pt x="101" y="68"/>
                      <a:pt x="101" y="68"/>
                    </a:cubicBezTo>
                    <a:cubicBezTo>
                      <a:pt x="101" y="63"/>
                      <a:pt x="101" y="63"/>
                      <a:pt x="101" y="63"/>
                    </a:cubicBezTo>
                    <a:lnTo>
                      <a:pt x="190" y="63"/>
                    </a:lnTo>
                    <a:close/>
                    <a:moveTo>
                      <a:pt x="101" y="5"/>
                    </a:moveTo>
                    <a:cubicBezTo>
                      <a:pt x="6" y="5"/>
                      <a:pt x="6" y="5"/>
                      <a:pt x="6" y="5"/>
                    </a:cubicBezTo>
                    <a:cubicBezTo>
                      <a:pt x="26" y="63"/>
                      <a:pt x="26" y="63"/>
                      <a:pt x="26" y="63"/>
                    </a:cubicBezTo>
                    <a:cubicBezTo>
                      <a:pt x="101" y="63"/>
                      <a:pt x="101" y="63"/>
                      <a:pt x="101" y="63"/>
                    </a:cubicBezTo>
                    <a:cubicBezTo>
                      <a:pt x="101" y="68"/>
                      <a:pt x="101" y="68"/>
                      <a:pt x="101" y="68"/>
                    </a:cubicBezTo>
                    <a:cubicBezTo>
                      <a:pt x="24" y="68"/>
                      <a:pt x="24" y="68"/>
                      <a:pt x="24" y="68"/>
                    </a:cubicBezTo>
                    <a:cubicBezTo>
                      <a:pt x="24" y="68"/>
                      <a:pt x="24" y="68"/>
                      <a:pt x="24" y="68"/>
                    </a:cubicBezTo>
                    <a:cubicBezTo>
                      <a:pt x="23" y="68"/>
                      <a:pt x="22" y="67"/>
                      <a:pt x="22" y="66"/>
                    </a:cubicBezTo>
                    <a:cubicBezTo>
                      <a:pt x="0" y="3"/>
                      <a:pt x="0" y="3"/>
                      <a:pt x="0" y="3"/>
                    </a:cubicBezTo>
                    <a:cubicBezTo>
                      <a:pt x="0" y="3"/>
                      <a:pt x="0" y="3"/>
                      <a:pt x="0" y="2"/>
                    </a:cubicBezTo>
                    <a:cubicBezTo>
                      <a:pt x="0" y="1"/>
                      <a:pt x="1" y="0"/>
                      <a:pt x="2" y="0"/>
                    </a:cubicBezTo>
                    <a:cubicBezTo>
                      <a:pt x="101" y="0"/>
                      <a:pt x="101" y="0"/>
                      <a:pt x="101" y="0"/>
                    </a:cubicBez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9" name="Freeform 188"/>
              <p:cNvSpPr>
                <a:spLocks noEditPoints="1"/>
              </p:cNvSpPr>
              <p:nvPr/>
            </p:nvSpPr>
            <p:spPr bwMode="auto">
              <a:xfrm>
                <a:off x="7145349" y="3090882"/>
                <a:ext cx="173039" cy="80963"/>
              </a:xfrm>
              <a:custGeom>
                <a:avLst/>
                <a:gdLst>
                  <a:gd name="T0" fmla="*/ 35 w 76"/>
                  <a:gd name="T1" fmla="*/ 31 h 36"/>
                  <a:gd name="T2" fmla="*/ 63 w 76"/>
                  <a:gd name="T3" fmla="*/ 31 h 36"/>
                  <a:gd name="T4" fmla="*/ 35 w 76"/>
                  <a:gd name="T5" fmla="*/ 17 h 36"/>
                  <a:gd name="T6" fmla="*/ 35 w 76"/>
                  <a:gd name="T7" fmla="*/ 11 h 36"/>
                  <a:gd name="T8" fmla="*/ 74 w 76"/>
                  <a:gd name="T9" fmla="*/ 31 h 36"/>
                  <a:gd name="T10" fmla="*/ 76 w 76"/>
                  <a:gd name="T11" fmla="*/ 34 h 36"/>
                  <a:gd name="T12" fmla="*/ 74 w 76"/>
                  <a:gd name="T13" fmla="*/ 36 h 36"/>
                  <a:gd name="T14" fmla="*/ 35 w 76"/>
                  <a:gd name="T15" fmla="*/ 36 h 36"/>
                  <a:gd name="T16" fmla="*/ 35 w 76"/>
                  <a:gd name="T17" fmla="*/ 31 h 36"/>
                  <a:gd name="T18" fmla="*/ 6 w 76"/>
                  <a:gd name="T19" fmla="*/ 19 h 36"/>
                  <a:gd name="T20" fmla="*/ 31 w 76"/>
                  <a:gd name="T21" fmla="*/ 31 h 36"/>
                  <a:gd name="T22" fmla="*/ 35 w 76"/>
                  <a:gd name="T23" fmla="*/ 31 h 36"/>
                  <a:gd name="T24" fmla="*/ 35 w 76"/>
                  <a:gd name="T25" fmla="*/ 36 h 36"/>
                  <a:gd name="T26" fmla="*/ 30 w 76"/>
                  <a:gd name="T27" fmla="*/ 36 h 36"/>
                  <a:gd name="T28" fmla="*/ 30 w 76"/>
                  <a:gd name="T29" fmla="*/ 36 h 36"/>
                  <a:gd name="T30" fmla="*/ 29 w 76"/>
                  <a:gd name="T31" fmla="*/ 36 h 36"/>
                  <a:gd name="T32" fmla="*/ 1 w 76"/>
                  <a:gd name="T33" fmla="*/ 22 h 36"/>
                  <a:gd name="T34" fmla="*/ 0 w 76"/>
                  <a:gd name="T35" fmla="*/ 19 h 36"/>
                  <a:gd name="T36" fmla="*/ 9 w 76"/>
                  <a:gd name="T37" fmla="*/ 1 h 36"/>
                  <a:gd name="T38" fmla="*/ 12 w 76"/>
                  <a:gd name="T39" fmla="*/ 0 h 36"/>
                  <a:gd name="T40" fmla="*/ 35 w 76"/>
                  <a:gd name="T41" fmla="*/ 11 h 36"/>
                  <a:gd name="T42" fmla="*/ 35 w 76"/>
                  <a:gd name="T43" fmla="*/ 17 h 36"/>
                  <a:gd name="T44" fmla="*/ 12 w 76"/>
                  <a:gd name="T45" fmla="*/ 5 h 36"/>
                  <a:gd name="T46" fmla="*/ 6 w 76"/>
                  <a:gd name="T47"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36">
                    <a:moveTo>
                      <a:pt x="35" y="31"/>
                    </a:moveTo>
                    <a:cubicBezTo>
                      <a:pt x="63" y="31"/>
                      <a:pt x="63" y="31"/>
                      <a:pt x="63" y="31"/>
                    </a:cubicBezTo>
                    <a:cubicBezTo>
                      <a:pt x="35" y="17"/>
                      <a:pt x="35" y="17"/>
                      <a:pt x="35" y="17"/>
                    </a:cubicBezTo>
                    <a:cubicBezTo>
                      <a:pt x="35" y="11"/>
                      <a:pt x="35" y="11"/>
                      <a:pt x="35" y="11"/>
                    </a:cubicBezTo>
                    <a:cubicBezTo>
                      <a:pt x="74" y="31"/>
                      <a:pt x="74" y="31"/>
                      <a:pt x="74" y="31"/>
                    </a:cubicBezTo>
                    <a:cubicBezTo>
                      <a:pt x="75" y="32"/>
                      <a:pt x="76" y="33"/>
                      <a:pt x="76" y="34"/>
                    </a:cubicBezTo>
                    <a:cubicBezTo>
                      <a:pt x="76" y="35"/>
                      <a:pt x="75" y="36"/>
                      <a:pt x="74" y="36"/>
                    </a:cubicBezTo>
                    <a:cubicBezTo>
                      <a:pt x="35" y="36"/>
                      <a:pt x="35" y="36"/>
                      <a:pt x="35" y="36"/>
                    </a:cubicBezTo>
                    <a:lnTo>
                      <a:pt x="35" y="31"/>
                    </a:lnTo>
                    <a:close/>
                    <a:moveTo>
                      <a:pt x="6" y="19"/>
                    </a:moveTo>
                    <a:cubicBezTo>
                      <a:pt x="31" y="31"/>
                      <a:pt x="31" y="31"/>
                      <a:pt x="31" y="31"/>
                    </a:cubicBezTo>
                    <a:cubicBezTo>
                      <a:pt x="35" y="31"/>
                      <a:pt x="35" y="31"/>
                      <a:pt x="35" y="31"/>
                    </a:cubicBezTo>
                    <a:cubicBezTo>
                      <a:pt x="35" y="36"/>
                      <a:pt x="35" y="36"/>
                      <a:pt x="35" y="36"/>
                    </a:cubicBezTo>
                    <a:cubicBezTo>
                      <a:pt x="30" y="36"/>
                      <a:pt x="30" y="36"/>
                      <a:pt x="30" y="36"/>
                    </a:cubicBezTo>
                    <a:cubicBezTo>
                      <a:pt x="30" y="36"/>
                      <a:pt x="30" y="36"/>
                      <a:pt x="30" y="36"/>
                    </a:cubicBezTo>
                    <a:cubicBezTo>
                      <a:pt x="30" y="36"/>
                      <a:pt x="30" y="36"/>
                      <a:pt x="29" y="36"/>
                    </a:cubicBezTo>
                    <a:cubicBezTo>
                      <a:pt x="1" y="22"/>
                      <a:pt x="1" y="22"/>
                      <a:pt x="1" y="22"/>
                    </a:cubicBezTo>
                    <a:cubicBezTo>
                      <a:pt x="0" y="21"/>
                      <a:pt x="0" y="20"/>
                      <a:pt x="0" y="19"/>
                    </a:cubicBezTo>
                    <a:cubicBezTo>
                      <a:pt x="9" y="1"/>
                      <a:pt x="9" y="1"/>
                      <a:pt x="9" y="1"/>
                    </a:cubicBezTo>
                    <a:cubicBezTo>
                      <a:pt x="10" y="0"/>
                      <a:pt x="11" y="0"/>
                      <a:pt x="12" y="0"/>
                    </a:cubicBezTo>
                    <a:cubicBezTo>
                      <a:pt x="35" y="11"/>
                      <a:pt x="35" y="11"/>
                      <a:pt x="35" y="11"/>
                    </a:cubicBezTo>
                    <a:cubicBezTo>
                      <a:pt x="35" y="17"/>
                      <a:pt x="35" y="17"/>
                      <a:pt x="35" y="17"/>
                    </a:cubicBezTo>
                    <a:cubicBezTo>
                      <a:pt x="12" y="5"/>
                      <a:pt x="12" y="5"/>
                      <a:pt x="12" y="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0" name="Freeform 189"/>
              <p:cNvSpPr>
                <a:spLocks noEditPoints="1"/>
              </p:cNvSpPr>
              <p:nvPr/>
            </p:nvSpPr>
            <p:spPr bwMode="auto">
              <a:xfrm>
                <a:off x="7145349" y="3171844"/>
                <a:ext cx="398464" cy="204789"/>
              </a:xfrm>
              <a:custGeom>
                <a:avLst/>
                <a:gdLst>
                  <a:gd name="T0" fmla="*/ 88 w 176"/>
                  <a:gd name="T1" fmla="*/ 86 h 91"/>
                  <a:gd name="T2" fmla="*/ 139 w 176"/>
                  <a:gd name="T3" fmla="*/ 86 h 91"/>
                  <a:gd name="T4" fmla="*/ 139 w 176"/>
                  <a:gd name="T5" fmla="*/ 71 h 91"/>
                  <a:gd name="T6" fmla="*/ 141 w 176"/>
                  <a:gd name="T7" fmla="*/ 69 h 91"/>
                  <a:gd name="T8" fmla="*/ 172 w 176"/>
                  <a:gd name="T9" fmla="*/ 69 h 91"/>
                  <a:gd name="T10" fmla="*/ 172 w 176"/>
                  <a:gd name="T11" fmla="*/ 22 h 91"/>
                  <a:gd name="T12" fmla="*/ 141 w 176"/>
                  <a:gd name="T13" fmla="*/ 22 h 91"/>
                  <a:gd name="T14" fmla="*/ 139 w 176"/>
                  <a:gd name="T15" fmla="*/ 20 h 91"/>
                  <a:gd name="T16" fmla="*/ 139 w 176"/>
                  <a:gd name="T17" fmla="*/ 5 h 91"/>
                  <a:gd name="T18" fmla="*/ 88 w 176"/>
                  <a:gd name="T19" fmla="*/ 5 h 91"/>
                  <a:gd name="T20" fmla="*/ 88 w 176"/>
                  <a:gd name="T21" fmla="*/ 0 h 91"/>
                  <a:gd name="T22" fmla="*/ 141 w 176"/>
                  <a:gd name="T23" fmla="*/ 0 h 91"/>
                  <a:gd name="T24" fmla="*/ 143 w 176"/>
                  <a:gd name="T25" fmla="*/ 3 h 91"/>
                  <a:gd name="T26" fmla="*/ 143 w 176"/>
                  <a:gd name="T27" fmla="*/ 17 h 91"/>
                  <a:gd name="T28" fmla="*/ 174 w 176"/>
                  <a:gd name="T29" fmla="*/ 17 h 91"/>
                  <a:gd name="T30" fmla="*/ 176 w 176"/>
                  <a:gd name="T31" fmla="*/ 20 h 91"/>
                  <a:gd name="T32" fmla="*/ 176 w 176"/>
                  <a:gd name="T33" fmla="*/ 71 h 91"/>
                  <a:gd name="T34" fmla="*/ 174 w 176"/>
                  <a:gd name="T35" fmla="*/ 74 h 91"/>
                  <a:gd name="T36" fmla="*/ 143 w 176"/>
                  <a:gd name="T37" fmla="*/ 74 h 91"/>
                  <a:gd name="T38" fmla="*/ 143 w 176"/>
                  <a:gd name="T39" fmla="*/ 88 h 91"/>
                  <a:gd name="T40" fmla="*/ 141 w 176"/>
                  <a:gd name="T41" fmla="*/ 91 h 91"/>
                  <a:gd name="T42" fmla="*/ 88 w 176"/>
                  <a:gd name="T43" fmla="*/ 91 h 91"/>
                  <a:gd name="T44" fmla="*/ 88 w 176"/>
                  <a:gd name="T45" fmla="*/ 86 h 91"/>
                  <a:gd name="T46" fmla="*/ 88 w 176"/>
                  <a:gd name="T47" fmla="*/ 57 h 91"/>
                  <a:gd name="T48" fmla="*/ 106 w 176"/>
                  <a:gd name="T49" fmla="*/ 57 h 91"/>
                  <a:gd name="T50" fmla="*/ 109 w 176"/>
                  <a:gd name="T51" fmla="*/ 55 h 91"/>
                  <a:gd name="T52" fmla="*/ 109 w 176"/>
                  <a:gd name="T53" fmla="*/ 36 h 91"/>
                  <a:gd name="T54" fmla="*/ 106 w 176"/>
                  <a:gd name="T55" fmla="*/ 34 h 91"/>
                  <a:gd name="T56" fmla="*/ 88 w 176"/>
                  <a:gd name="T57" fmla="*/ 34 h 91"/>
                  <a:gd name="T58" fmla="*/ 88 w 176"/>
                  <a:gd name="T59" fmla="*/ 38 h 91"/>
                  <a:gd name="T60" fmla="*/ 104 w 176"/>
                  <a:gd name="T61" fmla="*/ 38 h 91"/>
                  <a:gd name="T62" fmla="*/ 104 w 176"/>
                  <a:gd name="T63" fmla="*/ 53 h 91"/>
                  <a:gd name="T64" fmla="*/ 88 w 176"/>
                  <a:gd name="T65" fmla="*/ 53 h 91"/>
                  <a:gd name="T66" fmla="*/ 88 w 176"/>
                  <a:gd name="T67" fmla="*/ 57 h 91"/>
                  <a:gd name="T68" fmla="*/ 5 w 176"/>
                  <a:gd name="T69" fmla="*/ 86 h 91"/>
                  <a:gd name="T70" fmla="*/ 88 w 176"/>
                  <a:gd name="T71" fmla="*/ 86 h 91"/>
                  <a:gd name="T72" fmla="*/ 88 w 176"/>
                  <a:gd name="T73" fmla="*/ 91 h 91"/>
                  <a:gd name="T74" fmla="*/ 3 w 176"/>
                  <a:gd name="T75" fmla="*/ 91 h 91"/>
                  <a:gd name="T76" fmla="*/ 0 w 176"/>
                  <a:gd name="T77" fmla="*/ 88 h 91"/>
                  <a:gd name="T78" fmla="*/ 0 w 176"/>
                  <a:gd name="T79" fmla="*/ 3 h 91"/>
                  <a:gd name="T80" fmla="*/ 3 w 176"/>
                  <a:gd name="T81" fmla="*/ 0 h 91"/>
                  <a:gd name="T82" fmla="*/ 40 w 176"/>
                  <a:gd name="T83" fmla="*/ 0 h 91"/>
                  <a:gd name="T84" fmla="*/ 83 w 176"/>
                  <a:gd name="T85" fmla="*/ 0 h 91"/>
                  <a:gd name="T86" fmla="*/ 88 w 176"/>
                  <a:gd name="T87" fmla="*/ 0 h 91"/>
                  <a:gd name="T88" fmla="*/ 88 w 176"/>
                  <a:gd name="T89" fmla="*/ 5 h 91"/>
                  <a:gd name="T90" fmla="*/ 83 w 176"/>
                  <a:gd name="T91" fmla="*/ 5 h 91"/>
                  <a:gd name="T92" fmla="*/ 40 w 176"/>
                  <a:gd name="T93" fmla="*/ 5 h 91"/>
                  <a:gd name="T94" fmla="*/ 5 w 176"/>
                  <a:gd name="T95" fmla="*/ 5 h 91"/>
                  <a:gd name="T96" fmla="*/ 5 w 176"/>
                  <a:gd name="T97" fmla="*/ 86 h 91"/>
                  <a:gd name="T98" fmla="*/ 88 w 176"/>
                  <a:gd name="T99" fmla="*/ 34 h 91"/>
                  <a:gd name="T100" fmla="*/ 37 w 176"/>
                  <a:gd name="T101" fmla="*/ 34 h 91"/>
                  <a:gd name="T102" fmla="*/ 34 w 176"/>
                  <a:gd name="T103" fmla="*/ 36 h 91"/>
                  <a:gd name="T104" fmla="*/ 34 w 176"/>
                  <a:gd name="T105" fmla="*/ 55 h 91"/>
                  <a:gd name="T106" fmla="*/ 37 w 176"/>
                  <a:gd name="T107" fmla="*/ 57 h 91"/>
                  <a:gd name="T108" fmla="*/ 88 w 176"/>
                  <a:gd name="T109" fmla="*/ 57 h 91"/>
                  <a:gd name="T110" fmla="*/ 88 w 176"/>
                  <a:gd name="T111" fmla="*/ 53 h 91"/>
                  <a:gd name="T112" fmla="*/ 39 w 176"/>
                  <a:gd name="T113" fmla="*/ 53 h 91"/>
                  <a:gd name="T114" fmla="*/ 39 w 176"/>
                  <a:gd name="T115" fmla="*/ 38 h 91"/>
                  <a:gd name="T116" fmla="*/ 88 w 176"/>
                  <a:gd name="T117" fmla="*/ 38 h 91"/>
                  <a:gd name="T118" fmla="*/ 88 w 176"/>
                  <a:gd name="T119" fmla="*/ 3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91">
                    <a:moveTo>
                      <a:pt x="88" y="86"/>
                    </a:moveTo>
                    <a:cubicBezTo>
                      <a:pt x="139" y="86"/>
                      <a:pt x="139" y="86"/>
                      <a:pt x="139" y="86"/>
                    </a:cubicBezTo>
                    <a:cubicBezTo>
                      <a:pt x="139" y="71"/>
                      <a:pt x="139" y="71"/>
                      <a:pt x="139" y="71"/>
                    </a:cubicBezTo>
                    <a:cubicBezTo>
                      <a:pt x="139" y="70"/>
                      <a:pt x="140" y="69"/>
                      <a:pt x="141" y="69"/>
                    </a:cubicBezTo>
                    <a:cubicBezTo>
                      <a:pt x="172" y="69"/>
                      <a:pt x="172" y="69"/>
                      <a:pt x="172" y="69"/>
                    </a:cubicBezTo>
                    <a:cubicBezTo>
                      <a:pt x="172" y="22"/>
                      <a:pt x="172" y="22"/>
                      <a:pt x="172" y="22"/>
                    </a:cubicBezTo>
                    <a:cubicBezTo>
                      <a:pt x="141" y="22"/>
                      <a:pt x="141" y="22"/>
                      <a:pt x="141" y="22"/>
                    </a:cubicBezTo>
                    <a:cubicBezTo>
                      <a:pt x="140" y="22"/>
                      <a:pt x="139" y="21"/>
                      <a:pt x="139" y="20"/>
                    </a:cubicBezTo>
                    <a:cubicBezTo>
                      <a:pt x="139" y="5"/>
                      <a:pt x="139" y="5"/>
                      <a:pt x="139" y="5"/>
                    </a:cubicBezTo>
                    <a:cubicBezTo>
                      <a:pt x="88" y="5"/>
                      <a:pt x="88" y="5"/>
                      <a:pt x="88" y="5"/>
                    </a:cubicBezTo>
                    <a:cubicBezTo>
                      <a:pt x="88" y="0"/>
                      <a:pt x="88" y="0"/>
                      <a:pt x="88" y="0"/>
                    </a:cubicBezTo>
                    <a:cubicBezTo>
                      <a:pt x="141" y="0"/>
                      <a:pt x="141" y="0"/>
                      <a:pt x="141" y="0"/>
                    </a:cubicBezTo>
                    <a:cubicBezTo>
                      <a:pt x="142" y="0"/>
                      <a:pt x="143" y="1"/>
                      <a:pt x="143" y="3"/>
                    </a:cubicBezTo>
                    <a:cubicBezTo>
                      <a:pt x="143" y="17"/>
                      <a:pt x="143" y="17"/>
                      <a:pt x="143" y="17"/>
                    </a:cubicBezTo>
                    <a:cubicBezTo>
                      <a:pt x="174" y="17"/>
                      <a:pt x="174" y="17"/>
                      <a:pt x="174" y="17"/>
                    </a:cubicBezTo>
                    <a:cubicBezTo>
                      <a:pt x="175" y="17"/>
                      <a:pt x="176" y="18"/>
                      <a:pt x="176" y="20"/>
                    </a:cubicBezTo>
                    <a:cubicBezTo>
                      <a:pt x="176" y="71"/>
                      <a:pt x="176" y="71"/>
                      <a:pt x="176" y="71"/>
                    </a:cubicBezTo>
                    <a:cubicBezTo>
                      <a:pt x="176" y="73"/>
                      <a:pt x="175" y="74"/>
                      <a:pt x="174" y="74"/>
                    </a:cubicBezTo>
                    <a:cubicBezTo>
                      <a:pt x="143" y="74"/>
                      <a:pt x="143" y="74"/>
                      <a:pt x="143" y="74"/>
                    </a:cubicBezTo>
                    <a:cubicBezTo>
                      <a:pt x="143" y="88"/>
                      <a:pt x="143" y="88"/>
                      <a:pt x="143" y="88"/>
                    </a:cubicBezTo>
                    <a:cubicBezTo>
                      <a:pt x="143" y="90"/>
                      <a:pt x="142" y="91"/>
                      <a:pt x="141" y="91"/>
                    </a:cubicBezTo>
                    <a:cubicBezTo>
                      <a:pt x="88" y="91"/>
                      <a:pt x="88" y="91"/>
                      <a:pt x="88" y="91"/>
                    </a:cubicBezTo>
                    <a:cubicBezTo>
                      <a:pt x="88" y="86"/>
                      <a:pt x="88" y="86"/>
                      <a:pt x="88" y="86"/>
                    </a:cubicBezTo>
                    <a:close/>
                    <a:moveTo>
                      <a:pt x="88" y="57"/>
                    </a:moveTo>
                    <a:cubicBezTo>
                      <a:pt x="106" y="57"/>
                      <a:pt x="106" y="57"/>
                      <a:pt x="106" y="57"/>
                    </a:cubicBezTo>
                    <a:cubicBezTo>
                      <a:pt x="108" y="57"/>
                      <a:pt x="109" y="56"/>
                      <a:pt x="109" y="55"/>
                    </a:cubicBezTo>
                    <a:cubicBezTo>
                      <a:pt x="109" y="36"/>
                      <a:pt x="109" y="36"/>
                      <a:pt x="109" y="36"/>
                    </a:cubicBezTo>
                    <a:cubicBezTo>
                      <a:pt x="109" y="35"/>
                      <a:pt x="108" y="34"/>
                      <a:pt x="106" y="34"/>
                    </a:cubicBezTo>
                    <a:cubicBezTo>
                      <a:pt x="88" y="34"/>
                      <a:pt x="88" y="34"/>
                      <a:pt x="88" y="34"/>
                    </a:cubicBezTo>
                    <a:cubicBezTo>
                      <a:pt x="88" y="38"/>
                      <a:pt x="88" y="38"/>
                      <a:pt x="88" y="38"/>
                    </a:cubicBezTo>
                    <a:cubicBezTo>
                      <a:pt x="104" y="38"/>
                      <a:pt x="104" y="38"/>
                      <a:pt x="104" y="38"/>
                    </a:cubicBezTo>
                    <a:cubicBezTo>
                      <a:pt x="104" y="53"/>
                      <a:pt x="104" y="53"/>
                      <a:pt x="104" y="53"/>
                    </a:cubicBezTo>
                    <a:cubicBezTo>
                      <a:pt x="88" y="53"/>
                      <a:pt x="88" y="53"/>
                      <a:pt x="88" y="53"/>
                    </a:cubicBezTo>
                    <a:lnTo>
                      <a:pt x="88" y="57"/>
                    </a:lnTo>
                    <a:close/>
                    <a:moveTo>
                      <a:pt x="5" y="86"/>
                    </a:moveTo>
                    <a:cubicBezTo>
                      <a:pt x="88" y="86"/>
                      <a:pt x="88" y="86"/>
                      <a:pt x="88" y="86"/>
                    </a:cubicBezTo>
                    <a:cubicBezTo>
                      <a:pt x="88" y="91"/>
                      <a:pt x="88" y="91"/>
                      <a:pt x="88" y="91"/>
                    </a:cubicBezTo>
                    <a:cubicBezTo>
                      <a:pt x="3" y="91"/>
                      <a:pt x="3" y="91"/>
                      <a:pt x="3" y="91"/>
                    </a:cubicBezTo>
                    <a:cubicBezTo>
                      <a:pt x="1" y="91"/>
                      <a:pt x="0" y="90"/>
                      <a:pt x="0" y="88"/>
                    </a:cubicBezTo>
                    <a:cubicBezTo>
                      <a:pt x="0" y="3"/>
                      <a:pt x="0" y="3"/>
                      <a:pt x="0" y="3"/>
                    </a:cubicBezTo>
                    <a:cubicBezTo>
                      <a:pt x="0" y="1"/>
                      <a:pt x="1" y="0"/>
                      <a:pt x="3" y="0"/>
                    </a:cubicBezTo>
                    <a:cubicBezTo>
                      <a:pt x="40" y="0"/>
                      <a:pt x="40" y="0"/>
                      <a:pt x="40" y="0"/>
                    </a:cubicBezTo>
                    <a:cubicBezTo>
                      <a:pt x="83" y="0"/>
                      <a:pt x="83" y="0"/>
                      <a:pt x="83" y="0"/>
                    </a:cubicBezTo>
                    <a:cubicBezTo>
                      <a:pt x="88" y="0"/>
                      <a:pt x="88" y="0"/>
                      <a:pt x="88" y="0"/>
                    </a:cubicBezTo>
                    <a:cubicBezTo>
                      <a:pt x="88" y="5"/>
                      <a:pt x="88" y="5"/>
                      <a:pt x="88" y="5"/>
                    </a:cubicBezTo>
                    <a:cubicBezTo>
                      <a:pt x="83" y="5"/>
                      <a:pt x="83" y="5"/>
                      <a:pt x="83" y="5"/>
                    </a:cubicBezTo>
                    <a:cubicBezTo>
                      <a:pt x="40" y="5"/>
                      <a:pt x="40" y="5"/>
                      <a:pt x="40" y="5"/>
                    </a:cubicBezTo>
                    <a:cubicBezTo>
                      <a:pt x="5" y="5"/>
                      <a:pt x="5" y="5"/>
                      <a:pt x="5" y="5"/>
                    </a:cubicBezTo>
                    <a:cubicBezTo>
                      <a:pt x="5" y="86"/>
                      <a:pt x="5" y="86"/>
                      <a:pt x="5" y="86"/>
                    </a:cubicBezTo>
                    <a:close/>
                    <a:moveTo>
                      <a:pt x="88" y="34"/>
                    </a:moveTo>
                    <a:cubicBezTo>
                      <a:pt x="37" y="34"/>
                      <a:pt x="37" y="34"/>
                      <a:pt x="37" y="34"/>
                    </a:cubicBezTo>
                    <a:cubicBezTo>
                      <a:pt x="36" y="34"/>
                      <a:pt x="34" y="35"/>
                      <a:pt x="34" y="36"/>
                    </a:cubicBezTo>
                    <a:cubicBezTo>
                      <a:pt x="34" y="55"/>
                      <a:pt x="34" y="55"/>
                      <a:pt x="34" y="55"/>
                    </a:cubicBezTo>
                    <a:cubicBezTo>
                      <a:pt x="34" y="56"/>
                      <a:pt x="36" y="57"/>
                      <a:pt x="37" y="57"/>
                    </a:cubicBezTo>
                    <a:cubicBezTo>
                      <a:pt x="88" y="57"/>
                      <a:pt x="88" y="57"/>
                      <a:pt x="88" y="57"/>
                    </a:cubicBezTo>
                    <a:cubicBezTo>
                      <a:pt x="88" y="53"/>
                      <a:pt x="88" y="53"/>
                      <a:pt x="88" y="53"/>
                    </a:cubicBezTo>
                    <a:cubicBezTo>
                      <a:pt x="39" y="53"/>
                      <a:pt x="39" y="53"/>
                      <a:pt x="39" y="53"/>
                    </a:cubicBezTo>
                    <a:cubicBezTo>
                      <a:pt x="39" y="38"/>
                      <a:pt x="39" y="38"/>
                      <a:pt x="39" y="38"/>
                    </a:cubicBezTo>
                    <a:cubicBezTo>
                      <a:pt x="88" y="38"/>
                      <a:pt x="88" y="38"/>
                      <a:pt x="88" y="38"/>
                    </a:cubicBezTo>
                    <a:lnTo>
                      <a:pt x="8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1" name="Freeform 191"/>
              <p:cNvSpPr>
                <a:spLocks noEditPoints="1"/>
              </p:cNvSpPr>
              <p:nvPr/>
            </p:nvSpPr>
            <p:spPr bwMode="auto">
              <a:xfrm>
                <a:off x="9920304" y="1606560"/>
                <a:ext cx="366713" cy="179389"/>
              </a:xfrm>
              <a:custGeom>
                <a:avLst/>
                <a:gdLst>
                  <a:gd name="T0" fmla="*/ 158 w 162"/>
                  <a:gd name="T1" fmla="*/ 74 h 79"/>
                  <a:gd name="T2" fmla="*/ 144 w 162"/>
                  <a:gd name="T3" fmla="*/ 38 h 79"/>
                  <a:gd name="T4" fmla="*/ 141 w 162"/>
                  <a:gd name="T5" fmla="*/ 42 h 79"/>
                  <a:gd name="T6" fmla="*/ 138 w 162"/>
                  <a:gd name="T7" fmla="*/ 42 h 79"/>
                  <a:gd name="T8" fmla="*/ 96 w 162"/>
                  <a:gd name="T9" fmla="*/ 42 h 79"/>
                  <a:gd name="T10" fmla="*/ 94 w 162"/>
                  <a:gd name="T11" fmla="*/ 49 h 79"/>
                  <a:gd name="T12" fmla="*/ 82 w 162"/>
                  <a:gd name="T13" fmla="*/ 56 h 79"/>
                  <a:gd name="T14" fmla="*/ 81 w 162"/>
                  <a:gd name="T15" fmla="*/ 51 h 79"/>
                  <a:gd name="T16" fmla="*/ 86 w 162"/>
                  <a:gd name="T17" fmla="*/ 50 h 79"/>
                  <a:gd name="T18" fmla="*/ 90 w 162"/>
                  <a:gd name="T19" fmla="*/ 47 h 79"/>
                  <a:gd name="T20" fmla="*/ 91 w 162"/>
                  <a:gd name="T21" fmla="*/ 44 h 79"/>
                  <a:gd name="T22" fmla="*/ 91 w 162"/>
                  <a:gd name="T23" fmla="*/ 41 h 79"/>
                  <a:gd name="T24" fmla="*/ 91 w 162"/>
                  <a:gd name="T25" fmla="*/ 39 h 79"/>
                  <a:gd name="T26" fmla="*/ 133 w 162"/>
                  <a:gd name="T27" fmla="*/ 37 h 79"/>
                  <a:gd name="T28" fmla="*/ 139 w 162"/>
                  <a:gd name="T29" fmla="*/ 37 h 79"/>
                  <a:gd name="T30" fmla="*/ 140 w 162"/>
                  <a:gd name="T31" fmla="*/ 36 h 79"/>
                  <a:gd name="T32" fmla="*/ 160 w 162"/>
                  <a:gd name="T33" fmla="*/ 0 h 79"/>
                  <a:gd name="T34" fmla="*/ 162 w 162"/>
                  <a:gd name="T35" fmla="*/ 77 h 79"/>
                  <a:gd name="T36" fmla="*/ 81 w 162"/>
                  <a:gd name="T37" fmla="*/ 79 h 79"/>
                  <a:gd name="T38" fmla="*/ 4 w 162"/>
                  <a:gd name="T39" fmla="*/ 74 h 79"/>
                  <a:gd name="T40" fmla="*/ 81 w 162"/>
                  <a:gd name="T41" fmla="*/ 79 h 79"/>
                  <a:gd name="T42" fmla="*/ 0 w 162"/>
                  <a:gd name="T43" fmla="*/ 77 h 79"/>
                  <a:gd name="T44" fmla="*/ 0 w 162"/>
                  <a:gd name="T45" fmla="*/ 3 h 79"/>
                  <a:gd name="T46" fmla="*/ 4 w 162"/>
                  <a:gd name="T47" fmla="*/ 2 h 79"/>
                  <a:gd name="T48" fmla="*/ 22 w 162"/>
                  <a:gd name="T49" fmla="*/ 36 h 79"/>
                  <a:gd name="T50" fmla="*/ 24 w 162"/>
                  <a:gd name="T51" fmla="*/ 37 h 79"/>
                  <a:gd name="T52" fmla="*/ 70 w 162"/>
                  <a:gd name="T53" fmla="*/ 37 h 79"/>
                  <a:gd name="T54" fmla="*/ 71 w 162"/>
                  <a:gd name="T55" fmla="*/ 37 h 79"/>
                  <a:gd name="T56" fmla="*/ 72 w 162"/>
                  <a:gd name="T57" fmla="*/ 41 h 79"/>
                  <a:gd name="T58" fmla="*/ 72 w 162"/>
                  <a:gd name="T59" fmla="*/ 44 h 79"/>
                  <a:gd name="T60" fmla="*/ 73 w 162"/>
                  <a:gd name="T61" fmla="*/ 46 h 79"/>
                  <a:gd name="T62" fmla="*/ 77 w 162"/>
                  <a:gd name="T63" fmla="*/ 50 h 79"/>
                  <a:gd name="T64" fmla="*/ 81 w 162"/>
                  <a:gd name="T65" fmla="*/ 56 h 79"/>
                  <a:gd name="T66" fmla="*/ 69 w 162"/>
                  <a:gd name="T67" fmla="*/ 49 h 79"/>
                  <a:gd name="T68" fmla="*/ 67 w 162"/>
                  <a:gd name="T69" fmla="*/ 45 h 79"/>
                  <a:gd name="T70" fmla="*/ 30 w 162"/>
                  <a:gd name="T71" fmla="*/ 42 h 79"/>
                  <a:gd name="T72" fmla="*/ 21 w 162"/>
                  <a:gd name="T73" fmla="*/ 42 h 79"/>
                  <a:gd name="T74" fmla="*/ 17 w 162"/>
                  <a:gd name="T75" fmla="*/ 38 h 79"/>
                  <a:gd name="T76" fmla="*/ 17 w 162"/>
                  <a:gd name="T77" fmla="*/ 38 h 79"/>
                  <a:gd name="T78" fmla="*/ 4 w 162"/>
                  <a:gd name="T7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79">
                    <a:moveTo>
                      <a:pt x="81" y="74"/>
                    </a:moveTo>
                    <a:cubicBezTo>
                      <a:pt x="158" y="74"/>
                      <a:pt x="158" y="74"/>
                      <a:pt x="158" y="74"/>
                    </a:cubicBezTo>
                    <a:cubicBezTo>
                      <a:pt x="158" y="12"/>
                      <a:pt x="158" y="12"/>
                      <a:pt x="158" y="12"/>
                    </a:cubicBezTo>
                    <a:cubicBezTo>
                      <a:pt x="144" y="38"/>
                      <a:pt x="144" y="38"/>
                      <a:pt x="144" y="38"/>
                    </a:cubicBezTo>
                    <a:cubicBezTo>
                      <a:pt x="143" y="40"/>
                      <a:pt x="143" y="40"/>
                      <a:pt x="143" y="40"/>
                    </a:cubicBezTo>
                    <a:cubicBezTo>
                      <a:pt x="143" y="41"/>
                      <a:pt x="142" y="42"/>
                      <a:pt x="141" y="42"/>
                    </a:cubicBezTo>
                    <a:cubicBezTo>
                      <a:pt x="141" y="42"/>
                      <a:pt x="141" y="42"/>
                      <a:pt x="141" y="42"/>
                    </a:cubicBezTo>
                    <a:cubicBezTo>
                      <a:pt x="138" y="42"/>
                      <a:pt x="138" y="42"/>
                      <a:pt x="138" y="42"/>
                    </a:cubicBezTo>
                    <a:cubicBezTo>
                      <a:pt x="133" y="42"/>
                      <a:pt x="133" y="42"/>
                      <a:pt x="133" y="42"/>
                    </a:cubicBezTo>
                    <a:cubicBezTo>
                      <a:pt x="96" y="42"/>
                      <a:pt x="96" y="42"/>
                      <a:pt x="96" y="42"/>
                    </a:cubicBezTo>
                    <a:cubicBezTo>
                      <a:pt x="96" y="43"/>
                      <a:pt x="96" y="44"/>
                      <a:pt x="96" y="45"/>
                    </a:cubicBezTo>
                    <a:cubicBezTo>
                      <a:pt x="95" y="47"/>
                      <a:pt x="95" y="48"/>
                      <a:pt x="94" y="49"/>
                    </a:cubicBezTo>
                    <a:cubicBezTo>
                      <a:pt x="92" y="51"/>
                      <a:pt x="91" y="53"/>
                      <a:pt x="89" y="54"/>
                    </a:cubicBezTo>
                    <a:cubicBezTo>
                      <a:pt x="87" y="55"/>
                      <a:pt x="84" y="56"/>
                      <a:pt x="82" y="56"/>
                    </a:cubicBezTo>
                    <a:cubicBezTo>
                      <a:pt x="81" y="56"/>
                      <a:pt x="81" y="56"/>
                      <a:pt x="81" y="56"/>
                    </a:cubicBezTo>
                    <a:cubicBezTo>
                      <a:pt x="81" y="51"/>
                      <a:pt x="81" y="51"/>
                      <a:pt x="81" y="51"/>
                    </a:cubicBezTo>
                    <a:cubicBezTo>
                      <a:pt x="82" y="51"/>
                      <a:pt x="82" y="51"/>
                      <a:pt x="82" y="51"/>
                    </a:cubicBezTo>
                    <a:cubicBezTo>
                      <a:pt x="83" y="51"/>
                      <a:pt x="85" y="51"/>
                      <a:pt x="86" y="50"/>
                    </a:cubicBezTo>
                    <a:cubicBezTo>
                      <a:pt x="88" y="49"/>
                      <a:pt x="89" y="48"/>
                      <a:pt x="90" y="47"/>
                    </a:cubicBezTo>
                    <a:cubicBezTo>
                      <a:pt x="90" y="47"/>
                      <a:pt x="90" y="47"/>
                      <a:pt x="90" y="47"/>
                    </a:cubicBezTo>
                    <a:cubicBezTo>
                      <a:pt x="90" y="46"/>
                      <a:pt x="90" y="46"/>
                      <a:pt x="90" y="46"/>
                    </a:cubicBezTo>
                    <a:cubicBezTo>
                      <a:pt x="90" y="46"/>
                      <a:pt x="91" y="45"/>
                      <a:pt x="91" y="44"/>
                    </a:cubicBezTo>
                    <a:cubicBezTo>
                      <a:pt x="91" y="43"/>
                      <a:pt x="91" y="42"/>
                      <a:pt x="91" y="41"/>
                    </a:cubicBezTo>
                    <a:cubicBezTo>
                      <a:pt x="91" y="41"/>
                      <a:pt x="91" y="41"/>
                      <a:pt x="91" y="41"/>
                    </a:cubicBezTo>
                    <a:cubicBezTo>
                      <a:pt x="91" y="41"/>
                      <a:pt x="91" y="41"/>
                      <a:pt x="91" y="41"/>
                    </a:cubicBezTo>
                    <a:cubicBezTo>
                      <a:pt x="91" y="40"/>
                      <a:pt x="91" y="40"/>
                      <a:pt x="91" y="39"/>
                    </a:cubicBezTo>
                    <a:cubicBezTo>
                      <a:pt x="91" y="38"/>
                      <a:pt x="92" y="37"/>
                      <a:pt x="93" y="37"/>
                    </a:cubicBezTo>
                    <a:cubicBezTo>
                      <a:pt x="133" y="37"/>
                      <a:pt x="133" y="37"/>
                      <a:pt x="133" y="37"/>
                    </a:cubicBezTo>
                    <a:cubicBezTo>
                      <a:pt x="138" y="37"/>
                      <a:pt x="138" y="37"/>
                      <a:pt x="138" y="37"/>
                    </a:cubicBezTo>
                    <a:cubicBezTo>
                      <a:pt x="139" y="37"/>
                      <a:pt x="139" y="37"/>
                      <a:pt x="139" y="37"/>
                    </a:cubicBezTo>
                    <a:cubicBezTo>
                      <a:pt x="140" y="36"/>
                      <a:pt x="140" y="36"/>
                      <a:pt x="140" y="36"/>
                    </a:cubicBezTo>
                    <a:cubicBezTo>
                      <a:pt x="140" y="36"/>
                      <a:pt x="140" y="36"/>
                      <a:pt x="140" y="36"/>
                    </a:cubicBezTo>
                    <a:cubicBezTo>
                      <a:pt x="158" y="1"/>
                      <a:pt x="158" y="1"/>
                      <a:pt x="158" y="1"/>
                    </a:cubicBezTo>
                    <a:cubicBezTo>
                      <a:pt x="158" y="1"/>
                      <a:pt x="159" y="0"/>
                      <a:pt x="160" y="0"/>
                    </a:cubicBezTo>
                    <a:cubicBezTo>
                      <a:pt x="161" y="0"/>
                      <a:pt x="162" y="1"/>
                      <a:pt x="162" y="2"/>
                    </a:cubicBezTo>
                    <a:cubicBezTo>
                      <a:pt x="162" y="77"/>
                      <a:pt x="162" y="77"/>
                      <a:pt x="162" y="77"/>
                    </a:cubicBezTo>
                    <a:cubicBezTo>
                      <a:pt x="162" y="78"/>
                      <a:pt x="161" y="79"/>
                      <a:pt x="160" y="79"/>
                    </a:cubicBezTo>
                    <a:cubicBezTo>
                      <a:pt x="81" y="79"/>
                      <a:pt x="81" y="79"/>
                      <a:pt x="81" y="79"/>
                    </a:cubicBezTo>
                    <a:lnTo>
                      <a:pt x="81" y="74"/>
                    </a:lnTo>
                    <a:close/>
                    <a:moveTo>
                      <a:pt x="4" y="74"/>
                    </a:moveTo>
                    <a:cubicBezTo>
                      <a:pt x="81" y="74"/>
                      <a:pt x="81" y="74"/>
                      <a:pt x="81" y="74"/>
                    </a:cubicBezTo>
                    <a:cubicBezTo>
                      <a:pt x="81" y="79"/>
                      <a:pt x="81" y="79"/>
                      <a:pt x="81" y="79"/>
                    </a:cubicBezTo>
                    <a:cubicBezTo>
                      <a:pt x="2" y="79"/>
                      <a:pt x="2" y="79"/>
                      <a:pt x="2" y="79"/>
                    </a:cubicBezTo>
                    <a:cubicBezTo>
                      <a:pt x="1" y="79"/>
                      <a:pt x="0" y="78"/>
                      <a:pt x="0" y="77"/>
                    </a:cubicBezTo>
                    <a:cubicBezTo>
                      <a:pt x="0" y="3"/>
                      <a:pt x="0" y="3"/>
                      <a:pt x="0" y="3"/>
                    </a:cubicBezTo>
                    <a:cubicBezTo>
                      <a:pt x="0" y="3"/>
                      <a:pt x="0" y="3"/>
                      <a:pt x="0" y="3"/>
                    </a:cubicBezTo>
                    <a:cubicBezTo>
                      <a:pt x="0" y="2"/>
                      <a:pt x="0" y="1"/>
                      <a:pt x="1" y="1"/>
                    </a:cubicBezTo>
                    <a:cubicBezTo>
                      <a:pt x="2" y="0"/>
                      <a:pt x="3" y="0"/>
                      <a:pt x="4" y="2"/>
                    </a:cubicBezTo>
                    <a:cubicBezTo>
                      <a:pt x="22" y="36"/>
                      <a:pt x="22" y="36"/>
                      <a:pt x="22" y="36"/>
                    </a:cubicBezTo>
                    <a:cubicBezTo>
                      <a:pt x="22" y="36"/>
                      <a:pt x="22" y="36"/>
                      <a:pt x="22" y="36"/>
                    </a:cubicBezTo>
                    <a:cubicBezTo>
                      <a:pt x="22" y="37"/>
                      <a:pt x="22" y="37"/>
                      <a:pt x="22" y="37"/>
                    </a:cubicBezTo>
                    <a:cubicBezTo>
                      <a:pt x="24" y="37"/>
                      <a:pt x="24" y="37"/>
                      <a:pt x="24" y="37"/>
                    </a:cubicBezTo>
                    <a:cubicBezTo>
                      <a:pt x="30" y="37"/>
                      <a:pt x="30" y="37"/>
                      <a:pt x="30" y="37"/>
                    </a:cubicBezTo>
                    <a:cubicBezTo>
                      <a:pt x="70" y="37"/>
                      <a:pt x="70" y="37"/>
                      <a:pt x="70" y="37"/>
                    </a:cubicBezTo>
                    <a:cubicBezTo>
                      <a:pt x="70" y="37"/>
                      <a:pt x="70" y="37"/>
                      <a:pt x="70" y="37"/>
                    </a:cubicBezTo>
                    <a:cubicBezTo>
                      <a:pt x="70" y="37"/>
                      <a:pt x="70" y="37"/>
                      <a:pt x="71" y="37"/>
                    </a:cubicBezTo>
                    <a:cubicBezTo>
                      <a:pt x="72" y="38"/>
                      <a:pt x="72" y="39"/>
                      <a:pt x="72" y="40"/>
                    </a:cubicBezTo>
                    <a:cubicBezTo>
                      <a:pt x="72" y="41"/>
                      <a:pt x="72" y="41"/>
                      <a:pt x="72" y="41"/>
                    </a:cubicBezTo>
                    <a:cubicBezTo>
                      <a:pt x="72" y="41"/>
                      <a:pt x="72" y="41"/>
                      <a:pt x="72" y="41"/>
                    </a:cubicBezTo>
                    <a:cubicBezTo>
                      <a:pt x="72" y="42"/>
                      <a:pt x="72" y="43"/>
                      <a:pt x="72" y="44"/>
                    </a:cubicBezTo>
                    <a:cubicBezTo>
                      <a:pt x="72" y="44"/>
                      <a:pt x="72" y="44"/>
                      <a:pt x="72" y="44"/>
                    </a:cubicBezTo>
                    <a:cubicBezTo>
                      <a:pt x="72" y="45"/>
                      <a:pt x="73" y="46"/>
                      <a:pt x="73" y="46"/>
                    </a:cubicBezTo>
                    <a:cubicBezTo>
                      <a:pt x="73" y="46"/>
                      <a:pt x="73" y="46"/>
                      <a:pt x="73" y="47"/>
                    </a:cubicBezTo>
                    <a:cubicBezTo>
                      <a:pt x="74" y="48"/>
                      <a:pt x="75" y="49"/>
                      <a:pt x="77" y="50"/>
                    </a:cubicBezTo>
                    <a:cubicBezTo>
                      <a:pt x="78" y="51"/>
                      <a:pt x="79" y="51"/>
                      <a:pt x="81" y="51"/>
                    </a:cubicBezTo>
                    <a:cubicBezTo>
                      <a:pt x="81" y="56"/>
                      <a:pt x="81" y="56"/>
                      <a:pt x="81" y="56"/>
                    </a:cubicBezTo>
                    <a:cubicBezTo>
                      <a:pt x="79" y="56"/>
                      <a:pt x="76" y="55"/>
                      <a:pt x="74" y="54"/>
                    </a:cubicBezTo>
                    <a:cubicBezTo>
                      <a:pt x="72" y="53"/>
                      <a:pt x="71" y="51"/>
                      <a:pt x="69" y="49"/>
                    </a:cubicBezTo>
                    <a:cubicBezTo>
                      <a:pt x="68" y="48"/>
                      <a:pt x="68" y="47"/>
                      <a:pt x="67" y="45"/>
                    </a:cubicBezTo>
                    <a:cubicBezTo>
                      <a:pt x="67" y="45"/>
                      <a:pt x="67" y="45"/>
                      <a:pt x="67" y="45"/>
                    </a:cubicBezTo>
                    <a:cubicBezTo>
                      <a:pt x="67" y="44"/>
                      <a:pt x="67" y="43"/>
                      <a:pt x="67" y="42"/>
                    </a:cubicBezTo>
                    <a:cubicBezTo>
                      <a:pt x="30" y="42"/>
                      <a:pt x="30" y="42"/>
                      <a:pt x="30" y="42"/>
                    </a:cubicBezTo>
                    <a:cubicBezTo>
                      <a:pt x="24" y="42"/>
                      <a:pt x="24" y="42"/>
                      <a:pt x="24" y="42"/>
                    </a:cubicBezTo>
                    <a:cubicBezTo>
                      <a:pt x="21" y="42"/>
                      <a:pt x="21" y="42"/>
                      <a:pt x="21" y="42"/>
                    </a:cubicBezTo>
                    <a:cubicBezTo>
                      <a:pt x="20" y="42"/>
                      <a:pt x="19" y="41"/>
                      <a:pt x="19" y="40"/>
                    </a:cubicBezTo>
                    <a:cubicBezTo>
                      <a:pt x="17" y="38"/>
                      <a:pt x="17" y="38"/>
                      <a:pt x="17" y="38"/>
                    </a:cubicBezTo>
                    <a:cubicBezTo>
                      <a:pt x="17" y="38"/>
                      <a:pt x="17" y="38"/>
                      <a:pt x="17" y="38"/>
                    </a:cubicBezTo>
                    <a:cubicBezTo>
                      <a:pt x="17" y="38"/>
                      <a:pt x="17" y="38"/>
                      <a:pt x="17" y="38"/>
                    </a:cubicBezTo>
                    <a:cubicBezTo>
                      <a:pt x="4" y="13"/>
                      <a:pt x="4" y="13"/>
                      <a:pt x="4" y="13"/>
                    </a:cubicBezTo>
                    <a:lnTo>
                      <a:pt x="4"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2" name="Freeform 192"/>
              <p:cNvSpPr>
                <a:spLocks noEditPoints="1"/>
              </p:cNvSpPr>
              <p:nvPr/>
            </p:nvSpPr>
            <p:spPr bwMode="auto">
              <a:xfrm>
                <a:off x="9975866" y="1457335"/>
                <a:ext cx="258763" cy="127000"/>
              </a:xfrm>
              <a:custGeom>
                <a:avLst/>
                <a:gdLst>
                  <a:gd name="T0" fmla="*/ 110 w 115"/>
                  <a:gd name="T1" fmla="*/ 52 h 56"/>
                  <a:gd name="T2" fmla="*/ 110 w 115"/>
                  <a:gd name="T3" fmla="*/ 25 h 56"/>
                  <a:gd name="T4" fmla="*/ 105 w 115"/>
                  <a:gd name="T5" fmla="*/ 11 h 56"/>
                  <a:gd name="T6" fmla="*/ 91 w 115"/>
                  <a:gd name="T7" fmla="*/ 5 h 56"/>
                  <a:gd name="T8" fmla="*/ 58 w 115"/>
                  <a:gd name="T9" fmla="*/ 5 h 56"/>
                  <a:gd name="T10" fmla="*/ 58 w 115"/>
                  <a:gd name="T11" fmla="*/ 0 h 56"/>
                  <a:gd name="T12" fmla="*/ 91 w 115"/>
                  <a:gd name="T13" fmla="*/ 0 h 56"/>
                  <a:gd name="T14" fmla="*/ 108 w 115"/>
                  <a:gd name="T15" fmla="*/ 7 h 56"/>
                  <a:gd name="T16" fmla="*/ 115 w 115"/>
                  <a:gd name="T17" fmla="*/ 25 h 56"/>
                  <a:gd name="T18" fmla="*/ 115 w 115"/>
                  <a:gd name="T19" fmla="*/ 54 h 56"/>
                  <a:gd name="T20" fmla="*/ 113 w 115"/>
                  <a:gd name="T21" fmla="*/ 56 h 56"/>
                  <a:gd name="T22" fmla="*/ 94 w 115"/>
                  <a:gd name="T23" fmla="*/ 56 h 56"/>
                  <a:gd name="T24" fmla="*/ 92 w 115"/>
                  <a:gd name="T25" fmla="*/ 54 h 56"/>
                  <a:gd name="T26" fmla="*/ 92 w 115"/>
                  <a:gd name="T27" fmla="*/ 25 h 56"/>
                  <a:gd name="T28" fmla="*/ 91 w 115"/>
                  <a:gd name="T29" fmla="*/ 24 h 56"/>
                  <a:gd name="T30" fmla="*/ 58 w 115"/>
                  <a:gd name="T31" fmla="*/ 24 h 56"/>
                  <a:gd name="T32" fmla="*/ 58 w 115"/>
                  <a:gd name="T33" fmla="*/ 19 h 56"/>
                  <a:gd name="T34" fmla="*/ 91 w 115"/>
                  <a:gd name="T35" fmla="*/ 19 h 56"/>
                  <a:gd name="T36" fmla="*/ 95 w 115"/>
                  <a:gd name="T37" fmla="*/ 21 h 56"/>
                  <a:gd name="T38" fmla="*/ 96 w 115"/>
                  <a:gd name="T39" fmla="*/ 25 h 56"/>
                  <a:gd name="T40" fmla="*/ 96 w 115"/>
                  <a:gd name="T41" fmla="*/ 52 h 56"/>
                  <a:gd name="T42" fmla="*/ 110 w 115"/>
                  <a:gd name="T43" fmla="*/ 52 h 56"/>
                  <a:gd name="T44" fmla="*/ 58 w 115"/>
                  <a:gd name="T45" fmla="*/ 5 h 56"/>
                  <a:gd name="T46" fmla="*/ 24 w 115"/>
                  <a:gd name="T47" fmla="*/ 5 h 56"/>
                  <a:gd name="T48" fmla="*/ 10 w 115"/>
                  <a:gd name="T49" fmla="*/ 11 h 56"/>
                  <a:gd name="T50" fmla="*/ 5 w 115"/>
                  <a:gd name="T51" fmla="*/ 25 h 56"/>
                  <a:gd name="T52" fmla="*/ 5 w 115"/>
                  <a:gd name="T53" fmla="*/ 52 h 56"/>
                  <a:gd name="T54" fmla="*/ 19 w 115"/>
                  <a:gd name="T55" fmla="*/ 52 h 56"/>
                  <a:gd name="T56" fmla="*/ 19 w 115"/>
                  <a:gd name="T57" fmla="*/ 25 h 56"/>
                  <a:gd name="T58" fmla="*/ 20 w 115"/>
                  <a:gd name="T59" fmla="*/ 21 h 56"/>
                  <a:gd name="T60" fmla="*/ 20 w 115"/>
                  <a:gd name="T61" fmla="*/ 20 h 56"/>
                  <a:gd name="T62" fmla="*/ 24 w 115"/>
                  <a:gd name="T63" fmla="*/ 19 h 56"/>
                  <a:gd name="T64" fmla="*/ 58 w 115"/>
                  <a:gd name="T65" fmla="*/ 19 h 56"/>
                  <a:gd name="T66" fmla="*/ 58 w 115"/>
                  <a:gd name="T67" fmla="*/ 24 h 56"/>
                  <a:gd name="T68" fmla="*/ 24 w 115"/>
                  <a:gd name="T69" fmla="*/ 24 h 56"/>
                  <a:gd name="T70" fmla="*/ 23 w 115"/>
                  <a:gd name="T71" fmla="*/ 25 h 56"/>
                  <a:gd name="T72" fmla="*/ 23 w 115"/>
                  <a:gd name="T73" fmla="*/ 54 h 56"/>
                  <a:gd name="T74" fmla="*/ 21 w 115"/>
                  <a:gd name="T75" fmla="*/ 56 h 56"/>
                  <a:gd name="T76" fmla="*/ 2 w 115"/>
                  <a:gd name="T77" fmla="*/ 56 h 56"/>
                  <a:gd name="T78" fmla="*/ 0 w 115"/>
                  <a:gd name="T79" fmla="*/ 54 h 56"/>
                  <a:gd name="T80" fmla="*/ 0 w 115"/>
                  <a:gd name="T81" fmla="*/ 25 h 56"/>
                  <a:gd name="T82" fmla="*/ 7 w 115"/>
                  <a:gd name="T83" fmla="*/ 7 h 56"/>
                  <a:gd name="T84" fmla="*/ 24 w 115"/>
                  <a:gd name="T85" fmla="*/ 0 h 56"/>
                  <a:gd name="T86" fmla="*/ 58 w 115"/>
                  <a:gd name="T87" fmla="*/ 0 h 56"/>
                  <a:gd name="T88" fmla="*/ 58 w 115"/>
                  <a:gd name="T89"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 h="56">
                    <a:moveTo>
                      <a:pt x="110" y="52"/>
                    </a:moveTo>
                    <a:cubicBezTo>
                      <a:pt x="110" y="25"/>
                      <a:pt x="110" y="25"/>
                      <a:pt x="110" y="25"/>
                    </a:cubicBezTo>
                    <a:cubicBezTo>
                      <a:pt x="110" y="19"/>
                      <a:pt x="108" y="14"/>
                      <a:pt x="105" y="11"/>
                    </a:cubicBezTo>
                    <a:cubicBezTo>
                      <a:pt x="101" y="7"/>
                      <a:pt x="97" y="5"/>
                      <a:pt x="91" y="5"/>
                    </a:cubicBezTo>
                    <a:cubicBezTo>
                      <a:pt x="58" y="5"/>
                      <a:pt x="58" y="5"/>
                      <a:pt x="58" y="5"/>
                    </a:cubicBezTo>
                    <a:cubicBezTo>
                      <a:pt x="58" y="0"/>
                      <a:pt x="58" y="0"/>
                      <a:pt x="58" y="0"/>
                    </a:cubicBezTo>
                    <a:cubicBezTo>
                      <a:pt x="91" y="0"/>
                      <a:pt x="91" y="0"/>
                      <a:pt x="91" y="0"/>
                    </a:cubicBezTo>
                    <a:cubicBezTo>
                      <a:pt x="98" y="0"/>
                      <a:pt x="104" y="3"/>
                      <a:pt x="108" y="7"/>
                    </a:cubicBezTo>
                    <a:cubicBezTo>
                      <a:pt x="112" y="12"/>
                      <a:pt x="115" y="18"/>
                      <a:pt x="115" y="25"/>
                    </a:cubicBezTo>
                    <a:cubicBezTo>
                      <a:pt x="115" y="54"/>
                      <a:pt x="115" y="54"/>
                      <a:pt x="115" y="54"/>
                    </a:cubicBezTo>
                    <a:cubicBezTo>
                      <a:pt x="115" y="55"/>
                      <a:pt x="114" y="56"/>
                      <a:pt x="113" y="56"/>
                    </a:cubicBezTo>
                    <a:cubicBezTo>
                      <a:pt x="94" y="56"/>
                      <a:pt x="94" y="56"/>
                      <a:pt x="94" y="56"/>
                    </a:cubicBezTo>
                    <a:cubicBezTo>
                      <a:pt x="93" y="56"/>
                      <a:pt x="92" y="55"/>
                      <a:pt x="92" y="54"/>
                    </a:cubicBezTo>
                    <a:cubicBezTo>
                      <a:pt x="92" y="25"/>
                      <a:pt x="92" y="25"/>
                      <a:pt x="92" y="25"/>
                    </a:cubicBezTo>
                    <a:cubicBezTo>
                      <a:pt x="92" y="24"/>
                      <a:pt x="92" y="24"/>
                      <a:pt x="91" y="24"/>
                    </a:cubicBezTo>
                    <a:cubicBezTo>
                      <a:pt x="58" y="24"/>
                      <a:pt x="58" y="24"/>
                      <a:pt x="58" y="24"/>
                    </a:cubicBezTo>
                    <a:cubicBezTo>
                      <a:pt x="58" y="19"/>
                      <a:pt x="58" y="19"/>
                      <a:pt x="58" y="19"/>
                    </a:cubicBezTo>
                    <a:cubicBezTo>
                      <a:pt x="91" y="19"/>
                      <a:pt x="91" y="19"/>
                      <a:pt x="91" y="19"/>
                    </a:cubicBezTo>
                    <a:cubicBezTo>
                      <a:pt x="93" y="19"/>
                      <a:pt x="94" y="20"/>
                      <a:pt x="95" y="21"/>
                    </a:cubicBezTo>
                    <a:cubicBezTo>
                      <a:pt x="96" y="22"/>
                      <a:pt x="96" y="23"/>
                      <a:pt x="96" y="25"/>
                    </a:cubicBezTo>
                    <a:cubicBezTo>
                      <a:pt x="96" y="52"/>
                      <a:pt x="96" y="52"/>
                      <a:pt x="96" y="52"/>
                    </a:cubicBezTo>
                    <a:lnTo>
                      <a:pt x="110" y="52"/>
                    </a:lnTo>
                    <a:close/>
                    <a:moveTo>
                      <a:pt x="58" y="5"/>
                    </a:moveTo>
                    <a:cubicBezTo>
                      <a:pt x="24" y="5"/>
                      <a:pt x="24" y="5"/>
                      <a:pt x="24" y="5"/>
                    </a:cubicBezTo>
                    <a:cubicBezTo>
                      <a:pt x="18" y="5"/>
                      <a:pt x="14" y="7"/>
                      <a:pt x="10" y="11"/>
                    </a:cubicBezTo>
                    <a:cubicBezTo>
                      <a:pt x="7" y="14"/>
                      <a:pt x="5" y="19"/>
                      <a:pt x="5" y="25"/>
                    </a:cubicBezTo>
                    <a:cubicBezTo>
                      <a:pt x="5" y="52"/>
                      <a:pt x="5" y="52"/>
                      <a:pt x="5" y="52"/>
                    </a:cubicBezTo>
                    <a:cubicBezTo>
                      <a:pt x="19" y="52"/>
                      <a:pt x="19" y="52"/>
                      <a:pt x="19" y="52"/>
                    </a:cubicBezTo>
                    <a:cubicBezTo>
                      <a:pt x="19" y="25"/>
                      <a:pt x="19" y="25"/>
                      <a:pt x="19" y="25"/>
                    </a:cubicBezTo>
                    <a:cubicBezTo>
                      <a:pt x="19" y="23"/>
                      <a:pt x="19" y="22"/>
                      <a:pt x="20" y="21"/>
                    </a:cubicBezTo>
                    <a:cubicBezTo>
                      <a:pt x="20" y="21"/>
                      <a:pt x="20" y="21"/>
                      <a:pt x="20" y="20"/>
                    </a:cubicBezTo>
                    <a:cubicBezTo>
                      <a:pt x="21" y="19"/>
                      <a:pt x="22" y="19"/>
                      <a:pt x="24" y="19"/>
                    </a:cubicBezTo>
                    <a:cubicBezTo>
                      <a:pt x="58" y="19"/>
                      <a:pt x="58" y="19"/>
                      <a:pt x="58" y="19"/>
                    </a:cubicBezTo>
                    <a:cubicBezTo>
                      <a:pt x="58" y="24"/>
                      <a:pt x="58" y="24"/>
                      <a:pt x="58" y="24"/>
                    </a:cubicBezTo>
                    <a:cubicBezTo>
                      <a:pt x="24" y="24"/>
                      <a:pt x="24" y="24"/>
                      <a:pt x="24" y="24"/>
                    </a:cubicBezTo>
                    <a:cubicBezTo>
                      <a:pt x="24" y="24"/>
                      <a:pt x="23" y="24"/>
                      <a:pt x="23" y="25"/>
                    </a:cubicBezTo>
                    <a:cubicBezTo>
                      <a:pt x="23" y="54"/>
                      <a:pt x="23" y="54"/>
                      <a:pt x="23" y="54"/>
                    </a:cubicBezTo>
                    <a:cubicBezTo>
                      <a:pt x="23" y="55"/>
                      <a:pt x="22" y="56"/>
                      <a:pt x="21" y="56"/>
                    </a:cubicBezTo>
                    <a:cubicBezTo>
                      <a:pt x="2" y="56"/>
                      <a:pt x="2" y="56"/>
                      <a:pt x="2" y="56"/>
                    </a:cubicBezTo>
                    <a:cubicBezTo>
                      <a:pt x="1" y="56"/>
                      <a:pt x="0" y="55"/>
                      <a:pt x="0" y="54"/>
                    </a:cubicBezTo>
                    <a:cubicBezTo>
                      <a:pt x="0" y="25"/>
                      <a:pt x="0" y="25"/>
                      <a:pt x="0" y="25"/>
                    </a:cubicBezTo>
                    <a:cubicBezTo>
                      <a:pt x="0" y="18"/>
                      <a:pt x="3" y="12"/>
                      <a:pt x="7" y="7"/>
                    </a:cubicBezTo>
                    <a:cubicBezTo>
                      <a:pt x="11" y="3"/>
                      <a:pt x="17" y="0"/>
                      <a:pt x="24" y="0"/>
                    </a:cubicBezTo>
                    <a:cubicBezTo>
                      <a:pt x="58" y="0"/>
                      <a:pt x="58" y="0"/>
                      <a:pt x="58" y="0"/>
                    </a:cubicBezTo>
                    <a:lnTo>
                      <a:pt x="5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3" name="Freeform 194"/>
              <p:cNvSpPr>
                <a:spLocks noEditPoints="1"/>
              </p:cNvSpPr>
              <p:nvPr/>
            </p:nvSpPr>
            <p:spPr bwMode="auto">
              <a:xfrm>
                <a:off x="7505713" y="4264050"/>
                <a:ext cx="122238" cy="119064"/>
              </a:xfrm>
              <a:custGeom>
                <a:avLst/>
                <a:gdLst>
                  <a:gd name="T0" fmla="*/ 27 w 54"/>
                  <a:gd name="T1" fmla="*/ 14 h 53"/>
                  <a:gd name="T2" fmla="*/ 40 w 54"/>
                  <a:gd name="T3" fmla="*/ 1 h 53"/>
                  <a:gd name="T4" fmla="*/ 44 w 54"/>
                  <a:gd name="T5" fmla="*/ 1 h 53"/>
                  <a:gd name="T6" fmla="*/ 53 w 54"/>
                  <a:gd name="T7" fmla="*/ 10 h 53"/>
                  <a:gd name="T8" fmla="*/ 53 w 54"/>
                  <a:gd name="T9" fmla="*/ 13 h 53"/>
                  <a:gd name="T10" fmla="*/ 27 w 54"/>
                  <a:gd name="T11" fmla="*/ 39 h 53"/>
                  <a:gd name="T12" fmla="*/ 27 w 54"/>
                  <a:gd name="T13" fmla="*/ 32 h 53"/>
                  <a:gd name="T14" fmla="*/ 48 w 54"/>
                  <a:gd name="T15" fmla="*/ 11 h 53"/>
                  <a:gd name="T16" fmla="*/ 42 w 54"/>
                  <a:gd name="T17" fmla="*/ 6 h 53"/>
                  <a:gd name="T18" fmla="*/ 27 w 54"/>
                  <a:gd name="T19" fmla="*/ 21 h 53"/>
                  <a:gd name="T20" fmla="*/ 27 w 54"/>
                  <a:gd name="T21" fmla="*/ 14 h 53"/>
                  <a:gd name="T22" fmla="*/ 10 w 54"/>
                  <a:gd name="T23" fmla="*/ 52 h 53"/>
                  <a:gd name="T24" fmla="*/ 1 w 54"/>
                  <a:gd name="T25" fmla="*/ 43 h 53"/>
                  <a:gd name="T26" fmla="*/ 1 w 54"/>
                  <a:gd name="T27" fmla="*/ 40 h 53"/>
                  <a:gd name="T28" fmla="*/ 27 w 54"/>
                  <a:gd name="T29" fmla="*/ 14 h 53"/>
                  <a:gd name="T30" fmla="*/ 27 w 54"/>
                  <a:gd name="T31" fmla="*/ 21 h 53"/>
                  <a:gd name="T32" fmla="*/ 6 w 54"/>
                  <a:gd name="T33" fmla="*/ 42 h 53"/>
                  <a:gd name="T34" fmla="*/ 12 w 54"/>
                  <a:gd name="T35" fmla="*/ 47 h 53"/>
                  <a:gd name="T36" fmla="*/ 27 w 54"/>
                  <a:gd name="T37" fmla="*/ 32 h 53"/>
                  <a:gd name="T38" fmla="*/ 27 w 54"/>
                  <a:gd name="T39" fmla="*/ 39 h 53"/>
                  <a:gd name="T40" fmla="*/ 13 w 54"/>
                  <a:gd name="T41" fmla="*/ 52 h 53"/>
                  <a:gd name="T42" fmla="*/ 10 w 54"/>
                  <a:gd name="T43"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3">
                    <a:moveTo>
                      <a:pt x="27" y="14"/>
                    </a:moveTo>
                    <a:cubicBezTo>
                      <a:pt x="40" y="1"/>
                      <a:pt x="40" y="1"/>
                      <a:pt x="40" y="1"/>
                    </a:cubicBezTo>
                    <a:cubicBezTo>
                      <a:pt x="41" y="0"/>
                      <a:pt x="43" y="0"/>
                      <a:pt x="44" y="1"/>
                    </a:cubicBezTo>
                    <a:cubicBezTo>
                      <a:pt x="53" y="10"/>
                      <a:pt x="53" y="10"/>
                      <a:pt x="53" y="10"/>
                    </a:cubicBezTo>
                    <a:cubicBezTo>
                      <a:pt x="54" y="11"/>
                      <a:pt x="54" y="12"/>
                      <a:pt x="53" y="13"/>
                    </a:cubicBezTo>
                    <a:cubicBezTo>
                      <a:pt x="27" y="39"/>
                      <a:pt x="27" y="39"/>
                      <a:pt x="27" y="39"/>
                    </a:cubicBezTo>
                    <a:cubicBezTo>
                      <a:pt x="27" y="32"/>
                      <a:pt x="27" y="32"/>
                      <a:pt x="27" y="32"/>
                    </a:cubicBezTo>
                    <a:cubicBezTo>
                      <a:pt x="48" y="11"/>
                      <a:pt x="48" y="11"/>
                      <a:pt x="48" y="11"/>
                    </a:cubicBezTo>
                    <a:cubicBezTo>
                      <a:pt x="42" y="6"/>
                      <a:pt x="42" y="6"/>
                      <a:pt x="42" y="6"/>
                    </a:cubicBezTo>
                    <a:cubicBezTo>
                      <a:pt x="27" y="21"/>
                      <a:pt x="27" y="21"/>
                      <a:pt x="27" y="21"/>
                    </a:cubicBezTo>
                    <a:lnTo>
                      <a:pt x="27" y="14"/>
                    </a:lnTo>
                    <a:close/>
                    <a:moveTo>
                      <a:pt x="10" y="52"/>
                    </a:moveTo>
                    <a:cubicBezTo>
                      <a:pt x="1" y="43"/>
                      <a:pt x="1" y="43"/>
                      <a:pt x="1" y="43"/>
                    </a:cubicBezTo>
                    <a:cubicBezTo>
                      <a:pt x="0" y="42"/>
                      <a:pt x="0" y="41"/>
                      <a:pt x="1" y="40"/>
                    </a:cubicBezTo>
                    <a:cubicBezTo>
                      <a:pt x="27" y="14"/>
                      <a:pt x="27" y="14"/>
                      <a:pt x="27" y="14"/>
                    </a:cubicBezTo>
                    <a:cubicBezTo>
                      <a:pt x="27" y="21"/>
                      <a:pt x="27" y="21"/>
                      <a:pt x="27" y="21"/>
                    </a:cubicBezTo>
                    <a:cubicBezTo>
                      <a:pt x="6" y="42"/>
                      <a:pt x="6" y="42"/>
                      <a:pt x="6" y="42"/>
                    </a:cubicBezTo>
                    <a:cubicBezTo>
                      <a:pt x="12" y="47"/>
                      <a:pt x="12" y="47"/>
                      <a:pt x="12" y="47"/>
                    </a:cubicBezTo>
                    <a:cubicBezTo>
                      <a:pt x="27" y="32"/>
                      <a:pt x="27" y="32"/>
                      <a:pt x="27" y="32"/>
                    </a:cubicBezTo>
                    <a:cubicBezTo>
                      <a:pt x="27" y="39"/>
                      <a:pt x="27" y="39"/>
                      <a:pt x="27" y="39"/>
                    </a:cubicBezTo>
                    <a:cubicBezTo>
                      <a:pt x="13" y="52"/>
                      <a:pt x="13" y="52"/>
                      <a:pt x="13" y="52"/>
                    </a:cubicBezTo>
                    <a:cubicBezTo>
                      <a:pt x="12" y="53"/>
                      <a:pt x="11" y="53"/>
                      <a:pt x="1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4" name="Freeform 195"/>
              <p:cNvSpPr>
                <a:spLocks noEditPoints="1"/>
              </p:cNvSpPr>
              <p:nvPr/>
            </p:nvSpPr>
            <p:spPr bwMode="auto">
              <a:xfrm>
                <a:off x="7318387" y="1050932"/>
                <a:ext cx="311151" cy="292102"/>
              </a:xfrm>
              <a:custGeom>
                <a:avLst/>
                <a:gdLst>
                  <a:gd name="T0" fmla="*/ 114 w 138"/>
                  <a:gd name="T1" fmla="*/ 10 h 129"/>
                  <a:gd name="T2" fmla="*/ 69 w 138"/>
                  <a:gd name="T3" fmla="*/ 5 h 129"/>
                  <a:gd name="T4" fmla="*/ 102 w 138"/>
                  <a:gd name="T5" fmla="*/ 0 h 129"/>
                  <a:gd name="T6" fmla="*/ 118 w 138"/>
                  <a:gd name="T7" fmla="*/ 7 h 129"/>
                  <a:gd name="T8" fmla="*/ 124 w 138"/>
                  <a:gd name="T9" fmla="*/ 53 h 129"/>
                  <a:gd name="T10" fmla="*/ 138 w 138"/>
                  <a:gd name="T11" fmla="*/ 56 h 129"/>
                  <a:gd name="T12" fmla="*/ 135 w 138"/>
                  <a:gd name="T13" fmla="*/ 129 h 129"/>
                  <a:gd name="T14" fmla="*/ 69 w 138"/>
                  <a:gd name="T15" fmla="*/ 124 h 129"/>
                  <a:gd name="T16" fmla="*/ 133 w 138"/>
                  <a:gd name="T17" fmla="*/ 58 h 129"/>
                  <a:gd name="T18" fmla="*/ 119 w 138"/>
                  <a:gd name="T19" fmla="*/ 56 h 129"/>
                  <a:gd name="T20" fmla="*/ 69 w 138"/>
                  <a:gd name="T21" fmla="*/ 115 h 129"/>
                  <a:gd name="T22" fmla="*/ 76 w 138"/>
                  <a:gd name="T23" fmla="*/ 112 h 129"/>
                  <a:gd name="T24" fmla="*/ 76 w 138"/>
                  <a:gd name="T25" fmla="*/ 96 h 129"/>
                  <a:gd name="T26" fmla="*/ 82 w 138"/>
                  <a:gd name="T27" fmla="*/ 90 h 129"/>
                  <a:gd name="T28" fmla="*/ 79 w 138"/>
                  <a:gd name="T29" fmla="*/ 73 h 129"/>
                  <a:gd name="T30" fmla="*/ 69 w 138"/>
                  <a:gd name="T31" fmla="*/ 69 h 129"/>
                  <a:gd name="T32" fmla="*/ 69 w 138"/>
                  <a:gd name="T33" fmla="*/ 73 h 129"/>
                  <a:gd name="T34" fmla="*/ 78 w 138"/>
                  <a:gd name="T35" fmla="*/ 83 h 129"/>
                  <a:gd name="T36" fmla="*/ 74 w 138"/>
                  <a:gd name="T37" fmla="*/ 91 h 129"/>
                  <a:gd name="T38" fmla="*/ 73 w 138"/>
                  <a:gd name="T39" fmla="*/ 92 h 129"/>
                  <a:gd name="T40" fmla="*/ 71 w 138"/>
                  <a:gd name="T41" fmla="*/ 94 h 129"/>
                  <a:gd name="T42" fmla="*/ 71 w 138"/>
                  <a:gd name="T43" fmla="*/ 110 h 129"/>
                  <a:gd name="T44" fmla="*/ 69 w 138"/>
                  <a:gd name="T45" fmla="*/ 115 h 129"/>
                  <a:gd name="T46" fmla="*/ 106 w 138"/>
                  <a:gd name="T47" fmla="*/ 58 h 129"/>
                  <a:gd name="T48" fmla="*/ 108 w 138"/>
                  <a:gd name="T49" fmla="*/ 23 h 129"/>
                  <a:gd name="T50" fmla="*/ 106 w 138"/>
                  <a:gd name="T51" fmla="*/ 18 h 129"/>
                  <a:gd name="T52" fmla="*/ 69 w 138"/>
                  <a:gd name="T53" fmla="*/ 16 h 129"/>
                  <a:gd name="T54" fmla="*/ 102 w 138"/>
                  <a:gd name="T55" fmla="*/ 21 h 129"/>
                  <a:gd name="T56" fmla="*/ 103 w 138"/>
                  <a:gd name="T57" fmla="*/ 21 h 129"/>
                  <a:gd name="T58" fmla="*/ 104 w 138"/>
                  <a:gd name="T59" fmla="*/ 53 h 129"/>
                  <a:gd name="T60" fmla="*/ 69 w 138"/>
                  <a:gd name="T61" fmla="*/ 58 h 129"/>
                  <a:gd name="T62" fmla="*/ 35 w 138"/>
                  <a:gd name="T63" fmla="*/ 5 h 129"/>
                  <a:gd name="T64" fmla="*/ 18 w 138"/>
                  <a:gd name="T65" fmla="*/ 23 h 129"/>
                  <a:gd name="T66" fmla="*/ 16 w 138"/>
                  <a:gd name="T67" fmla="*/ 58 h 129"/>
                  <a:gd name="T68" fmla="*/ 4 w 138"/>
                  <a:gd name="T69" fmla="*/ 124 h 129"/>
                  <a:gd name="T70" fmla="*/ 69 w 138"/>
                  <a:gd name="T71" fmla="*/ 129 h 129"/>
                  <a:gd name="T72" fmla="*/ 0 w 138"/>
                  <a:gd name="T73" fmla="*/ 126 h 129"/>
                  <a:gd name="T74" fmla="*/ 2 w 138"/>
                  <a:gd name="T75" fmla="*/ 53 h 129"/>
                  <a:gd name="T76" fmla="*/ 13 w 138"/>
                  <a:gd name="T77" fmla="*/ 23 h 129"/>
                  <a:gd name="T78" fmla="*/ 35 w 138"/>
                  <a:gd name="T79" fmla="*/ 0 h 129"/>
                  <a:gd name="T80" fmla="*/ 69 w 138"/>
                  <a:gd name="T81" fmla="*/ 5 h 129"/>
                  <a:gd name="T82" fmla="*/ 35 w 138"/>
                  <a:gd name="T83" fmla="*/ 16 h 129"/>
                  <a:gd name="T84" fmla="*/ 31 w 138"/>
                  <a:gd name="T85" fmla="*/ 18 h 129"/>
                  <a:gd name="T86" fmla="*/ 29 w 138"/>
                  <a:gd name="T87" fmla="*/ 56 h 129"/>
                  <a:gd name="T88" fmla="*/ 69 w 138"/>
                  <a:gd name="T89" fmla="*/ 58 h 129"/>
                  <a:gd name="T90" fmla="*/ 34 w 138"/>
                  <a:gd name="T91" fmla="*/ 53 h 129"/>
                  <a:gd name="T92" fmla="*/ 34 w 138"/>
                  <a:gd name="T93" fmla="*/ 21 h 129"/>
                  <a:gd name="T94" fmla="*/ 34 w 138"/>
                  <a:gd name="T95" fmla="*/ 21 h 129"/>
                  <a:gd name="T96" fmla="*/ 69 w 138"/>
                  <a:gd name="T97" fmla="*/ 21 h 129"/>
                  <a:gd name="T98" fmla="*/ 69 w 138"/>
                  <a:gd name="T99" fmla="*/ 69 h 129"/>
                  <a:gd name="T100" fmla="*/ 54 w 138"/>
                  <a:gd name="T101" fmla="*/ 83 h 129"/>
                  <a:gd name="T102" fmla="*/ 60 w 138"/>
                  <a:gd name="T103" fmla="*/ 95 h 129"/>
                  <a:gd name="T104" fmla="*/ 61 w 138"/>
                  <a:gd name="T105" fmla="*/ 109 h 129"/>
                  <a:gd name="T106" fmla="*/ 63 w 138"/>
                  <a:gd name="T107" fmla="*/ 115 h 129"/>
                  <a:gd name="T108" fmla="*/ 69 w 138"/>
                  <a:gd name="T109" fmla="*/ 110 h 129"/>
                  <a:gd name="T110" fmla="*/ 66 w 138"/>
                  <a:gd name="T111" fmla="*/ 109 h 129"/>
                  <a:gd name="T112" fmla="*/ 64 w 138"/>
                  <a:gd name="T113" fmla="*/ 92 h 129"/>
                  <a:gd name="T114" fmla="*/ 63 w 138"/>
                  <a:gd name="T115" fmla="*/ 91 h 129"/>
                  <a:gd name="T116" fmla="*/ 59 w 138"/>
                  <a:gd name="T117" fmla="*/ 83 h 129"/>
                  <a:gd name="T118" fmla="*/ 69 w 138"/>
                  <a:gd name="T119" fmla="*/ 7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129">
                    <a:moveTo>
                      <a:pt x="119" y="23"/>
                    </a:moveTo>
                    <a:cubicBezTo>
                      <a:pt x="119" y="18"/>
                      <a:pt x="117" y="13"/>
                      <a:pt x="114" y="10"/>
                    </a:cubicBezTo>
                    <a:cubicBezTo>
                      <a:pt x="111" y="7"/>
                      <a:pt x="107" y="5"/>
                      <a:pt x="102" y="5"/>
                    </a:cubicBezTo>
                    <a:cubicBezTo>
                      <a:pt x="69" y="5"/>
                      <a:pt x="69" y="5"/>
                      <a:pt x="69" y="5"/>
                    </a:cubicBezTo>
                    <a:cubicBezTo>
                      <a:pt x="69" y="0"/>
                      <a:pt x="69" y="0"/>
                      <a:pt x="69" y="0"/>
                    </a:cubicBezTo>
                    <a:cubicBezTo>
                      <a:pt x="102" y="0"/>
                      <a:pt x="102" y="0"/>
                      <a:pt x="102" y="0"/>
                    </a:cubicBezTo>
                    <a:cubicBezTo>
                      <a:pt x="108" y="0"/>
                      <a:pt x="114" y="3"/>
                      <a:pt x="118" y="7"/>
                    </a:cubicBezTo>
                    <a:cubicBezTo>
                      <a:pt x="118" y="7"/>
                      <a:pt x="118" y="7"/>
                      <a:pt x="118" y="7"/>
                    </a:cubicBezTo>
                    <a:cubicBezTo>
                      <a:pt x="122" y="11"/>
                      <a:pt x="124" y="16"/>
                      <a:pt x="124" y="23"/>
                    </a:cubicBezTo>
                    <a:cubicBezTo>
                      <a:pt x="124" y="53"/>
                      <a:pt x="124" y="53"/>
                      <a:pt x="124" y="53"/>
                    </a:cubicBezTo>
                    <a:cubicBezTo>
                      <a:pt x="135" y="53"/>
                      <a:pt x="135" y="53"/>
                      <a:pt x="135" y="53"/>
                    </a:cubicBezTo>
                    <a:cubicBezTo>
                      <a:pt x="137" y="53"/>
                      <a:pt x="138" y="54"/>
                      <a:pt x="138" y="56"/>
                    </a:cubicBezTo>
                    <a:cubicBezTo>
                      <a:pt x="138" y="126"/>
                      <a:pt x="138" y="126"/>
                      <a:pt x="138" y="126"/>
                    </a:cubicBezTo>
                    <a:cubicBezTo>
                      <a:pt x="138" y="128"/>
                      <a:pt x="137" y="129"/>
                      <a:pt x="135" y="129"/>
                    </a:cubicBezTo>
                    <a:cubicBezTo>
                      <a:pt x="69" y="129"/>
                      <a:pt x="69" y="129"/>
                      <a:pt x="69" y="129"/>
                    </a:cubicBezTo>
                    <a:cubicBezTo>
                      <a:pt x="69" y="124"/>
                      <a:pt x="69" y="124"/>
                      <a:pt x="69" y="124"/>
                    </a:cubicBezTo>
                    <a:cubicBezTo>
                      <a:pt x="133" y="124"/>
                      <a:pt x="133" y="124"/>
                      <a:pt x="133" y="124"/>
                    </a:cubicBezTo>
                    <a:cubicBezTo>
                      <a:pt x="133" y="58"/>
                      <a:pt x="133" y="58"/>
                      <a:pt x="133" y="58"/>
                    </a:cubicBezTo>
                    <a:cubicBezTo>
                      <a:pt x="122" y="58"/>
                      <a:pt x="122" y="58"/>
                      <a:pt x="122" y="58"/>
                    </a:cubicBezTo>
                    <a:cubicBezTo>
                      <a:pt x="120" y="58"/>
                      <a:pt x="119" y="57"/>
                      <a:pt x="119" y="56"/>
                    </a:cubicBezTo>
                    <a:cubicBezTo>
                      <a:pt x="119" y="23"/>
                      <a:pt x="119" y="23"/>
                      <a:pt x="119" y="23"/>
                    </a:cubicBezTo>
                    <a:close/>
                    <a:moveTo>
                      <a:pt x="69" y="115"/>
                    </a:moveTo>
                    <a:cubicBezTo>
                      <a:pt x="74" y="115"/>
                      <a:pt x="74" y="115"/>
                      <a:pt x="74" y="115"/>
                    </a:cubicBezTo>
                    <a:cubicBezTo>
                      <a:pt x="75" y="115"/>
                      <a:pt x="76" y="114"/>
                      <a:pt x="76" y="112"/>
                    </a:cubicBezTo>
                    <a:cubicBezTo>
                      <a:pt x="76" y="109"/>
                      <a:pt x="76" y="109"/>
                      <a:pt x="76" y="109"/>
                    </a:cubicBezTo>
                    <a:cubicBezTo>
                      <a:pt x="76" y="96"/>
                      <a:pt x="76" y="96"/>
                      <a:pt x="76" y="96"/>
                    </a:cubicBezTo>
                    <a:cubicBezTo>
                      <a:pt x="77" y="95"/>
                      <a:pt x="77" y="95"/>
                      <a:pt x="77" y="95"/>
                    </a:cubicBezTo>
                    <a:cubicBezTo>
                      <a:pt x="79" y="94"/>
                      <a:pt x="80" y="92"/>
                      <a:pt x="82" y="90"/>
                    </a:cubicBezTo>
                    <a:cubicBezTo>
                      <a:pt x="83" y="88"/>
                      <a:pt x="83" y="86"/>
                      <a:pt x="83" y="83"/>
                    </a:cubicBezTo>
                    <a:cubicBezTo>
                      <a:pt x="83" y="79"/>
                      <a:pt x="82" y="76"/>
                      <a:pt x="79" y="73"/>
                    </a:cubicBezTo>
                    <a:cubicBezTo>
                      <a:pt x="76" y="70"/>
                      <a:pt x="73" y="69"/>
                      <a:pt x="69" y="69"/>
                    </a:cubicBezTo>
                    <a:cubicBezTo>
                      <a:pt x="69" y="69"/>
                      <a:pt x="69" y="69"/>
                      <a:pt x="69" y="69"/>
                    </a:cubicBezTo>
                    <a:cubicBezTo>
                      <a:pt x="69" y="73"/>
                      <a:pt x="69" y="73"/>
                      <a:pt x="69" y="73"/>
                    </a:cubicBezTo>
                    <a:cubicBezTo>
                      <a:pt x="69" y="73"/>
                      <a:pt x="69" y="73"/>
                      <a:pt x="69" y="73"/>
                    </a:cubicBezTo>
                    <a:cubicBezTo>
                      <a:pt x="71" y="73"/>
                      <a:pt x="74" y="75"/>
                      <a:pt x="76" y="76"/>
                    </a:cubicBezTo>
                    <a:cubicBezTo>
                      <a:pt x="77" y="78"/>
                      <a:pt x="78" y="81"/>
                      <a:pt x="78" y="83"/>
                    </a:cubicBezTo>
                    <a:cubicBezTo>
                      <a:pt x="78" y="85"/>
                      <a:pt x="78" y="86"/>
                      <a:pt x="77" y="88"/>
                    </a:cubicBezTo>
                    <a:cubicBezTo>
                      <a:pt x="77" y="89"/>
                      <a:pt x="76" y="90"/>
                      <a:pt x="74" y="91"/>
                    </a:cubicBezTo>
                    <a:cubicBezTo>
                      <a:pt x="74" y="91"/>
                      <a:pt x="74" y="91"/>
                      <a:pt x="74" y="92"/>
                    </a:cubicBezTo>
                    <a:cubicBezTo>
                      <a:pt x="73" y="92"/>
                      <a:pt x="73" y="92"/>
                      <a:pt x="73" y="92"/>
                    </a:cubicBezTo>
                    <a:cubicBezTo>
                      <a:pt x="72" y="92"/>
                      <a:pt x="71" y="93"/>
                      <a:pt x="71" y="94"/>
                    </a:cubicBezTo>
                    <a:cubicBezTo>
                      <a:pt x="71" y="94"/>
                      <a:pt x="71" y="94"/>
                      <a:pt x="71" y="94"/>
                    </a:cubicBezTo>
                    <a:cubicBezTo>
                      <a:pt x="71" y="109"/>
                      <a:pt x="71" y="109"/>
                      <a:pt x="71" y="109"/>
                    </a:cubicBezTo>
                    <a:cubicBezTo>
                      <a:pt x="71" y="110"/>
                      <a:pt x="71" y="110"/>
                      <a:pt x="71" y="110"/>
                    </a:cubicBezTo>
                    <a:cubicBezTo>
                      <a:pt x="69" y="110"/>
                      <a:pt x="69" y="110"/>
                      <a:pt x="69" y="110"/>
                    </a:cubicBezTo>
                    <a:cubicBezTo>
                      <a:pt x="69" y="115"/>
                      <a:pt x="69" y="115"/>
                      <a:pt x="69" y="115"/>
                    </a:cubicBezTo>
                    <a:close/>
                    <a:moveTo>
                      <a:pt x="69" y="58"/>
                    </a:moveTo>
                    <a:cubicBezTo>
                      <a:pt x="106" y="58"/>
                      <a:pt x="106" y="58"/>
                      <a:pt x="106" y="58"/>
                    </a:cubicBezTo>
                    <a:cubicBezTo>
                      <a:pt x="107" y="58"/>
                      <a:pt x="108" y="57"/>
                      <a:pt x="108" y="56"/>
                    </a:cubicBezTo>
                    <a:cubicBezTo>
                      <a:pt x="108" y="23"/>
                      <a:pt x="108" y="23"/>
                      <a:pt x="108" y="23"/>
                    </a:cubicBezTo>
                    <a:cubicBezTo>
                      <a:pt x="108" y="21"/>
                      <a:pt x="108" y="19"/>
                      <a:pt x="107" y="18"/>
                    </a:cubicBezTo>
                    <a:cubicBezTo>
                      <a:pt x="106" y="18"/>
                      <a:pt x="106" y="18"/>
                      <a:pt x="106" y="18"/>
                    </a:cubicBezTo>
                    <a:cubicBezTo>
                      <a:pt x="105" y="17"/>
                      <a:pt x="104" y="16"/>
                      <a:pt x="102" y="16"/>
                    </a:cubicBezTo>
                    <a:cubicBezTo>
                      <a:pt x="69" y="16"/>
                      <a:pt x="69" y="16"/>
                      <a:pt x="69" y="16"/>
                    </a:cubicBezTo>
                    <a:cubicBezTo>
                      <a:pt x="69" y="21"/>
                      <a:pt x="69" y="21"/>
                      <a:pt x="69" y="21"/>
                    </a:cubicBezTo>
                    <a:cubicBezTo>
                      <a:pt x="102" y="21"/>
                      <a:pt x="102" y="21"/>
                      <a:pt x="102" y="21"/>
                    </a:cubicBezTo>
                    <a:cubicBezTo>
                      <a:pt x="102" y="21"/>
                      <a:pt x="103" y="21"/>
                      <a:pt x="103" y="21"/>
                    </a:cubicBezTo>
                    <a:cubicBezTo>
                      <a:pt x="103" y="21"/>
                      <a:pt x="103" y="21"/>
                      <a:pt x="103" y="21"/>
                    </a:cubicBezTo>
                    <a:cubicBezTo>
                      <a:pt x="103" y="22"/>
                      <a:pt x="104" y="22"/>
                      <a:pt x="104" y="23"/>
                    </a:cubicBezTo>
                    <a:cubicBezTo>
                      <a:pt x="104" y="53"/>
                      <a:pt x="104" y="53"/>
                      <a:pt x="104" y="53"/>
                    </a:cubicBezTo>
                    <a:cubicBezTo>
                      <a:pt x="69" y="53"/>
                      <a:pt x="69" y="53"/>
                      <a:pt x="69" y="53"/>
                    </a:cubicBezTo>
                    <a:lnTo>
                      <a:pt x="69" y="58"/>
                    </a:lnTo>
                    <a:close/>
                    <a:moveTo>
                      <a:pt x="69" y="5"/>
                    </a:moveTo>
                    <a:cubicBezTo>
                      <a:pt x="35" y="5"/>
                      <a:pt x="35" y="5"/>
                      <a:pt x="35" y="5"/>
                    </a:cubicBezTo>
                    <a:cubicBezTo>
                      <a:pt x="31" y="5"/>
                      <a:pt x="26" y="7"/>
                      <a:pt x="23" y="10"/>
                    </a:cubicBezTo>
                    <a:cubicBezTo>
                      <a:pt x="20" y="13"/>
                      <a:pt x="18" y="18"/>
                      <a:pt x="18" y="23"/>
                    </a:cubicBezTo>
                    <a:cubicBezTo>
                      <a:pt x="18" y="56"/>
                      <a:pt x="18" y="56"/>
                      <a:pt x="18" y="56"/>
                    </a:cubicBezTo>
                    <a:cubicBezTo>
                      <a:pt x="18" y="57"/>
                      <a:pt x="17" y="58"/>
                      <a:pt x="16" y="58"/>
                    </a:cubicBezTo>
                    <a:cubicBezTo>
                      <a:pt x="4" y="58"/>
                      <a:pt x="4" y="58"/>
                      <a:pt x="4" y="58"/>
                    </a:cubicBezTo>
                    <a:cubicBezTo>
                      <a:pt x="4" y="124"/>
                      <a:pt x="4" y="124"/>
                      <a:pt x="4" y="124"/>
                    </a:cubicBezTo>
                    <a:cubicBezTo>
                      <a:pt x="69" y="124"/>
                      <a:pt x="69" y="124"/>
                      <a:pt x="69" y="124"/>
                    </a:cubicBezTo>
                    <a:cubicBezTo>
                      <a:pt x="69" y="129"/>
                      <a:pt x="69" y="129"/>
                      <a:pt x="69" y="129"/>
                    </a:cubicBezTo>
                    <a:cubicBezTo>
                      <a:pt x="2" y="129"/>
                      <a:pt x="2" y="129"/>
                      <a:pt x="2" y="129"/>
                    </a:cubicBezTo>
                    <a:cubicBezTo>
                      <a:pt x="1" y="129"/>
                      <a:pt x="0" y="128"/>
                      <a:pt x="0" y="126"/>
                    </a:cubicBezTo>
                    <a:cubicBezTo>
                      <a:pt x="0" y="56"/>
                      <a:pt x="0" y="56"/>
                      <a:pt x="0" y="56"/>
                    </a:cubicBezTo>
                    <a:cubicBezTo>
                      <a:pt x="0" y="54"/>
                      <a:pt x="1" y="53"/>
                      <a:pt x="2" y="53"/>
                    </a:cubicBezTo>
                    <a:cubicBezTo>
                      <a:pt x="13" y="53"/>
                      <a:pt x="13" y="53"/>
                      <a:pt x="13" y="53"/>
                    </a:cubicBezTo>
                    <a:cubicBezTo>
                      <a:pt x="13" y="23"/>
                      <a:pt x="13" y="23"/>
                      <a:pt x="13" y="23"/>
                    </a:cubicBezTo>
                    <a:cubicBezTo>
                      <a:pt x="13" y="16"/>
                      <a:pt x="16" y="11"/>
                      <a:pt x="20" y="7"/>
                    </a:cubicBezTo>
                    <a:cubicBezTo>
                      <a:pt x="24" y="3"/>
                      <a:pt x="29" y="0"/>
                      <a:pt x="35" y="0"/>
                    </a:cubicBezTo>
                    <a:cubicBezTo>
                      <a:pt x="69" y="0"/>
                      <a:pt x="69" y="0"/>
                      <a:pt x="69" y="0"/>
                    </a:cubicBezTo>
                    <a:cubicBezTo>
                      <a:pt x="69" y="5"/>
                      <a:pt x="69" y="5"/>
                      <a:pt x="69" y="5"/>
                    </a:cubicBezTo>
                    <a:close/>
                    <a:moveTo>
                      <a:pt x="69" y="16"/>
                    </a:moveTo>
                    <a:cubicBezTo>
                      <a:pt x="35" y="16"/>
                      <a:pt x="35" y="16"/>
                      <a:pt x="35" y="16"/>
                    </a:cubicBezTo>
                    <a:cubicBezTo>
                      <a:pt x="34" y="16"/>
                      <a:pt x="32" y="17"/>
                      <a:pt x="31" y="18"/>
                    </a:cubicBezTo>
                    <a:cubicBezTo>
                      <a:pt x="31" y="18"/>
                      <a:pt x="31" y="18"/>
                      <a:pt x="31" y="18"/>
                    </a:cubicBezTo>
                    <a:cubicBezTo>
                      <a:pt x="30" y="19"/>
                      <a:pt x="29" y="21"/>
                      <a:pt x="29" y="23"/>
                    </a:cubicBezTo>
                    <a:cubicBezTo>
                      <a:pt x="29" y="56"/>
                      <a:pt x="29" y="56"/>
                      <a:pt x="29" y="56"/>
                    </a:cubicBezTo>
                    <a:cubicBezTo>
                      <a:pt x="29" y="57"/>
                      <a:pt x="30" y="58"/>
                      <a:pt x="31" y="58"/>
                    </a:cubicBezTo>
                    <a:cubicBezTo>
                      <a:pt x="69" y="58"/>
                      <a:pt x="69" y="58"/>
                      <a:pt x="69" y="58"/>
                    </a:cubicBezTo>
                    <a:cubicBezTo>
                      <a:pt x="69" y="53"/>
                      <a:pt x="69" y="53"/>
                      <a:pt x="69" y="53"/>
                    </a:cubicBezTo>
                    <a:cubicBezTo>
                      <a:pt x="34" y="53"/>
                      <a:pt x="34" y="53"/>
                      <a:pt x="34" y="53"/>
                    </a:cubicBezTo>
                    <a:cubicBezTo>
                      <a:pt x="34" y="23"/>
                      <a:pt x="34" y="23"/>
                      <a:pt x="34" y="23"/>
                    </a:cubicBezTo>
                    <a:cubicBezTo>
                      <a:pt x="34" y="22"/>
                      <a:pt x="34" y="22"/>
                      <a:pt x="34" y="21"/>
                    </a:cubicBezTo>
                    <a:cubicBezTo>
                      <a:pt x="34" y="21"/>
                      <a:pt x="34" y="21"/>
                      <a:pt x="34" y="21"/>
                    </a:cubicBezTo>
                    <a:cubicBezTo>
                      <a:pt x="34" y="21"/>
                      <a:pt x="34" y="21"/>
                      <a:pt x="34" y="21"/>
                    </a:cubicBezTo>
                    <a:cubicBezTo>
                      <a:pt x="35" y="21"/>
                      <a:pt x="35" y="21"/>
                      <a:pt x="35" y="21"/>
                    </a:cubicBezTo>
                    <a:cubicBezTo>
                      <a:pt x="69" y="21"/>
                      <a:pt x="69" y="21"/>
                      <a:pt x="69" y="21"/>
                    </a:cubicBezTo>
                    <a:cubicBezTo>
                      <a:pt x="69" y="16"/>
                      <a:pt x="69" y="16"/>
                      <a:pt x="69" y="16"/>
                    </a:cubicBezTo>
                    <a:close/>
                    <a:moveTo>
                      <a:pt x="69" y="69"/>
                    </a:moveTo>
                    <a:cubicBezTo>
                      <a:pt x="65" y="69"/>
                      <a:pt x="61" y="70"/>
                      <a:pt x="58" y="73"/>
                    </a:cubicBezTo>
                    <a:cubicBezTo>
                      <a:pt x="56" y="76"/>
                      <a:pt x="54" y="79"/>
                      <a:pt x="54" y="83"/>
                    </a:cubicBezTo>
                    <a:cubicBezTo>
                      <a:pt x="54" y="86"/>
                      <a:pt x="55" y="88"/>
                      <a:pt x="56" y="90"/>
                    </a:cubicBezTo>
                    <a:cubicBezTo>
                      <a:pt x="57" y="92"/>
                      <a:pt x="58" y="94"/>
                      <a:pt x="60" y="95"/>
                    </a:cubicBezTo>
                    <a:cubicBezTo>
                      <a:pt x="60" y="95"/>
                      <a:pt x="61" y="95"/>
                      <a:pt x="61" y="96"/>
                    </a:cubicBezTo>
                    <a:cubicBezTo>
                      <a:pt x="61" y="109"/>
                      <a:pt x="61" y="109"/>
                      <a:pt x="61" y="109"/>
                    </a:cubicBezTo>
                    <a:cubicBezTo>
                      <a:pt x="61" y="112"/>
                      <a:pt x="61" y="112"/>
                      <a:pt x="61" y="112"/>
                    </a:cubicBezTo>
                    <a:cubicBezTo>
                      <a:pt x="61" y="114"/>
                      <a:pt x="62" y="115"/>
                      <a:pt x="63" y="115"/>
                    </a:cubicBezTo>
                    <a:cubicBezTo>
                      <a:pt x="69" y="115"/>
                      <a:pt x="69" y="115"/>
                      <a:pt x="69" y="115"/>
                    </a:cubicBezTo>
                    <a:cubicBezTo>
                      <a:pt x="69" y="110"/>
                      <a:pt x="69" y="110"/>
                      <a:pt x="69" y="110"/>
                    </a:cubicBezTo>
                    <a:cubicBezTo>
                      <a:pt x="66" y="110"/>
                      <a:pt x="66" y="110"/>
                      <a:pt x="66" y="110"/>
                    </a:cubicBezTo>
                    <a:cubicBezTo>
                      <a:pt x="66" y="109"/>
                      <a:pt x="66" y="109"/>
                      <a:pt x="66" y="109"/>
                    </a:cubicBezTo>
                    <a:cubicBezTo>
                      <a:pt x="66" y="94"/>
                      <a:pt x="66" y="94"/>
                      <a:pt x="66" y="94"/>
                    </a:cubicBezTo>
                    <a:cubicBezTo>
                      <a:pt x="66" y="93"/>
                      <a:pt x="65" y="92"/>
                      <a:pt x="64" y="92"/>
                    </a:cubicBezTo>
                    <a:cubicBezTo>
                      <a:pt x="64" y="92"/>
                      <a:pt x="64" y="92"/>
                      <a:pt x="64" y="92"/>
                    </a:cubicBezTo>
                    <a:cubicBezTo>
                      <a:pt x="63" y="91"/>
                      <a:pt x="63" y="91"/>
                      <a:pt x="63" y="91"/>
                    </a:cubicBezTo>
                    <a:cubicBezTo>
                      <a:pt x="62" y="90"/>
                      <a:pt x="61" y="89"/>
                      <a:pt x="60" y="88"/>
                    </a:cubicBezTo>
                    <a:cubicBezTo>
                      <a:pt x="59" y="86"/>
                      <a:pt x="59" y="85"/>
                      <a:pt x="59" y="83"/>
                    </a:cubicBezTo>
                    <a:cubicBezTo>
                      <a:pt x="59" y="81"/>
                      <a:pt x="60" y="78"/>
                      <a:pt x="62" y="76"/>
                    </a:cubicBezTo>
                    <a:cubicBezTo>
                      <a:pt x="63" y="75"/>
                      <a:pt x="66" y="73"/>
                      <a:pt x="69" y="73"/>
                    </a:cubicBezTo>
                    <a:lnTo>
                      <a:pt x="69"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5" name="Freeform 196"/>
              <p:cNvSpPr>
                <a:spLocks noEditPoints="1"/>
              </p:cNvSpPr>
              <p:nvPr/>
            </p:nvSpPr>
            <p:spPr bwMode="auto">
              <a:xfrm>
                <a:off x="8126425" y="1501785"/>
                <a:ext cx="58738" cy="55564"/>
              </a:xfrm>
              <a:custGeom>
                <a:avLst/>
                <a:gdLst>
                  <a:gd name="T0" fmla="*/ 13 w 26"/>
                  <a:gd name="T1" fmla="*/ 0 h 25"/>
                  <a:gd name="T2" fmla="*/ 22 w 26"/>
                  <a:gd name="T3" fmla="*/ 3 h 25"/>
                  <a:gd name="T4" fmla="*/ 22 w 26"/>
                  <a:gd name="T5" fmla="*/ 3 h 25"/>
                  <a:gd name="T6" fmla="*/ 22 w 26"/>
                  <a:gd name="T7" fmla="*/ 3 h 25"/>
                  <a:gd name="T8" fmla="*/ 26 w 26"/>
                  <a:gd name="T9" fmla="*/ 12 h 25"/>
                  <a:gd name="T10" fmla="*/ 22 w 26"/>
                  <a:gd name="T11" fmla="*/ 22 h 25"/>
                  <a:gd name="T12" fmla="*/ 22 w 26"/>
                  <a:gd name="T13" fmla="*/ 22 h 25"/>
                  <a:gd name="T14" fmla="*/ 13 w 26"/>
                  <a:gd name="T15" fmla="*/ 25 h 25"/>
                  <a:gd name="T16" fmla="*/ 13 w 26"/>
                  <a:gd name="T17" fmla="*/ 21 h 25"/>
                  <a:gd name="T18" fmla="*/ 18 w 26"/>
                  <a:gd name="T19" fmla="*/ 18 h 25"/>
                  <a:gd name="T20" fmla="*/ 18 w 26"/>
                  <a:gd name="T21" fmla="*/ 18 h 25"/>
                  <a:gd name="T22" fmla="*/ 18 w 26"/>
                  <a:gd name="T23" fmla="*/ 18 h 25"/>
                  <a:gd name="T24" fmla="*/ 21 w 26"/>
                  <a:gd name="T25" fmla="*/ 12 h 25"/>
                  <a:gd name="T26" fmla="*/ 18 w 26"/>
                  <a:gd name="T27" fmla="*/ 7 h 25"/>
                  <a:gd name="T28" fmla="*/ 18 w 26"/>
                  <a:gd name="T29" fmla="*/ 7 h 25"/>
                  <a:gd name="T30" fmla="*/ 13 w 26"/>
                  <a:gd name="T31" fmla="*/ 4 h 25"/>
                  <a:gd name="T32" fmla="*/ 13 w 26"/>
                  <a:gd name="T33" fmla="*/ 0 h 25"/>
                  <a:gd name="T34" fmla="*/ 13 w 26"/>
                  <a:gd name="T35" fmla="*/ 25 h 25"/>
                  <a:gd name="T36" fmla="*/ 3 w 26"/>
                  <a:gd name="T37" fmla="*/ 22 h 25"/>
                  <a:gd name="T38" fmla="*/ 0 w 26"/>
                  <a:gd name="T39" fmla="*/ 12 h 25"/>
                  <a:gd name="T40" fmla="*/ 3 w 26"/>
                  <a:gd name="T41" fmla="*/ 3 h 25"/>
                  <a:gd name="T42" fmla="*/ 3 w 26"/>
                  <a:gd name="T43" fmla="*/ 3 h 25"/>
                  <a:gd name="T44" fmla="*/ 13 w 26"/>
                  <a:gd name="T45" fmla="*/ 0 h 25"/>
                  <a:gd name="T46" fmla="*/ 13 w 26"/>
                  <a:gd name="T47" fmla="*/ 4 h 25"/>
                  <a:gd name="T48" fmla="*/ 7 w 26"/>
                  <a:gd name="T49" fmla="*/ 7 h 25"/>
                  <a:gd name="T50" fmla="*/ 7 w 26"/>
                  <a:gd name="T51" fmla="*/ 7 h 25"/>
                  <a:gd name="T52" fmla="*/ 7 w 26"/>
                  <a:gd name="T53" fmla="*/ 7 h 25"/>
                  <a:gd name="T54" fmla="*/ 4 w 26"/>
                  <a:gd name="T55" fmla="*/ 12 h 25"/>
                  <a:gd name="T56" fmla="*/ 7 w 26"/>
                  <a:gd name="T57" fmla="*/ 18 h 25"/>
                  <a:gd name="T58" fmla="*/ 13 w 26"/>
                  <a:gd name="T59" fmla="*/ 21 h 25"/>
                  <a:gd name="T60" fmla="*/ 13 w 26"/>
                  <a:gd name="T6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5">
                    <a:moveTo>
                      <a:pt x="13" y="0"/>
                    </a:moveTo>
                    <a:cubicBezTo>
                      <a:pt x="16" y="0"/>
                      <a:pt x="19" y="1"/>
                      <a:pt x="22" y="3"/>
                    </a:cubicBezTo>
                    <a:cubicBezTo>
                      <a:pt x="22" y="3"/>
                      <a:pt x="22" y="3"/>
                      <a:pt x="22" y="3"/>
                    </a:cubicBezTo>
                    <a:cubicBezTo>
                      <a:pt x="22" y="3"/>
                      <a:pt x="22" y="3"/>
                      <a:pt x="22" y="3"/>
                    </a:cubicBezTo>
                    <a:cubicBezTo>
                      <a:pt x="24" y="6"/>
                      <a:pt x="26" y="9"/>
                      <a:pt x="26" y="12"/>
                    </a:cubicBezTo>
                    <a:cubicBezTo>
                      <a:pt x="26" y="16"/>
                      <a:pt x="24" y="19"/>
                      <a:pt x="22" y="22"/>
                    </a:cubicBezTo>
                    <a:cubicBezTo>
                      <a:pt x="22" y="22"/>
                      <a:pt x="22" y="22"/>
                      <a:pt x="22" y="22"/>
                    </a:cubicBezTo>
                    <a:cubicBezTo>
                      <a:pt x="19" y="24"/>
                      <a:pt x="16" y="25"/>
                      <a:pt x="13" y="25"/>
                    </a:cubicBezTo>
                    <a:cubicBezTo>
                      <a:pt x="13" y="21"/>
                      <a:pt x="13" y="21"/>
                      <a:pt x="13" y="21"/>
                    </a:cubicBezTo>
                    <a:cubicBezTo>
                      <a:pt x="15" y="21"/>
                      <a:pt x="17" y="20"/>
                      <a:pt x="18" y="18"/>
                    </a:cubicBezTo>
                    <a:cubicBezTo>
                      <a:pt x="18" y="18"/>
                      <a:pt x="18" y="18"/>
                      <a:pt x="18" y="18"/>
                    </a:cubicBezTo>
                    <a:cubicBezTo>
                      <a:pt x="18" y="18"/>
                      <a:pt x="18" y="18"/>
                      <a:pt x="18" y="18"/>
                    </a:cubicBezTo>
                    <a:cubicBezTo>
                      <a:pt x="20" y="17"/>
                      <a:pt x="21" y="15"/>
                      <a:pt x="21" y="12"/>
                    </a:cubicBezTo>
                    <a:cubicBezTo>
                      <a:pt x="21" y="10"/>
                      <a:pt x="20" y="8"/>
                      <a:pt x="18" y="7"/>
                    </a:cubicBezTo>
                    <a:cubicBezTo>
                      <a:pt x="18" y="7"/>
                      <a:pt x="18" y="7"/>
                      <a:pt x="18" y="7"/>
                    </a:cubicBezTo>
                    <a:cubicBezTo>
                      <a:pt x="17" y="5"/>
                      <a:pt x="15" y="4"/>
                      <a:pt x="13" y="4"/>
                    </a:cubicBezTo>
                    <a:lnTo>
                      <a:pt x="13" y="0"/>
                    </a:lnTo>
                    <a:close/>
                    <a:moveTo>
                      <a:pt x="13" y="25"/>
                    </a:moveTo>
                    <a:cubicBezTo>
                      <a:pt x="9" y="25"/>
                      <a:pt x="6" y="24"/>
                      <a:pt x="3" y="22"/>
                    </a:cubicBezTo>
                    <a:cubicBezTo>
                      <a:pt x="1" y="19"/>
                      <a:pt x="0" y="16"/>
                      <a:pt x="0" y="12"/>
                    </a:cubicBezTo>
                    <a:cubicBezTo>
                      <a:pt x="0" y="9"/>
                      <a:pt x="1" y="6"/>
                      <a:pt x="3" y="3"/>
                    </a:cubicBezTo>
                    <a:cubicBezTo>
                      <a:pt x="3" y="3"/>
                      <a:pt x="3" y="3"/>
                      <a:pt x="3" y="3"/>
                    </a:cubicBezTo>
                    <a:cubicBezTo>
                      <a:pt x="6" y="1"/>
                      <a:pt x="9" y="0"/>
                      <a:pt x="13" y="0"/>
                    </a:cubicBezTo>
                    <a:cubicBezTo>
                      <a:pt x="13" y="4"/>
                      <a:pt x="13" y="4"/>
                      <a:pt x="13" y="4"/>
                    </a:cubicBezTo>
                    <a:cubicBezTo>
                      <a:pt x="10" y="4"/>
                      <a:pt x="8" y="5"/>
                      <a:pt x="7" y="7"/>
                    </a:cubicBezTo>
                    <a:cubicBezTo>
                      <a:pt x="7" y="7"/>
                      <a:pt x="7" y="7"/>
                      <a:pt x="7" y="7"/>
                    </a:cubicBezTo>
                    <a:cubicBezTo>
                      <a:pt x="7" y="7"/>
                      <a:pt x="7" y="7"/>
                      <a:pt x="7" y="7"/>
                    </a:cubicBezTo>
                    <a:cubicBezTo>
                      <a:pt x="5" y="8"/>
                      <a:pt x="4" y="10"/>
                      <a:pt x="4" y="12"/>
                    </a:cubicBezTo>
                    <a:cubicBezTo>
                      <a:pt x="4" y="15"/>
                      <a:pt x="5" y="17"/>
                      <a:pt x="7" y="18"/>
                    </a:cubicBezTo>
                    <a:cubicBezTo>
                      <a:pt x="8" y="20"/>
                      <a:pt x="10" y="21"/>
                      <a:pt x="13" y="21"/>
                    </a:cubicBezTo>
                    <a:lnTo>
                      <a:pt x="1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6" name="Freeform 197"/>
              <p:cNvSpPr>
                <a:spLocks noEditPoints="1"/>
              </p:cNvSpPr>
              <p:nvPr/>
            </p:nvSpPr>
            <p:spPr bwMode="auto">
              <a:xfrm>
                <a:off x="7940688" y="1641485"/>
                <a:ext cx="115888" cy="114301"/>
              </a:xfrm>
              <a:custGeom>
                <a:avLst/>
                <a:gdLst>
                  <a:gd name="T0" fmla="*/ 26 w 51"/>
                  <a:gd name="T1" fmla="*/ 46 h 51"/>
                  <a:gd name="T2" fmla="*/ 40 w 51"/>
                  <a:gd name="T3" fmla="*/ 40 h 51"/>
                  <a:gd name="T4" fmla="*/ 40 w 51"/>
                  <a:gd name="T5" fmla="*/ 40 h 51"/>
                  <a:gd name="T6" fmla="*/ 40 w 51"/>
                  <a:gd name="T7" fmla="*/ 40 h 51"/>
                  <a:gd name="T8" fmla="*/ 46 w 51"/>
                  <a:gd name="T9" fmla="*/ 25 h 51"/>
                  <a:gd name="T10" fmla="*/ 40 w 51"/>
                  <a:gd name="T11" fmla="*/ 11 h 51"/>
                  <a:gd name="T12" fmla="*/ 26 w 51"/>
                  <a:gd name="T13" fmla="*/ 5 h 51"/>
                  <a:gd name="T14" fmla="*/ 26 w 51"/>
                  <a:gd name="T15" fmla="*/ 0 h 51"/>
                  <a:gd name="T16" fmla="*/ 44 w 51"/>
                  <a:gd name="T17" fmla="*/ 7 h 51"/>
                  <a:gd name="T18" fmla="*/ 51 w 51"/>
                  <a:gd name="T19" fmla="*/ 25 h 51"/>
                  <a:gd name="T20" fmla="*/ 44 w 51"/>
                  <a:gd name="T21" fmla="*/ 43 h 51"/>
                  <a:gd name="T22" fmla="*/ 44 w 51"/>
                  <a:gd name="T23" fmla="*/ 43 h 51"/>
                  <a:gd name="T24" fmla="*/ 26 w 51"/>
                  <a:gd name="T25" fmla="*/ 51 h 51"/>
                  <a:gd name="T26" fmla="*/ 26 w 51"/>
                  <a:gd name="T27" fmla="*/ 46 h 51"/>
                  <a:gd name="T28" fmla="*/ 26 w 51"/>
                  <a:gd name="T29" fmla="*/ 40 h 51"/>
                  <a:gd name="T30" fmla="*/ 36 w 51"/>
                  <a:gd name="T31" fmla="*/ 36 h 51"/>
                  <a:gd name="T32" fmla="*/ 40 w 51"/>
                  <a:gd name="T33" fmla="*/ 25 h 51"/>
                  <a:gd name="T34" fmla="*/ 36 w 51"/>
                  <a:gd name="T35" fmla="*/ 15 h 51"/>
                  <a:gd name="T36" fmla="*/ 26 w 51"/>
                  <a:gd name="T37" fmla="*/ 10 h 51"/>
                  <a:gd name="T38" fmla="*/ 26 w 51"/>
                  <a:gd name="T39" fmla="*/ 15 h 51"/>
                  <a:gd name="T40" fmla="*/ 33 w 51"/>
                  <a:gd name="T41" fmla="*/ 18 h 51"/>
                  <a:gd name="T42" fmla="*/ 36 w 51"/>
                  <a:gd name="T43" fmla="*/ 25 h 51"/>
                  <a:gd name="T44" fmla="*/ 33 w 51"/>
                  <a:gd name="T45" fmla="*/ 32 h 51"/>
                  <a:gd name="T46" fmla="*/ 26 w 51"/>
                  <a:gd name="T47" fmla="*/ 35 h 51"/>
                  <a:gd name="T48" fmla="*/ 26 w 51"/>
                  <a:gd name="T49" fmla="*/ 40 h 51"/>
                  <a:gd name="T50" fmla="*/ 26 w 51"/>
                  <a:gd name="T51" fmla="*/ 5 h 51"/>
                  <a:gd name="T52" fmla="*/ 11 w 51"/>
                  <a:gd name="T53" fmla="*/ 11 h 51"/>
                  <a:gd name="T54" fmla="*/ 11 w 51"/>
                  <a:gd name="T55" fmla="*/ 11 h 51"/>
                  <a:gd name="T56" fmla="*/ 5 w 51"/>
                  <a:gd name="T57" fmla="*/ 25 h 51"/>
                  <a:gd name="T58" fmla="*/ 11 w 51"/>
                  <a:gd name="T59" fmla="*/ 40 h 51"/>
                  <a:gd name="T60" fmla="*/ 11 w 51"/>
                  <a:gd name="T61" fmla="*/ 40 h 51"/>
                  <a:gd name="T62" fmla="*/ 26 w 51"/>
                  <a:gd name="T63" fmla="*/ 46 h 51"/>
                  <a:gd name="T64" fmla="*/ 26 w 51"/>
                  <a:gd name="T65" fmla="*/ 51 h 51"/>
                  <a:gd name="T66" fmla="*/ 8 w 51"/>
                  <a:gd name="T67" fmla="*/ 43 h 51"/>
                  <a:gd name="T68" fmla="*/ 7 w 51"/>
                  <a:gd name="T69" fmla="*/ 43 h 51"/>
                  <a:gd name="T70" fmla="*/ 0 w 51"/>
                  <a:gd name="T71" fmla="*/ 25 h 51"/>
                  <a:gd name="T72" fmla="*/ 7 w 51"/>
                  <a:gd name="T73" fmla="*/ 7 h 51"/>
                  <a:gd name="T74" fmla="*/ 7 w 51"/>
                  <a:gd name="T75" fmla="*/ 7 h 51"/>
                  <a:gd name="T76" fmla="*/ 7 w 51"/>
                  <a:gd name="T77" fmla="*/ 7 h 51"/>
                  <a:gd name="T78" fmla="*/ 26 w 51"/>
                  <a:gd name="T79" fmla="*/ 0 h 51"/>
                  <a:gd name="T80" fmla="*/ 26 w 51"/>
                  <a:gd name="T81" fmla="*/ 5 h 51"/>
                  <a:gd name="T82" fmla="*/ 26 w 51"/>
                  <a:gd name="T83" fmla="*/ 10 h 51"/>
                  <a:gd name="T84" fmla="*/ 15 w 51"/>
                  <a:gd name="T85" fmla="*/ 15 h 51"/>
                  <a:gd name="T86" fmla="*/ 15 w 51"/>
                  <a:gd name="T87" fmla="*/ 15 h 51"/>
                  <a:gd name="T88" fmla="*/ 11 w 51"/>
                  <a:gd name="T89" fmla="*/ 25 h 51"/>
                  <a:gd name="T90" fmla="*/ 15 w 51"/>
                  <a:gd name="T91" fmla="*/ 36 h 51"/>
                  <a:gd name="T92" fmla="*/ 15 w 51"/>
                  <a:gd name="T93" fmla="*/ 36 h 51"/>
                  <a:gd name="T94" fmla="*/ 26 w 51"/>
                  <a:gd name="T95" fmla="*/ 40 h 51"/>
                  <a:gd name="T96" fmla="*/ 26 w 51"/>
                  <a:gd name="T97" fmla="*/ 35 h 51"/>
                  <a:gd name="T98" fmla="*/ 18 w 51"/>
                  <a:gd name="T99" fmla="*/ 32 h 51"/>
                  <a:gd name="T100" fmla="*/ 18 w 51"/>
                  <a:gd name="T101" fmla="*/ 32 h 51"/>
                  <a:gd name="T102" fmla="*/ 15 w 51"/>
                  <a:gd name="T103" fmla="*/ 25 h 51"/>
                  <a:gd name="T104" fmla="*/ 18 w 51"/>
                  <a:gd name="T105" fmla="*/ 18 h 51"/>
                  <a:gd name="T106" fmla="*/ 18 w 51"/>
                  <a:gd name="T107" fmla="*/ 18 h 51"/>
                  <a:gd name="T108" fmla="*/ 18 w 51"/>
                  <a:gd name="T109" fmla="*/ 18 h 51"/>
                  <a:gd name="T110" fmla="*/ 26 w 51"/>
                  <a:gd name="T111" fmla="*/ 15 h 51"/>
                  <a:gd name="T112" fmla="*/ 26 w 51"/>
                  <a:gd name="T113"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51">
                    <a:moveTo>
                      <a:pt x="26" y="46"/>
                    </a:moveTo>
                    <a:cubicBezTo>
                      <a:pt x="31" y="46"/>
                      <a:pt x="36" y="44"/>
                      <a:pt x="40" y="40"/>
                    </a:cubicBezTo>
                    <a:cubicBezTo>
                      <a:pt x="40" y="40"/>
                      <a:pt x="40" y="40"/>
                      <a:pt x="40" y="40"/>
                    </a:cubicBezTo>
                    <a:cubicBezTo>
                      <a:pt x="40" y="40"/>
                      <a:pt x="40" y="40"/>
                      <a:pt x="40" y="40"/>
                    </a:cubicBezTo>
                    <a:cubicBezTo>
                      <a:pt x="44" y="36"/>
                      <a:pt x="46" y="31"/>
                      <a:pt x="46" y="25"/>
                    </a:cubicBezTo>
                    <a:cubicBezTo>
                      <a:pt x="46" y="20"/>
                      <a:pt x="44" y="14"/>
                      <a:pt x="40" y="11"/>
                    </a:cubicBezTo>
                    <a:cubicBezTo>
                      <a:pt x="36" y="7"/>
                      <a:pt x="31" y="5"/>
                      <a:pt x="26" y="5"/>
                    </a:cubicBezTo>
                    <a:cubicBezTo>
                      <a:pt x="26" y="0"/>
                      <a:pt x="26" y="0"/>
                      <a:pt x="26" y="0"/>
                    </a:cubicBezTo>
                    <a:cubicBezTo>
                      <a:pt x="33" y="0"/>
                      <a:pt x="39" y="3"/>
                      <a:pt x="44" y="7"/>
                    </a:cubicBezTo>
                    <a:cubicBezTo>
                      <a:pt x="48" y="12"/>
                      <a:pt x="51" y="18"/>
                      <a:pt x="51" y="25"/>
                    </a:cubicBezTo>
                    <a:cubicBezTo>
                      <a:pt x="51" y="32"/>
                      <a:pt x="48" y="39"/>
                      <a:pt x="44" y="43"/>
                    </a:cubicBezTo>
                    <a:cubicBezTo>
                      <a:pt x="44" y="43"/>
                      <a:pt x="44" y="43"/>
                      <a:pt x="44" y="43"/>
                    </a:cubicBezTo>
                    <a:cubicBezTo>
                      <a:pt x="39" y="48"/>
                      <a:pt x="33" y="51"/>
                      <a:pt x="26" y="51"/>
                    </a:cubicBezTo>
                    <a:cubicBezTo>
                      <a:pt x="26" y="46"/>
                      <a:pt x="26" y="46"/>
                      <a:pt x="26" y="46"/>
                    </a:cubicBezTo>
                    <a:close/>
                    <a:moveTo>
                      <a:pt x="26" y="40"/>
                    </a:moveTo>
                    <a:cubicBezTo>
                      <a:pt x="30" y="40"/>
                      <a:pt x="33" y="38"/>
                      <a:pt x="36" y="36"/>
                    </a:cubicBezTo>
                    <a:cubicBezTo>
                      <a:pt x="39" y="33"/>
                      <a:pt x="40" y="29"/>
                      <a:pt x="40" y="25"/>
                    </a:cubicBezTo>
                    <a:cubicBezTo>
                      <a:pt x="40" y="21"/>
                      <a:pt x="39" y="17"/>
                      <a:pt x="36" y="15"/>
                    </a:cubicBezTo>
                    <a:cubicBezTo>
                      <a:pt x="33" y="12"/>
                      <a:pt x="30" y="10"/>
                      <a:pt x="26" y="10"/>
                    </a:cubicBezTo>
                    <a:cubicBezTo>
                      <a:pt x="26" y="15"/>
                      <a:pt x="26" y="15"/>
                      <a:pt x="26" y="15"/>
                    </a:cubicBezTo>
                    <a:cubicBezTo>
                      <a:pt x="28" y="15"/>
                      <a:pt x="31" y="16"/>
                      <a:pt x="33" y="18"/>
                    </a:cubicBezTo>
                    <a:cubicBezTo>
                      <a:pt x="34" y="20"/>
                      <a:pt x="36" y="22"/>
                      <a:pt x="36" y="25"/>
                    </a:cubicBezTo>
                    <a:cubicBezTo>
                      <a:pt x="36" y="28"/>
                      <a:pt x="34" y="31"/>
                      <a:pt x="33" y="32"/>
                    </a:cubicBezTo>
                    <a:cubicBezTo>
                      <a:pt x="31" y="34"/>
                      <a:pt x="28" y="35"/>
                      <a:pt x="26" y="35"/>
                    </a:cubicBezTo>
                    <a:lnTo>
                      <a:pt x="26" y="40"/>
                    </a:lnTo>
                    <a:close/>
                    <a:moveTo>
                      <a:pt x="26" y="5"/>
                    </a:moveTo>
                    <a:cubicBezTo>
                      <a:pt x="20" y="5"/>
                      <a:pt x="15" y="7"/>
                      <a:pt x="11" y="11"/>
                    </a:cubicBezTo>
                    <a:cubicBezTo>
                      <a:pt x="11" y="11"/>
                      <a:pt x="11" y="11"/>
                      <a:pt x="11" y="11"/>
                    </a:cubicBezTo>
                    <a:cubicBezTo>
                      <a:pt x="7" y="14"/>
                      <a:pt x="5" y="20"/>
                      <a:pt x="5" y="25"/>
                    </a:cubicBezTo>
                    <a:cubicBezTo>
                      <a:pt x="5" y="31"/>
                      <a:pt x="7" y="36"/>
                      <a:pt x="11" y="40"/>
                    </a:cubicBezTo>
                    <a:cubicBezTo>
                      <a:pt x="11" y="40"/>
                      <a:pt x="11" y="40"/>
                      <a:pt x="11" y="40"/>
                    </a:cubicBezTo>
                    <a:cubicBezTo>
                      <a:pt x="15" y="44"/>
                      <a:pt x="20" y="46"/>
                      <a:pt x="26" y="46"/>
                    </a:cubicBezTo>
                    <a:cubicBezTo>
                      <a:pt x="26" y="51"/>
                      <a:pt x="26" y="51"/>
                      <a:pt x="26" y="51"/>
                    </a:cubicBezTo>
                    <a:cubicBezTo>
                      <a:pt x="19" y="51"/>
                      <a:pt x="12" y="48"/>
                      <a:pt x="8" y="43"/>
                    </a:cubicBezTo>
                    <a:cubicBezTo>
                      <a:pt x="7" y="43"/>
                      <a:pt x="7" y="43"/>
                      <a:pt x="7" y="43"/>
                    </a:cubicBezTo>
                    <a:cubicBezTo>
                      <a:pt x="3" y="39"/>
                      <a:pt x="0" y="32"/>
                      <a:pt x="0" y="25"/>
                    </a:cubicBezTo>
                    <a:cubicBezTo>
                      <a:pt x="0" y="18"/>
                      <a:pt x="3" y="12"/>
                      <a:pt x="7" y="7"/>
                    </a:cubicBezTo>
                    <a:cubicBezTo>
                      <a:pt x="7" y="7"/>
                      <a:pt x="7" y="7"/>
                      <a:pt x="7" y="7"/>
                    </a:cubicBezTo>
                    <a:cubicBezTo>
                      <a:pt x="7" y="7"/>
                      <a:pt x="7" y="7"/>
                      <a:pt x="7" y="7"/>
                    </a:cubicBezTo>
                    <a:cubicBezTo>
                      <a:pt x="12" y="3"/>
                      <a:pt x="18" y="0"/>
                      <a:pt x="26" y="0"/>
                    </a:cubicBezTo>
                    <a:cubicBezTo>
                      <a:pt x="26" y="5"/>
                      <a:pt x="26" y="5"/>
                      <a:pt x="26" y="5"/>
                    </a:cubicBezTo>
                    <a:close/>
                    <a:moveTo>
                      <a:pt x="26" y="10"/>
                    </a:moveTo>
                    <a:cubicBezTo>
                      <a:pt x="21" y="10"/>
                      <a:pt x="18" y="12"/>
                      <a:pt x="15" y="15"/>
                    </a:cubicBezTo>
                    <a:cubicBezTo>
                      <a:pt x="15" y="15"/>
                      <a:pt x="15" y="15"/>
                      <a:pt x="15" y="15"/>
                    </a:cubicBezTo>
                    <a:cubicBezTo>
                      <a:pt x="12" y="17"/>
                      <a:pt x="11" y="21"/>
                      <a:pt x="11" y="25"/>
                    </a:cubicBezTo>
                    <a:cubicBezTo>
                      <a:pt x="11" y="29"/>
                      <a:pt x="12" y="33"/>
                      <a:pt x="15" y="36"/>
                    </a:cubicBezTo>
                    <a:cubicBezTo>
                      <a:pt x="15" y="36"/>
                      <a:pt x="15" y="36"/>
                      <a:pt x="15" y="36"/>
                    </a:cubicBezTo>
                    <a:cubicBezTo>
                      <a:pt x="18" y="38"/>
                      <a:pt x="21" y="40"/>
                      <a:pt x="26" y="40"/>
                    </a:cubicBezTo>
                    <a:cubicBezTo>
                      <a:pt x="26" y="35"/>
                      <a:pt x="26" y="35"/>
                      <a:pt x="26" y="35"/>
                    </a:cubicBezTo>
                    <a:cubicBezTo>
                      <a:pt x="23" y="35"/>
                      <a:pt x="20" y="34"/>
                      <a:pt x="18" y="32"/>
                    </a:cubicBezTo>
                    <a:cubicBezTo>
                      <a:pt x="18" y="32"/>
                      <a:pt x="18" y="32"/>
                      <a:pt x="18" y="32"/>
                    </a:cubicBezTo>
                    <a:cubicBezTo>
                      <a:pt x="17" y="30"/>
                      <a:pt x="15" y="28"/>
                      <a:pt x="15" y="25"/>
                    </a:cubicBezTo>
                    <a:cubicBezTo>
                      <a:pt x="15" y="22"/>
                      <a:pt x="17" y="20"/>
                      <a:pt x="18" y="18"/>
                    </a:cubicBezTo>
                    <a:cubicBezTo>
                      <a:pt x="18" y="18"/>
                      <a:pt x="18" y="18"/>
                      <a:pt x="18" y="18"/>
                    </a:cubicBezTo>
                    <a:cubicBezTo>
                      <a:pt x="18" y="18"/>
                      <a:pt x="18" y="18"/>
                      <a:pt x="18" y="18"/>
                    </a:cubicBezTo>
                    <a:cubicBezTo>
                      <a:pt x="20" y="16"/>
                      <a:pt x="23" y="15"/>
                      <a:pt x="26" y="15"/>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7" name="Freeform 198"/>
              <p:cNvSpPr>
                <a:spLocks noEditPoints="1"/>
              </p:cNvSpPr>
              <p:nvPr/>
            </p:nvSpPr>
            <p:spPr bwMode="auto">
              <a:xfrm>
                <a:off x="8129600" y="1641485"/>
                <a:ext cx="114300" cy="114301"/>
              </a:xfrm>
              <a:custGeom>
                <a:avLst/>
                <a:gdLst>
                  <a:gd name="T0" fmla="*/ 26 w 51"/>
                  <a:gd name="T1" fmla="*/ 5 h 51"/>
                  <a:gd name="T2" fmla="*/ 26 w 51"/>
                  <a:gd name="T3" fmla="*/ 5 h 51"/>
                  <a:gd name="T4" fmla="*/ 26 w 51"/>
                  <a:gd name="T5" fmla="*/ 0 h 51"/>
                  <a:gd name="T6" fmla="*/ 26 w 51"/>
                  <a:gd name="T7" fmla="*/ 0 h 51"/>
                  <a:gd name="T8" fmla="*/ 44 w 51"/>
                  <a:gd name="T9" fmla="*/ 7 h 51"/>
                  <a:gd name="T10" fmla="*/ 44 w 51"/>
                  <a:gd name="T11" fmla="*/ 7 h 51"/>
                  <a:gd name="T12" fmla="*/ 44 w 51"/>
                  <a:gd name="T13" fmla="*/ 7 h 51"/>
                  <a:gd name="T14" fmla="*/ 51 w 51"/>
                  <a:gd name="T15" fmla="*/ 25 h 51"/>
                  <a:gd name="T16" fmla="*/ 44 w 51"/>
                  <a:gd name="T17" fmla="*/ 43 h 51"/>
                  <a:gd name="T18" fmla="*/ 44 w 51"/>
                  <a:gd name="T19" fmla="*/ 43 h 51"/>
                  <a:gd name="T20" fmla="*/ 26 w 51"/>
                  <a:gd name="T21" fmla="*/ 51 h 51"/>
                  <a:gd name="T22" fmla="*/ 26 w 51"/>
                  <a:gd name="T23" fmla="*/ 51 h 51"/>
                  <a:gd name="T24" fmla="*/ 26 w 51"/>
                  <a:gd name="T25" fmla="*/ 46 h 51"/>
                  <a:gd name="T26" fmla="*/ 26 w 51"/>
                  <a:gd name="T27" fmla="*/ 46 h 51"/>
                  <a:gd name="T28" fmla="*/ 40 w 51"/>
                  <a:gd name="T29" fmla="*/ 40 h 51"/>
                  <a:gd name="T30" fmla="*/ 41 w 51"/>
                  <a:gd name="T31" fmla="*/ 40 h 51"/>
                  <a:gd name="T32" fmla="*/ 46 w 51"/>
                  <a:gd name="T33" fmla="*/ 25 h 51"/>
                  <a:gd name="T34" fmla="*/ 40 w 51"/>
                  <a:gd name="T35" fmla="*/ 11 h 51"/>
                  <a:gd name="T36" fmla="*/ 40 w 51"/>
                  <a:gd name="T37" fmla="*/ 11 h 51"/>
                  <a:gd name="T38" fmla="*/ 26 w 51"/>
                  <a:gd name="T39" fmla="*/ 5 h 51"/>
                  <a:gd name="T40" fmla="*/ 26 w 51"/>
                  <a:gd name="T41" fmla="*/ 40 h 51"/>
                  <a:gd name="T42" fmla="*/ 26 w 51"/>
                  <a:gd name="T43" fmla="*/ 40 h 51"/>
                  <a:gd name="T44" fmla="*/ 36 w 51"/>
                  <a:gd name="T45" fmla="*/ 36 h 51"/>
                  <a:gd name="T46" fmla="*/ 41 w 51"/>
                  <a:gd name="T47" fmla="*/ 25 h 51"/>
                  <a:gd name="T48" fmla="*/ 36 w 51"/>
                  <a:gd name="T49" fmla="*/ 15 h 51"/>
                  <a:gd name="T50" fmla="*/ 26 w 51"/>
                  <a:gd name="T51" fmla="*/ 10 h 51"/>
                  <a:gd name="T52" fmla="*/ 26 w 51"/>
                  <a:gd name="T53" fmla="*/ 10 h 51"/>
                  <a:gd name="T54" fmla="*/ 26 w 51"/>
                  <a:gd name="T55" fmla="*/ 15 h 51"/>
                  <a:gd name="T56" fmla="*/ 26 w 51"/>
                  <a:gd name="T57" fmla="*/ 15 h 51"/>
                  <a:gd name="T58" fmla="*/ 33 w 51"/>
                  <a:gd name="T59" fmla="*/ 18 h 51"/>
                  <a:gd name="T60" fmla="*/ 36 w 51"/>
                  <a:gd name="T61" fmla="*/ 25 h 51"/>
                  <a:gd name="T62" fmla="*/ 33 w 51"/>
                  <a:gd name="T63" fmla="*/ 32 h 51"/>
                  <a:gd name="T64" fmla="*/ 26 w 51"/>
                  <a:gd name="T65" fmla="*/ 35 h 51"/>
                  <a:gd name="T66" fmla="*/ 26 w 51"/>
                  <a:gd name="T67" fmla="*/ 35 h 51"/>
                  <a:gd name="T68" fmla="*/ 26 w 51"/>
                  <a:gd name="T69" fmla="*/ 40 h 51"/>
                  <a:gd name="T70" fmla="*/ 26 w 51"/>
                  <a:gd name="T71" fmla="*/ 5 h 51"/>
                  <a:gd name="T72" fmla="*/ 11 w 51"/>
                  <a:gd name="T73" fmla="*/ 11 h 51"/>
                  <a:gd name="T74" fmla="*/ 11 w 51"/>
                  <a:gd name="T75" fmla="*/ 11 h 51"/>
                  <a:gd name="T76" fmla="*/ 5 w 51"/>
                  <a:gd name="T77" fmla="*/ 25 h 51"/>
                  <a:gd name="T78" fmla="*/ 11 w 51"/>
                  <a:gd name="T79" fmla="*/ 40 h 51"/>
                  <a:gd name="T80" fmla="*/ 11 w 51"/>
                  <a:gd name="T81" fmla="*/ 40 h 51"/>
                  <a:gd name="T82" fmla="*/ 26 w 51"/>
                  <a:gd name="T83" fmla="*/ 46 h 51"/>
                  <a:gd name="T84" fmla="*/ 26 w 51"/>
                  <a:gd name="T85" fmla="*/ 51 h 51"/>
                  <a:gd name="T86" fmla="*/ 8 w 51"/>
                  <a:gd name="T87" fmla="*/ 43 h 51"/>
                  <a:gd name="T88" fmla="*/ 8 w 51"/>
                  <a:gd name="T89" fmla="*/ 43 h 51"/>
                  <a:gd name="T90" fmla="*/ 8 w 51"/>
                  <a:gd name="T91" fmla="*/ 43 h 51"/>
                  <a:gd name="T92" fmla="*/ 0 w 51"/>
                  <a:gd name="T93" fmla="*/ 25 h 51"/>
                  <a:gd name="T94" fmla="*/ 8 w 51"/>
                  <a:gd name="T95" fmla="*/ 7 h 51"/>
                  <a:gd name="T96" fmla="*/ 8 w 51"/>
                  <a:gd name="T97" fmla="*/ 7 h 51"/>
                  <a:gd name="T98" fmla="*/ 8 w 51"/>
                  <a:gd name="T99" fmla="*/ 7 h 51"/>
                  <a:gd name="T100" fmla="*/ 26 w 51"/>
                  <a:gd name="T101" fmla="*/ 0 h 51"/>
                  <a:gd name="T102" fmla="*/ 26 w 51"/>
                  <a:gd name="T103" fmla="*/ 5 h 51"/>
                  <a:gd name="T104" fmla="*/ 26 w 51"/>
                  <a:gd name="T105" fmla="*/ 10 h 51"/>
                  <a:gd name="T106" fmla="*/ 15 w 51"/>
                  <a:gd name="T107" fmla="*/ 15 h 51"/>
                  <a:gd name="T108" fmla="*/ 11 w 51"/>
                  <a:gd name="T109" fmla="*/ 25 h 51"/>
                  <a:gd name="T110" fmla="*/ 15 w 51"/>
                  <a:gd name="T111" fmla="*/ 36 h 51"/>
                  <a:gd name="T112" fmla="*/ 26 w 51"/>
                  <a:gd name="T113" fmla="*/ 40 h 51"/>
                  <a:gd name="T114" fmla="*/ 26 w 51"/>
                  <a:gd name="T115" fmla="*/ 35 h 51"/>
                  <a:gd name="T116" fmla="*/ 19 w 51"/>
                  <a:gd name="T117" fmla="*/ 32 h 51"/>
                  <a:gd name="T118" fmla="*/ 16 w 51"/>
                  <a:gd name="T119" fmla="*/ 25 h 51"/>
                  <a:gd name="T120" fmla="*/ 19 w 51"/>
                  <a:gd name="T121" fmla="*/ 18 h 51"/>
                  <a:gd name="T122" fmla="*/ 26 w 51"/>
                  <a:gd name="T123" fmla="*/ 15 h 51"/>
                  <a:gd name="T124" fmla="*/ 26 w 51"/>
                  <a:gd name="T125"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1">
                    <a:moveTo>
                      <a:pt x="26" y="5"/>
                    </a:moveTo>
                    <a:cubicBezTo>
                      <a:pt x="26" y="5"/>
                      <a:pt x="26" y="5"/>
                      <a:pt x="26" y="5"/>
                    </a:cubicBezTo>
                    <a:cubicBezTo>
                      <a:pt x="26" y="0"/>
                      <a:pt x="26" y="0"/>
                      <a:pt x="26" y="0"/>
                    </a:cubicBezTo>
                    <a:cubicBezTo>
                      <a:pt x="26" y="0"/>
                      <a:pt x="26" y="0"/>
                      <a:pt x="26" y="0"/>
                    </a:cubicBezTo>
                    <a:cubicBezTo>
                      <a:pt x="33" y="0"/>
                      <a:pt x="39" y="3"/>
                      <a:pt x="44" y="7"/>
                    </a:cubicBezTo>
                    <a:cubicBezTo>
                      <a:pt x="44" y="7"/>
                      <a:pt x="44" y="7"/>
                      <a:pt x="44" y="7"/>
                    </a:cubicBezTo>
                    <a:cubicBezTo>
                      <a:pt x="44" y="7"/>
                      <a:pt x="44" y="7"/>
                      <a:pt x="44" y="7"/>
                    </a:cubicBezTo>
                    <a:cubicBezTo>
                      <a:pt x="48" y="12"/>
                      <a:pt x="51" y="18"/>
                      <a:pt x="51" y="25"/>
                    </a:cubicBezTo>
                    <a:cubicBezTo>
                      <a:pt x="51" y="32"/>
                      <a:pt x="48" y="39"/>
                      <a:pt x="44" y="43"/>
                    </a:cubicBezTo>
                    <a:cubicBezTo>
                      <a:pt x="44" y="43"/>
                      <a:pt x="44" y="43"/>
                      <a:pt x="44" y="43"/>
                    </a:cubicBezTo>
                    <a:cubicBezTo>
                      <a:pt x="39" y="48"/>
                      <a:pt x="33" y="51"/>
                      <a:pt x="26" y="51"/>
                    </a:cubicBezTo>
                    <a:cubicBezTo>
                      <a:pt x="26" y="51"/>
                      <a:pt x="26" y="51"/>
                      <a:pt x="26" y="51"/>
                    </a:cubicBezTo>
                    <a:cubicBezTo>
                      <a:pt x="26" y="46"/>
                      <a:pt x="26" y="46"/>
                      <a:pt x="26" y="46"/>
                    </a:cubicBezTo>
                    <a:cubicBezTo>
                      <a:pt x="26" y="46"/>
                      <a:pt x="26" y="46"/>
                      <a:pt x="26" y="46"/>
                    </a:cubicBezTo>
                    <a:cubicBezTo>
                      <a:pt x="31" y="46"/>
                      <a:pt x="37" y="44"/>
                      <a:pt x="40" y="40"/>
                    </a:cubicBezTo>
                    <a:cubicBezTo>
                      <a:pt x="41" y="40"/>
                      <a:pt x="41" y="40"/>
                      <a:pt x="41" y="40"/>
                    </a:cubicBezTo>
                    <a:cubicBezTo>
                      <a:pt x="44" y="36"/>
                      <a:pt x="46" y="31"/>
                      <a:pt x="46" y="25"/>
                    </a:cubicBezTo>
                    <a:cubicBezTo>
                      <a:pt x="46" y="20"/>
                      <a:pt x="44" y="14"/>
                      <a:pt x="40" y="11"/>
                    </a:cubicBezTo>
                    <a:cubicBezTo>
                      <a:pt x="40" y="11"/>
                      <a:pt x="40" y="11"/>
                      <a:pt x="40" y="11"/>
                    </a:cubicBezTo>
                    <a:cubicBezTo>
                      <a:pt x="37" y="7"/>
                      <a:pt x="31" y="5"/>
                      <a:pt x="26" y="5"/>
                    </a:cubicBezTo>
                    <a:close/>
                    <a:moveTo>
                      <a:pt x="26" y="40"/>
                    </a:moveTo>
                    <a:cubicBezTo>
                      <a:pt x="26" y="40"/>
                      <a:pt x="26" y="40"/>
                      <a:pt x="26" y="40"/>
                    </a:cubicBezTo>
                    <a:cubicBezTo>
                      <a:pt x="30" y="40"/>
                      <a:pt x="34" y="38"/>
                      <a:pt x="36" y="36"/>
                    </a:cubicBezTo>
                    <a:cubicBezTo>
                      <a:pt x="39" y="33"/>
                      <a:pt x="41" y="29"/>
                      <a:pt x="41" y="25"/>
                    </a:cubicBezTo>
                    <a:cubicBezTo>
                      <a:pt x="41" y="21"/>
                      <a:pt x="39" y="17"/>
                      <a:pt x="36" y="15"/>
                    </a:cubicBezTo>
                    <a:cubicBezTo>
                      <a:pt x="34" y="12"/>
                      <a:pt x="30" y="10"/>
                      <a:pt x="26" y="10"/>
                    </a:cubicBezTo>
                    <a:cubicBezTo>
                      <a:pt x="26" y="10"/>
                      <a:pt x="26" y="10"/>
                      <a:pt x="26" y="10"/>
                    </a:cubicBezTo>
                    <a:cubicBezTo>
                      <a:pt x="26" y="15"/>
                      <a:pt x="26" y="15"/>
                      <a:pt x="26" y="15"/>
                    </a:cubicBezTo>
                    <a:cubicBezTo>
                      <a:pt x="26" y="15"/>
                      <a:pt x="26" y="15"/>
                      <a:pt x="26" y="15"/>
                    </a:cubicBezTo>
                    <a:cubicBezTo>
                      <a:pt x="29" y="15"/>
                      <a:pt x="31" y="16"/>
                      <a:pt x="33" y="18"/>
                    </a:cubicBezTo>
                    <a:cubicBezTo>
                      <a:pt x="35" y="20"/>
                      <a:pt x="36" y="22"/>
                      <a:pt x="36" y="25"/>
                    </a:cubicBezTo>
                    <a:cubicBezTo>
                      <a:pt x="36" y="28"/>
                      <a:pt x="35" y="31"/>
                      <a:pt x="33" y="32"/>
                    </a:cubicBezTo>
                    <a:cubicBezTo>
                      <a:pt x="31" y="34"/>
                      <a:pt x="29" y="35"/>
                      <a:pt x="26" y="35"/>
                    </a:cubicBezTo>
                    <a:cubicBezTo>
                      <a:pt x="26" y="35"/>
                      <a:pt x="26" y="35"/>
                      <a:pt x="26" y="35"/>
                    </a:cubicBezTo>
                    <a:lnTo>
                      <a:pt x="26" y="40"/>
                    </a:lnTo>
                    <a:close/>
                    <a:moveTo>
                      <a:pt x="26" y="5"/>
                    </a:moveTo>
                    <a:cubicBezTo>
                      <a:pt x="20" y="5"/>
                      <a:pt x="15" y="7"/>
                      <a:pt x="11" y="11"/>
                    </a:cubicBezTo>
                    <a:cubicBezTo>
                      <a:pt x="11" y="11"/>
                      <a:pt x="11" y="11"/>
                      <a:pt x="11" y="11"/>
                    </a:cubicBezTo>
                    <a:cubicBezTo>
                      <a:pt x="7" y="14"/>
                      <a:pt x="5" y="20"/>
                      <a:pt x="5" y="25"/>
                    </a:cubicBezTo>
                    <a:cubicBezTo>
                      <a:pt x="5" y="31"/>
                      <a:pt x="7" y="36"/>
                      <a:pt x="11" y="40"/>
                    </a:cubicBezTo>
                    <a:cubicBezTo>
                      <a:pt x="11" y="40"/>
                      <a:pt x="11" y="40"/>
                      <a:pt x="11" y="40"/>
                    </a:cubicBezTo>
                    <a:cubicBezTo>
                      <a:pt x="15" y="44"/>
                      <a:pt x="20" y="46"/>
                      <a:pt x="26" y="46"/>
                    </a:cubicBezTo>
                    <a:cubicBezTo>
                      <a:pt x="26" y="51"/>
                      <a:pt x="26" y="51"/>
                      <a:pt x="26" y="51"/>
                    </a:cubicBezTo>
                    <a:cubicBezTo>
                      <a:pt x="19" y="51"/>
                      <a:pt x="12" y="48"/>
                      <a:pt x="8" y="43"/>
                    </a:cubicBezTo>
                    <a:cubicBezTo>
                      <a:pt x="8" y="43"/>
                      <a:pt x="8" y="43"/>
                      <a:pt x="8" y="43"/>
                    </a:cubicBezTo>
                    <a:cubicBezTo>
                      <a:pt x="8" y="43"/>
                      <a:pt x="8" y="43"/>
                      <a:pt x="8" y="43"/>
                    </a:cubicBezTo>
                    <a:cubicBezTo>
                      <a:pt x="3" y="39"/>
                      <a:pt x="0" y="32"/>
                      <a:pt x="0" y="25"/>
                    </a:cubicBezTo>
                    <a:cubicBezTo>
                      <a:pt x="0" y="18"/>
                      <a:pt x="3" y="12"/>
                      <a:pt x="8" y="7"/>
                    </a:cubicBezTo>
                    <a:cubicBezTo>
                      <a:pt x="8" y="7"/>
                      <a:pt x="8" y="7"/>
                      <a:pt x="8" y="7"/>
                    </a:cubicBezTo>
                    <a:cubicBezTo>
                      <a:pt x="8" y="7"/>
                      <a:pt x="8" y="7"/>
                      <a:pt x="8" y="7"/>
                    </a:cubicBezTo>
                    <a:cubicBezTo>
                      <a:pt x="12" y="3"/>
                      <a:pt x="19" y="0"/>
                      <a:pt x="26" y="0"/>
                    </a:cubicBezTo>
                    <a:cubicBezTo>
                      <a:pt x="26" y="5"/>
                      <a:pt x="26" y="5"/>
                      <a:pt x="26" y="5"/>
                    </a:cubicBezTo>
                    <a:close/>
                    <a:moveTo>
                      <a:pt x="26" y="10"/>
                    </a:moveTo>
                    <a:cubicBezTo>
                      <a:pt x="22" y="10"/>
                      <a:pt x="18" y="12"/>
                      <a:pt x="15" y="15"/>
                    </a:cubicBezTo>
                    <a:cubicBezTo>
                      <a:pt x="13" y="17"/>
                      <a:pt x="11" y="21"/>
                      <a:pt x="11" y="25"/>
                    </a:cubicBezTo>
                    <a:cubicBezTo>
                      <a:pt x="11" y="29"/>
                      <a:pt x="13" y="33"/>
                      <a:pt x="15" y="36"/>
                    </a:cubicBezTo>
                    <a:cubicBezTo>
                      <a:pt x="18" y="38"/>
                      <a:pt x="22" y="40"/>
                      <a:pt x="26" y="40"/>
                    </a:cubicBezTo>
                    <a:cubicBezTo>
                      <a:pt x="26" y="35"/>
                      <a:pt x="26" y="35"/>
                      <a:pt x="26" y="35"/>
                    </a:cubicBezTo>
                    <a:cubicBezTo>
                      <a:pt x="23" y="35"/>
                      <a:pt x="20" y="34"/>
                      <a:pt x="19" y="32"/>
                    </a:cubicBezTo>
                    <a:cubicBezTo>
                      <a:pt x="17" y="31"/>
                      <a:pt x="16" y="28"/>
                      <a:pt x="16" y="25"/>
                    </a:cubicBezTo>
                    <a:cubicBezTo>
                      <a:pt x="16" y="22"/>
                      <a:pt x="17" y="20"/>
                      <a:pt x="19" y="18"/>
                    </a:cubicBezTo>
                    <a:cubicBezTo>
                      <a:pt x="20" y="16"/>
                      <a:pt x="23" y="15"/>
                      <a:pt x="26" y="15"/>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8" name="Freeform 199"/>
              <p:cNvSpPr>
                <a:spLocks noEditPoints="1"/>
              </p:cNvSpPr>
              <p:nvPr/>
            </p:nvSpPr>
            <p:spPr bwMode="auto">
              <a:xfrm>
                <a:off x="8120075" y="1616086"/>
                <a:ext cx="133351" cy="53976"/>
              </a:xfrm>
              <a:custGeom>
                <a:avLst/>
                <a:gdLst>
                  <a:gd name="T0" fmla="*/ 30 w 59"/>
                  <a:gd name="T1" fmla="*/ 5 h 24"/>
                  <a:gd name="T2" fmla="*/ 30 w 59"/>
                  <a:gd name="T3" fmla="*/ 5 h 24"/>
                  <a:gd name="T4" fmla="*/ 30 w 59"/>
                  <a:gd name="T5" fmla="*/ 0 h 24"/>
                  <a:gd name="T6" fmla="*/ 30 w 59"/>
                  <a:gd name="T7" fmla="*/ 0 h 24"/>
                  <a:gd name="T8" fmla="*/ 46 w 59"/>
                  <a:gd name="T9" fmla="*/ 4 h 24"/>
                  <a:gd name="T10" fmla="*/ 58 w 59"/>
                  <a:gd name="T11" fmla="*/ 15 h 24"/>
                  <a:gd name="T12" fmla="*/ 58 w 59"/>
                  <a:gd name="T13" fmla="*/ 15 h 24"/>
                  <a:gd name="T14" fmla="*/ 58 w 59"/>
                  <a:gd name="T15" fmla="*/ 15 h 24"/>
                  <a:gd name="T16" fmla="*/ 59 w 59"/>
                  <a:gd name="T17" fmla="*/ 19 h 24"/>
                  <a:gd name="T18" fmla="*/ 57 w 59"/>
                  <a:gd name="T19" fmla="*/ 23 h 24"/>
                  <a:gd name="T20" fmla="*/ 56 w 59"/>
                  <a:gd name="T21" fmla="*/ 23 h 24"/>
                  <a:gd name="T22" fmla="*/ 52 w 59"/>
                  <a:gd name="T23" fmla="*/ 24 h 24"/>
                  <a:gd name="T24" fmla="*/ 48 w 59"/>
                  <a:gd name="T25" fmla="*/ 22 h 24"/>
                  <a:gd name="T26" fmla="*/ 48 w 59"/>
                  <a:gd name="T27" fmla="*/ 22 h 24"/>
                  <a:gd name="T28" fmla="*/ 40 w 59"/>
                  <a:gd name="T29" fmla="*/ 14 h 24"/>
                  <a:gd name="T30" fmla="*/ 30 w 59"/>
                  <a:gd name="T31" fmla="*/ 12 h 24"/>
                  <a:gd name="T32" fmla="*/ 30 w 59"/>
                  <a:gd name="T33" fmla="*/ 12 h 24"/>
                  <a:gd name="T34" fmla="*/ 30 w 59"/>
                  <a:gd name="T35" fmla="*/ 7 h 24"/>
                  <a:gd name="T36" fmla="*/ 30 w 59"/>
                  <a:gd name="T37" fmla="*/ 7 h 24"/>
                  <a:gd name="T38" fmla="*/ 42 w 59"/>
                  <a:gd name="T39" fmla="*/ 10 h 24"/>
                  <a:gd name="T40" fmla="*/ 52 w 59"/>
                  <a:gd name="T41" fmla="*/ 19 h 24"/>
                  <a:gd name="T42" fmla="*/ 52 w 59"/>
                  <a:gd name="T43" fmla="*/ 19 h 24"/>
                  <a:gd name="T44" fmla="*/ 53 w 59"/>
                  <a:gd name="T45" fmla="*/ 19 h 24"/>
                  <a:gd name="T46" fmla="*/ 54 w 59"/>
                  <a:gd name="T47" fmla="*/ 19 h 24"/>
                  <a:gd name="T48" fmla="*/ 54 w 59"/>
                  <a:gd name="T49" fmla="*/ 19 h 24"/>
                  <a:gd name="T50" fmla="*/ 54 w 59"/>
                  <a:gd name="T51" fmla="*/ 19 h 24"/>
                  <a:gd name="T52" fmla="*/ 54 w 59"/>
                  <a:gd name="T53" fmla="*/ 18 h 24"/>
                  <a:gd name="T54" fmla="*/ 54 w 59"/>
                  <a:gd name="T55" fmla="*/ 18 h 24"/>
                  <a:gd name="T56" fmla="*/ 54 w 59"/>
                  <a:gd name="T57" fmla="*/ 18 h 24"/>
                  <a:gd name="T58" fmla="*/ 43 w 59"/>
                  <a:gd name="T59" fmla="*/ 8 h 24"/>
                  <a:gd name="T60" fmla="*/ 30 w 59"/>
                  <a:gd name="T61" fmla="*/ 5 h 24"/>
                  <a:gd name="T62" fmla="*/ 30 w 59"/>
                  <a:gd name="T63" fmla="*/ 5 h 24"/>
                  <a:gd name="T64" fmla="*/ 16 w 59"/>
                  <a:gd name="T65" fmla="*/ 8 h 24"/>
                  <a:gd name="T66" fmla="*/ 5 w 59"/>
                  <a:gd name="T67" fmla="*/ 18 h 24"/>
                  <a:gd name="T68" fmla="*/ 5 w 59"/>
                  <a:gd name="T69" fmla="*/ 19 h 24"/>
                  <a:gd name="T70" fmla="*/ 6 w 59"/>
                  <a:gd name="T71" fmla="*/ 19 h 24"/>
                  <a:gd name="T72" fmla="*/ 6 w 59"/>
                  <a:gd name="T73" fmla="*/ 19 h 24"/>
                  <a:gd name="T74" fmla="*/ 6 w 59"/>
                  <a:gd name="T75" fmla="*/ 19 h 24"/>
                  <a:gd name="T76" fmla="*/ 7 w 59"/>
                  <a:gd name="T77" fmla="*/ 19 h 24"/>
                  <a:gd name="T78" fmla="*/ 7 w 59"/>
                  <a:gd name="T79" fmla="*/ 19 h 24"/>
                  <a:gd name="T80" fmla="*/ 7 w 59"/>
                  <a:gd name="T81" fmla="*/ 19 h 24"/>
                  <a:gd name="T82" fmla="*/ 7 w 59"/>
                  <a:gd name="T83" fmla="*/ 19 h 24"/>
                  <a:gd name="T84" fmla="*/ 17 w 59"/>
                  <a:gd name="T85" fmla="*/ 10 h 24"/>
                  <a:gd name="T86" fmla="*/ 30 w 59"/>
                  <a:gd name="T87" fmla="*/ 7 h 24"/>
                  <a:gd name="T88" fmla="*/ 30 w 59"/>
                  <a:gd name="T89" fmla="*/ 12 h 24"/>
                  <a:gd name="T90" fmla="*/ 19 w 59"/>
                  <a:gd name="T91" fmla="*/ 14 h 24"/>
                  <a:gd name="T92" fmla="*/ 11 w 59"/>
                  <a:gd name="T93" fmla="*/ 22 h 24"/>
                  <a:gd name="T94" fmla="*/ 9 w 59"/>
                  <a:gd name="T95" fmla="*/ 24 h 24"/>
                  <a:gd name="T96" fmla="*/ 9 w 59"/>
                  <a:gd name="T97" fmla="*/ 24 h 24"/>
                  <a:gd name="T98" fmla="*/ 6 w 59"/>
                  <a:gd name="T99" fmla="*/ 24 h 24"/>
                  <a:gd name="T100" fmla="*/ 5 w 59"/>
                  <a:gd name="T101" fmla="*/ 24 h 24"/>
                  <a:gd name="T102" fmla="*/ 3 w 59"/>
                  <a:gd name="T103" fmla="*/ 23 h 24"/>
                  <a:gd name="T104" fmla="*/ 1 w 59"/>
                  <a:gd name="T105" fmla="*/ 19 h 24"/>
                  <a:gd name="T106" fmla="*/ 2 w 59"/>
                  <a:gd name="T107" fmla="*/ 15 h 24"/>
                  <a:gd name="T108" fmla="*/ 14 w 59"/>
                  <a:gd name="T109" fmla="*/ 4 h 24"/>
                  <a:gd name="T110" fmla="*/ 30 w 59"/>
                  <a:gd name="T111" fmla="*/ 0 h 24"/>
                  <a:gd name="T112" fmla="*/ 30 w 59"/>
                  <a:gd name="T11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24">
                    <a:moveTo>
                      <a:pt x="30" y="5"/>
                    </a:moveTo>
                    <a:cubicBezTo>
                      <a:pt x="30" y="5"/>
                      <a:pt x="30" y="5"/>
                      <a:pt x="30" y="5"/>
                    </a:cubicBezTo>
                    <a:cubicBezTo>
                      <a:pt x="30" y="0"/>
                      <a:pt x="30" y="0"/>
                      <a:pt x="30" y="0"/>
                    </a:cubicBezTo>
                    <a:cubicBezTo>
                      <a:pt x="30" y="0"/>
                      <a:pt x="30" y="0"/>
                      <a:pt x="30" y="0"/>
                    </a:cubicBezTo>
                    <a:cubicBezTo>
                      <a:pt x="35" y="0"/>
                      <a:pt x="41" y="1"/>
                      <a:pt x="46" y="4"/>
                    </a:cubicBezTo>
                    <a:cubicBezTo>
                      <a:pt x="51" y="7"/>
                      <a:pt x="55" y="10"/>
                      <a:pt x="58" y="15"/>
                    </a:cubicBezTo>
                    <a:cubicBezTo>
                      <a:pt x="58" y="15"/>
                      <a:pt x="58" y="15"/>
                      <a:pt x="58" y="15"/>
                    </a:cubicBezTo>
                    <a:cubicBezTo>
                      <a:pt x="58" y="15"/>
                      <a:pt x="58" y="15"/>
                      <a:pt x="58" y="15"/>
                    </a:cubicBezTo>
                    <a:cubicBezTo>
                      <a:pt x="59" y="16"/>
                      <a:pt x="59" y="18"/>
                      <a:pt x="59" y="19"/>
                    </a:cubicBezTo>
                    <a:cubicBezTo>
                      <a:pt x="59" y="21"/>
                      <a:pt x="58" y="22"/>
                      <a:pt x="57" y="23"/>
                    </a:cubicBezTo>
                    <a:cubicBezTo>
                      <a:pt x="56" y="23"/>
                      <a:pt x="56" y="23"/>
                      <a:pt x="56" y="23"/>
                    </a:cubicBezTo>
                    <a:cubicBezTo>
                      <a:pt x="55" y="24"/>
                      <a:pt x="53" y="24"/>
                      <a:pt x="52" y="24"/>
                    </a:cubicBezTo>
                    <a:cubicBezTo>
                      <a:pt x="50" y="24"/>
                      <a:pt x="49" y="23"/>
                      <a:pt x="48" y="22"/>
                    </a:cubicBezTo>
                    <a:cubicBezTo>
                      <a:pt x="48" y="22"/>
                      <a:pt x="48" y="22"/>
                      <a:pt x="48" y="22"/>
                    </a:cubicBezTo>
                    <a:cubicBezTo>
                      <a:pt x="46" y="19"/>
                      <a:pt x="43" y="16"/>
                      <a:pt x="40" y="14"/>
                    </a:cubicBezTo>
                    <a:cubicBezTo>
                      <a:pt x="37" y="13"/>
                      <a:pt x="33" y="12"/>
                      <a:pt x="30" y="12"/>
                    </a:cubicBezTo>
                    <a:cubicBezTo>
                      <a:pt x="30" y="12"/>
                      <a:pt x="30" y="12"/>
                      <a:pt x="30" y="12"/>
                    </a:cubicBezTo>
                    <a:cubicBezTo>
                      <a:pt x="30" y="7"/>
                      <a:pt x="30" y="7"/>
                      <a:pt x="30" y="7"/>
                    </a:cubicBezTo>
                    <a:cubicBezTo>
                      <a:pt x="30" y="7"/>
                      <a:pt x="30" y="7"/>
                      <a:pt x="30" y="7"/>
                    </a:cubicBezTo>
                    <a:cubicBezTo>
                      <a:pt x="34" y="7"/>
                      <a:pt x="39" y="8"/>
                      <a:pt x="42" y="10"/>
                    </a:cubicBezTo>
                    <a:cubicBezTo>
                      <a:pt x="46" y="12"/>
                      <a:pt x="50" y="15"/>
                      <a:pt x="52" y="19"/>
                    </a:cubicBezTo>
                    <a:cubicBezTo>
                      <a:pt x="52" y="19"/>
                      <a:pt x="52" y="19"/>
                      <a:pt x="52" y="19"/>
                    </a:cubicBezTo>
                    <a:cubicBezTo>
                      <a:pt x="52" y="19"/>
                      <a:pt x="53" y="19"/>
                      <a:pt x="53" y="19"/>
                    </a:cubicBezTo>
                    <a:cubicBezTo>
                      <a:pt x="53" y="20"/>
                      <a:pt x="53" y="19"/>
                      <a:pt x="54" y="19"/>
                    </a:cubicBezTo>
                    <a:cubicBezTo>
                      <a:pt x="54" y="19"/>
                      <a:pt x="54" y="19"/>
                      <a:pt x="54" y="19"/>
                    </a:cubicBezTo>
                    <a:cubicBezTo>
                      <a:pt x="54" y="19"/>
                      <a:pt x="54" y="19"/>
                      <a:pt x="54" y="19"/>
                    </a:cubicBezTo>
                    <a:cubicBezTo>
                      <a:pt x="54" y="18"/>
                      <a:pt x="54" y="18"/>
                      <a:pt x="54" y="18"/>
                    </a:cubicBezTo>
                    <a:cubicBezTo>
                      <a:pt x="54" y="18"/>
                      <a:pt x="54" y="18"/>
                      <a:pt x="54" y="18"/>
                    </a:cubicBezTo>
                    <a:cubicBezTo>
                      <a:pt x="54" y="18"/>
                      <a:pt x="54" y="18"/>
                      <a:pt x="54" y="18"/>
                    </a:cubicBezTo>
                    <a:cubicBezTo>
                      <a:pt x="51" y="14"/>
                      <a:pt x="48" y="10"/>
                      <a:pt x="43" y="8"/>
                    </a:cubicBezTo>
                    <a:cubicBezTo>
                      <a:pt x="39" y="6"/>
                      <a:pt x="35" y="5"/>
                      <a:pt x="30" y="5"/>
                    </a:cubicBezTo>
                    <a:close/>
                    <a:moveTo>
                      <a:pt x="30" y="5"/>
                    </a:moveTo>
                    <a:cubicBezTo>
                      <a:pt x="25" y="5"/>
                      <a:pt x="20" y="6"/>
                      <a:pt x="16" y="8"/>
                    </a:cubicBezTo>
                    <a:cubicBezTo>
                      <a:pt x="12" y="10"/>
                      <a:pt x="8" y="14"/>
                      <a:pt x="5" y="18"/>
                    </a:cubicBezTo>
                    <a:cubicBezTo>
                      <a:pt x="5" y="18"/>
                      <a:pt x="5" y="18"/>
                      <a:pt x="5" y="19"/>
                    </a:cubicBezTo>
                    <a:cubicBezTo>
                      <a:pt x="5" y="19"/>
                      <a:pt x="6" y="19"/>
                      <a:pt x="6" y="19"/>
                    </a:cubicBezTo>
                    <a:cubicBezTo>
                      <a:pt x="6" y="19"/>
                      <a:pt x="6" y="19"/>
                      <a:pt x="6" y="19"/>
                    </a:cubicBezTo>
                    <a:cubicBezTo>
                      <a:pt x="6" y="19"/>
                      <a:pt x="6" y="19"/>
                      <a:pt x="6" y="19"/>
                    </a:cubicBezTo>
                    <a:cubicBezTo>
                      <a:pt x="7" y="19"/>
                      <a:pt x="7" y="19"/>
                      <a:pt x="7" y="19"/>
                    </a:cubicBezTo>
                    <a:cubicBezTo>
                      <a:pt x="7" y="19"/>
                      <a:pt x="7" y="19"/>
                      <a:pt x="7" y="19"/>
                    </a:cubicBezTo>
                    <a:cubicBezTo>
                      <a:pt x="7" y="19"/>
                      <a:pt x="7" y="19"/>
                      <a:pt x="7" y="19"/>
                    </a:cubicBezTo>
                    <a:cubicBezTo>
                      <a:pt x="7" y="19"/>
                      <a:pt x="7" y="19"/>
                      <a:pt x="7" y="19"/>
                    </a:cubicBezTo>
                    <a:cubicBezTo>
                      <a:pt x="10" y="15"/>
                      <a:pt x="13" y="12"/>
                      <a:pt x="17" y="10"/>
                    </a:cubicBezTo>
                    <a:cubicBezTo>
                      <a:pt x="21" y="8"/>
                      <a:pt x="25" y="7"/>
                      <a:pt x="30" y="7"/>
                    </a:cubicBezTo>
                    <a:cubicBezTo>
                      <a:pt x="30" y="12"/>
                      <a:pt x="30" y="12"/>
                      <a:pt x="30" y="12"/>
                    </a:cubicBezTo>
                    <a:cubicBezTo>
                      <a:pt x="26" y="12"/>
                      <a:pt x="22" y="13"/>
                      <a:pt x="19" y="14"/>
                    </a:cubicBezTo>
                    <a:cubicBezTo>
                      <a:pt x="16" y="16"/>
                      <a:pt x="13" y="19"/>
                      <a:pt x="11" y="22"/>
                    </a:cubicBezTo>
                    <a:cubicBezTo>
                      <a:pt x="11" y="22"/>
                      <a:pt x="10" y="23"/>
                      <a:pt x="9" y="24"/>
                    </a:cubicBezTo>
                    <a:cubicBezTo>
                      <a:pt x="9" y="24"/>
                      <a:pt x="9" y="24"/>
                      <a:pt x="9" y="24"/>
                    </a:cubicBezTo>
                    <a:cubicBezTo>
                      <a:pt x="8" y="24"/>
                      <a:pt x="7" y="24"/>
                      <a:pt x="6" y="24"/>
                    </a:cubicBezTo>
                    <a:cubicBezTo>
                      <a:pt x="6" y="24"/>
                      <a:pt x="5" y="24"/>
                      <a:pt x="5" y="24"/>
                    </a:cubicBezTo>
                    <a:cubicBezTo>
                      <a:pt x="4" y="24"/>
                      <a:pt x="4" y="24"/>
                      <a:pt x="3" y="23"/>
                    </a:cubicBezTo>
                    <a:cubicBezTo>
                      <a:pt x="2" y="22"/>
                      <a:pt x="1" y="21"/>
                      <a:pt x="1" y="19"/>
                    </a:cubicBezTo>
                    <a:cubicBezTo>
                      <a:pt x="0" y="18"/>
                      <a:pt x="1" y="16"/>
                      <a:pt x="2" y="15"/>
                    </a:cubicBezTo>
                    <a:cubicBezTo>
                      <a:pt x="5" y="10"/>
                      <a:pt x="9" y="7"/>
                      <a:pt x="14" y="4"/>
                    </a:cubicBezTo>
                    <a:cubicBezTo>
                      <a:pt x="19" y="1"/>
                      <a:pt x="24" y="0"/>
                      <a:pt x="30" y="0"/>
                    </a:cubicBezTo>
                    <a:lnTo>
                      <a:pt x="3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9" name="Freeform 200"/>
              <p:cNvSpPr>
                <a:spLocks noEditPoints="1"/>
              </p:cNvSpPr>
              <p:nvPr/>
            </p:nvSpPr>
            <p:spPr bwMode="auto">
              <a:xfrm>
                <a:off x="8028000" y="1528773"/>
                <a:ext cx="193676" cy="223839"/>
              </a:xfrm>
              <a:custGeom>
                <a:avLst/>
                <a:gdLst>
                  <a:gd name="T0" fmla="*/ 81 w 86"/>
                  <a:gd name="T1" fmla="*/ 30 h 99"/>
                  <a:gd name="T2" fmla="*/ 81 w 86"/>
                  <a:gd name="T3" fmla="*/ 30 h 99"/>
                  <a:gd name="T4" fmla="*/ 81 w 86"/>
                  <a:gd name="T5" fmla="*/ 17 h 99"/>
                  <a:gd name="T6" fmla="*/ 79 w 86"/>
                  <a:gd name="T7" fmla="*/ 26 h 99"/>
                  <a:gd name="T8" fmla="*/ 77 w 86"/>
                  <a:gd name="T9" fmla="*/ 21 h 99"/>
                  <a:gd name="T10" fmla="*/ 81 w 86"/>
                  <a:gd name="T11" fmla="*/ 30 h 99"/>
                  <a:gd name="T12" fmla="*/ 71 w 86"/>
                  <a:gd name="T13" fmla="*/ 35 h 99"/>
                  <a:gd name="T14" fmla="*/ 71 w 86"/>
                  <a:gd name="T15" fmla="*/ 24 h 99"/>
                  <a:gd name="T16" fmla="*/ 60 w 86"/>
                  <a:gd name="T17" fmla="*/ 22 h 99"/>
                  <a:gd name="T18" fmla="*/ 71 w 86"/>
                  <a:gd name="T19" fmla="*/ 34 h 99"/>
                  <a:gd name="T20" fmla="*/ 60 w 86"/>
                  <a:gd name="T21" fmla="*/ 39 h 99"/>
                  <a:gd name="T22" fmla="*/ 59 w 86"/>
                  <a:gd name="T23" fmla="*/ 27 h 99"/>
                  <a:gd name="T24" fmla="*/ 60 w 86"/>
                  <a:gd name="T25" fmla="*/ 34 h 99"/>
                  <a:gd name="T26" fmla="*/ 59 w 86"/>
                  <a:gd name="T27" fmla="*/ 40 h 99"/>
                  <a:gd name="T28" fmla="*/ 43 w 86"/>
                  <a:gd name="T29" fmla="*/ 27 h 99"/>
                  <a:gd name="T30" fmla="*/ 43 w 86"/>
                  <a:gd name="T31" fmla="*/ 22 h 99"/>
                  <a:gd name="T32" fmla="*/ 58 w 86"/>
                  <a:gd name="T33" fmla="*/ 40 h 99"/>
                  <a:gd name="T34" fmla="*/ 43 w 86"/>
                  <a:gd name="T35" fmla="*/ 55 h 99"/>
                  <a:gd name="T36" fmla="*/ 39 w 86"/>
                  <a:gd name="T37" fmla="*/ 53 h 99"/>
                  <a:gd name="T38" fmla="*/ 39 w 86"/>
                  <a:gd name="T39" fmla="*/ 8 h 99"/>
                  <a:gd name="T40" fmla="*/ 39 w 86"/>
                  <a:gd name="T41" fmla="*/ 1 h 99"/>
                  <a:gd name="T42" fmla="*/ 59 w 86"/>
                  <a:gd name="T43" fmla="*/ 39 h 99"/>
                  <a:gd name="T44" fmla="*/ 39 w 86"/>
                  <a:gd name="T45" fmla="*/ 31 h 99"/>
                  <a:gd name="T46" fmla="*/ 33 w 86"/>
                  <a:gd name="T47" fmla="*/ 41 h 99"/>
                  <a:gd name="T48" fmla="*/ 33 w 86"/>
                  <a:gd name="T49" fmla="*/ 41 h 99"/>
                  <a:gd name="T50" fmla="*/ 39 w 86"/>
                  <a:gd name="T51" fmla="*/ 65 h 99"/>
                  <a:gd name="T52" fmla="*/ 33 w 86"/>
                  <a:gd name="T53" fmla="*/ 97 h 99"/>
                  <a:gd name="T54" fmla="*/ 39 w 86"/>
                  <a:gd name="T55" fmla="*/ 1 h 99"/>
                  <a:gd name="T56" fmla="*/ 39 w 86"/>
                  <a:gd name="T57" fmla="*/ 53 h 99"/>
                  <a:gd name="T58" fmla="*/ 33 w 86"/>
                  <a:gd name="T59" fmla="*/ 1 h 99"/>
                  <a:gd name="T60" fmla="*/ 32 w 86"/>
                  <a:gd name="T61" fmla="*/ 46 h 99"/>
                  <a:gd name="T62" fmla="*/ 33 w 86"/>
                  <a:gd name="T63" fmla="*/ 78 h 99"/>
                  <a:gd name="T64" fmla="*/ 32 w 86"/>
                  <a:gd name="T65" fmla="*/ 81 h 99"/>
                  <a:gd name="T66" fmla="*/ 33 w 86"/>
                  <a:gd name="T67" fmla="*/ 97 h 99"/>
                  <a:gd name="T68" fmla="*/ 29 w 86"/>
                  <a:gd name="T69" fmla="*/ 95 h 99"/>
                  <a:gd name="T70" fmla="*/ 30 w 86"/>
                  <a:gd name="T71" fmla="*/ 93 h 99"/>
                  <a:gd name="T72" fmla="*/ 28 w 86"/>
                  <a:gd name="T73" fmla="*/ 84 h 99"/>
                  <a:gd name="T74" fmla="*/ 28 w 86"/>
                  <a:gd name="T75" fmla="*/ 6 h 99"/>
                  <a:gd name="T76" fmla="*/ 28 w 86"/>
                  <a:gd name="T77" fmla="*/ 6 h 99"/>
                  <a:gd name="T78" fmla="*/ 27 w 86"/>
                  <a:gd name="T79" fmla="*/ 99 h 99"/>
                  <a:gd name="T80" fmla="*/ 28 w 86"/>
                  <a:gd name="T81" fmla="*/ 94 h 99"/>
                  <a:gd name="T82" fmla="*/ 27 w 86"/>
                  <a:gd name="T83" fmla="*/ 7 h 99"/>
                  <a:gd name="T84" fmla="*/ 28 w 86"/>
                  <a:gd name="T85" fmla="*/ 35 h 99"/>
                  <a:gd name="T86" fmla="*/ 27 w 86"/>
                  <a:gd name="T87" fmla="*/ 36 h 99"/>
                  <a:gd name="T88" fmla="*/ 28 w 86"/>
                  <a:gd name="T89" fmla="*/ 81 h 99"/>
                  <a:gd name="T90" fmla="*/ 27 w 86"/>
                  <a:gd name="T91" fmla="*/ 53 h 99"/>
                  <a:gd name="T92" fmla="*/ 27 w 86"/>
                  <a:gd name="T93" fmla="*/ 42 h 99"/>
                  <a:gd name="T94" fmla="*/ 12 w 86"/>
                  <a:gd name="T95" fmla="*/ 83 h 99"/>
                  <a:gd name="T96" fmla="*/ 2 w 86"/>
                  <a:gd name="T97" fmla="*/ 38 h 99"/>
                  <a:gd name="T98" fmla="*/ 6 w 86"/>
                  <a:gd name="T99" fmla="*/ 35 h 99"/>
                  <a:gd name="T100" fmla="*/ 27 w 86"/>
                  <a:gd name="T101" fmla="*/ 60 h 99"/>
                  <a:gd name="T102" fmla="*/ 24 w 86"/>
                  <a:gd name="T103" fmla="*/ 92 h 99"/>
                  <a:gd name="T104" fmla="*/ 27 w 86"/>
                  <a:gd name="T105" fmla="*/ 36 h 99"/>
                  <a:gd name="T106" fmla="*/ 27 w 86"/>
                  <a:gd name="T107" fmla="*/ 41 h 99"/>
                  <a:gd name="T108" fmla="*/ 2 w 86"/>
                  <a:gd name="T109" fmla="*/ 38 h 99"/>
                  <a:gd name="T110" fmla="*/ 2 w 86"/>
                  <a:gd name="T111" fmla="*/ 38 h 99"/>
                  <a:gd name="T112" fmla="*/ 2 w 86"/>
                  <a:gd name="T113" fmla="*/ 33 h 99"/>
                  <a:gd name="T114" fmla="*/ 2 w 86"/>
                  <a:gd name="T115" fmla="*/ 38 h 99"/>
                  <a:gd name="T116" fmla="*/ 0 w 86"/>
                  <a:gd name="T117" fmla="*/ 35 h 99"/>
                  <a:gd name="T118" fmla="*/ 2 w 86"/>
                  <a:gd name="T119"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 h="99">
                    <a:moveTo>
                      <a:pt x="81" y="17"/>
                    </a:moveTo>
                    <a:cubicBezTo>
                      <a:pt x="83" y="17"/>
                      <a:pt x="84" y="18"/>
                      <a:pt x="85" y="20"/>
                    </a:cubicBezTo>
                    <a:cubicBezTo>
                      <a:pt x="85" y="20"/>
                      <a:pt x="85" y="20"/>
                      <a:pt x="85" y="20"/>
                    </a:cubicBezTo>
                    <a:cubicBezTo>
                      <a:pt x="86" y="22"/>
                      <a:pt x="86" y="24"/>
                      <a:pt x="85" y="26"/>
                    </a:cubicBezTo>
                    <a:cubicBezTo>
                      <a:pt x="84" y="28"/>
                      <a:pt x="83" y="29"/>
                      <a:pt x="81" y="30"/>
                    </a:cubicBezTo>
                    <a:cubicBezTo>
                      <a:pt x="81" y="30"/>
                      <a:pt x="81" y="30"/>
                      <a:pt x="81" y="30"/>
                    </a:cubicBezTo>
                    <a:cubicBezTo>
                      <a:pt x="81" y="17"/>
                      <a:pt x="81" y="17"/>
                      <a:pt x="81" y="17"/>
                    </a:cubicBezTo>
                    <a:close/>
                    <a:moveTo>
                      <a:pt x="81" y="30"/>
                    </a:moveTo>
                    <a:cubicBezTo>
                      <a:pt x="81" y="30"/>
                      <a:pt x="81" y="30"/>
                      <a:pt x="81" y="30"/>
                    </a:cubicBezTo>
                    <a:cubicBezTo>
                      <a:pt x="81" y="30"/>
                      <a:pt x="81" y="30"/>
                      <a:pt x="81" y="30"/>
                    </a:cubicBezTo>
                    <a:close/>
                    <a:moveTo>
                      <a:pt x="71" y="19"/>
                    </a:moveTo>
                    <a:cubicBezTo>
                      <a:pt x="75" y="17"/>
                      <a:pt x="75" y="17"/>
                      <a:pt x="75" y="17"/>
                    </a:cubicBezTo>
                    <a:cubicBezTo>
                      <a:pt x="75" y="17"/>
                      <a:pt x="75" y="17"/>
                      <a:pt x="75" y="17"/>
                    </a:cubicBezTo>
                    <a:cubicBezTo>
                      <a:pt x="77" y="16"/>
                      <a:pt x="79" y="16"/>
                      <a:pt x="80" y="16"/>
                    </a:cubicBezTo>
                    <a:cubicBezTo>
                      <a:pt x="81" y="16"/>
                      <a:pt x="81" y="17"/>
                      <a:pt x="81" y="17"/>
                    </a:cubicBezTo>
                    <a:cubicBezTo>
                      <a:pt x="81" y="30"/>
                      <a:pt x="81" y="30"/>
                      <a:pt x="81" y="30"/>
                    </a:cubicBezTo>
                    <a:cubicBezTo>
                      <a:pt x="71" y="34"/>
                      <a:pt x="71" y="34"/>
                      <a:pt x="71" y="34"/>
                    </a:cubicBezTo>
                    <a:cubicBezTo>
                      <a:pt x="71" y="29"/>
                      <a:pt x="71" y="29"/>
                      <a:pt x="71" y="29"/>
                    </a:cubicBezTo>
                    <a:cubicBezTo>
                      <a:pt x="79" y="26"/>
                      <a:pt x="79" y="26"/>
                      <a:pt x="79" y="26"/>
                    </a:cubicBezTo>
                    <a:cubicBezTo>
                      <a:pt x="79" y="26"/>
                      <a:pt x="79" y="26"/>
                      <a:pt x="79" y="26"/>
                    </a:cubicBezTo>
                    <a:cubicBezTo>
                      <a:pt x="80" y="25"/>
                      <a:pt x="80" y="25"/>
                      <a:pt x="80" y="24"/>
                    </a:cubicBezTo>
                    <a:cubicBezTo>
                      <a:pt x="81" y="24"/>
                      <a:pt x="81" y="23"/>
                      <a:pt x="80" y="22"/>
                    </a:cubicBezTo>
                    <a:cubicBezTo>
                      <a:pt x="80" y="22"/>
                      <a:pt x="80" y="22"/>
                      <a:pt x="80" y="22"/>
                    </a:cubicBezTo>
                    <a:cubicBezTo>
                      <a:pt x="80" y="22"/>
                      <a:pt x="79" y="21"/>
                      <a:pt x="79" y="21"/>
                    </a:cubicBezTo>
                    <a:cubicBezTo>
                      <a:pt x="78" y="21"/>
                      <a:pt x="77" y="21"/>
                      <a:pt x="77" y="21"/>
                    </a:cubicBezTo>
                    <a:cubicBezTo>
                      <a:pt x="77" y="21"/>
                      <a:pt x="77" y="21"/>
                      <a:pt x="77" y="21"/>
                    </a:cubicBezTo>
                    <a:cubicBezTo>
                      <a:pt x="71" y="24"/>
                      <a:pt x="71" y="24"/>
                      <a:pt x="71" y="24"/>
                    </a:cubicBezTo>
                    <a:cubicBezTo>
                      <a:pt x="71" y="19"/>
                      <a:pt x="71" y="19"/>
                      <a:pt x="71" y="19"/>
                    </a:cubicBezTo>
                    <a:close/>
                    <a:moveTo>
                      <a:pt x="81" y="30"/>
                    </a:moveTo>
                    <a:cubicBezTo>
                      <a:pt x="81" y="30"/>
                      <a:pt x="81" y="30"/>
                      <a:pt x="81" y="30"/>
                    </a:cubicBezTo>
                    <a:cubicBezTo>
                      <a:pt x="81" y="30"/>
                      <a:pt x="81" y="30"/>
                      <a:pt x="81" y="30"/>
                    </a:cubicBezTo>
                    <a:cubicBezTo>
                      <a:pt x="81" y="30"/>
                      <a:pt x="81" y="30"/>
                      <a:pt x="81" y="30"/>
                    </a:cubicBezTo>
                    <a:cubicBezTo>
                      <a:pt x="81" y="30"/>
                      <a:pt x="81" y="30"/>
                      <a:pt x="81" y="30"/>
                    </a:cubicBezTo>
                    <a:close/>
                    <a:moveTo>
                      <a:pt x="81" y="30"/>
                    </a:moveTo>
                    <a:cubicBezTo>
                      <a:pt x="71" y="35"/>
                      <a:pt x="71" y="35"/>
                      <a:pt x="71" y="35"/>
                    </a:cubicBezTo>
                    <a:lnTo>
                      <a:pt x="81" y="30"/>
                    </a:lnTo>
                    <a:close/>
                    <a:moveTo>
                      <a:pt x="60" y="22"/>
                    </a:moveTo>
                    <a:cubicBezTo>
                      <a:pt x="61" y="23"/>
                      <a:pt x="61" y="23"/>
                      <a:pt x="61" y="23"/>
                    </a:cubicBezTo>
                    <a:cubicBezTo>
                      <a:pt x="71" y="19"/>
                      <a:pt x="71" y="19"/>
                      <a:pt x="71" y="19"/>
                    </a:cubicBezTo>
                    <a:cubicBezTo>
                      <a:pt x="71" y="24"/>
                      <a:pt x="71" y="24"/>
                      <a:pt x="71" y="24"/>
                    </a:cubicBezTo>
                    <a:cubicBezTo>
                      <a:pt x="63" y="28"/>
                      <a:pt x="63" y="28"/>
                      <a:pt x="63" y="28"/>
                    </a:cubicBezTo>
                    <a:cubicBezTo>
                      <a:pt x="62" y="28"/>
                      <a:pt x="61" y="28"/>
                      <a:pt x="60" y="28"/>
                    </a:cubicBezTo>
                    <a:cubicBezTo>
                      <a:pt x="60" y="28"/>
                      <a:pt x="60" y="28"/>
                      <a:pt x="60" y="28"/>
                    </a:cubicBezTo>
                    <a:cubicBezTo>
                      <a:pt x="60" y="28"/>
                      <a:pt x="60" y="28"/>
                      <a:pt x="60" y="28"/>
                    </a:cubicBezTo>
                    <a:cubicBezTo>
                      <a:pt x="60" y="22"/>
                      <a:pt x="60" y="22"/>
                      <a:pt x="60" y="22"/>
                    </a:cubicBezTo>
                    <a:close/>
                    <a:moveTo>
                      <a:pt x="71" y="34"/>
                    </a:moveTo>
                    <a:cubicBezTo>
                      <a:pt x="60" y="38"/>
                      <a:pt x="60" y="38"/>
                      <a:pt x="60" y="38"/>
                    </a:cubicBezTo>
                    <a:cubicBezTo>
                      <a:pt x="60" y="34"/>
                      <a:pt x="60" y="34"/>
                      <a:pt x="60" y="34"/>
                    </a:cubicBezTo>
                    <a:cubicBezTo>
                      <a:pt x="71" y="29"/>
                      <a:pt x="71" y="29"/>
                      <a:pt x="71" y="29"/>
                    </a:cubicBezTo>
                    <a:cubicBezTo>
                      <a:pt x="71" y="34"/>
                      <a:pt x="71" y="34"/>
                      <a:pt x="71" y="34"/>
                    </a:cubicBezTo>
                    <a:close/>
                    <a:moveTo>
                      <a:pt x="60" y="39"/>
                    </a:moveTo>
                    <a:cubicBezTo>
                      <a:pt x="60" y="39"/>
                      <a:pt x="60" y="39"/>
                      <a:pt x="60" y="39"/>
                    </a:cubicBezTo>
                    <a:cubicBezTo>
                      <a:pt x="60" y="39"/>
                      <a:pt x="60" y="39"/>
                      <a:pt x="60" y="39"/>
                    </a:cubicBezTo>
                    <a:close/>
                    <a:moveTo>
                      <a:pt x="71" y="35"/>
                    </a:moveTo>
                    <a:cubicBezTo>
                      <a:pt x="60" y="39"/>
                      <a:pt x="60" y="39"/>
                      <a:pt x="60" y="39"/>
                    </a:cubicBezTo>
                    <a:lnTo>
                      <a:pt x="71" y="35"/>
                    </a:lnTo>
                    <a:close/>
                    <a:moveTo>
                      <a:pt x="59" y="21"/>
                    </a:moveTo>
                    <a:cubicBezTo>
                      <a:pt x="60" y="22"/>
                      <a:pt x="60" y="22"/>
                      <a:pt x="60" y="22"/>
                    </a:cubicBezTo>
                    <a:cubicBezTo>
                      <a:pt x="60" y="28"/>
                      <a:pt x="60" y="28"/>
                      <a:pt x="60" y="28"/>
                    </a:cubicBezTo>
                    <a:cubicBezTo>
                      <a:pt x="60" y="28"/>
                      <a:pt x="59" y="28"/>
                      <a:pt x="59" y="27"/>
                    </a:cubicBezTo>
                    <a:cubicBezTo>
                      <a:pt x="59" y="21"/>
                      <a:pt x="59" y="21"/>
                      <a:pt x="59" y="21"/>
                    </a:cubicBezTo>
                    <a:close/>
                    <a:moveTo>
                      <a:pt x="60" y="38"/>
                    </a:moveTo>
                    <a:cubicBezTo>
                      <a:pt x="59" y="39"/>
                      <a:pt x="59" y="39"/>
                      <a:pt x="59" y="39"/>
                    </a:cubicBezTo>
                    <a:cubicBezTo>
                      <a:pt x="59" y="35"/>
                      <a:pt x="59" y="35"/>
                      <a:pt x="59" y="35"/>
                    </a:cubicBezTo>
                    <a:cubicBezTo>
                      <a:pt x="60" y="34"/>
                      <a:pt x="60" y="34"/>
                      <a:pt x="60" y="34"/>
                    </a:cubicBezTo>
                    <a:cubicBezTo>
                      <a:pt x="60" y="38"/>
                      <a:pt x="60" y="38"/>
                      <a:pt x="60" y="38"/>
                    </a:cubicBezTo>
                    <a:close/>
                    <a:moveTo>
                      <a:pt x="59" y="40"/>
                    </a:moveTo>
                    <a:cubicBezTo>
                      <a:pt x="59" y="39"/>
                      <a:pt x="59" y="39"/>
                      <a:pt x="59" y="39"/>
                    </a:cubicBezTo>
                    <a:cubicBezTo>
                      <a:pt x="60" y="39"/>
                      <a:pt x="60" y="39"/>
                      <a:pt x="60" y="39"/>
                    </a:cubicBezTo>
                    <a:cubicBezTo>
                      <a:pt x="60" y="39"/>
                      <a:pt x="59" y="40"/>
                      <a:pt x="59" y="40"/>
                    </a:cubicBezTo>
                    <a:close/>
                    <a:moveTo>
                      <a:pt x="60" y="39"/>
                    </a:moveTo>
                    <a:cubicBezTo>
                      <a:pt x="60" y="39"/>
                      <a:pt x="60" y="39"/>
                      <a:pt x="60" y="39"/>
                    </a:cubicBezTo>
                    <a:close/>
                    <a:moveTo>
                      <a:pt x="58" y="40"/>
                    </a:moveTo>
                    <a:cubicBezTo>
                      <a:pt x="57" y="39"/>
                      <a:pt x="56" y="39"/>
                      <a:pt x="55" y="38"/>
                    </a:cubicBezTo>
                    <a:cubicBezTo>
                      <a:pt x="43" y="27"/>
                      <a:pt x="43" y="27"/>
                      <a:pt x="43" y="27"/>
                    </a:cubicBezTo>
                    <a:cubicBezTo>
                      <a:pt x="39" y="31"/>
                      <a:pt x="39" y="31"/>
                      <a:pt x="39" y="31"/>
                    </a:cubicBezTo>
                    <a:cubicBezTo>
                      <a:pt x="39" y="24"/>
                      <a:pt x="39" y="24"/>
                      <a:pt x="39" y="24"/>
                    </a:cubicBezTo>
                    <a:cubicBezTo>
                      <a:pt x="40" y="23"/>
                      <a:pt x="40" y="23"/>
                      <a:pt x="40" y="23"/>
                    </a:cubicBezTo>
                    <a:cubicBezTo>
                      <a:pt x="40" y="23"/>
                      <a:pt x="41" y="23"/>
                      <a:pt x="41" y="23"/>
                    </a:cubicBezTo>
                    <a:cubicBezTo>
                      <a:pt x="41" y="22"/>
                      <a:pt x="42" y="22"/>
                      <a:pt x="43" y="22"/>
                    </a:cubicBezTo>
                    <a:cubicBezTo>
                      <a:pt x="44" y="22"/>
                      <a:pt x="45" y="22"/>
                      <a:pt x="46" y="23"/>
                    </a:cubicBezTo>
                    <a:cubicBezTo>
                      <a:pt x="59" y="35"/>
                      <a:pt x="59" y="35"/>
                      <a:pt x="59" y="35"/>
                    </a:cubicBezTo>
                    <a:cubicBezTo>
                      <a:pt x="59" y="35"/>
                      <a:pt x="59" y="35"/>
                      <a:pt x="59" y="35"/>
                    </a:cubicBezTo>
                    <a:cubicBezTo>
                      <a:pt x="59" y="39"/>
                      <a:pt x="59" y="39"/>
                      <a:pt x="59" y="39"/>
                    </a:cubicBezTo>
                    <a:cubicBezTo>
                      <a:pt x="58" y="40"/>
                      <a:pt x="58" y="40"/>
                      <a:pt x="58" y="40"/>
                    </a:cubicBezTo>
                    <a:close/>
                    <a:moveTo>
                      <a:pt x="39" y="46"/>
                    </a:moveTo>
                    <a:cubicBezTo>
                      <a:pt x="42" y="50"/>
                      <a:pt x="42" y="50"/>
                      <a:pt x="42" y="50"/>
                    </a:cubicBezTo>
                    <a:cubicBezTo>
                      <a:pt x="43" y="50"/>
                      <a:pt x="43" y="51"/>
                      <a:pt x="43" y="52"/>
                    </a:cubicBezTo>
                    <a:cubicBezTo>
                      <a:pt x="44" y="53"/>
                      <a:pt x="44" y="54"/>
                      <a:pt x="43" y="55"/>
                    </a:cubicBezTo>
                    <a:cubicBezTo>
                      <a:pt x="43" y="55"/>
                      <a:pt x="43" y="55"/>
                      <a:pt x="43" y="55"/>
                    </a:cubicBezTo>
                    <a:cubicBezTo>
                      <a:pt x="39" y="65"/>
                      <a:pt x="39" y="65"/>
                      <a:pt x="39" y="65"/>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46"/>
                      <a:pt x="39" y="46"/>
                      <a:pt x="39" y="46"/>
                    </a:cubicBezTo>
                    <a:close/>
                    <a:moveTo>
                      <a:pt x="39" y="1"/>
                    </a:moveTo>
                    <a:cubicBezTo>
                      <a:pt x="39" y="8"/>
                      <a:pt x="39" y="8"/>
                      <a:pt x="39" y="8"/>
                    </a:cubicBezTo>
                    <a:cubicBezTo>
                      <a:pt x="58" y="27"/>
                      <a:pt x="58" y="27"/>
                      <a:pt x="58" y="27"/>
                    </a:cubicBezTo>
                    <a:cubicBezTo>
                      <a:pt x="58" y="27"/>
                      <a:pt x="58" y="27"/>
                      <a:pt x="58" y="27"/>
                    </a:cubicBezTo>
                    <a:cubicBezTo>
                      <a:pt x="58" y="27"/>
                      <a:pt x="59" y="27"/>
                      <a:pt x="59" y="27"/>
                    </a:cubicBezTo>
                    <a:cubicBezTo>
                      <a:pt x="59" y="21"/>
                      <a:pt x="59" y="21"/>
                      <a:pt x="59" y="21"/>
                    </a:cubicBezTo>
                    <a:cubicBezTo>
                      <a:pt x="39" y="1"/>
                      <a:pt x="39" y="1"/>
                      <a:pt x="39" y="1"/>
                    </a:cubicBezTo>
                    <a:cubicBezTo>
                      <a:pt x="39" y="1"/>
                      <a:pt x="39" y="1"/>
                      <a:pt x="39" y="1"/>
                    </a:cubicBezTo>
                    <a:close/>
                    <a:moveTo>
                      <a:pt x="59" y="39"/>
                    </a:moveTo>
                    <a:cubicBezTo>
                      <a:pt x="58" y="40"/>
                      <a:pt x="58" y="40"/>
                      <a:pt x="58" y="40"/>
                    </a:cubicBezTo>
                    <a:cubicBezTo>
                      <a:pt x="58" y="40"/>
                      <a:pt x="59" y="40"/>
                      <a:pt x="59" y="40"/>
                    </a:cubicBezTo>
                    <a:cubicBezTo>
                      <a:pt x="59" y="39"/>
                      <a:pt x="59" y="39"/>
                      <a:pt x="59" y="39"/>
                    </a:cubicBezTo>
                    <a:close/>
                    <a:moveTo>
                      <a:pt x="39" y="53"/>
                    </a:moveTo>
                    <a:cubicBezTo>
                      <a:pt x="39" y="53"/>
                      <a:pt x="39" y="53"/>
                      <a:pt x="39" y="53"/>
                    </a:cubicBezTo>
                    <a:cubicBezTo>
                      <a:pt x="39" y="53"/>
                      <a:pt x="39" y="53"/>
                      <a:pt x="39" y="53"/>
                    </a:cubicBezTo>
                    <a:cubicBezTo>
                      <a:pt x="39" y="53"/>
                      <a:pt x="39" y="53"/>
                      <a:pt x="39" y="53"/>
                    </a:cubicBezTo>
                    <a:close/>
                    <a:moveTo>
                      <a:pt x="39" y="31"/>
                    </a:moveTo>
                    <a:cubicBezTo>
                      <a:pt x="33" y="37"/>
                      <a:pt x="33" y="37"/>
                      <a:pt x="33" y="37"/>
                    </a:cubicBezTo>
                    <a:cubicBezTo>
                      <a:pt x="33" y="30"/>
                      <a:pt x="33" y="30"/>
                      <a:pt x="33" y="30"/>
                    </a:cubicBezTo>
                    <a:cubicBezTo>
                      <a:pt x="39" y="24"/>
                      <a:pt x="39" y="24"/>
                      <a:pt x="39" y="24"/>
                    </a:cubicBezTo>
                    <a:cubicBezTo>
                      <a:pt x="39" y="31"/>
                      <a:pt x="39" y="31"/>
                      <a:pt x="39" y="31"/>
                    </a:cubicBezTo>
                    <a:close/>
                    <a:moveTo>
                      <a:pt x="33" y="41"/>
                    </a:moveTo>
                    <a:cubicBezTo>
                      <a:pt x="35" y="43"/>
                      <a:pt x="35" y="43"/>
                      <a:pt x="35" y="43"/>
                    </a:cubicBezTo>
                    <a:cubicBezTo>
                      <a:pt x="39" y="46"/>
                      <a:pt x="39" y="46"/>
                      <a:pt x="39" y="46"/>
                    </a:cubicBezTo>
                    <a:cubicBezTo>
                      <a:pt x="39" y="53"/>
                      <a:pt x="39" y="53"/>
                      <a:pt x="39" y="53"/>
                    </a:cubicBezTo>
                    <a:cubicBezTo>
                      <a:pt x="37" y="52"/>
                      <a:pt x="35" y="50"/>
                      <a:pt x="33" y="48"/>
                    </a:cubicBezTo>
                    <a:cubicBezTo>
                      <a:pt x="33" y="41"/>
                      <a:pt x="33" y="41"/>
                      <a:pt x="33" y="41"/>
                    </a:cubicBezTo>
                    <a:close/>
                    <a:moveTo>
                      <a:pt x="39" y="65"/>
                    </a:moveTo>
                    <a:cubicBezTo>
                      <a:pt x="33" y="78"/>
                      <a:pt x="33" y="78"/>
                      <a:pt x="33" y="78"/>
                    </a:cubicBezTo>
                    <a:cubicBezTo>
                      <a:pt x="33" y="66"/>
                      <a:pt x="33" y="66"/>
                      <a:pt x="33" y="66"/>
                    </a:cubicBezTo>
                    <a:cubicBezTo>
                      <a:pt x="39" y="53"/>
                      <a:pt x="39" y="53"/>
                      <a:pt x="39" y="53"/>
                    </a:cubicBezTo>
                    <a:cubicBezTo>
                      <a:pt x="39" y="65"/>
                      <a:pt x="39" y="65"/>
                      <a:pt x="39" y="65"/>
                    </a:cubicBezTo>
                    <a:close/>
                    <a:moveTo>
                      <a:pt x="33" y="82"/>
                    </a:moveTo>
                    <a:cubicBezTo>
                      <a:pt x="35" y="84"/>
                      <a:pt x="35" y="84"/>
                      <a:pt x="35" y="84"/>
                    </a:cubicBezTo>
                    <a:cubicBezTo>
                      <a:pt x="35" y="84"/>
                      <a:pt x="35" y="84"/>
                      <a:pt x="35" y="85"/>
                    </a:cubicBezTo>
                    <a:cubicBezTo>
                      <a:pt x="36" y="87"/>
                      <a:pt x="37" y="89"/>
                      <a:pt x="36" y="91"/>
                    </a:cubicBezTo>
                    <a:cubicBezTo>
                      <a:pt x="36" y="93"/>
                      <a:pt x="35" y="95"/>
                      <a:pt x="33" y="97"/>
                    </a:cubicBezTo>
                    <a:cubicBezTo>
                      <a:pt x="33" y="82"/>
                      <a:pt x="33" y="82"/>
                      <a:pt x="33" y="82"/>
                    </a:cubicBezTo>
                    <a:close/>
                    <a:moveTo>
                      <a:pt x="33" y="1"/>
                    </a:moveTo>
                    <a:cubicBezTo>
                      <a:pt x="33" y="1"/>
                      <a:pt x="33" y="1"/>
                      <a:pt x="33" y="1"/>
                    </a:cubicBezTo>
                    <a:cubicBezTo>
                      <a:pt x="34" y="0"/>
                      <a:pt x="35" y="0"/>
                      <a:pt x="36" y="0"/>
                    </a:cubicBezTo>
                    <a:cubicBezTo>
                      <a:pt x="37" y="0"/>
                      <a:pt x="38" y="0"/>
                      <a:pt x="39" y="1"/>
                    </a:cubicBezTo>
                    <a:cubicBezTo>
                      <a:pt x="39" y="8"/>
                      <a:pt x="39" y="8"/>
                      <a:pt x="39" y="8"/>
                    </a:cubicBezTo>
                    <a:cubicBezTo>
                      <a:pt x="36" y="5"/>
                      <a:pt x="36" y="5"/>
                      <a:pt x="36" y="5"/>
                    </a:cubicBezTo>
                    <a:cubicBezTo>
                      <a:pt x="33" y="8"/>
                      <a:pt x="33" y="8"/>
                      <a:pt x="33" y="8"/>
                    </a:cubicBezTo>
                    <a:cubicBezTo>
                      <a:pt x="33" y="1"/>
                      <a:pt x="33" y="1"/>
                      <a:pt x="33" y="1"/>
                    </a:cubicBezTo>
                    <a:close/>
                    <a:moveTo>
                      <a:pt x="39" y="53"/>
                    </a:moveTo>
                    <a:cubicBezTo>
                      <a:pt x="39" y="53"/>
                      <a:pt x="39" y="53"/>
                      <a:pt x="39" y="53"/>
                    </a:cubicBezTo>
                    <a:cubicBezTo>
                      <a:pt x="39" y="53"/>
                      <a:pt x="39" y="53"/>
                      <a:pt x="39" y="53"/>
                    </a:cubicBezTo>
                    <a:cubicBezTo>
                      <a:pt x="39" y="53"/>
                      <a:pt x="39" y="53"/>
                      <a:pt x="39" y="53"/>
                    </a:cubicBezTo>
                    <a:close/>
                    <a:moveTo>
                      <a:pt x="33" y="1"/>
                    </a:moveTo>
                    <a:cubicBezTo>
                      <a:pt x="33" y="1"/>
                      <a:pt x="33" y="1"/>
                      <a:pt x="33" y="1"/>
                    </a:cubicBezTo>
                    <a:close/>
                    <a:moveTo>
                      <a:pt x="33" y="37"/>
                    </a:moveTo>
                    <a:cubicBezTo>
                      <a:pt x="31" y="39"/>
                      <a:pt x="31" y="39"/>
                      <a:pt x="31" y="39"/>
                    </a:cubicBezTo>
                    <a:cubicBezTo>
                      <a:pt x="31" y="39"/>
                      <a:pt x="32" y="40"/>
                      <a:pt x="33" y="41"/>
                    </a:cubicBezTo>
                    <a:cubicBezTo>
                      <a:pt x="33" y="48"/>
                      <a:pt x="33" y="48"/>
                      <a:pt x="33" y="48"/>
                    </a:cubicBezTo>
                    <a:cubicBezTo>
                      <a:pt x="32" y="46"/>
                      <a:pt x="32" y="46"/>
                      <a:pt x="32" y="46"/>
                    </a:cubicBezTo>
                    <a:cubicBezTo>
                      <a:pt x="30" y="45"/>
                      <a:pt x="29" y="44"/>
                      <a:pt x="28" y="43"/>
                    </a:cubicBezTo>
                    <a:cubicBezTo>
                      <a:pt x="28" y="35"/>
                      <a:pt x="28" y="35"/>
                      <a:pt x="28" y="35"/>
                    </a:cubicBezTo>
                    <a:cubicBezTo>
                      <a:pt x="33" y="30"/>
                      <a:pt x="33" y="30"/>
                      <a:pt x="33" y="30"/>
                    </a:cubicBezTo>
                    <a:cubicBezTo>
                      <a:pt x="33" y="37"/>
                      <a:pt x="33" y="37"/>
                      <a:pt x="33" y="37"/>
                    </a:cubicBezTo>
                    <a:close/>
                    <a:moveTo>
                      <a:pt x="33" y="78"/>
                    </a:moveTo>
                    <a:cubicBezTo>
                      <a:pt x="32" y="80"/>
                      <a:pt x="32" y="80"/>
                      <a:pt x="32" y="80"/>
                    </a:cubicBezTo>
                    <a:cubicBezTo>
                      <a:pt x="32" y="80"/>
                      <a:pt x="32" y="81"/>
                      <a:pt x="32" y="81"/>
                    </a:cubicBezTo>
                    <a:cubicBezTo>
                      <a:pt x="32" y="81"/>
                      <a:pt x="32" y="81"/>
                      <a:pt x="32" y="81"/>
                    </a:cubicBezTo>
                    <a:cubicBezTo>
                      <a:pt x="32" y="81"/>
                      <a:pt x="32" y="81"/>
                      <a:pt x="32" y="81"/>
                    </a:cubicBezTo>
                    <a:cubicBezTo>
                      <a:pt x="32" y="81"/>
                      <a:pt x="32" y="81"/>
                      <a:pt x="32" y="81"/>
                    </a:cubicBezTo>
                    <a:cubicBezTo>
                      <a:pt x="32" y="81"/>
                      <a:pt x="32" y="81"/>
                      <a:pt x="32" y="81"/>
                    </a:cubicBezTo>
                    <a:cubicBezTo>
                      <a:pt x="32" y="81"/>
                      <a:pt x="32" y="81"/>
                      <a:pt x="32" y="81"/>
                    </a:cubicBezTo>
                    <a:cubicBezTo>
                      <a:pt x="33" y="82"/>
                      <a:pt x="33" y="82"/>
                      <a:pt x="33" y="82"/>
                    </a:cubicBezTo>
                    <a:cubicBezTo>
                      <a:pt x="33" y="97"/>
                      <a:pt x="33" y="97"/>
                      <a:pt x="33" y="97"/>
                    </a:cubicBezTo>
                    <a:cubicBezTo>
                      <a:pt x="33" y="97"/>
                      <a:pt x="33" y="97"/>
                      <a:pt x="33" y="97"/>
                    </a:cubicBezTo>
                    <a:cubicBezTo>
                      <a:pt x="33" y="97"/>
                      <a:pt x="33" y="97"/>
                      <a:pt x="33" y="97"/>
                    </a:cubicBezTo>
                    <a:cubicBezTo>
                      <a:pt x="32" y="98"/>
                      <a:pt x="31" y="98"/>
                      <a:pt x="30" y="99"/>
                    </a:cubicBezTo>
                    <a:cubicBezTo>
                      <a:pt x="29" y="99"/>
                      <a:pt x="29" y="99"/>
                      <a:pt x="28" y="99"/>
                    </a:cubicBezTo>
                    <a:cubicBezTo>
                      <a:pt x="28" y="95"/>
                      <a:pt x="28" y="95"/>
                      <a:pt x="28" y="95"/>
                    </a:cubicBezTo>
                    <a:cubicBezTo>
                      <a:pt x="29" y="95"/>
                      <a:pt x="29" y="95"/>
                      <a:pt x="29" y="95"/>
                    </a:cubicBezTo>
                    <a:cubicBezTo>
                      <a:pt x="29" y="95"/>
                      <a:pt x="28" y="95"/>
                      <a:pt x="28" y="94"/>
                    </a:cubicBezTo>
                    <a:cubicBezTo>
                      <a:pt x="28" y="94"/>
                      <a:pt x="28" y="94"/>
                      <a:pt x="28" y="94"/>
                    </a:cubicBezTo>
                    <a:cubicBezTo>
                      <a:pt x="28" y="94"/>
                      <a:pt x="28" y="94"/>
                      <a:pt x="29" y="94"/>
                    </a:cubicBezTo>
                    <a:cubicBezTo>
                      <a:pt x="29" y="94"/>
                      <a:pt x="30" y="94"/>
                      <a:pt x="30" y="93"/>
                    </a:cubicBezTo>
                    <a:cubicBezTo>
                      <a:pt x="30" y="93"/>
                      <a:pt x="30" y="93"/>
                      <a:pt x="30" y="93"/>
                    </a:cubicBezTo>
                    <a:cubicBezTo>
                      <a:pt x="31" y="92"/>
                      <a:pt x="32" y="91"/>
                      <a:pt x="32" y="90"/>
                    </a:cubicBezTo>
                    <a:cubicBezTo>
                      <a:pt x="32" y="89"/>
                      <a:pt x="32" y="88"/>
                      <a:pt x="31" y="87"/>
                    </a:cubicBezTo>
                    <a:cubicBezTo>
                      <a:pt x="31" y="87"/>
                      <a:pt x="31" y="87"/>
                      <a:pt x="31" y="87"/>
                    </a:cubicBezTo>
                    <a:cubicBezTo>
                      <a:pt x="28" y="84"/>
                      <a:pt x="28" y="84"/>
                      <a:pt x="28" y="84"/>
                    </a:cubicBezTo>
                    <a:cubicBezTo>
                      <a:pt x="28" y="84"/>
                      <a:pt x="28" y="84"/>
                      <a:pt x="28" y="84"/>
                    </a:cubicBezTo>
                    <a:cubicBezTo>
                      <a:pt x="28" y="84"/>
                      <a:pt x="28" y="83"/>
                      <a:pt x="28" y="83"/>
                    </a:cubicBezTo>
                    <a:cubicBezTo>
                      <a:pt x="28" y="78"/>
                      <a:pt x="28" y="78"/>
                      <a:pt x="28" y="78"/>
                    </a:cubicBezTo>
                    <a:cubicBezTo>
                      <a:pt x="33" y="66"/>
                      <a:pt x="33" y="66"/>
                      <a:pt x="33" y="66"/>
                    </a:cubicBezTo>
                    <a:cubicBezTo>
                      <a:pt x="33" y="78"/>
                      <a:pt x="33" y="78"/>
                      <a:pt x="33" y="78"/>
                    </a:cubicBezTo>
                    <a:close/>
                    <a:moveTo>
                      <a:pt x="28" y="6"/>
                    </a:moveTo>
                    <a:cubicBezTo>
                      <a:pt x="33" y="1"/>
                      <a:pt x="33" y="1"/>
                      <a:pt x="33" y="1"/>
                    </a:cubicBezTo>
                    <a:cubicBezTo>
                      <a:pt x="33" y="1"/>
                      <a:pt x="33" y="1"/>
                      <a:pt x="33" y="1"/>
                    </a:cubicBezTo>
                    <a:cubicBezTo>
                      <a:pt x="33" y="8"/>
                      <a:pt x="33" y="8"/>
                      <a:pt x="33" y="8"/>
                    </a:cubicBezTo>
                    <a:cubicBezTo>
                      <a:pt x="28" y="13"/>
                      <a:pt x="28" y="13"/>
                      <a:pt x="28" y="13"/>
                    </a:cubicBezTo>
                    <a:cubicBezTo>
                      <a:pt x="28" y="6"/>
                      <a:pt x="28" y="6"/>
                      <a:pt x="28" y="6"/>
                    </a:cubicBezTo>
                    <a:close/>
                    <a:moveTo>
                      <a:pt x="33" y="1"/>
                    </a:moveTo>
                    <a:cubicBezTo>
                      <a:pt x="33" y="1"/>
                      <a:pt x="33" y="1"/>
                      <a:pt x="33" y="1"/>
                    </a:cubicBezTo>
                    <a:close/>
                    <a:moveTo>
                      <a:pt x="28" y="99"/>
                    </a:moveTo>
                    <a:cubicBezTo>
                      <a:pt x="28" y="99"/>
                      <a:pt x="27" y="99"/>
                      <a:pt x="27" y="99"/>
                    </a:cubicBezTo>
                    <a:cubicBezTo>
                      <a:pt x="27" y="99"/>
                      <a:pt x="27" y="99"/>
                      <a:pt x="27" y="99"/>
                    </a:cubicBezTo>
                    <a:cubicBezTo>
                      <a:pt x="27" y="99"/>
                      <a:pt x="27" y="99"/>
                      <a:pt x="27" y="99"/>
                    </a:cubicBezTo>
                    <a:cubicBezTo>
                      <a:pt x="27" y="94"/>
                      <a:pt x="27" y="94"/>
                      <a:pt x="27" y="94"/>
                    </a:cubicBezTo>
                    <a:cubicBezTo>
                      <a:pt x="27" y="94"/>
                      <a:pt x="27" y="94"/>
                      <a:pt x="27" y="94"/>
                    </a:cubicBezTo>
                    <a:cubicBezTo>
                      <a:pt x="27" y="94"/>
                      <a:pt x="27" y="94"/>
                      <a:pt x="27" y="94"/>
                    </a:cubicBezTo>
                    <a:cubicBezTo>
                      <a:pt x="28" y="94"/>
                      <a:pt x="28" y="94"/>
                      <a:pt x="28" y="94"/>
                    </a:cubicBezTo>
                    <a:cubicBezTo>
                      <a:pt x="28" y="94"/>
                      <a:pt x="28" y="94"/>
                      <a:pt x="28" y="94"/>
                    </a:cubicBezTo>
                    <a:cubicBezTo>
                      <a:pt x="28" y="94"/>
                      <a:pt x="28" y="94"/>
                      <a:pt x="27" y="94"/>
                    </a:cubicBezTo>
                    <a:cubicBezTo>
                      <a:pt x="28" y="95"/>
                      <a:pt x="28" y="95"/>
                      <a:pt x="28" y="95"/>
                    </a:cubicBezTo>
                    <a:cubicBezTo>
                      <a:pt x="28" y="99"/>
                      <a:pt x="28" y="99"/>
                      <a:pt x="28" y="99"/>
                    </a:cubicBezTo>
                    <a:close/>
                    <a:moveTo>
                      <a:pt x="27" y="7"/>
                    </a:moveTo>
                    <a:cubicBezTo>
                      <a:pt x="28" y="6"/>
                      <a:pt x="28" y="6"/>
                      <a:pt x="28" y="6"/>
                    </a:cubicBezTo>
                    <a:cubicBezTo>
                      <a:pt x="28" y="13"/>
                      <a:pt x="28" y="13"/>
                      <a:pt x="28" y="13"/>
                    </a:cubicBezTo>
                    <a:cubicBezTo>
                      <a:pt x="27" y="14"/>
                      <a:pt x="27" y="14"/>
                      <a:pt x="27" y="14"/>
                    </a:cubicBezTo>
                    <a:cubicBezTo>
                      <a:pt x="27" y="7"/>
                      <a:pt x="27" y="7"/>
                      <a:pt x="27" y="7"/>
                    </a:cubicBezTo>
                    <a:close/>
                    <a:moveTo>
                      <a:pt x="28" y="35"/>
                    </a:moveTo>
                    <a:cubicBezTo>
                      <a:pt x="28" y="43"/>
                      <a:pt x="28" y="43"/>
                      <a:pt x="28" y="43"/>
                    </a:cubicBezTo>
                    <a:cubicBezTo>
                      <a:pt x="27" y="42"/>
                      <a:pt x="27" y="42"/>
                      <a:pt x="27" y="42"/>
                    </a:cubicBezTo>
                    <a:cubicBezTo>
                      <a:pt x="27" y="42"/>
                      <a:pt x="27" y="42"/>
                      <a:pt x="27" y="42"/>
                    </a:cubicBezTo>
                    <a:cubicBezTo>
                      <a:pt x="27" y="36"/>
                      <a:pt x="27" y="36"/>
                      <a:pt x="27" y="36"/>
                    </a:cubicBezTo>
                    <a:cubicBezTo>
                      <a:pt x="27" y="36"/>
                      <a:pt x="27" y="36"/>
                      <a:pt x="27" y="36"/>
                    </a:cubicBezTo>
                    <a:cubicBezTo>
                      <a:pt x="27" y="36"/>
                      <a:pt x="27" y="36"/>
                      <a:pt x="27" y="36"/>
                    </a:cubicBezTo>
                    <a:cubicBezTo>
                      <a:pt x="28" y="35"/>
                      <a:pt x="28" y="35"/>
                      <a:pt x="28" y="35"/>
                    </a:cubicBezTo>
                    <a:close/>
                    <a:moveTo>
                      <a:pt x="28" y="78"/>
                    </a:moveTo>
                    <a:cubicBezTo>
                      <a:pt x="28" y="83"/>
                      <a:pt x="28" y="83"/>
                      <a:pt x="28" y="83"/>
                    </a:cubicBezTo>
                    <a:cubicBezTo>
                      <a:pt x="28" y="83"/>
                      <a:pt x="28" y="82"/>
                      <a:pt x="28" y="81"/>
                    </a:cubicBezTo>
                    <a:cubicBezTo>
                      <a:pt x="28" y="81"/>
                      <a:pt x="28" y="81"/>
                      <a:pt x="28" y="81"/>
                    </a:cubicBezTo>
                    <a:cubicBezTo>
                      <a:pt x="27" y="80"/>
                      <a:pt x="28" y="79"/>
                      <a:pt x="28" y="79"/>
                    </a:cubicBezTo>
                    <a:cubicBezTo>
                      <a:pt x="28" y="78"/>
                      <a:pt x="28" y="78"/>
                      <a:pt x="28" y="78"/>
                    </a:cubicBezTo>
                    <a:close/>
                    <a:moveTo>
                      <a:pt x="27" y="60"/>
                    </a:moveTo>
                    <a:cubicBezTo>
                      <a:pt x="27" y="53"/>
                      <a:pt x="27" y="53"/>
                      <a:pt x="27" y="53"/>
                    </a:cubicBezTo>
                    <a:cubicBezTo>
                      <a:pt x="27" y="54"/>
                      <a:pt x="28" y="55"/>
                      <a:pt x="28" y="56"/>
                    </a:cubicBezTo>
                    <a:cubicBezTo>
                      <a:pt x="28" y="56"/>
                      <a:pt x="28" y="57"/>
                      <a:pt x="27" y="58"/>
                    </a:cubicBezTo>
                    <a:cubicBezTo>
                      <a:pt x="27" y="60"/>
                      <a:pt x="27" y="60"/>
                      <a:pt x="27" y="60"/>
                    </a:cubicBezTo>
                    <a:close/>
                    <a:moveTo>
                      <a:pt x="27" y="42"/>
                    </a:moveTo>
                    <a:cubicBezTo>
                      <a:pt x="27" y="42"/>
                      <a:pt x="27" y="42"/>
                      <a:pt x="27" y="42"/>
                    </a:cubicBezTo>
                    <a:close/>
                    <a:moveTo>
                      <a:pt x="27" y="99"/>
                    </a:moveTo>
                    <a:cubicBezTo>
                      <a:pt x="25" y="99"/>
                      <a:pt x="24" y="98"/>
                      <a:pt x="23" y="98"/>
                    </a:cubicBezTo>
                    <a:cubicBezTo>
                      <a:pt x="22" y="97"/>
                      <a:pt x="21" y="96"/>
                      <a:pt x="20" y="95"/>
                    </a:cubicBezTo>
                    <a:cubicBezTo>
                      <a:pt x="13" y="85"/>
                      <a:pt x="13" y="85"/>
                      <a:pt x="13" y="85"/>
                    </a:cubicBezTo>
                    <a:cubicBezTo>
                      <a:pt x="12" y="85"/>
                      <a:pt x="12" y="84"/>
                      <a:pt x="12" y="83"/>
                    </a:cubicBezTo>
                    <a:cubicBezTo>
                      <a:pt x="12" y="83"/>
                      <a:pt x="12" y="83"/>
                      <a:pt x="12" y="83"/>
                    </a:cubicBezTo>
                    <a:cubicBezTo>
                      <a:pt x="12" y="82"/>
                      <a:pt x="12" y="81"/>
                      <a:pt x="12" y="80"/>
                    </a:cubicBezTo>
                    <a:cubicBezTo>
                      <a:pt x="23" y="57"/>
                      <a:pt x="23" y="57"/>
                      <a:pt x="23" y="57"/>
                    </a:cubicBezTo>
                    <a:cubicBezTo>
                      <a:pt x="21" y="55"/>
                      <a:pt x="17" y="51"/>
                      <a:pt x="12" y="47"/>
                    </a:cubicBezTo>
                    <a:cubicBezTo>
                      <a:pt x="8" y="44"/>
                      <a:pt x="4" y="40"/>
                      <a:pt x="2" y="38"/>
                    </a:cubicBezTo>
                    <a:cubicBezTo>
                      <a:pt x="2" y="38"/>
                      <a:pt x="2" y="38"/>
                      <a:pt x="2" y="38"/>
                    </a:cubicBezTo>
                    <a:cubicBezTo>
                      <a:pt x="2" y="32"/>
                      <a:pt x="2" y="32"/>
                      <a:pt x="2" y="32"/>
                    </a:cubicBezTo>
                    <a:cubicBezTo>
                      <a:pt x="27" y="7"/>
                      <a:pt x="27" y="7"/>
                      <a:pt x="27" y="7"/>
                    </a:cubicBezTo>
                    <a:cubicBezTo>
                      <a:pt x="27" y="14"/>
                      <a:pt x="27" y="14"/>
                      <a:pt x="27" y="14"/>
                    </a:cubicBezTo>
                    <a:cubicBezTo>
                      <a:pt x="6" y="35"/>
                      <a:pt x="6" y="35"/>
                      <a:pt x="6" y="35"/>
                    </a:cubicBezTo>
                    <a:cubicBezTo>
                      <a:pt x="8" y="37"/>
                      <a:pt x="12" y="40"/>
                      <a:pt x="15" y="44"/>
                    </a:cubicBezTo>
                    <a:cubicBezTo>
                      <a:pt x="20" y="47"/>
                      <a:pt x="24" y="51"/>
                      <a:pt x="26" y="53"/>
                    </a:cubicBezTo>
                    <a:cubicBezTo>
                      <a:pt x="26" y="53"/>
                      <a:pt x="26" y="53"/>
                      <a:pt x="26" y="53"/>
                    </a:cubicBezTo>
                    <a:cubicBezTo>
                      <a:pt x="26" y="53"/>
                      <a:pt x="27" y="53"/>
                      <a:pt x="27" y="53"/>
                    </a:cubicBezTo>
                    <a:cubicBezTo>
                      <a:pt x="27" y="60"/>
                      <a:pt x="27" y="60"/>
                      <a:pt x="27" y="60"/>
                    </a:cubicBezTo>
                    <a:cubicBezTo>
                      <a:pt x="17" y="82"/>
                      <a:pt x="17" y="82"/>
                      <a:pt x="17" y="82"/>
                    </a:cubicBezTo>
                    <a:cubicBezTo>
                      <a:pt x="17" y="82"/>
                      <a:pt x="17" y="82"/>
                      <a:pt x="17" y="82"/>
                    </a:cubicBezTo>
                    <a:cubicBezTo>
                      <a:pt x="17" y="82"/>
                      <a:pt x="17" y="82"/>
                      <a:pt x="17" y="82"/>
                    </a:cubicBezTo>
                    <a:cubicBezTo>
                      <a:pt x="17" y="82"/>
                      <a:pt x="17" y="82"/>
                      <a:pt x="17" y="82"/>
                    </a:cubicBezTo>
                    <a:cubicBezTo>
                      <a:pt x="24" y="92"/>
                      <a:pt x="24" y="92"/>
                      <a:pt x="24" y="92"/>
                    </a:cubicBezTo>
                    <a:cubicBezTo>
                      <a:pt x="24" y="93"/>
                      <a:pt x="25" y="93"/>
                      <a:pt x="25" y="94"/>
                    </a:cubicBezTo>
                    <a:cubicBezTo>
                      <a:pt x="26" y="94"/>
                      <a:pt x="26" y="94"/>
                      <a:pt x="27" y="94"/>
                    </a:cubicBezTo>
                    <a:cubicBezTo>
                      <a:pt x="27" y="99"/>
                      <a:pt x="27" y="99"/>
                      <a:pt x="27" y="99"/>
                    </a:cubicBezTo>
                    <a:close/>
                    <a:moveTo>
                      <a:pt x="27" y="36"/>
                    </a:moveTo>
                    <a:cubicBezTo>
                      <a:pt x="27" y="36"/>
                      <a:pt x="27" y="36"/>
                      <a:pt x="27" y="36"/>
                    </a:cubicBezTo>
                    <a:cubicBezTo>
                      <a:pt x="27" y="36"/>
                      <a:pt x="27" y="36"/>
                      <a:pt x="27" y="36"/>
                    </a:cubicBezTo>
                    <a:cubicBezTo>
                      <a:pt x="27" y="36"/>
                      <a:pt x="27" y="36"/>
                      <a:pt x="27" y="36"/>
                    </a:cubicBezTo>
                    <a:cubicBezTo>
                      <a:pt x="26" y="37"/>
                      <a:pt x="26" y="38"/>
                      <a:pt x="26" y="39"/>
                    </a:cubicBezTo>
                    <a:cubicBezTo>
                      <a:pt x="26" y="40"/>
                      <a:pt x="26" y="41"/>
                      <a:pt x="27" y="41"/>
                    </a:cubicBezTo>
                    <a:cubicBezTo>
                      <a:pt x="27" y="41"/>
                      <a:pt x="27" y="41"/>
                      <a:pt x="27" y="41"/>
                    </a:cubicBezTo>
                    <a:cubicBezTo>
                      <a:pt x="27" y="42"/>
                      <a:pt x="27" y="42"/>
                      <a:pt x="27" y="42"/>
                    </a:cubicBezTo>
                    <a:cubicBezTo>
                      <a:pt x="27" y="42"/>
                      <a:pt x="27" y="42"/>
                      <a:pt x="27" y="42"/>
                    </a:cubicBezTo>
                    <a:cubicBezTo>
                      <a:pt x="27" y="42"/>
                      <a:pt x="27" y="42"/>
                      <a:pt x="27" y="42"/>
                    </a:cubicBezTo>
                    <a:cubicBezTo>
                      <a:pt x="27" y="36"/>
                      <a:pt x="27" y="36"/>
                      <a:pt x="27" y="36"/>
                    </a:cubicBezTo>
                    <a:close/>
                    <a:moveTo>
                      <a:pt x="2" y="38"/>
                    </a:moveTo>
                    <a:cubicBezTo>
                      <a:pt x="2" y="38"/>
                      <a:pt x="2" y="38"/>
                      <a:pt x="2" y="38"/>
                    </a:cubicBezTo>
                    <a:cubicBezTo>
                      <a:pt x="2" y="38"/>
                      <a:pt x="2" y="38"/>
                      <a:pt x="2" y="38"/>
                    </a:cubicBezTo>
                    <a:close/>
                    <a:moveTo>
                      <a:pt x="27" y="42"/>
                    </a:moveTo>
                    <a:cubicBezTo>
                      <a:pt x="27" y="42"/>
                      <a:pt x="27" y="42"/>
                      <a:pt x="27" y="42"/>
                    </a:cubicBezTo>
                    <a:close/>
                    <a:moveTo>
                      <a:pt x="2" y="38"/>
                    </a:moveTo>
                    <a:cubicBezTo>
                      <a:pt x="2" y="38"/>
                      <a:pt x="2" y="38"/>
                      <a:pt x="2" y="38"/>
                    </a:cubicBezTo>
                    <a:cubicBezTo>
                      <a:pt x="2" y="38"/>
                      <a:pt x="2" y="38"/>
                      <a:pt x="2" y="38"/>
                    </a:cubicBezTo>
                    <a:cubicBezTo>
                      <a:pt x="2" y="38"/>
                      <a:pt x="2" y="38"/>
                      <a:pt x="2" y="38"/>
                    </a:cubicBezTo>
                    <a:cubicBezTo>
                      <a:pt x="2" y="33"/>
                      <a:pt x="2" y="33"/>
                      <a:pt x="2" y="33"/>
                    </a:cubicBezTo>
                    <a:cubicBezTo>
                      <a:pt x="2" y="33"/>
                      <a:pt x="2" y="33"/>
                      <a:pt x="2" y="33"/>
                    </a:cubicBezTo>
                    <a:cubicBezTo>
                      <a:pt x="2" y="32"/>
                      <a:pt x="2" y="32"/>
                      <a:pt x="2" y="32"/>
                    </a:cubicBezTo>
                    <a:cubicBezTo>
                      <a:pt x="2" y="38"/>
                      <a:pt x="2" y="38"/>
                      <a:pt x="2" y="38"/>
                    </a:cubicBezTo>
                    <a:close/>
                    <a:moveTo>
                      <a:pt x="2" y="38"/>
                    </a:moveTo>
                    <a:cubicBezTo>
                      <a:pt x="2" y="38"/>
                      <a:pt x="2" y="38"/>
                      <a:pt x="2" y="38"/>
                    </a:cubicBezTo>
                    <a:cubicBezTo>
                      <a:pt x="2" y="38"/>
                      <a:pt x="2" y="38"/>
                      <a:pt x="2" y="38"/>
                    </a:cubicBezTo>
                    <a:close/>
                    <a:moveTo>
                      <a:pt x="2" y="38"/>
                    </a:moveTo>
                    <a:cubicBezTo>
                      <a:pt x="2" y="38"/>
                      <a:pt x="2" y="38"/>
                      <a:pt x="2" y="38"/>
                    </a:cubicBezTo>
                    <a:close/>
                    <a:moveTo>
                      <a:pt x="2" y="38"/>
                    </a:moveTo>
                    <a:cubicBezTo>
                      <a:pt x="2" y="38"/>
                      <a:pt x="2" y="38"/>
                      <a:pt x="2" y="38"/>
                    </a:cubicBezTo>
                    <a:cubicBezTo>
                      <a:pt x="1" y="37"/>
                      <a:pt x="1" y="36"/>
                      <a:pt x="0" y="35"/>
                    </a:cubicBezTo>
                    <a:cubicBezTo>
                      <a:pt x="0" y="34"/>
                      <a:pt x="1" y="34"/>
                      <a:pt x="1" y="33"/>
                    </a:cubicBezTo>
                    <a:cubicBezTo>
                      <a:pt x="1" y="33"/>
                      <a:pt x="1" y="33"/>
                      <a:pt x="1" y="33"/>
                    </a:cubicBezTo>
                    <a:cubicBezTo>
                      <a:pt x="1" y="33"/>
                      <a:pt x="1" y="33"/>
                      <a:pt x="1" y="33"/>
                    </a:cubicBezTo>
                    <a:cubicBezTo>
                      <a:pt x="2" y="33"/>
                      <a:pt x="2" y="33"/>
                      <a:pt x="2" y="33"/>
                    </a:cubicBezTo>
                    <a:cubicBezTo>
                      <a:pt x="2" y="33"/>
                      <a:pt x="2" y="33"/>
                      <a:pt x="2" y="33"/>
                    </a:cubicBezTo>
                    <a:cubicBezTo>
                      <a:pt x="2" y="33"/>
                      <a:pt x="2" y="33"/>
                      <a:pt x="2" y="33"/>
                    </a:cubicBezTo>
                    <a:lnTo>
                      <a:pt x="2" y="38"/>
                    </a:lnTo>
                    <a:close/>
                    <a:moveTo>
                      <a:pt x="2" y="38"/>
                    </a:moveTo>
                    <a:cubicBezTo>
                      <a:pt x="2" y="38"/>
                      <a:pt x="2" y="38"/>
                      <a:pt x="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0" name="Freeform 201"/>
              <p:cNvSpPr>
                <a:spLocks noEditPoints="1"/>
              </p:cNvSpPr>
              <p:nvPr/>
            </p:nvSpPr>
            <p:spPr bwMode="auto">
              <a:xfrm>
                <a:off x="9331340" y="352428"/>
                <a:ext cx="422275" cy="357190"/>
              </a:xfrm>
              <a:custGeom>
                <a:avLst/>
                <a:gdLst>
                  <a:gd name="T0" fmla="*/ 167 w 187"/>
                  <a:gd name="T1" fmla="*/ 78 h 158"/>
                  <a:gd name="T2" fmla="*/ 146 w 187"/>
                  <a:gd name="T3" fmla="*/ 20 h 158"/>
                  <a:gd name="T4" fmla="*/ 187 w 187"/>
                  <a:gd name="T5" fmla="*/ 55 h 158"/>
                  <a:gd name="T6" fmla="*/ 170 w 187"/>
                  <a:gd name="T7" fmla="*/ 83 h 158"/>
                  <a:gd name="T8" fmla="*/ 166 w 187"/>
                  <a:gd name="T9" fmla="*/ 84 h 158"/>
                  <a:gd name="T10" fmla="*/ 147 w 187"/>
                  <a:gd name="T11" fmla="*/ 155 h 158"/>
                  <a:gd name="T12" fmla="*/ 146 w 187"/>
                  <a:gd name="T13" fmla="*/ 157 h 158"/>
                  <a:gd name="T14" fmla="*/ 146 w 187"/>
                  <a:gd name="T15" fmla="*/ 58 h 158"/>
                  <a:gd name="T16" fmla="*/ 125 w 187"/>
                  <a:gd name="T17" fmla="*/ 5 h 158"/>
                  <a:gd name="T18" fmla="*/ 96 w 187"/>
                  <a:gd name="T19" fmla="*/ 17 h 158"/>
                  <a:gd name="T20" fmla="*/ 94 w 187"/>
                  <a:gd name="T21" fmla="*/ 17 h 158"/>
                  <a:gd name="T22" fmla="*/ 96 w 187"/>
                  <a:gd name="T23" fmla="*/ 12 h 158"/>
                  <a:gd name="T24" fmla="*/ 116 w 187"/>
                  <a:gd name="T25" fmla="*/ 7 h 158"/>
                  <a:gd name="T26" fmla="*/ 122 w 187"/>
                  <a:gd name="T27" fmla="*/ 1 h 158"/>
                  <a:gd name="T28" fmla="*/ 146 w 187"/>
                  <a:gd name="T29" fmla="*/ 14 h 158"/>
                  <a:gd name="T30" fmla="*/ 125 w 187"/>
                  <a:gd name="T31" fmla="*/ 5 h 158"/>
                  <a:gd name="T32" fmla="*/ 142 w 187"/>
                  <a:gd name="T33" fmla="*/ 153 h 158"/>
                  <a:gd name="T34" fmla="*/ 144 w 187"/>
                  <a:gd name="T35" fmla="*/ 56 h 158"/>
                  <a:gd name="T36" fmla="*/ 146 w 187"/>
                  <a:gd name="T37" fmla="*/ 57 h 158"/>
                  <a:gd name="T38" fmla="*/ 146 w 187"/>
                  <a:gd name="T39" fmla="*/ 57 h 158"/>
                  <a:gd name="T40" fmla="*/ 146 w 187"/>
                  <a:gd name="T41" fmla="*/ 157 h 158"/>
                  <a:gd name="T42" fmla="*/ 94 w 187"/>
                  <a:gd name="T43" fmla="*/ 158 h 158"/>
                  <a:gd name="T44" fmla="*/ 94 w 187"/>
                  <a:gd name="T45" fmla="*/ 17 h 158"/>
                  <a:gd name="T46" fmla="*/ 66 w 187"/>
                  <a:gd name="T47" fmla="*/ 5 h 158"/>
                  <a:gd name="T48" fmla="*/ 20 w 187"/>
                  <a:gd name="T49" fmla="*/ 78 h 158"/>
                  <a:gd name="T50" fmla="*/ 45 w 187"/>
                  <a:gd name="T51" fmla="*/ 57 h 158"/>
                  <a:gd name="T52" fmla="*/ 46 w 187"/>
                  <a:gd name="T53" fmla="*/ 58 h 158"/>
                  <a:gd name="T54" fmla="*/ 94 w 187"/>
                  <a:gd name="T55" fmla="*/ 153 h 158"/>
                  <a:gd name="T56" fmla="*/ 94 w 187"/>
                  <a:gd name="T57" fmla="*/ 158 h 158"/>
                  <a:gd name="T58" fmla="*/ 43 w 187"/>
                  <a:gd name="T59" fmla="*/ 158 h 158"/>
                  <a:gd name="T60" fmla="*/ 41 w 187"/>
                  <a:gd name="T61" fmla="*/ 155 h 158"/>
                  <a:gd name="T62" fmla="*/ 22 w 187"/>
                  <a:gd name="T63" fmla="*/ 84 h 158"/>
                  <a:gd name="T64" fmla="*/ 18 w 187"/>
                  <a:gd name="T65" fmla="*/ 83 h 158"/>
                  <a:gd name="T66" fmla="*/ 1 w 187"/>
                  <a:gd name="T67" fmla="*/ 57 h 158"/>
                  <a:gd name="T68" fmla="*/ 66 w 187"/>
                  <a:gd name="T69" fmla="*/ 0 h 158"/>
                  <a:gd name="T70" fmla="*/ 69 w 187"/>
                  <a:gd name="T71" fmla="*/ 1 h 158"/>
                  <a:gd name="T72" fmla="*/ 94 w 187"/>
                  <a:gd name="T73" fmla="*/ 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7" h="158">
                    <a:moveTo>
                      <a:pt x="146" y="57"/>
                    </a:moveTo>
                    <a:cubicBezTo>
                      <a:pt x="152" y="62"/>
                      <a:pt x="163" y="73"/>
                      <a:pt x="167" y="78"/>
                    </a:cubicBezTo>
                    <a:cubicBezTo>
                      <a:pt x="182" y="56"/>
                      <a:pt x="182" y="56"/>
                      <a:pt x="182" y="56"/>
                    </a:cubicBezTo>
                    <a:cubicBezTo>
                      <a:pt x="177" y="44"/>
                      <a:pt x="160" y="30"/>
                      <a:pt x="146" y="20"/>
                    </a:cubicBezTo>
                    <a:cubicBezTo>
                      <a:pt x="146" y="14"/>
                      <a:pt x="146" y="14"/>
                      <a:pt x="146" y="14"/>
                    </a:cubicBezTo>
                    <a:cubicBezTo>
                      <a:pt x="162" y="25"/>
                      <a:pt x="181" y="41"/>
                      <a:pt x="187" y="55"/>
                    </a:cubicBezTo>
                    <a:cubicBezTo>
                      <a:pt x="187" y="56"/>
                      <a:pt x="187" y="57"/>
                      <a:pt x="187" y="57"/>
                    </a:cubicBezTo>
                    <a:cubicBezTo>
                      <a:pt x="170" y="83"/>
                      <a:pt x="170" y="83"/>
                      <a:pt x="170" y="83"/>
                    </a:cubicBezTo>
                    <a:cubicBezTo>
                      <a:pt x="170" y="83"/>
                      <a:pt x="169" y="84"/>
                      <a:pt x="169" y="84"/>
                    </a:cubicBezTo>
                    <a:cubicBezTo>
                      <a:pt x="168" y="85"/>
                      <a:pt x="167" y="84"/>
                      <a:pt x="166" y="84"/>
                    </a:cubicBezTo>
                    <a:cubicBezTo>
                      <a:pt x="166" y="83"/>
                      <a:pt x="154" y="71"/>
                      <a:pt x="146" y="64"/>
                    </a:cubicBezTo>
                    <a:cubicBezTo>
                      <a:pt x="147" y="155"/>
                      <a:pt x="147" y="155"/>
                      <a:pt x="147" y="155"/>
                    </a:cubicBezTo>
                    <a:cubicBezTo>
                      <a:pt x="147" y="155"/>
                      <a:pt x="147" y="155"/>
                      <a:pt x="147" y="155"/>
                    </a:cubicBezTo>
                    <a:cubicBezTo>
                      <a:pt x="147" y="156"/>
                      <a:pt x="146" y="157"/>
                      <a:pt x="146" y="157"/>
                    </a:cubicBezTo>
                    <a:cubicBezTo>
                      <a:pt x="146" y="58"/>
                      <a:pt x="146" y="58"/>
                      <a:pt x="146" y="58"/>
                    </a:cubicBezTo>
                    <a:cubicBezTo>
                      <a:pt x="146" y="58"/>
                      <a:pt x="146" y="58"/>
                      <a:pt x="146" y="58"/>
                    </a:cubicBezTo>
                    <a:cubicBezTo>
                      <a:pt x="146" y="58"/>
                      <a:pt x="146" y="58"/>
                      <a:pt x="146" y="57"/>
                    </a:cubicBezTo>
                    <a:close/>
                    <a:moveTo>
                      <a:pt x="125" y="5"/>
                    </a:moveTo>
                    <a:cubicBezTo>
                      <a:pt x="123" y="8"/>
                      <a:pt x="121" y="10"/>
                      <a:pt x="118" y="11"/>
                    </a:cubicBezTo>
                    <a:cubicBezTo>
                      <a:pt x="112" y="15"/>
                      <a:pt x="104" y="17"/>
                      <a:pt x="96" y="17"/>
                    </a:cubicBezTo>
                    <a:cubicBezTo>
                      <a:pt x="96" y="17"/>
                      <a:pt x="96" y="17"/>
                      <a:pt x="96" y="17"/>
                    </a:cubicBezTo>
                    <a:cubicBezTo>
                      <a:pt x="95" y="17"/>
                      <a:pt x="94" y="17"/>
                      <a:pt x="94" y="17"/>
                    </a:cubicBezTo>
                    <a:cubicBezTo>
                      <a:pt x="94" y="12"/>
                      <a:pt x="94" y="12"/>
                      <a:pt x="94" y="12"/>
                    </a:cubicBezTo>
                    <a:cubicBezTo>
                      <a:pt x="94" y="12"/>
                      <a:pt x="95" y="12"/>
                      <a:pt x="96" y="12"/>
                    </a:cubicBezTo>
                    <a:cubicBezTo>
                      <a:pt x="96" y="12"/>
                      <a:pt x="96" y="12"/>
                      <a:pt x="96" y="12"/>
                    </a:cubicBezTo>
                    <a:cubicBezTo>
                      <a:pt x="103" y="12"/>
                      <a:pt x="110" y="10"/>
                      <a:pt x="116" y="7"/>
                    </a:cubicBezTo>
                    <a:cubicBezTo>
                      <a:pt x="118" y="5"/>
                      <a:pt x="121" y="3"/>
                      <a:pt x="122" y="1"/>
                    </a:cubicBezTo>
                    <a:cubicBezTo>
                      <a:pt x="122" y="1"/>
                      <a:pt x="122" y="1"/>
                      <a:pt x="122" y="1"/>
                    </a:cubicBezTo>
                    <a:cubicBezTo>
                      <a:pt x="123" y="0"/>
                      <a:pt x="124" y="0"/>
                      <a:pt x="125" y="0"/>
                    </a:cubicBezTo>
                    <a:cubicBezTo>
                      <a:pt x="125" y="0"/>
                      <a:pt x="135" y="6"/>
                      <a:pt x="146" y="14"/>
                    </a:cubicBezTo>
                    <a:cubicBezTo>
                      <a:pt x="146" y="20"/>
                      <a:pt x="146" y="20"/>
                      <a:pt x="146" y="20"/>
                    </a:cubicBezTo>
                    <a:cubicBezTo>
                      <a:pt x="137" y="13"/>
                      <a:pt x="128" y="8"/>
                      <a:pt x="125" y="5"/>
                    </a:cubicBezTo>
                    <a:close/>
                    <a:moveTo>
                      <a:pt x="94" y="153"/>
                    </a:moveTo>
                    <a:cubicBezTo>
                      <a:pt x="142" y="153"/>
                      <a:pt x="142" y="153"/>
                      <a:pt x="142" y="153"/>
                    </a:cubicBezTo>
                    <a:cubicBezTo>
                      <a:pt x="142" y="58"/>
                      <a:pt x="142" y="58"/>
                      <a:pt x="142" y="58"/>
                    </a:cubicBezTo>
                    <a:cubicBezTo>
                      <a:pt x="142" y="57"/>
                      <a:pt x="143" y="56"/>
                      <a:pt x="144" y="56"/>
                    </a:cubicBezTo>
                    <a:cubicBezTo>
                      <a:pt x="145" y="56"/>
                      <a:pt x="145" y="56"/>
                      <a:pt x="146" y="57"/>
                    </a:cubicBezTo>
                    <a:cubicBezTo>
                      <a:pt x="146" y="57"/>
                      <a:pt x="146" y="57"/>
                      <a:pt x="146" y="57"/>
                    </a:cubicBezTo>
                    <a:cubicBezTo>
                      <a:pt x="146" y="57"/>
                      <a:pt x="146" y="57"/>
                      <a:pt x="146" y="57"/>
                    </a:cubicBezTo>
                    <a:cubicBezTo>
                      <a:pt x="146" y="57"/>
                      <a:pt x="146" y="57"/>
                      <a:pt x="146" y="57"/>
                    </a:cubicBezTo>
                    <a:cubicBezTo>
                      <a:pt x="146" y="58"/>
                      <a:pt x="146" y="58"/>
                      <a:pt x="146" y="58"/>
                    </a:cubicBezTo>
                    <a:cubicBezTo>
                      <a:pt x="146" y="157"/>
                      <a:pt x="146" y="157"/>
                      <a:pt x="146" y="157"/>
                    </a:cubicBezTo>
                    <a:cubicBezTo>
                      <a:pt x="146" y="158"/>
                      <a:pt x="145" y="158"/>
                      <a:pt x="144" y="158"/>
                    </a:cubicBezTo>
                    <a:cubicBezTo>
                      <a:pt x="94" y="158"/>
                      <a:pt x="94" y="158"/>
                      <a:pt x="94" y="158"/>
                    </a:cubicBezTo>
                    <a:lnTo>
                      <a:pt x="94" y="153"/>
                    </a:lnTo>
                    <a:close/>
                    <a:moveTo>
                      <a:pt x="94" y="17"/>
                    </a:moveTo>
                    <a:cubicBezTo>
                      <a:pt x="86" y="16"/>
                      <a:pt x="79" y="15"/>
                      <a:pt x="73" y="11"/>
                    </a:cubicBezTo>
                    <a:cubicBezTo>
                      <a:pt x="70" y="10"/>
                      <a:pt x="68" y="8"/>
                      <a:pt x="66" y="5"/>
                    </a:cubicBezTo>
                    <a:cubicBezTo>
                      <a:pt x="57" y="11"/>
                      <a:pt x="14" y="37"/>
                      <a:pt x="5" y="56"/>
                    </a:cubicBezTo>
                    <a:cubicBezTo>
                      <a:pt x="20" y="78"/>
                      <a:pt x="20" y="78"/>
                      <a:pt x="20" y="78"/>
                    </a:cubicBezTo>
                    <a:cubicBezTo>
                      <a:pt x="25" y="73"/>
                      <a:pt x="36" y="62"/>
                      <a:pt x="42" y="57"/>
                    </a:cubicBezTo>
                    <a:cubicBezTo>
                      <a:pt x="43" y="56"/>
                      <a:pt x="44" y="56"/>
                      <a:pt x="45" y="57"/>
                    </a:cubicBezTo>
                    <a:cubicBezTo>
                      <a:pt x="46" y="57"/>
                      <a:pt x="46" y="58"/>
                      <a:pt x="46" y="58"/>
                    </a:cubicBezTo>
                    <a:cubicBezTo>
                      <a:pt x="46" y="58"/>
                      <a:pt x="46" y="58"/>
                      <a:pt x="46" y="58"/>
                    </a:cubicBezTo>
                    <a:cubicBezTo>
                      <a:pt x="45" y="153"/>
                      <a:pt x="45" y="153"/>
                      <a:pt x="45" y="153"/>
                    </a:cubicBezTo>
                    <a:cubicBezTo>
                      <a:pt x="94" y="153"/>
                      <a:pt x="94" y="153"/>
                      <a:pt x="94" y="153"/>
                    </a:cubicBezTo>
                    <a:cubicBezTo>
                      <a:pt x="94" y="153"/>
                      <a:pt x="94" y="153"/>
                      <a:pt x="94" y="153"/>
                    </a:cubicBezTo>
                    <a:cubicBezTo>
                      <a:pt x="94" y="158"/>
                      <a:pt x="94" y="158"/>
                      <a:pt x="94" y="158"/>
                    </a:cubicBezTo>
                    <a:cubicBezTo>
                      <a:pt x="94" y="158"/>
                      <a:pt x="94" y="158"/>
                      <a:pt x="94" y="158"/>
                    </a:cubicBezTo>
                    <a:cubicBezTo>
                      <a:pt x="43" y="158"/>
                      <a:pt x="43" y="158"/>
                      <a:pt x="43" y="158"/>
                    </a:cubicBezTo>
                    <a:cubicBezTo>
                      <a:pt x="43" y="158"/>
                      <a:pt x="43" y="158"/>
                      <a:pt x="43" y="158"/>
                    </a:cubicBezTo>
                    <a:cubicBezTo>
                      <a:pt x="42" y="158"/>
                      <a:pt x="41" y="157"/>
                      <a:pt x="41" y="155"/>
                    </a:cubicBezTo>
                    <a:cubicBezTo>
                      <a:pt x="41" y="64"/>
                      <a:pt x="41" y="64"/>
                      <a:pt x="41" y="64"/>
                    </a:cubicBezTo>
                    <a:cubicBezTo>
                      <a:pt x="33" y="71"/>
                      <a:pt x="22" y="83"/>
                      <a:pt x="22" y="84"/>
                    </a:cubicBezTo>
                    <a:cubicBezTo>
                      <a:pt x="21" y="84"/>
                      <a:pt x="21" y="84"/>
                      <a:pt x="21" y="84"/>
                    </a:cubicBezTo>
                    <a:cubicBezTo>
                      <a:pt x="20" y="85"/>
                      <a:pt x="18" y="84"/>
                      <a:pt x="18" y="83"/>
                    </a:cubicBezTo>
                    <a:cubicBezTo>
                      <a:pt x="1" y="57"/>
                      <a:pt x="1" y="57"/>
                      <a:pt x="1" y="57"/>
                    </a:cubicBezTo>
                    <a:cubicBezTo>
                      <a:pt x="1" y="57"/>
                      <a:pt x="1" y="57"/>
                      <a:pt x="1" y="57"/>
                    </a:cubicBezTo>
                    <a:cubicBezTo>
                      <a:pt x="0" y="57"/>
                      <a:pt x="0" y="56"/>
                      <a:pt x="0" y="55"/>
                    </a:cubicBezTo>
                    <a:cubicBezTo>
                      <a:pt x="10" y="32"/>
                      <a:pt x="66" y="0"/>
                      <a:pt x="66" y="0"/>
                    </a:cubicBezTo>
                    <a:cubicBezTo>
                      <a:pt x="66" y="0"/>
                      <a:pt x="66" y="0"/>
                      <a:pt x="66" y="0"/>
                    </a:cubicBezTo>
                    <a:cubicBezTo>
                      <a:pt x="67" y="0"/>
                      <a:pt x="68" y="0"/>
                      <a:pt x="69" y="1"/>
                    </a:cubicBezTo>
                    <a:cubicBezTo>
                      <a:pt x="71" y="3"/>
                      <a:pt x="73" y="5"/>
                      <a:pt x="75" y="7"/>
                    </a:cubicBezTo>
                    <a:cubicBezTo>
                      <a:pt x="80" y="10"/>
                      <a:pt x="87" y="12"/>
                      <a:pt x="94" y="12"/>
                    </a:cubicBezTo>
                    <a:lnTo>
                      <a:pt x="9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1" name="Freeform 202"/>
              <p:cNvSpPr>
                <a:spLocks noEditPoints="1"/>
              </p:cNvSpPr>
              <p:nvPr/>
            </p:nvSpPr>
            <p:spPr bwMode="auto">
              <a:xfrm>
                <a:off x="9485328" y="336553"/>
                <a:ext cx="123825" cy="42863"/>
              </a:xfrm>
              <a:custGeom>
                <a:avLst/>
                <a:gdLst>
                  <a:gd name="T0" fmla="*/ 42 w 55"/>
                  <a:gd name="T1" fmla="*/ 12 h 19"/>
                  <a:gd name="T2" fmla="*/ 50 w 55"/>
                  <a:gd name="T3" fmla="*/ 5 h 19"/>
                  <a:gd name="T4" fmla="*/ 50 w 55"/>
                  <a:gd name="T5" fmla="*/ 5 h 19"/>
                  <a:gd name="T6" fmla="*/ 50 w 55"/>
                  <a:gd name="T7" fmla="*/ 5 h 19"/>
                  <a:gd name="T8" fmla="*/ 50 w 55"/>
                  <a:gd name="T9" fmla="*/ 5 h 19"/>
                  <a:gd name="T10" fmla="*/ 50 w 55"/>
                  <a:gd name="T11" fmla="*/ 5 h 19"/>
                  <a:gd name="T12" fmla="*/ 50 w 55"/>
                  <a:gd name="T13" fmla="*/ 5 h 19"/>
                  <a:gd name="T14" fmla="*/ 50 w 55"/>
                  <a:gd name="T15" fmla="*/ 5 h 19"/>
                  <a:gd name="T16" fmla="*/ 41 w 55"/>
                  <a:gd name="T17" fmla="*/ 12 h 19"/>
                  <a:gd name="T18" fmla="*/ 28 w 55"/>
                  <a:gd name="T19" fmla="*/ 14 h 19"/>
                  <a:gd name="T20" fmla="*/ 28 w 55"/>
                  <a:gd name="T21" fmla="*/ 9 h 19"/>
                  <a:gd name="T22" fmla="*/ 46 w 55"/>
                  <a:gd name="T23" fmla="*/ 3 h 19"/>
                  <a:gd name="T24" fmla="*/ 46 w 55"/>
                  <a:gd name="T25" fmla="*/ 3 h 19"/>
                  <a:gd name="T26" fmla="*/ 49 w 55"/>
                  <a:gd name="T27" fmla="*/ 0 h 19"/>
                  <a:gd name="T28" fmla="*/ 53 w 55"/>
                  <a:gd name="T29" fmla="*/ 1 h 19"/>
                  <a:gd name="T30" fmla="*/ 53 w 55"/>
                  <a:gd name="T31" fmla="*/ 1 h 19"/>
                  <a:gd name="T32" fmla="*/ 55 w 55"/>
                  <a:gd name="T33" fmla="*/ 8 h 19"/>
                  <a:gd name="T34" fmla="*/ 28 w 55"/>
                  <a:gd name="T35" fmla="*/ 19 h 19"/>
                  <a:gd name="T36" fmla="*/ 28 w 55"/>
                  <a:gd name="T37" fmla="*/ 15 h 19"/>
                  <a:gd name="T38" fmla="*/ 14 w 55"/>
                  <a:gd name="T39" fmla="*/ 12 h 19"/>
                  <a:gd name="T40" fmla="*/ 5 w 55"/>
                  <a:gd name="T41" fmla="*/ 5 h 19"/>
                  <a:gd name="T42" fmla="*/ 5 w 55"/>
                  <a:gd name="T43" fmla="*/ 5 h 19"/>
                  <a:gd name="T44" fmla="*/ 5 w 55"/>
                  <a:gd name="T45" fmla="*/ 5 h 19"/>
                  <a:gd name="T46" fmla="*/ 5 w 55"/>
                  <a:gd name="T47" fmla="*/ 5 h 19"/>
                  <a:gd name="T48" fmla="*/ 28 w 55"/>
                  <a:gd name="T49" fmla="*/ 15 h 19"/>
                  <a:gd name="T50" fmla="*/ 11 w 55"/>
                  <a:gd name="T51" fmla="*/ 16 h 19"/>
                  <a:gd name="T52" fmla="*/ 1 w 55"/>
                  <a:gd name="T53" fmla="*/ 8 h 19"/>
                  <a:gd name="T54" fmla="*/ 0 w 55"/>
                  <a:gd name="T55" fmla="*/ 4 h 19"/>
                  <a:gd name="T56" fmla="*/ 2 w 55"/>
                  <a:gd name="T57" fmla="*/ 1 h 19"/>
                  <a:gd name="T58" fmla="*/ 6 w 55"/>
                  <a:gd name="T59" fmla="*/ 0 h 19"/>
                  <a:gd name="T60" fmla="*/ 9 w 55"/>
                  <a:gd name="T61" fmla="*/ 3 h 19"/>
                  <a:gd name="T62" fmla="*/ 16 w 55"/>
                  <a:gd name="T63" fmla="*/ 7 h 19"/>
                  <a:gd name="T64" fmla="*/ 28 w 55"/>
                  <a:gd name="T6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19">
                    <a:moveTo>
                      <a:pt x="28" y="15"/>
                    </a:moveTo>
                    <a:cubicBezTo>
                      <a:pt x="33" y="15"/>
                      <a:pt x="38" y="14"/>
                      <a:pt x="42" y="12"/>
                    </a:cubicBezTo>
                    <a:cubicBezTo>
                      <a:pt x="46" y="10"/>
                      <a:pt x="49" y="8"/>
                      <a:pt x="50" y="5"/>
                    </a:cubicBezTo>
                    <a:cubicBezTo>
                      <a:pt x="51" y="5"/>
                      <a:pt x="51"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49" y="8"/>
                      <a:pt x="45" y="10"/>
                      <a:pt x="41" y="12"/>
                    </a:cubicBezTo>
                    <a:cubicBezTo>
                      <a:pt x="37" y="13"/>
                      <a:pt x="33" y="14"/>
                      <a:pt x="28" y="14"/>
                    </a:cubicBezTo>
                    <a:cubicBezTo>
                      <a:pt x="28" y="14"/>
                      <a:pt x="28" y="14"/>
                      <a:pt x="28" y="14"/>
                    </a:cubicBezTo>
                    <a:cubicBezTo>
                      <a:pt x="28" y="9"/>
                      <a:pt x="28" y="9"/>
                      <a:pt x="28" y="9"/>
                    </a:cubicBezTo>
                    <a:cubicBezTo>
                      <a:pt x="28" y="9"/>
                      <a:pt x="28" y="9"/>
                      <a:pt x="28" y="9"/>
                    </a:cubicBezTo>
                    <a:cubicBezTo>
                      <a:pt x="32" y="9"/>
                      <a:pt x="36" y="8"/>
                      <a:pt x="39" y="7"/>
                    </a:cubicBezTo>
                    <a:cubicBezTo>
                      <a:pt x="43" y="6"/>
                      <a:pt x="45" y="4"/>
                      <a:pt x="46" y="3"/>
                    </a:cubicBezTo>
                    <a:cubicBezTo>
                      <a:pt x="46" y="3"/>
                      <a:pt x="46" y="3"/>
                      <a:pt x="46" y="3"/>
                    </a:cubicBezTo>
                    <a:cubicBezTo>
                      <a:pt x="46" y="3"/>
                      <a:pt x="46" y="3"/>
                      <a:pt x="46" y="3"/>
                    </a:cubicBezTo>
                    <a:cubicBezTo>
                      <a:pt x="46" y="3"/>
                      <a:pt x="46" y="3"/>
                      <a:pt x="46" y="3"/>
                    </a:cubicBezTo>
                    <a:cubicBezTo>
                      <a:pt x="46" y="1"/>
                      <a:pt x="48" y="1"/>
                      <a:pt x="49" y="0"/>
                    </a:cubicBezTo>
                    <a:cubicBezTo>
                      <a:pt x="50" y="0"/>
                      <a:pt x="51" y="0"/>
                      <a:pt x="52" y="1"/>
                    </a:cubicBezTo>
                    <a:cubicBezTo>
                      <a:pt x="53" y="1"/>
                      <a:pt x="53" y="1"/>
                      <a:pt x="53" y="1"/>
                    </a:cubicBezTo>
                    <a:cubicBezTo>
                      <a:pt x="53" y="1"/>
                      <a:pt x="53" y="1"/>
                      <a:pt x="53" y="1"/>
                    </a:cubicBezTo>
                    <a:cubicBezTo>
                      <a:pt x="53" y="1"/>
                      <a:pt x="53" y="1"/>
                      <a:pt x="53" y="1"/>
                    </a:cubicBezTo>
                    <a:cubicBezTo>
                      <a:pt x="54" y="1"/>
                      <a:pt x="55" y="3"/>
                      <a:pt x="55" y="4"/>
                    </a:cubicBezTo>
                    <a:cubicBezTo>
                      <a:pt x="55" y="5"/>
                      <a:pt x="55" y="6"/>
                      <a:pt x="55" y="8"/>
                    </a:cubicBezTo>
                    <a:cubicBezTo>
                      <a:pt x="53" y="11"/>
                      <a:pt x="49" y="14"/>
                      <a:pt x="44" y="16"/>
                    </a:cubicBezTo>
                    <a:cubicBezTo>
                      <a:pt x="39" y="18"/>
                      <a:pt x="34" y="19"/>
                      <a:pt x="28" y="19"/>
                    </a:cubicBezTo>
                    <a:cubicBezTo>
                      <a:pt x="28" y="19"/>
                      <a:pt x="28" y="19"/>
                      <a:pt x="28" y="19"/>
                    </a:cubicBezTo>
                    <a:cubicBezTo>
                      <a:pt x="28" y="15"/>
                      <a:pt x="28" y="15"/>
                      <a:pt x="28" y="15"/>
                    </a:cubicBezTo>
                    <a:close/>
                    <a:moveTo>
                      <a:pt x="28" y="14"/>
                    </a:moveTo>
                    <a:cubicBezTo>
                      <a:pt x="22" y="14"/>
                      <a:pt x="18" y="13"/>
                      <a:pt x="14" y="12"/>
                    </a:cubicBezTo>
                    <a:cubicBezTo>
                      <a:pt x="10" y="10"/>
                      <a:pt x="7" y="8"/>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8"/>
                      <a:pt x="9" y="10"/>
                      <a:pt x="13" y="12"/>
                    </a:cubicBezTo>
                    <a:cubicBezTo>
                      <a:pt x="17" y="14"/>
                      <a:pt x="22" y="15"/>
                      <a:pt x="28" y="15"/>
                    </a:cubicBezTo>
                    <a:cubicBezTo>
                      <a:pt x="28" y="19"/>
                      <a:pt x="28" y="19"/>
                      <a:pt x="28" y="19"/>
                    </a:cubicBezTo>
                    <a:cubicBezTo>
                      <a:pt x="22" y="19"/>
                      <a:pt x="16" y="18"/>
                      <a:pt x="11" y="16"/>
                    </a:cubicBezTo>
                    <a:cubicBezTo>
                      <a:pt x="6" y="14"/>
                      <a:pt x="3" y="11"/>
                      <a:pt x="1" y="8"/>
                    </a:cubicBezTo>
                    <a:cubicBezTo>
                      <a:pt x="1" y="8"/>
                      <a:pt x="1" y="8"/>
                      <a:pt x="1" y="8"/>
                    </a:cubicBezTo>
                    <a:cubicBezTo>
                      <a:pt x="1" y="8"/>
                      <a:pt x="1" y="8"/>
                      <a:pt x="1" y="8"/>
                    </a:cubicBezTo>
                    <a:cubicBezTo>
                      <a:pt x="0" y="6"/>
                      <a:pt x="0" y="5"/>
                      <a:pt x="0" y="4"/>
                    </a:cubicBezTo>
                    <a:cubicBezTo>
                      <a:pt x="0" y="3"/>
                      <a:pt x="1" y="1"/>
                      <a:pt x="2" y="1"/>
                    </a:cubicBezTo>
                    <a:cubicBezTo>
                      <a:pt x="2" y="1"/>
                      <a:pt x="2" y="1"/>
                      <a:pt x="2" y="1"/>
                    </a:cubicBezTo>
                    <a:cubicBezTo>
                      <a:pt x="2" y="1"/>
                      <a:pt x="2" y="1"/>
                      <a:pt x="2" y="1"/>
                    </a:cubicBezTo>
                    <a:cubicBezTo>
                      <a:pt x="4" y="0"/>
                      <a:pt x="5" y="0"/>
                      <a:pt x="6" y="0"/>
                    </a:cubicBezTo>
                    <a:cubicBezTo>
                      <a:pt x="8" y="1"/>
                      <a:pt x="9" y="2"/>
                      <a:pt x="9" y="3"/>
                    </a:cubicBezTo>
                    <a:cubicBezTo>
                      <a:pt x="9" y="3"/>
                      <a:pt x="9" y="3"/>
                      <a:pt x="9" y="3"/>
                    </a:cubicBezTo>
                    <a:cubicBezTo>
                      <a:pt x="9" y="3"/>
                      <a:pt x="9" y="3"/>
                      <a:pt x="9" y="3"/>
                    </a:cubicBezTo>
                    <a:cubicBezTo>
                      <a:pt x="10" y="4"/>
                      <a:pt x="13" y="6"/>
                      <a:pt x="16" y="7"/>
                    </a:cubicBezTo>
                    <a:cubicBezTo>
                      <a:pt x="19" y="8"/>
                      <a:pt x="23" y="9"/>
                      <a:pt x="28" y="9"/>
                    </a:cubicBezTo>
                    <a:lnTo>
                      <a:pt x="2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2" name="Freeform 203"/>
              <p:cNvSpPr>
                <a:spLocks noEditPoints="1"/>
              </p:cNvSpPr>
              <p:nvPr/>
            </p:nvSpPr>
            <p:spPr bwMode="auto">
              <a:xfrm>
                <a:off x="7016761" y="2719404"/>
                <a:ext cx="192089" cy="122239"/>
              </a:xfrm>
              <a:custGeom>
                <a:avLst/>
                <a:gdLst>
                  <a:gd name="T0" fmla="*/ 80 w 85"/>
                  <a:gd name="T1" fmla="*/ 49 h 54"/>
                  <a:gd name="T2" fmla="*/ 80 w 85"/>
                  <a:gd name="T3" fmla="*/ 17 h 54"/>
                  <a:gd name="T4" fmla="*/ 76 w 85"/>
                  <a:gd name="T5" fmla="*/ 8 h 54"/>
                  <a:gd name="T6" fmla="*/ 68 w 85"/>
                  <a:gd name="T7" fmla="*/ 4 h 54"/>
                  <a:gd name="T8" fmla="*/ 42 w 85"/>
                  <a:gd name="T9" fmla="*/ 4 h 54"/>
                  <a:gd name="T10" fmla="*/ 42 w 85"/>
                  <a:gd name="T11" fmla="*/ 0 h 54"/>
                  <a:gd name="T12" fmla="*/ 68 w 85"/>
                  <a:gd name="T13" fmla="*/ 0 h 54"/>
                  <a:gd name="T14" fmla="*/ 80 w 85"/>
                  <a:gd name="T15" fmla="*/ 5 h 54"/>
                  <a:gd name="T16" fmla="*/ 85 w 85"/>
                  <a:gd name="T17" fmla="*/ 17 h 54"/>
                  <a:gd name="T18" fmla="*/ 85 w 85"/>
                  <a:gd name="T19" fmla="*/ 51 h 54"/>
                  <a:gd name="T20" fmla="*/ 82 w 85"/>
                  <a:gd name="T21" fmla="*/ 54 h 54"/>
                  <a:gd name="T22" fmla="*/ 70 w 85"/>
                  <a:gd name="T23" fmla="*/ 54 h 54"/>
                  <a:gd name="T24" fmla="*/ 68 w 85"/>
                  <a:gd name="T25" fmla="*/ 51 h 54"/>
                  <a:gd name="T26" fmla="*/ 68 w 85"/>
                  <a:gd name="T27" fmla="*/ 17 h 54"/>
                  <a:gd name="T28" fmla="*/ 68 w 85"/>
                  <a:gd name="T29" fmla="*/ 16 h 54"/>
                  <a:gd name="T30" fmla="*/ 68 w 85"/>
                  <a:gd name="T31" fmla="*/ 16 h 54"/>
                  <a:gd name="T32" fmla="*/ 42 w 85"/>
                  <a:gd name="T33" fmla="*/ 16 h 54"/>
                  <a:gd name="T34" fmla="*/ 42 w 85"/>
                  <a:gd name="T35" fmla="*/ 11 h 54"/>
                  <a:gd name="T36" fmla="*/ 68 w 85"/>
                  <a:gd name="T37" fmla="*/ 11 h 54"/>
                  <a:gd name="T38" fmla="*/ 71 w 85"/>
                  <a:gd name="T39" fmla="*/ 13 h 54"/>
                  <a:gd name="T40" fmla="*/ 73 w 85"/>
                  <a:gd name="T41" fmla="*/ 17 h 54"/>
                  <a:gd name="T42" fmla="*/ 73 w 85"/>
                  <a:gd name="T43" fmla="*/ 49 h 54"/>
                  <a:gd name="T44" fmla="*/ 80 w 85"/>
                  <a:gd name="T45" fmla="*/ 49 h 54"/>
                  <a:gd name="T46" fmla="*/ 42 w 85"/>
                  <a:gd name="T47" fmla="*/ 4 h 54"/>
                  <a:gd name="T48" fmla="*/ 17 w 85"/>
                  <a:gd name="T49" fmla="*/ 4 h 54"/>
                  <a:gd name="T50" fmla="*/ 9 w 85"/>
                  <a:gd name="T51" fmla="*/ 8 h 54"/>
                  <a:gd name="T52" fmla="*/ 5 w 85"/>
                  <a:gd name="T53" fmla="*/ 17 h 54"/>
                  <a:gd name="T54" fmla="*/ 5 w 85"/>
                  <a:gd name="T55" fmla="*/ 34 h 54"/>
                  <a:gd name="T56" fmla="*/ 12 w 85"/>
                  <a:gd name="T57" fmla="*/ 34 h 54"/>
                  <a:gd name="T58" fmla="*/ 12 w 85"/>
                  <a:gd name="T59" fmla="*/ 17 h 54"/>
                  <a:gd name="T60" fmla="*/ 13 w 85"/>
                  <a:gd name="T61" fmla="*/ 13 h 54"/>
                  <a:gd name="T62" fmla="*/ 17 w 85"/>
                  <a:gd name="T63" fmla="*/ 11 h 54"/>
                  <a:gd name="T64" fmla="*/ 42 w 85"/>
                  <a:gd name="T65" fmla="*/ 11 h 54"/>
                  <a:gd name="T66" fmla="*/ 42 w 85"/>
                  <a:gd name="T67" fmla="*/ 16 h 54"/>
                  <a:gd name="T68" fmla="*/ 17 w 85"/>
                  <a:gd name="T69" fmla="*/ 16 h 54"/>
                  <a:gd name="T70" fmla="*/ 17 w 85"/>
                  <a:gd name="T71" fmla="*/ 16 h 54"/>
                  <a:gd name="T72" fmla="*/ 17 w 85"/>
                  <a:gd name="T73" fmla="*/ 17 h 54"/>
                  <a:gd name="T74" fmla="*/ 17 w 85"/>
                  <a:gd name="T75" fmla="*/ 37 h 54"/>
                  <a:gd name="T76" fmla="*/ 14 w 85"/>
                  <a:gd name="T77" fmla="*/ 39 h 54"/>
                  <a:gd name="T78" fmla="*/ 2 w 85"/>
                  <a:gd name="T79" fmla="*/ 39 h 54"/>
                  <a:gd name="T80" fmla="*/ 0 w 85"/>
                  <a:gd name="T81" fmla="*/ 37 h 54"/>
                  <a:gd name="T82" fmla="*/ 0 w 85"/>
                  <a:gd name="T83" fmla="*/ 17 h 54"/>
                  <a:gd name="T84" fmla="*/ 5 w 85"/>
                  <a:gd name="T85" fmla="*/ 5 h 54"/>
                  <a:gd name="T86" fmla="*/ 17 w 85"/>
                  <a:gd name="T87" fmla="*/ 0 h 54"/>
                  <a:gd name="T88" fmla="*/ 42 w 85"/>
                  <a:gd name="T89" fmla="*/ 0 h 54"/>
                  <a:gd name="T90" fmla="*/ 42 w 85"/>
                  <a:gd name="T91"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5" h="54">
                    <a:moveTo>
                      <a:pt x="80" y="49"/>
                    </a:moveTo>
                    <a:cubicBezTo>
                      <a:pt x="80" y="17"/>
                      <a:pt x="80" y="17"/>
                      <a:pt x="80" y="17"/>
                    </a:cubicBezTo>
                    <a:cubicBezTo>
                      <a:pt x="80" y="14"/>
                      <a:pt x="79" y="10"/>
                      <a:pt x="76" y="8"/>
                    </a:cubicBezTo>
                    <a:cubicBezTo>
                      <a:pt x="74" y="6"/>
                      <a:pt x="71" y="4"/>
                      <a:pt x="68" y="4"/>
                    </a:cubicBezTo>
                    <a:cubicBezTo>
                      <a:pt x="42" y="4"/>
                      <a:pt x="42" y="4"/>
                      <a:pt x="42" y="4"/>
                    </a:cubicBezTo>
                    <a:cubicBezTo>
                      <a:pt x="42" y="0"/>
                      <a:pt x="42" y="0"/>
                      <a:pt x="42" y="0"/>
                    </a:cubicBezTo>
                    <a:cubicBezTo>
                      <a:pt x="68" y="0"/>
                      <a:pt x="68" y="0"/>
                      <a:pt x="68" y="0"/>
                    </a:cubicBezTo>
                    <a:cubicBezTo>
                      <a:pt x="72" y="0"/>
                      <a:pt x="77" y="2"/>
                      <a:pt x="80" y="5"/>
                    </a:cubicBezTo>
                    <a:cubicBezTo>
                      <a:pt x="83" y="8"/>
                      <a:pt x="85" y="12"/>
                      <a:pt x="85" y="17"/>
                    </a:cubicBezTo>
                    <a:cubicBezTo>
                      <a:pt x="85" y="51"/>
                      <a:pt x="85" y="51"/>
                      <a:pt x="85" y="51"/>
                    </a:cubicBezTo>
                    <a:cubicBezTo>
                      <a:pt x="85" y="53"/>
                      <a:pt x="84" y="54"/>
                      <a:pt x="82" y="54"/>
                    </a:cubicBezTo>
                    <a:cubicBezTo>
                      <a:pt x="70" y="54"/>
                      <a:pt x="70" y="54"/>
                      <a:pt x="70" y="54"/>
                    </a:cubicBezTo>
                    <a:cubicBezTo>
                      <a:pt x="69" y="54"/>
                      <a:pt x="68" y="53"/>
                      <a:pt x="68" y="51"/>
                    </a:cubicBezTo>
                    <a:cubicBezTo>
                      <a:pt x="68" y="17"/>
                      <a:pt x="68" y="17"/>
                      <a:pt x="68" y="17"/>
                    </a:cubicBezTo>
                    <a:cubicBezTo>
                      <a:pt x="68" y="17"/>
                      <a:pt x="68" y="17"/>
                      <a:pt x="68" y="16"/>
                    </a:cubicBezTo>
                    <a:cubicBezTo>
                      <a:pt x="68" y="16"/>
                      <a:pt x="68" y="16"/>
                      <a:pt x="68" y="16"/>
                    </a:cubicBezTo>
                    <a:cubicBezTo>
                      <a:pt x="42" y="16"/>
                      <a:pt x="42" y="16"/>
                      <a:pt x="42" y="16"/>
                    </a:cubicBezTo>
                    <a:cubicBezTo>
                      <a:pt x="42" y="11"/>
                      <a:pt x="42" y="11"/>
                      <a:pt x="42" y="11"/>
                    </a:cubicBezTo>
                    <a:cubicBezTo>
                      <a:pt x="68" y="11"/>
                      <a:pt x="68" y="11"/>
                      <a:pt x="68" y="11"/>
                    </a:cubicBezTo>
                    <a:cubicBezTo>
                      <a:pt x="69" y="11"/>
                      <a:pt x="70" y="12"/>
                      <a:pt x="71" y="13"/>
                    </a:cubicBezTo>
                    <a:cubicBezTo>
                      <a:pt x="72" y="14"/>
                      <a:pt x="73" y="16"/>
                      <a:pt x="73" y="17"/>
                    </a:cubicBezTo>
                    <a:cubicBezTo>
                      <a:pt x="73" y="49"/>
                      <a:pt x="73" y="49"/>
                      <a:pt x="73" y="49"/>
                    </a:cubicBezTo>
                    <a:lnTo>
                      <a:pt x="80" y="49"/>
                    </a:lnTo>
                    <a:close/>
                    <a:moveTo>
                      <a:pt x="42" y="4"/>
                    </a:moveTo>
                    <a:cubicBezTo>
                      <a:pt x="17" y="4"/>
                      <a:pt x="17" y="4"/>
                      <a:pt x="17" y="4"/>
                    </a:cubicBezTo>
                    <a:cubicBezTo>
                      <a:pt x="14" y="4"/>
                      <a:pt x="11" y="6"/>
                      <a:pt x="9" y="8"/>
                    </a:cubicBezTo>
                    <a:cubicBezTo>
                      <a:pt x="6" y="10"/>
                      <a:pt x="5" y="14"/>
                      <a:pt x="5" y="17"/>
                    </a:cubicBezTo>
                    <a:cubicBezTo>
                      <a:pt x="5" y="34"/>
                      <a:pt x="5" y="34"/>
                      <a:pt x="5" y="34"/>
                    </a:cubicBezTo>
                    <a:cubicBezTo>
                      <a:pt x="12" y="34"/>
                      <a:pt x="12" y="34"/>
                      <a:pt x="12" y="34"/>
                    </a:cubicBezTo>
                    <a:cubicBezTo>
                      <a:pt x="12" y="17"/>
                      <a:pt x="12" y="17"/>
                      <a:pt x="12" y="17"/>
                    </a:cubicBezTo>
                    <a:cubicBezTo>
                      <a:pt x="12" y="16"/>
                      <a:pt x="13" y="14"/>
                      <a:pt x="13" y="13"/>
                    </a:cubicBezTo>
                    <a:cubicBezTo>
                      <a:pt x="14" y="12"/>
                      <a:pt x="16" y="11"/>
                      <a:pt x="17" y="11"/>
                    </a:cubicBezTo>
                    <a:cubicBezTo>
                      <a:pt x="42" y="11"/>
                      <a:pt x="42" y="11"/>
                      <a:pt x="42" y="11"/>
                    </a:cubicBezTo>
                    <a:cubicBezTo>
                      <a:pt x="42" y="16"/>
                      <a:pt x="42" y="16"/>
                      <a:pt x="42" y="16"/>
                    </a:cubicBezTo>
                    <a:cubicBezTo>
                      <a:pt x="17" y="16"/>
                      <a:pt x="17" y="16"/>
                      <a:pt x="17" y="16"/>
                    </a:cubicBezTo>
                    <a:cubicBezTo>
                      <a:pt x="17" y="16"/>
                      <a:pt x="17" y="16"/>
                      <a:pt x="17" y="16"/>
                    </a:cubicBezTo>
                    <a:cubicBezTo>
                      <a:pt x="17" y="17"/>
                      <a:pt x="17" y="17"/>
                      <a:pt x="17" y="17"/>
                    </a:cubicBezTo>
                    <a:cubicBezTo>
                      <a:pt x="17" y="37"/>
                      <a:pt x="17" y="37"/>
                      <a:pt x="17" y="37"/>
                    </a:cubicBezTo>
                    <a:cubicBezTo>
                      <a:pt x="17" y="38"/>
                      <a:pt x="16" y="39"/>
                      <a:pt x="14" y="39"/>
                    </a:cubicBezTo>
                    <a:cubicBezTo>
                      <a:pt x="2" y="39"/>
                      <a:pt x="2" y="39"/>
                      <a:pt x="2" y="39"/>
                    </a:cubicBezTo>
                    <a:cubicBezTo>
                      <a:pt x="1" y="39"/>
                      <a:pt x="0" y="38"/>
                      <a:pt x="0" y="37"/>
                    </a:cubicBezTo>
                    <a:cubicBezTo>
                      <a:pt x="0" y="17"/>
                      <a:pt x="0" y="17"/>
                      <a:pt x="0" y="17"/>
                    </a:cubicBezTo>
                    <a:cubicBezTo>
                      <a:pt x="0" y="12"/>
                      <a:pt x="2" y="8"/>
                      <a:pt x="5" y="5"/>
                    </a:cubicBezTo>
                    <a:cubicBezTo>
                      <a:pt x="8" y="2"/>
                      <a:pt x="13" y="0"/>
                      <a:pt x="17" y="0"/>
                    </a:cubicBezTo>
                    <a:cubicBezTo>
                      <a:pt x="42" y="0"/>
                      <a:pt x="42" y="0"/>
                      <a:pt x="42" y="0"/>
                    </a:cubicBezTo>
                    <a:lnTo>
                      <a:pt x="4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3" name="Freeform 205"/>
              <p:cNvSpPr>
                <a:spLocks noEditPoints="1"/>
              </p:cNvSpPr>
              <p:nvPr/>
            </p:nvSpPr>
            <p:spPr bwMode="auto">
              <a:xfrm>
                <a:off x="9993328" y="1265246"/>
                <a:ext cx="90488" cy="103188"/>
              </a:xfrm>
              <a:custGeom>
                <a:avLst/>
                <a:gdLst>
                  <a:gd name="T0" fmla="*/ 26 w 40"/>
                  <a:gd name="T1" fmla="*/ 6 h 45"/>
                  <a:gd name="T2" fmla="*/ 21 w 40"/>
                  <a:gd name="T3" fmla="*/ 11 h 45"/>
                  <a:gd name="T4" fmla="*/ 20 w 40"/>
                  <a:gd name="T5" fmla="*/ 12 h 45"/>
                  <a:gd name="T6" fmla="*/ 20 w 40"/>
                  <a:gd name="T7" fmla="*/ 6 h 45"/>
                  <a:gd name="T8" fmla="*/ 23 w 40"/>
                  <a:gd name="T9" fmla="*/ 2 h 45"/>
                  <a:gd name="T10" fmla="*/ 23 w 40"/>
                  <a:gd name="T11" fmla="*/ 2 h 45"/>
                  <a:gd name="T12" fmla="*/ 26 w 40"/>
                  <a:gd name="T13" fmla="*/ 0 h 45"/>
                  <a:gd name="T14" fmla="*/ 28 w 40"/>
                  <a:gd name="T15" fmla="*/ 1 h 45"/>
                  <a:gd name="T16" fmla="*/ 28 w 40"/>
                  <a:gd name="T17" fmla="*/ 1 h 45"/>
                  <a:gd name="T18" fmla="*/ 30 w 40"/>
                  <a:gd name="T19" fmla="*/ 2 h 45"/>
                  <a:gd name="T20" fmla="*/ 38 w 40"/>
                  <a:gd name="T21" fmla="*/ 14 h 45"/>
                  <a:gd name="T22" fmla="*/ 36 w 40"/>
                  <a:gd name="T23" fmla="*/ 30 h 45"/>
                  <a:gd name="T24" fmla="*/ 36 w 40"/>
                  <a:gd name="T25" fmla="*/ 30 h 45"/>
                  <a:gd name="T26" fmla="*/ 25 w 40"/>
                  <a:gd name="T27" fmla="*/ 43 h 45"/>
                  <a:gd name="T28" fmla="*/ 20 w 40"/>
                  <a:gd name="T29" fmla="*/ 44 h 45"/>
                  <a:gd name="T30" fmla="*/ 20 w 40"/>
                  <a:gd name="T31" fmla="*/ 40 h 45"/>
                  <a:gd name="T32" fmla="*/ 23 w 40"/>
                  <a:gd name="T33" fmla="*/ 38 h 45"/>
                  <a:gd name="T34" fmla="*/ 32 w 40"/>
                  <a:gd name="T35" fmla="*/ 28 h 45"/>
                  <a:gd name="T36" fmla="*/ 32 w 40"/>
                  <a:gd name="T37" fmla="*/ 28 h 45"/>
                  <a:gd name="T38" fmla="*/ 32 w 40"/>
                  <a:gd name="T39" fmla="*/ 28 h 45"/>
                  <a:gd name="T40" fmla="*/ 34 w 40"/>
                  <a:gd name="T41" fmla="*/ 15 h 45"/>
                  <a:gd name="T42" fmla="*/ 27 w 40"/>
                  <a:gd name="T43" fmla="*/ 6 h 45"/>
                  <a:gd name="T44" fmla="*/ 26 w 40"/>
                  <a:gd name="T45" fmla="*/ 6 h 45"/>
                  <a:gd name="T46" fmla="*/ 20 w 40"/>
                  <a:gd name="T47" fmla="*/ 12 h 45"/>
                  <a:gd name="T48" fmla="*/ 12 w 40"/>
                  <a:gd name="T49" fmla="*/ 16 h 45"/>
                  <a:gd name="T50" fmla="*/ 9 w 40"/>
                  <a:gd name="T51" fmla="*/ 17 h 45"/>
                  <a:gd name="T52" fmla="*/ 7 w 40"/>
                  <a:gd name="T53" fmla="*/ 17 h 45"/>
                  <a:gd name="T54" fmla="*/ 6 w 40"/>
                  <a:gd name="T55" fmla="*/ 30 h 45"/>
                  <a:gd name="T56" fmla="*/ 12 w 40"/>
                  <a:gd name="T57" fmla="*/ 39 h 45"/>
                  <a:gd name="T58" fmla="*/ 12 w 40"/>
                  <a:gd name="T59" fmla="*/ 39 h 45"/>
                  <a:gd name="T60" fmla="*/ 20 w 40"/>
                  <a:gd name="T61" fmla="*/ 40 h 45"/>
                  <a:gd name="T62" fmla="*/ 20 w 40"/>
                  <a:gd name="T63" fmla="*/ 44 h 45"/>
                  <a:gd name="T64" fmla="*/ 10 w 40"/>
                  <a:gd name="T65" fmla="*/ 43 h 45"/>
                  <a:gd name="T66" fmla="*/ 10 w 40"/>
                  <a:gd name="T67" fmla="*/ 43 h 45"/>
                  <a:gd name="T68" fmla="*/ 1 w 40"/>
                  <a:gd name="T69" fmla="*/ 31 h 45"/>
                  <a:gd name="T70" fmla="*/ 3 w 40"/>
                  <a:gd name="T71" fmla="*/ 15 h 45"/>
                  <a:gd name="T72" fmla="*/ 3 w 40"/>
                  <a:gd name="T73" fmla="*/ 15 h 45"/>
                  <a:gd name="T74" fmla="*/ 3 w 40"/>
                  <a:gd name="T75" fmla="*/ 15 h 45"/>
                  <a:gd name="T76" fmla="*/ 3 w 40"/>
                  <a:gd name="T77" fmla="*/ 14 h 45"/>
                  <a:gd name="T78" fmla="*/ 3 w 40"/>
                  <a:gd name="T79" fmla="*/ 14 h 45"/>
                  <a:gd name="T80" fmla="*/ 3 w 40"/>
                  <a:gd name="T81" fmla="*/ 14 h 45"/>
                  <a:gd name="T82" fmla="*/ 5 w 40"/>
                  <a:gd name="T83" fmla="*/ 13 h 45"/>
                  <a:gd name="T84" fmla="*/ 8 w 40"/>
                  <a:gd name="T85" fmla="*/ 12 h 45"/>
                  <a:gd name="T86" fmla="*/ 10 w 40"/>
                  <a:gd name="T87" fmla="*/ 12 h 45"/>
                  <a:gd name="T88" fmla="*/ 18 w 40"/>
                  <a:gd name="T89" fmla="*/ 7 h 45"/>
                  <a:gd name="T90" fmla="*/ 20 w 40"/>
                  <a:gd name="T91" fmla="*/ 6 h 45"/>
                  <a:gd name="T92" fmla="*/ 20 w 40"/>
                  <a:gd name="T93"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 h="45">
                    <a:moveTo>
                      <a:pt x="26" y="6"/>
                    </a:moveTo>
                    <a:cubicBezTo>
                      <a:pt x="25" y="8"/>
                      <a:pt x="23" y="10"/>
                      <a:pt x="21" y="11"/>
                    </a:cubicBezTo>
                    <a:cubicBezTo>
                      <a:pt x="20" y="12"/>
                      <a:pt x="20" y="12"/>
                      <a:pt x="20" y="12"/>
                    </a:cubicBezTo>
                    <a:cubicBezTo>
                      <a:pt x="20" y="6"/>
                      <a:pt x="20" y="6"/>
                      <a:pt x="20" y="6"/>
                    </a:cubicBezTo>
                    <a:cubicBezTo>
                      <a:pt x="21" y="4"/>
                      <a:pt x="22" y="3"/>
                      <a:pt x="23" y="2"/>
                    </a:cubicBezTo>
                    <a:cubicBezTo>
                      <a:pt x="23" y="2"/>
                      <a:pt x="23" y="2"/>
                      <a:pt x="23" y="2"/>
                    </a:cubicBezTo>
                    <a:cubicBezTo>
                      <a:pt x="24" y="1"/>
                      <a:pt x="25" y="0"/>
                      <a:pt x="26" y="0"/>
                    </a:cubicBezTo>
                    <a:cubicBezTo>
                      <a:pt x="26" y="1"/>
                      <a:pt x="27" y="1"/>
                      <a:pt x="28" y="1"/>
                    </a:cubicBezTo>
                    <a:cubicBezTo>
                      <a:pt x="28" y="1"/>
                      <a:pt x="28" y="1"/>
                      <a:pt x="28" y="1"/>
                    </a:cubicBezTo>
                    <a:cubicBezTo>
                      <a:pt x="28" y="1"/>
                      <a:pt x="29" y="1"/>
                      <a:pt x="30" y="2"/>
                    </a:cubicBezTo>
                    <a:cubicBezTo>
                      <a:pt x="34" y="4"/>
                      <a:pt x="37" y="8"/>
                      <a:pt x="38" y="14"/>
                    </a:cubicBezTo>
                    <a:cubicBezTo>
                      <a:pt x="40" y="19"/>
                      <a:pt x="39" y="25"/>
                      <a:pt x="36" y="30"/>
                    </a:cubicBezTo>
                    <a:cubicBezTo>
                      <a:pt x="36" y="30"/>
                      <a:pt x="36" y="30"/>
                      <a:pt x="36" y="30"/>
                    </a:cubicBezTo>
                    <a:cubicBezTo>
                      <a:pt x="34" y="36"/>
                      <a:pt x="29" y="40"/>
                      <a:pt x="25" y="43"/>
                    </a:cubicBezTo>
                    <a:cubicBezTo>
                      <a:pt x="23" y="43"/>
                      <a:pt x="21" y="44"/>
                      <a:pt x="20" y="44"/>
                    </a:cubicBezTo>
                    <a:cubicBezTo>
                      <a:pt x="20" y="40"/>
                      <a:pt x="20" y="40"/>
                      <a:pt x="20" y="40"/>
                    </a:cubicBezTo>
                    <a:cubicBezTo>
                      <a:pt x="21" y="39"/>
                      <a:pt x="22" y="39"/>
                      <a:pt x="23" y="38"/>
                    </a:cubicBezTo>
                    <a:cubicBezTo>
                      <a:pt x="26" y="36"/>
                      <a:pt x="30" y="33"/>
                      <a:pt x="32" y="28"/>
                    </a:cubicBezTo>
                    <a:cubicBezTo>
                      <a:pt x="32" y="28"/>
                      <a:pt x="32" y="28"/>
                      <a:pt x="32" y="28"/>
                    </a:cubicBezTo>
                    <a:cubicBezTo>
                      <a:pt x="32" y="28"/>
                      <a:pt x="32" y="28"/>
                      <a:pt x="32" y="28"/>
                    </a:cubicBezTo>
                    <a:cubicBezTo>
                      <a:pt x="34" y="24"/>
                      <a:pt x="35" y="19"/>
                      <a:pt x="34" y="15"/>
                    </a:cubicBezTo>
                    <a:cubicBezTo>
                      <a:pt x="33" y="11"/>
                      <a:pt x="31" y="8"/>
                      <a:pt x="27" y="6"/>
                    </a:cubicBezTo>
                    <a:cubicBezTo>
                      <a:pt x="27" y="6"/>
                      <a:pt x="27" y="6"/>
                      <a:pt x="26" y="6"/>
                    </a:cubicBezTo>
                    <a:close/>
                    <a:moveTo>
                      <a:pt x="20" y="12"/>
                    </a:moveTo>
                    <a:cubicBezTo>
                      <a:pt x="17" y="14"/>
                      <a:pt x="15" y="15"/>
                      <a:pt x="12" y="16"/>
                    </a:cubicBezTo>
                    <a:cubicBezTo>
                      <a:pt x="11" y="16"/>
                      <a:pt x="10" y="17"/>
                      <a:pt x="9" y="17"/>
                    </a:cubicBezTo>
                    <a:cubicBezTo>
                      <a:pt x="8" y="17"/>
                      <a:pt x="8" y="17"/>
                      <a:pt x="7" y="17"/>
                    </a:cubicBezTo>
                    <a:cubicBezTo>
                      <a:pt x="5" y="22"/>
                      <a:pt x="5" y="26"/>
                      <a:pt x="6" y="30"/>
                    </a:cubicBezTo>
                    <a:cubicBezTo>
                      <a:pt x="7" y="34"/>
                      <a:pt x="9" y="37"/>
                      <a:pt x="12" y="39"/>
                    </a:cubicBezTo>
                    <a:cubicBezTo>
                      <a:pt x="12" y="39"/>
                      <a:pt x="12" y="39"/>
                      <a:pt x="12" y="39"/>
                    </a:cubicBezTo>
                    <a:cubicBezTo>
                      <a:pt x="14" y="40"/>
                      <a:pt x="17" y="40"/>
                      <a:pt x="20" y="40"/>
                    </a:cubicBezTo>
                    <a:cubicBezTo>
                      <a:pt x="20" y="44"/>
                      <a:pt x="20" y="44"/>
                      <a:pt x="20" y="44"/>
                    </a:cubicBezTo>
                    <a:cubicBezTo>
                      <a:pt x="16" y="45"/>
                      <a:pt x="13" y="45"/>
                      <a:pt x="10" y="43"/>
                    </a:cubicBezTo>
                    <a:cubicBezTo>
                      <a:pt x="10" y="43"/>
                      <a:pt x="10" y="43"/>
                      <a:pt x="10" y="43"/>
                    </a:cubicBezTo>
                    <a:cubicBezTo>
                      <a:pt x="5" y="41"/>
                      <a:pt x="2" y="37"/>
                      <a:pt x="1" y="31"/>
                    </a:cubicBezTo>
                    <a:cubicBezTo>
                      <a:pt x="0" y="26"/>
                      <a:pt x="0" y="20"/>
                      <a:pt x="3" y="15"/>
                    </a:cubicBezTo>
                    <a:cubicBezTo>
                      <a:pt x="3" y="15"/>
                      <a:pt x="3" y="15"/>
                      <a:pt x="3" y="15"/>
                    </a:cubicBezTo>
                    <a:cubicBezTo>
                      <a:pt x="3" y="15"/>
                      <a:pt x="3" y="15"/>
                      <a:pt x="3" y="15"/>
                    </a:cubicBezTo>
                    <a:cubicBezTo>
                      <a:pt x="3" y="14"/>
                      <a:pt x="3" y="14"/>
                      <a:pt x="3" y="14"/>
                    </a:cubicBezTo>
                    <a:cubicBezTo>
                      <a:pt x="3" y="14"/>
                      <a:pt x="3" y="14"/>
                      <a:pt x="3" y="14"/>
                    </a:cubicBezTo>
                    <a:cubicBezTo>
                      <a:pt x="3" y="14"/>
                      <a:pt x="3" y="14"/>
                      <a:pt x="3" y="14"/>
                    </a:cubicBezTo>
                    <a:cubicBezTo>
                      <a:pt x="4" y="14"/>
                      <a:pt x="4" y="13"/>
                      <a:pt x="5" y="13"/>
                    </a:cubicBezTo>
                    <a:cubicBezTo>
                      <a:pt x="6" y="13"/>
                      <a:pt x="7" y="13"/>
                      <a:pt x="8" y="12"/>
                    </a:cubicBezTo>
                    <a:cubicBezTo>
                      <a:pt x="9" y="12"/>
                      <a:pt x="9" y="12"/>
                      <a:pt x="10" y="12"/>
                    </a:cubicBezTo>
                    <a:cubicBezTo>
                      <a:pt x="13" y="11"/>
                      <a:pt x="15" y="9"/>
                      <a:pt x="18" y="7"/>
                    </a:cubicBezTo>
                    <a:cubicBezTo>
                      <a:pt x="18" y="7"/>
                      <a:pt x="19" y="6"/>
                      <a:pt x="20" y="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4" name="Freeform 206"/>
              <p:cNvSpPr>
                <a:spLocks noEditPoints="1"/>
              </p:cNvSpPr>
              <p:nvPr/>
            </p:nvSpPr>
            <p:spPr bwMode="auto">
              <a:xfrm>
                <a:off x="9886966" y="1155707"/>
                <a:ext cx="171451" cy="144464"/>
              </a:xfrm>
              <a:custGeom>
                <a:avLst/>
                <a:gdLst>
                  <a:gd name="T0" fmla="*/ 38 w 76"/>
                  <a:gd name="T1" fmla="*/ 58 h 64"/>
                  <a:gd name="T2" fmla="*/ 41 w 76"/>
                  <a:gd name="T3" fmla="*/ 59 h 64"/>
                  <a:gd name="T4" fmla="*/ 55 w 76"/>
                  <a:gd name="T5" fmla="*/ 57 h 64"/>
                  <a:gd name="T6" fmla="*/ 55 w 76"/>
                  <a:gd name="T7" fmla="*/ 57 h 64"/>
                  <a:gd name="T8" fmla="*/ 55 w 76"/>
                  <a:gd name="T9" fmla="*/ 57 h 64"/>
                  <a:gd name="T10" fmla="*/ 56 w 76"/>
                  <a:gd name="T11" fmla="*/ 57 h 64"/>
                  <a:gd name="T12" fmla="*/ 61 w 76"/>
                  <a:gd name="T13" fmla="*/ 54 h 64"/>
                  <a:gd name="T14" fmla="*/ 61 w 76"/>
                  <a:gd name="T15" fmla="*/ 54 h 64"/>
                  <a:gd name="T16" fmla="*/ 66 w 76"/>
                  <a:gd name="T17" fmla="*/ 50 h 64"/>
                  <a:gd name="T18" fmla="*/ 67 w 76"/>
                  <a:gd name="T19" fmla="*/ 48 h 64"/>
                  <a:gd name="T20" fmla="*/ 68 w 76"/>
                  <a:gd name="T21" fmla="*/ 46 h 64"/>
                  <a:gd name="T22" fmla="*/ 68 w 76"/>
                  <a:gd name="T23" fmla="*/ 46 h 64"/>
                  <a:gd name="T24" fmla="*/ 68 w 76"/>
                  <a:gd name="T25" fmla="*/ 46 h 64"/>
                  <a:gd name="T26" fmla="*/ 67 w 76"/>
                  <a:gd name="T27" fmla="*/ 26 h 64"/>
                  <a:gd name="T28" fmla="*/ 49 w 76"/>
                  <a:gd name="T29" fmla="*/ 9 h 64"/>
                  <a:gd name="T30" fmla="*/ 49 w 76"/>
                  <a:gd name="T31" fmla="*/ 9 h 64"/>
                  <a:gd name="T32" fmla="*/ 38 w 76"/>
                  <a:gd name="T33" fmla="*/ 6 h 64"/>
                  <a:gd name="T34" fmla="*/ 38 w 76"/>
                  <a:gd name="T35" fmla="*/ 1 h 64"/>
                  <a:gd name="T36" fmla="*/ 51 w 76"/>
                  <a:gd name="T37" fmla="*/ 5 h 64"/>
                  <a:gd name="T38" fmla="*/ 51 w 76"/>
                  <a:gd name="T39" fmla="*/ 5 h 64"/>
                  <a:gd name="T40" fmla="*/ 71 w 76"/>
                  <a:gd name="T41" fmla="*/ 24 h 64"/>
                  <a:gd name="T42" fmla="*/ 73 w 76"/>
                  <a:gd name="T43" fmla="*/ 48 h 64"/>
                  <a:gd name="T44" fmla="*/ 73 w 76"/>
                  <a:gd name="T45" fmla="*/ 48 h 64"/>
                  <a:gd name="T46" fmla="*/ 71 w 76"/>
                  <a:gd name="T47" fmla="*/ 51 h 64"/>
                  <a:gd name="T48" fmla="*/ 69 w 76"/>
                  <a:gd name="T49" fmla="*/ 53 h 64"/>
                  <a:gd name="T50" fmla="*/ 64 w 76"/>
                  <a:gd name="T51" fmla="*/ 58 h 64"/>
                  <a:gd name="T52" fmla="*/ 64 w 76"/>
                  <a:gd name="T53" fmla="*/ 58 h 64"/>
                  <a:gd name="T54" fmla="*/ 57 w 76"/>
                  <a:gd name="T55" fmla="*/ 61 h 64"/>
                  <a:gd name="T56" fmla="*/ 56 w 76"/>
                  <a:gd name="T57" fmla="*/ 62 h 64"/>
                  <a:gd name="T58" fmla="*/ 56 w 76"/>
                  <a:gd name="T59" fmla="*/ 62 h 64"/>
                  <a:gd name="T60" fmla="*/ 56 w 76"/>
                  <a:gd name="T61" fmla="*/ 62 h 64"/>
                  <a:gd name="T62" fmla="*/ 56 w 76"/>
                  <a:gd name="T63" fmla="*/ 62 h 64"/>
                  <a:gd name="T64" fmla="*/ 41 w 76"/>
                  <a:gd name="T65" fmla="*/ 63 h 64"/>
                  <a:gd name="T66" fmla="*/ 38 w 76"/>
                  <a:gd name="T67" fmla="*/ 63 h 64"/>
                  <a:gd name="T68" fmla="*/ 38 w 76"/>
                  <a:gd name="T69" fmla="*/ 58 h 64"/>
                  <a:gd name="T70" fmla="*/ 28 w 76"/>
                  <a:gd name="T71" fmla="*/ 55 h 64"/>
                  <a:gd name="T72" fmla="*/ 38 w 76"/>
                  <a:gd name="T73" fmla="*/ 58 h 64"/>
                  <a:gd name="T74" fmla="*/ 38 w 76"/>
                  <a:gd name="T75" fmla="*/ 63 h 64"/>
                  <a:gd name="T76" fmla="*/ 26 w 76"/>
                  <a:gd name="T77" fmla="*/ 59 h 64"/>
                  <a:gd name="T78" fmla="*/ 26 w 76"/>
                  <a:gd name="T79" fmla="*/ 59 h 64"/>
                  <a:gd name="T80" fmla="*/ 5 w 76"/>
                  <a:gd name="T81" fmla="*/ 40 h 64"/>
                  <a:gd name="T82" fmla="*/ 4 w 76"/>
                  <a:gd name="T83" fmla="*/ 16 h 64"/>
                  <a:gd name="T84" fmla="*/ 4 w 76"/>
                  <a:gd name="T85" fmla="*/ 16 h 64"/>
                  <a:gd name="T86" fmla="*/ 10 w 76"/>
                  <a:gd name="T87" fmla="*/ 8 h 64"/>
                  <a:gd name="T88" fmla="*/ 19 w 76"/>
                  <a:gd name="T89" fmla="*/ 3 h 64"/>
                  <a:gd name="T90" fmla="*/ 35 w 76"/>
                  <a:gd name="T91" fmla="*/ 1 h 64"/>
                  <a:gd name="T92" fmla="*/ 38 w 76"/>
                  <a:gd name="T93" fmla="*/ 1 h 64"/>
                  <a:gd name="T94" fmla="*/ 38 w 76"/>
                  <a:gd name="T95" fmla="*/ 6 h 64"/>
                  <a:gd name="T96" fmla="*/ 34 w 76"/>
                  <a:gd name="T97" fmla="*/ 5 h 64"/>
                  <a:gd name="T98" fmla="*/ 21 w 76"/>
                  <a:gd name="T99" fmla="*/ 7 h 64"/>
                  <a:gd name="T100" fmla="*/ 13 w 76"/>
                  <a:gd name="T101" fmla="*/ 11 h 64"/>
                  <a:gd name="T102" fmla="*/ 8 w 76"/>
                  <a:gd name="T103" fmla="*/ 18 h 64"/>
                  <a:gd name="T104" fmla="*/ 8 w 76"/>
                  <a:gd name="T105" fmla="*/ 18 h 64"/>
                  <a:gd name="T106" fmla="*/ 9 w 76"/>
                  <a:gd name="T107" fmla="*/ 38 h 64"/>
                  <a:gd name="T108" fmla="*/ 28 w 76"/>
                  <a:gd name="T109" fmla="*/ 55 h 64"/>
                  <a:gd name="T110" fmla="*/ 28 w 76"/>
                  <a:gd name="T111"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64">
                    <a:moveTo>
                      <a:pt x="38" y="58"/>
                    </a:moveTo>
                    <a:cubicBezTo>
                      <a:pt x="39" y="58"/>
                      <a:pt x="40" y="58"/>
                      <a:pt x="41" y="59"/>
                    </a:cubicBezTo>
                    <a:cubicBezTo>
                      <a:pt x="46" y="59"/>
                      <a:pt x="51" y="59"/>
                      <a:pt x="55" y="57"/>
                    </a:cubicBezTo>
                    <a:cubicBezTo>
                      <a:pt x="55" y="57"/>
                      <a:pt x="55" y="57"/>
                      <a:pt x="55" y="57"/>
                    </a:cubicBezTo>
                    <a:cubicBezTo>
                      <a:pt x="55" y="57"/>
                      <a:pt x="55" y="57"/>
                      <a:pt x="55" y="57"/>
                    </a:cubicBezTo>
                    <a:cubicBezTo>
                      <a:pt x="55" y="57"/>
                      <a:pt x="56" y="57"/>
                      <a:pt x="56" y="57"/>
                    </a:cubicBezTo>
                    <a:cubicBezTo>
                      <a:pt x="58" y="56"/>
                      <a:pt x="60" y="55"/>
                      <a:pt x="61" y="54"/>
                    </a:cubicBezTo>
                    <a:cubicBezTo>
                      <a:pt x="61" y="54"/>
                      <a:pt x="61" y="54"/>
                      <a:pt x="61" y="54"/>
                    </a:cubicBezTo>
                    <a:cubicBezTo>
                      <a:pt x="63" y="53"/>
                      <a:pt x="64" y="52"/>
                      <a:pt x="66" y="50"/>
                    </a:cubicBezTo>
                    <a:cubicBezTo>
                      <a:pt x="66" y="50"/>
                      <a:pt x="67" y="49"/>
                      <a:pt x="67" y="48"/>
                    </a:cubicBezTo>
                    <a:cubicBezTo>
                      <a:pt x="68" y="48"/>
                      <a:pt x="68" y="47"/>
                      <a:pt x="68" y="46"/>
                    </a:cubicBezTo>
                    <a:cubicBezTo>
                      <a:pt x="68" y="46"/>
                      <a:pt x="68" y="46"/>
                      <a:pt x="68" y="46"/>
                    </a:cubicBezTo>
                    <a:cubicBezTo>
                      <a:pt x="68" y="46"/>
                      <a:pt x="68" y="46"/>
                      <a:pt x="68" y="46"/>
                    </a:cubicBezTo>
                    <a:cubicBezTo>
                      <a:pt x="71" y="40"/>
                      <a:pt x="71" y="33"/>
                      <a:pt x="67" y="26"/>
                    </a:cubicBezTo>
                    <a:cubicBezTo>
                      <a:pt x="64" y="19"/>
                      <a:pt x="57" y="13"/>
                      <a:pt x="49" y="9"/>
                    </a:cubicBezTo>
                    <a:cubicBezTo>
                      <a:pt x="49" y="9"/>
                      <a:pt x="49" y="9"/>
                      <a:pt x="49" y="9"/>
                    </a:cubicBezTo>
                    <a:cubicBezTo>
                      <a:pt x="45" y="8"/>
                      <a:pt x="42" y="6"/>
                      <a:pt x="38" y="6"/>
                    </a:cubicBezTo>
                    <a:cubicBezTo>
                      <a:pt x="38" y="1"/>
                      <a:pt x="38" y="1"/>
                      <a:pt x="38" y="1"/>
                    </a:cubicBezTo>
                    <a:cubicBezTo>
                      <a:pt x="42" y="2"/>
                      <a:pt x="47" y="3"/>
                      <a:pt x="51" y="5"/>
                    </a:cubicBezTo>
                    <a:cubicBezTo>
                      <a:pt x="51" y="5"/>
                      <a:pt x="51" y="5"/>
                      <a:pt x="51" y="5"/>
                    </a:cubicBezTo>
                    <a:cubicBezTo>
                      <a:pt x="60" y="9"/>
                      <a:pt x="68" y="16"/>
                      <a:pt x="71" y="24"/>
                    </a:cubicBezTo>
                    <a:cubicBezTo>
                      <a:pt x="76" y="32"/>
                      <a:pt x="76" y="41"/>
                      <a:pt x="73" y="48"/>
                    </a:cubicBezTo>
                    <a:cubicBezTo>
                      <a:pt x="73" y="48"/>
                      <a:pt x="73" y="48"/>
                      <a:pt x="73" y="48"/>
                    </a:cubicBezTo>
                    <a:cubicBezTo>
                      <a:pt x="72" y="49"/>
                      <a:pt x="72" y="50"/>
                      <a:pt x="71" y="51"/>
                    </a:cubicBezTo>
                    <a:cubicBezTo>
                      <a:pt x="71" y="52"/>
                      <a:pt x="70" y="53"/>
                      <a:pt x="69" y="53"/>
                    </a:cubicBezTo>
                    <a:cubicBezTo>
                      <a:pt x="68" y="55"/>
                      <a:pt x="66" y="57"/>
                      <a:pt x="64" y="58"/>
                    </a:cubicBezTo>
                    <a:cubicBezTo>
                      <a:pt x="64" y="58"/>
                      <a:pt x="64" y="58"/>
                      <a:pt x="64" y="58"/>
                    </a:cubicBezTo>
                    <a:cubicBezTo>
                      <a:pt x="62" y="59"/>
                      <a:pt x="60" y="61"/>
                      <a:pt x="57" y="61"/>
                    </a:cubicBezTo>
                    <a:cubicBezTo>
                      <a:pt x="57" y="62"/>
                      <a:pt x="57" y="62"/>
                      <a:pt x="56" y="62"/>
                    </a:cubicBezTo>
                    <a:cubicBezTo>
                      <a:pt x="56" y="62"/>
                      <a:pt x="56" y="62"/>
                      <a:pt x="56" y="62"/>
                    </a:cubicBezTo>
                    <a:cubicBezTo>
                      <a:pt x="56" y="62"/>
                      <a:pt x="56" y="62"/>
                      <a:pt x="56" y="62"/>
                    </a:cubicBezTo>
                    <a:cubicBezTo>
                      <a:pt x="56" y="62"/>
                      <a:pt x="56" y="62"/>
                      <a:pt x="56" y="62"/>
                    </a:cubicBezTo>
                    <a:cubicBezTo>
                      <a:pt x="52" y="63"/>
                      <a:pt x="46" y="64"/>
                      <a:pt x="41" y="63"/>
                    </a:cubicBezTo>
                    <a:cubicBezTo>
                      <a:pt x="40" y="63"/>
                      <a:pt x="39" y="63"/>
                      <a:pt x="38" y="63"/>
                    </a:cubicBezTo>
                    <a:lnTo>
                      <a:pt x="38" y="58"/>
                    </a:lnTo>
                    <a:close/>
                    <a:moveTo>
                      <a:pt x="28" y="55"/>
                    </a:moveTo>
                    <a:cubicBezTo>
                      <a:pt x="31" y="56"/>
                      <a:pt x="35" y="58"/>
                      <a:pt x="38" y="58"/>
                    </a:cubicBezTo>
                    <a:cubicBezTo>
                      <a:pt x="38" y="63"/>
                      <a:pt x="38" y="63"/>
                      <a:pt x="38" y="63"/>
                    </a:cubicBezTo>
                    <a:cubicBezTo>
                      <a:pt x="34" y="62"/>
                      <a:pt x="30" y="61"/>
                      <a:pt x="26" y="59"/>
                    </a:cubicBezTo>
                    <a:cubicBezTo>
                      <a:pt x="26" y="59"/>
                      <a:pt x="26" y="59"/>
                      <a:pt x="26" y="59"/>
                    </a:cubicBezTo>
                    <a:cubicBezTo>
                      <a:pt x="16" y="55"/>
                      <a:pt x="9" y="48"/>
                      <a:pt x="5" y="40"/>
                    </a:cubicBezTo>
                    <a:cubicBezTo>
                      <a:pt x="1" y="32"/>
                      <a:pt x="0" y="24"/>
                      <a:pt x="4" y="16"/>
                    </a:cubicBezTo>
                    <a:cubicBezTo>
                      <a:pt x="4" y="16"/>
                      <a:pt x="4" y="16"/>
                      <a:pt x="4" y="16"/>
                    </a:cubicBezTo>
                    <a:cubicBezTo>
                      <a:pt x="5" y="13"/>
                      <a:pt x="7" y="10"/>
                      <a:pt x="10" y="8"/>
                    </a:cubicBezTo>
                    <a:cubicBezTo>
                      <a:pt x="13" y="6"/>
                      <a:pt x="16" y="4"/>
                      <a:pt x="19" y="3"/>
                    </a:cubicBezTo>
                    <a:cubicBezTo>
                      <a:pt x="24" y="1"/>
                      <a:pt x="29" y="0"/>
                      <a:pt x="35" y="1"/>
                    </a:cubicBezTo>
                    <a:cubicBezTo>
                      <a:pt x="36" y="1"/>
                      <a:pt x="37" y="1"/>
                      <a:pt x="38" y="1"/>
                    </a:cubicBezTo>
                    <a:cubicBezTo>
                      <a:pt x="38" y="6"/>
                      <a:pt x="38" y="6"/>
                      <a:pt x="38" y="6"/>
                    </a:cubicBezTo>
                    <a:cubicBezTo>
                      <a:pt x="37" y="6"/>
                      <a:pt x="36" y="5"/>
                      <a:pt x="34" y="5"/>
                    </a:cubicBezTo>
                    <a:cubicBezTo>
                      <a:pt x="30" y="5"/>
                      <a:pt x="25" y="6"/>
                      <a:pt x="21" y="7"/>
                    </a:cubicBezTo>
                    <a:cubicBezTo>
                      <a:pt x="18" y="8"/>
                      <a:pt x="15" y="10"/>
                      <a:pt x="13" y="11"/>
                    </a:cubicBezTo>
                    <a:cubicBezTo>
                      <a:pt x="11" y="13"/>
                      <a:pt x="9" y="15"/>
                      <a:pt x="8" y="18"/>
                    </a:cubicBezTo>
                    <a:cubicBezTo>
                      <a:pt x="8" y="18"/>
                      <a:pt x="8" y="18"/>
                      <a:pt x="8" y="18"/>
                    </a:cubicBezTo>
                    <a:cubicBezTo>
                      <a:pt x="5" y="24"/>
                      <a:pt x="6" y="31"/>
                      <a:pt x="9" y="38"/>
                    </a:cubicBezTo>
                    <a:cubicBezTo>
                      <a:pt x="13" y="45"/>
                      <a:pt x="19" y="51"/>
                      <a:pt x="28" y="55"/>
                    </a:cubicBezTo>
                    <a:cubicBezTo>
                      <a:pt x="28" y="55"/>
                      <a:pt x="28" y="55"/>
                      <a:pt x="2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5" name="Freeform 208"/>
              <p:cNvSpPr>
                <a:spLocks noEditPoints="1"/>
              </p:cNvSpPr>
              <p:nvPr/>
            </p:nvSpPr>
            <p:spPr bwMode="auto">
              <a:xfrm>
                <a:off x="10072703" y="1082683"/>
                <a:ext cx="146050" cy="165101"/>
              </a:xfrm>
              <a:custGeom>
                <a:avLst/>
                <a:gdLst>
                  <a:gd name="T0" fmla="*/ 55 w 65"/>
                  <a:gd name="T1" fmla="*/ 47 h 73"/>
                  <a:gd name="T2" fmla="*/ 55 w 65"/>
                  <a:gd name="T3" fmla="*/ 14 h 73"/>
                  <a:gd name="T4" fmla="*/ 63 w 65"/>
                  <a:gd name="T5" fmla="*/ 22 h 73"/>
                  <a:gd name="T6" fmla="*/ 59 w 65"/>
                  <a:gd name="T7" fmla="*/ 49 h 73"/>
                  <a:gd name="T8" fmla="*/ 55 w 65"/>
                  <a:gd name="T9" fmla="*/ 47 h 73"/>
                  <a:gd name="T10" fmla="*/ 55 w 65"/>
                  <a:gd name="T11" fmla="*/ 47 h 73"/>
                  <a:gd name="T12" fmla="*/ 55 w 65"/>
                  <a:gd name="T13" fmla="*/ 14 h 73"/>
                  <a:gd name="T14" fmla="*/ 55 w 65"/>
                  <a:gd name="T15" fmla="*/ 47 h 73"/>
                  <a:gd name="T16" fmla="*/ 55 w 65"/>
                  <a:gd name="T17" fmla="*/ 47 h 73"/>
                  <a:gd name="T18" fmla="*/ 38 w 65"/>
                  <a:gd name="T19" fmla="*/ 5 h 73"/>
                  <a:gd name="T20" fmla="*/ 32 w 65"/>
                  <a:gd name="T21" fmla="*/ 1 h 73"/>
                  <a:gd name="T22" fmla="*/ 48 w 65"/>
                  <a:gd name="T23" fmla="*/ 2 h 73"/>
                  <a:gd name="T24" fmla="*/ 55 w 65"/>
                  <a:gd name="T25" fmla="*/ 7 h 73"/>
                  <a:gd name="T26" fmla="*/ 46 w 65"/>
                  <a:gd name="T27" fmla="*/ 7 h 73"/>
                  <a:gd name="T28" fmla="*/ 46 w 65"/>
                  <a:gd name="T29" fmla="*/ 7 h 73"/>
                  <a:gd name="T30" fmla="*/ 34 w 65"/>
                  <a:gd name="T31" fmla="*/ 67 h 73"/>
                  <a:gd name="T32" fmla="*/ 36 w 65"/>
                  <a:gd name="T33" fmla="*/ 67 h 73"/>
                  <a:gd name="T34" fmla="*/ 47 w 65"/>
                  <a:gd name="T35" fmla="*/ 59 h 73"/>
                  <a:gd name="T36" fmla="*/ 55 w 65"/>
                  <a:gd name="T37" fmla="*/ 47 h 73"/>
                  <a:gd name="T38" fmla="*/ 50 w 65"/>
                  <a:gd name="T39" fmla="*/ 63 h 73"/>
                  <a:gd name="T40" fmla="*/ 37 w 65"/>
                  <a:gd name="T41" fmla="*/ 71 h 73"/>
                  <a:gd name="T42" fmla="*/ 37 w 65"/>
                  <a:gd name="T43" fmla="*/ 71 h 73"/>
                  <a:gd name="T44" fmla="*/ 32 w 65"/>
                  <a:gd name="T45" fmla="*/ 73 h 73"/>
                  <a:gd name="T46" fmla="*/ 32 w 65"/>
                  <a:gd name="T47" fmla="*/ 6 h 73"/>
                  <a:gd name="T48" fmla="*/ 18 w 65"/>
                  <a:gd name="T49" fmla="*/ 14 h 73"/>
                  <a:gd name="T50" fmla="*/ 9 w 65"/>
                  <a:gd name="T51" fmla="*/ 26 h 73"/>
                  <a:gd name="T52" fmla="*/ 18 w 65"/>
                  <a:gd name="T53" fmla="*/ 67 h 73"/>
                  <a:gd name="T54" fmla="*/ 18 w 65"/>
                  <a:gd name="T55" fmla="*/ 67 h 73"/>
                  <a:gd name="T56" fmla="*/ 23 w 65"/>
                  <a:gd name="T57" fmla="*/ 68 h 73"/>
                  <a:gd name="T58" fmla="*/ 32 w 65"/>
                  <a:gd name="T59" fmla="*/ 68 h 73"/>
                  <a:gd name="T60" fmla="*/ 29 w 65"/>
                  <a:gd name="T61" fmla="*/ 73 h 73"/>
                  <a:gd name="T62" fmla="*/ 19 w 65"/>
                  <a:gd name="T63" fmla="*/ 72 h 73"/>
                  <a:gd name="T64" fmla="*/ 16 w 65"/>
                  <a:gd name="T65" fmla="*/ 71 h 73"/>
                  <a:gd name="T66" fmla="*/ 5 w 65"/>
                  <a:gd name="T67" fmla="*/ 24 h 73"/>
                  <a:gd name="T68" fmla="*/ 15 w 65"/>
                  <a:gd name="T69" fmla="*/ 10 h 73"/>
                  <a:gd name="T70" fmla="*/ 32 w 65"/>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73">
                    <a:moveTo>
                      <a:pt x="55" y="47"/>
                    </a:moveTo>
                    <a:cubicBezTo>
                      <a:pt x="55" y="47"/>
                      <a:pt x="55" y="47"/>
                      <a:pt x="55" y="47"/>
                    </a:cubicBezTo>
                    <a:cubicBezTo>
                      <a:pt x="59" y="39"/>
                      <a:pt x="60" y="30"/>
                      <a:pt x="58" y="23"/>
                    </a:cubicBezTo>
                    <a:cubicBezTo>
                      <a:pt x="57" y="20"/>
                      <a:pt x="56" y="17"/>
                      <a:pt x="55" y="14"/>
                    </a:cubicBezTo>
                    <a:cubicBezTo>
                      <a:pt x="55" y="7"/>
                      <a:pt x="55" y="7"/>
                      <a:pt x="55" y="7"/>
                    </a:cubicBezTo>
                    <a:cubicBezTo>
                      <a:pt x="59" y="11"/>
                      <a:pt x="61" y="16"/>
                      <a:pt x="63" y="22"/>
                    </a:cubicBezTo>
                    <a:cubicBezTo>
                      <a:pt x="65" y="30"/>
                      <a:pt x="64" y="40"/>
                      <a:pt x="59" y="49"/>
                    </a:cubicBezTo>
                    <a:cubicBezTo>
                      <a:pt x="59" y="49"/>
                      <a:pt x="59" y="49"/>
                      <a:pt x="59" y="49"/>
                    </a:cubicBezTo>
                    <a:cubicBezTo>
                      <a:pt x="58" y="52"/>
                      <a:pt x="56" y="55"/>
                      <a:pt x="55" y="57"/>
                    </a:cubicBezTo>
                    <a:lnTo>
                      <a:pt x="55" y="47"/>
                    </a:lnTo>
                    <a:close/>
                    <a:moveTo>
                      <a:pt x="55" y="47"/>
                    </a:moveTo>
                    <a:cubicBezTo>
                      <a:pt x="55" y="47"/>
                      <a:pt x="55" y="47"/>
                      <a:pt x="55" y="47"/>
                    </a:cubicBezTo>
                    <a:close/>
                    <a:moveTo>
                      <a:pt x="55" y="7"/>
                    </a:moveTo>
                    <a:cubicBezTo>
                      <a:pt x="55" y="14"/>
                      <a:pt x="55" y="14"/>
                      <a:pt x="55" y="14"/>
                    </a:cubicBezTo>
                    <a:cubicBezTo>
                      <a:pt x="55" y="7"/>
                      <a:pt x="55" y="7"/>
                      <a:pt x="55" y="7"/>
                    </a:cubicBezTo>
                    <a:close/>
                    <a:moveTo>
                      <a:pt x="55" y="47"/>
                    </a:moveTo>
                    <a:cubicBezTo>
                      <a:pt x="55" y="57"/>
                      <a:pt x="55" y="57"/>
                      <a:pt x="55" y="57"/>
                    </a:cubicBezTo>
                    <a:lnTo>
                      <a:pt x="55" y="47"/>
                    </a:lnTo>
                    <a:close/>
                    <a:moveTo>
                      <a:pt x="46" y="7"/>
                    </a:moveTo>
                    <a:cubicBezTo>
                      <a:pt x="44" y="5"/>
                      <a:pt x="41" y="5"/>
                      <a:pt x="38" y="5"/>
                    </a:cubicBezTo>
                    <a:cubicBezTo>
                      <a:pt x="36" y="5"/>
                      <a:pt x="34" y="5"/>
                      <a:pt x="32" y="6"/>
                    </a:cubicBezTo>
                    <a:cubicBezTo>
                      <a:pt x="32" y="1"/>
                      <a:pt x="32" y="1"/>
                      <a:pt x="32" y="1"/>
                    </a:cubicBezTo>
                    <a:cubicBezTo>
                      <a:pt x="34" y="0"/>
                      <a:pt x="36" y="0"/>
                      <a:pt x="38" y="0"/>
                    </a:cubicBezTo>
                    <a:cubicBezTo>
                      <a:pt x="42" y="0"/>
                      <a:pt x="45" y="1"/>
                      <a:pt x="48" y="2"/>
                    </a:cubicBezTo>
                    <a:cubicBezTo>
                      <a:pt x="48" y="2"/>
                      <a:pt x="48" y="2"/>
                      <a:pt x="48" y="2"/>
                    </a:cubicBezTo>
                    <a:cubicBezTo>
                      <a:pt x="51" y="3"/>
                      <a:pt x="53" y="5"/>
                      <a:pt x="55" y="7"/>
                    </a:cubicBezTo>
                    <a:cubicBezTo>
                      <a:pt x="55" y="14"/>
                      <a:pt x="55" y="14"/>
                      <a:pt x="55" y="14"/>
                    </a:cubicBezTo>
                    <a:cubicBezTo>
                      <a:pt x="53" y="11"/>
                      <a:pt x="50" y="8"/>
                      <a:pt x="46" y="7"/>
                    </a:cubicBezTo>
                    <a:cubicBezTo>
                      <a:pt x="46" y="7"/>
                      <a:pt x="46" y="7"/>
                      <a:pt x="46" y="7"/>
                    </a:cubicBezTo>
                    <a:cubicBezTo>
                      <a:pt x="46" y="7"/>
                      <a:pt x="46" y="7"/>
                      <a:pt x="46" y="7"/>
                    </a:cubicBezTo>
                    <a:close/>
                    <a:moveTo>
                      <a:pt x="32" y="68"/>
                    </a:moveTo>
                    <a:cubicBezTo>
                      <a:pt x="33" y="68"/>
                      <a:pt x="34" y="67"/>
                      <a:pt x="34" y="67"/>
                    </a:cubicBezTo>
                    <a:cubicBezTo>
                      <a:pt x="35" y="67"/>
                      <a:pt x="35" y="67"/>
                      <a:pt x="35" y="67"/>
                    </a:cubicBezTo>
                    <a:cubicBezTo>
                      <a:pt x="36" y="67"/>
                      <a:pt x="36" y="67"/>
                      <a:pt x="36" y="67"/>
                    </a:cubicBezTo>
                    <a:cubicBezTo>
                      <a:pt x="36" y="67"/>
                      <a:pt x="36" y="67"/>
                      <a:pt x="36" y="67"/>
                    </a:cubicBezTo>
                    <a:cubicBezTo>
                      <a:pt x="39" y="65"/>
                      <a:pt x="43" y="63"/>
                      <a:pt x="47" y="59"/>
                    </a:cubicBezTo>
                    <a:cubicBezTo>
                      <a:pt x="50" y="56"/>
                      <a:pt x="53" y="52"/>
                      <a:pt x="55" y="47"/>
                    </a:cubicBezTo>
                    <a:cubicBezTo>
                      <a:pt x="55" y="47"/>
                      <a:pt x="55" y="47"/>
                      <a:pt x="55" y="47"/>
                    </a:cubicBezTo>
                    <a:cubicBezTo>
                      <a:pt x="55" y="57"/>
                      <a:pt x="55" y="57"/>
                      <a:pt x="55" y="57"/>
                    </a:cubicBezTo>
                    <a:cubicBezTo>
                      <a:pt x="53" y="59"/>
                      <a:pt x="52" y="61"/>
                      <a:pt x="50" y="63"/>
                    </a:cubicBezTo>
                    <a:cubicBezTo>
                      <a:pt x="46" y="66"/>
                      <a:pt x="42" y="69"/>
                      <a:pt x="37" y="71"/>
                    </a:cubicBezTo>
                    <a:cubicBezTo>
                      <a:pt x="37" y="71"/>
                      <a:pt x="37" y="71"/>
                      <a:pt x="37" y="71"/>
                    </a:cubicBezTo>
                    <a:cubicBezTo>
                      <a:pt x="37" y="71"/>
                      <a:pt x="37" y="71"/>
                      <a:pt x="37" y="71"/>
                    </a:cubicBezTo>
                    <a:cubicBezTo>
                      <a:pt x="37" y="71"/>
                      <a:pt x="37" y="71"/>
                      <a:pt x="37" y="71"/>
                    </a:cubicBezTo>
                    <a:cubicBezTo>
                      <a:pt x="37" y="71"/>
                      <a:pt x="36" y="71"/>
                      <a:pt x="36" y="72"/>
                    </a:cubicBezTo>
                    <a:cubicBezTo>
                      <a:pt x="35" y="72"/>
                      <a:pt x="33" y="72"/>
                      <a:pt x="32" y="73"/>
                    </a:cubicBezTo>
                    <a:lnTo>
                      <a:pt x="32" y="68"/>
                    </a:lnTo>
                    <a:close/>
                    <a:moveTo>
                      <a:pt x="32" y="6"/>
                    </a:moveTo>
                    <a:cubicBezTo>
                      <a:pt x="31" y="6"/>
                      <a:pt x="30" y="6"/>
                      <a:pt x="30" y="6"/>
                    </a:cubicBezTo>
                    <a:cubicBezTo>
                      <a:pt x="26" y="8"/>
                      <a:pt x="22" y="10"/>
                      <a:pt x="18" y="14"/>
                    </a:cubicBezTo>
                    <a:cubicBezTo>
                      <a:pt x="15" y="17"/>
                      <a:pt x="12" y="21"/>
                      <a:pt x="9" y="26"/>
                    </a:cubicBezTo>
                    <a:cubicBezTo>
                      <a:pt x="9" y="26"/>
                      <a:pt x="9" y="26"/>
                      <a:pt x="9" y="26"/>
                    </a:cubicBezTo>
                    <a:cubicBezTo>
                      <a:pt x="5" y="34"/>
                      <a:pt x="4" y="43"/>
                      <a:pt x="6" y="51"/>
                    </a:cubicBezTo>
                    <a:cubicBezTo>
                      <a:pt x="8" y="58"/>
                      <a:pt x="12" y="64"/>
                      <a:pt x="18" y="67"/>
                    </a:cubicBezTo>
                    <a:cubicBezTo>
                      <a:pt x="18" y="67"/>
                      <a:pt x="18" y="67"/>
                      <a:pt x="18" y="67"/>
                    </a:cubicBezTo>
                    <a:cubicBezTo>
                      <a:pt x="18" y="67"/>
                      <a:pt x="18" y="67"/>
                      <a:pt x="18" y="67"/>
                    </a:cubicBezTo>
                    <a:cubicBezTo>
                      <a:pt x="19" y="67"/>
                      <a:pt x="19" y="67"/>
                      <a:pt x="20" y="68"/>
                    </a:cubicBezTo>
                    <a:cubicBezTo>
                      <a:pt x="21" y="68"/>
                      <a:pt x="22" y="68"/>
                      <a:pt x="23" y="68"/>
                    </a:cubicBezTo>
                    <a:cubicBezTo>
                      <a:pt x="25" y="69"/>
                      <a:pt x="27" y="69"/>
                      <a:pt x="28" y="68"/>
                    </a:cubicBezTo>
                    <a:cubicBezTo>
                      <a:pt x="30" y="68"/>
                      <a:pt x="31" y="68"/>
                      <a:pt x="32" y="68"/>
                    </a:cubicBezTo>
                    <a:cubicBezTo>
                      <a:pt x="32" y="73"/>
                      <a:pt x="32" y="73"/>
                      <a:pt x="32" y="73"/>
                    </a:cubicBezTo>
                    <a:cubicBezTo>
                      <a:pt x="31" y="73"/>
                      <a:pt x="30" y="73"/>
                      <a:pt x="29" y="73"/>
                    </a:cubicBezTo>
                    <a:cubicBezTo>
                      <a:pt x="27" y="73"/>
                      <a:pt x="24" y="73"/>
                      <a:pt x="22" y="73"/>
                    </a:cubicBezTo>
                    <a:cubicBezTo>
                      <a:pt x="21" y="73"/>
                      <a:pt x="20" y="73"/>
                      <a:pt x="19" y="72"/>
                    </a:cubicBezTo>
                    <a:cubicBezTo>
                      <a:pt x="18" y="72"/>
                      <a:pt x="17" y="72"/>
                      <a:pt x="16" y="71"/>
                    </a:cubicBezTo>
                    <a:cubicBezTo>
                      <a:pt x="16" y="71"/>
                      <a:pt x="16" y="71"/>
                      <a:pt x="16" y="71"/>
                    </a:cubicBezTo>
                    <a:cubicBezTo>
                      <a:pt x="8" y="67"/>
                      <a:pt x="3" y="60"/>
                      <a:pt x="1" y="52"/>
                    </a:cubicBezTo>
                    <a:cubicBezTo>
                      <a:pt x="0" y="43"/>
                      <a:pt x="1" y="33"/>
                      <a:pt x="5" y="24"/>
                    </a:cubicBezTo>
                    <a:cubicBezTo>
                      <a:pt x="5" y="24"/>
                      <a:pt x="5" y="24"/>
                      <a:pt x="5" y="24"/>
                    </a:cubicBezTo>
                    <a:cubicBezTo>
                      <a:pt x="8" y="19"/>
                      <a:pt x="11" y="14"/>
                      <a:pt x="15" y="10"/>
                    </a:cubicBezTo>
                    <a:cubicBezTo>
                      <a:pt x="19" y="6"/>
                      <a:pt x="23" y="3"/>
                      <a:pt x="28" y="2"/>
                    </a:cubicBezTo>
                    <a:cubicBezTo>
                      <a:pt x="29" y="1"/>
                      <a:pt x="31" y="1"/>
                      <a:pt x="32" y="1"/>
                    </a:cubicBezTo>
                    <a:lnTo>
                      <a:pt x="3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6" name="Freeform 211"/>
              <p:cNvSpPr>
                <a:spLocks noEditPoints="1"/>
              </p:cNvSpPr>
              <p:nvPr/>
            </p:nvSpPr>
            <p:spPr bwMode="auto">
              <a:xfrm>
                <a:off x="8083563" y="4295800"/>
                <a:ext cx="85725" cy="130176"/>
              </a:xfrm>
              <a:custGeom>
                <a:avLst/>
                <a:gdLst>
                  <a:gd name="T0" fmla="*/ 29 w 38"/>
                  <a:gd name="T1" fmla="*/ 52 h 58"/>
                  <a:gd name="T2" fmla="*/ 32 w 38"/>
                  <a:gd name="T3" fmla="*/ 52 h 58"/>
                  <a:gd name="T4" fmla="*/ 33 w 38"/>
                  <a:gd name="T5" fmla="*/ 51 h 58"/>
                  <a:gd name="T6" fmla="*/ 33 w 38"/>
                  <a:gd name="T7" fmla="*/ 51 h 58"/>
                  <a:gd name="T8" fmla="*/ 33 w 38"/>
                  <a:gd name="T9" fmla="*/ 50 h 58"/>
                  <a:gd name="T10" fmla="*/ 32 w 38"/>
                  <a:gd name="T11" fmla="*/ 47 h 58"/>
                  <a:gd name="T12" fmla="*/ 19 w 38"/>
                  <a:gd name="T13" fmla="*/ 36 h 58"/>
                  <a:gd name="T14" fmla="*/ 19 w 38"/>
                  <a:gd name="T15" fmla="*/ 27 h 58"/>
                  <a:gd name="T16" fmla="*/ 20 w 38"/>
                  <a:gd name="T17" fmla="*/ 30 h 58"/>
                  <a:gd name="T18" fmla="*/ 34 w 38"/>
                  <a:gd name="T19" fmla="*/ 43 h 58"/>
                  <a:gd name="T20" fmla="*/ 38 w 38"/>
                  <a:gd name="T21" fmla="*/ 50 h 58"/>
                  <a:gd name="T22" fmla="*/ 37 w 38"/>
                  <a:gd name="T23" fmla="*/ 53 h 58"/>
                  <a:gd name="T24" fmla="*/ 37 w 38"/>
                  <a:gd name="T25" fmla="*/ 53 h 58"/>
                  <a:gd name="T26" fmla="*/ 35 w 38"/>
                  <a:gd name="T27" fmla="*/ 55 h 58"/>
                  <a:gd name="T28" fmla="*/ 27 w 38"/>
                  <a:gd name="T29" fmla="*/ 56 h 58"/>
                  <a:gd name="T30" fmla="*/ 19 w 38"/>
                  <a:gd name="T31" fmla="*/ 50 h 58"/>
                  <a:gd name="T32" fmla="*/ 19 w 38"/>
                  <a:gd name="T33" fmla="*/ 43 h 58"/>
                  <a:gd name="T34" fmla="*/ 29 w 38"/>
                  <a:gd name="T35" fmla="*/ 52 h 58"/>
                  <a:gd name="T36" fmla="*/ 19 w 38"/>
                  <a:gd name="T37" fmla="*/ 36 h 58"/>
                  <a:gd name="T38" fmla="*/ 16 w 38"/>
                  <a:gd name="T39" fmla="*/ 32 h 58"/>
                  <a:gd name="T40" fmla="*/ 9 w 38"/>
                  <a:gd name="T41" fmla="*/ 12 h 58"/>
                  <a:gd name="T42" fmla="*/ 7 w 38"/>
                  <a:gd name="T43" fmla="*/ 8 h 58"/>
                  <a:gd name="T44" fmla="*/ 7 w 38"/>
                  <a:gd name="T45" fmla="*/ 8 h 58"/>
                  <a:gd name="T46" fmla="*/ 7 w 38"/>
                  <a:gd name="T47" fmla="*/ 9 h 58"/>
                  <a:gd name="T48" fmla="*/ 4 w 38"/>
                  <a:gd name="T49" fmla="*/ 13 h 58"/>
                  <a:gd name="T50" fmla="*/ 12 w 38"/>
                  <a:gd name="T51" fmla="*/ 35 h 58"/>
                  <a:gd name="T52" fmla="*/ 19 w 38"/>
                  <a:gd name="T53" fmla="*/ 43 h 58"/>
                  <a:gd name="T54" fmla="*/ 19 w 38"/>
                  <a:gd name="T55" fmla="*/ 50 h 58"/>
                  <a:gd name="T56" fmla="*/ 8 w 38"/>
                  <a:gd name="T57" fmla="*/ 37 h 58"/>
                  <a:gd name="T58" fmla="*/ 0 w 38"/>
                  <a:gd name="T59" fmla="*/ 12 h 58"/>
                  <a:gd name="T60" fmla="*/ 0 w 38"/>
                  <a:gd name="T61" fmla="*/ 12 h 58"/>
                  <a:gd name="T62" fmla="*/ 0 w 38"/>
                  <a:gd name="T63" fmla="*/ 10 h 58"/>
                  <a:gd name="T64" fmla="*/ 2 w 38"/>
                  <a:gd name="T65" fmla="*/ 6 h 58"/>
                  <a:gd name="T66" fmla="*/ 4 w 38"/>
                  <a:gd name="T67" fmla="*/ 2 h 58"/>
                  <a:gd name="T68" fmla="*/ 6 w 38"/>
                  <a:gd name="T69" fmla="*/ 1 h 58"/>
                  <a:gd name="T70" fmla="*/ 9 w 38"/>
                  <a:gd name="T71" fmla="*/ 2 h 58"/>
                  <a:gd name="T72" fmla="*/ 11 w 38"/>
                  <a:gd name="T73" fmla="*/ 6 h 58"/>
                  <a:gd name="T74" fmla="*/ 14 w 38"/>
                  <a:gd name="T75" fmla="*/ 9 h 58"/>
                  <a:gd name="T76" fmla="*/ 14 w 38"/>
                  <a:gd name="T77" fmla="*/ 11 h 58"/>
                  <a:gd name="T78" fmla="*/ 19 w 38"/>
                  <a:gd name="T79" fmla="*/ 27 h 58"/>
                  <a:gd name="T80" fmla="*/ 19 w 38"/>
                  <a:gd name="T81"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 h="58">
                    <a:moveTo>
                      <a:pt x="29" y="52"/>
                    </a:moveTo>
                    <a:cubicBezTo>
                      <a:pt x="30" y="52"/>
                      <a:pt x="31" y="52"/>
                      <a:pt x="32" y="52"/>
                    </a:cubicBezTo>
                    <a:cubicBezTo>
                      <a:pt x="32" y="51"/>
                      <a:pt x="32" y="51"/>
                      <a:pt x="33" y="51"/>
                    </a:cubicBezTo>
                    <a:cubicBezTo>
                      <a:pt x="33" y="51"/>
                      <a:pt x="33" y="51"/>
                      <a:pt x="33" y="51"/>
                    </a:cubicBezTo>
                    <a:cubicBezTo>
                      <a:pt x="33" y="50"/>
                      <a:pt x="33" y="50"/>
                      <a:pt x="33" y="50"/>
                    </a:cubicBezTo>
                    <a:cubicBezTo>
                      <a:pt x="33" y="49"/>
                      <a:pt x="33" y="48"/>
                      <a:pt x="32" y="47"/>
                    </a:cubicBezTo>
                    <a:cubicBezTo>
                      <a:pt x="27" y="44"/>
                      <a:pt x="22" y="40"/>
                      <a:pt x="19" y="36"/>
                    </a:cubicBezTo>
                    <a:cubicBezTo>
                      <a:pt x="19" y="27"/>
                      <a:pt x="19" y="27"/>
                      <a:pt x="19" y="27"/>
                    </a:cubicBezTo>
                    <a:cubicBezTo>
                      <a:pt x="19" y="28"/>
                      <a:pt x="20" y="29"/>
                      <a:pt x="20" y="30"/>
                    </a:cubicBezTo>
                    <a:cubicBezTo>
                      <a:pt x="24" y="35"/>
                      <a:pt x="28" y="40"/>
                      <a:pt x="34" y="43"/>
                    </a:cubicBezTo>
                    <a:cubicBezTo>
                      <a:pt x="37" y="45"/>
                      <a:pt x="38" y="48"/>
                      <a:pt x="38" y="50"/>
                    </a:cubicBezTo>
                    <a:cubicBezTo>
                      <a:pt x="38" y="51"/>
                      <a:pt x="37" y="52"/>
                      <a:pt x="37" y="53"/>
                    </a:cubicBezTo>
                    <a:cubicBezTo>
                      <a:pt x="37" y="53"/>
                      <a:pt x="37" y="53"/>
                      <a:pt x="37" y="53"/>
                    </a:cubicBezTo>
                    <a:cubicBezTo>
                      <a:pt x="36" y="54"/>
                      <a:pt x="36" y="55"/>
                      <a:pt x="35" y="55"/>
                    </a:cubicBezTo>
                    <a:cubicBezTo>
                      <a:pt x="33" y="57"/>
                      <a:pt x="30" y="58"/>
                      <a:pt x="27" y="56"/>
                    </a:cubicBezTo>
                    <a:cubicBezTo>
                      <a:pt x="24" y="54"/>
                      <a:pt x="21" y="52"/>
                      <a:pt x="19" y="50"/>
                    </a:cubicBezTo>
                    <a:cubicBezTo>
                      <a:pt x="19" y="43"/>
                      <a:pt x="19" y="43"/>
                      <a:pt x="19" y="43"/>
                    </a:cubicBezTo>
                    <a:cubicBezTo>
                      <a:pt x="22" y="47"/>
                      <a:pt x="25" y="49"/>
                      <a:pt x="29" y="52"/>
                    </a:cubicBezTo>
                    <a:close/>
                    <a:moveTo>
                      <a:pt x="19" y="36"/>
                    </a:moveTo>
                    <a:cubicBezTo>
                      <a:pt x="18" y="35"/>
                      <a:pt x="17" y="33"/>
                      <a:pt x="16" y="32"/>
                    </a:cubicBezTo>
                    <a:cubicBezTo>
                      <a:pt x="12" y="26"/>
                      <a:pt x="10" y="19"/>
                      <a:pt x="9" y="12"/>
                    </a:cubicBezTo>
                    <a:cubicBezTo>
                      <a:pt x="9" y="11"/>
                      <a:pt x="8" y="9"/>
                      <a:pt x="7" y="8"/>
                    </a:cubicBezTo>
                    <a:cubicBezTo>
                      <a:pt x="7" y="8"/>
                      <a:pt x="7" y="8"/>
                      <a:pt x="7" y="8"/>
                    </a:cubicBezTo>
                    <a:cubicBezTo>
                      <a:pt x="7" y="9"/>
                      <a:pt x="7" y="9"/>
                      <a:pt x="7" y="9"/>
                    </a:cubicBezTo>
                    <a:cubicBezTo>
                      <a:pt x="6" y="10"/>
                      <a:pt x="5" y="11"/>
                      <a:pt x="4" y="13"/>
                    </a:cubicBezTo>
                    <a:cubicBezTo>
                      <a:pt x="5" y="20"/>
                      <a:pt x="8" y="28"/>
                      <a:pt x="12" y="35"/>
                    </a:cubicBezTo>
                    <a:cubicBezTo>
                      <a:pt x="14" y="38"/>
                      <a:pt x="16" y="41"/>
                      <a:pt x="19" y="43"/>
                    </a:cubicBezTo>
                    <a:cubicBezTo>
                      <a:pt x="19" y="50"/>
                      <a:pt x="19" y="50"/>
                      <a:pt x="19" y="50"/>
                    </a:cubicBezTo>
                    <a:cubicBezTo>
                      <a:pt x="14" y="46"/>
                      <a:pt x="11" y="42"/>
                      <a:pt x="8" y="37"/>
                    </a:cubicBezTo>
                    <a:cubicBezTo>
                      <a:pt x="3" y="30"/>
                      <a:pt x="0" y="21"/>
                      <a:pt x="0" y="12"/>
                    </a:cubicBezTo>
                    <a:cubicBezTo>
                      <a:pt x="0" y="12"/>
                      <a:pt x="0" y="12"/>
                      <a:pt x="0" y="12"/>
                    </a:cubicBezTo>
                    <a:cubicBezTo>
                      <a:pt x="0" y="12"/>
                      <a:pt x="0" y="11"/>
                      <a:pt x="0" y="10"/>
                    </a:cubicBezTo>
                    <a:cubicBezTo>
                      <a:pt x="1" y="9"/>
                      <a:pt x="2" y="8"/>
                      <a:pt x="2" y="6"/>
                    </a:cubicBezTo>
                    <a:cubicBezTo>
                      <a:pt x="3" y="5"/>
                      <a:pt x="4" y="4"/>
                      <a:pt x="4" y="2"/>
                    </a:cubicBezTo>
                    <a:cubicBezTo>
                      <a:pt x="5" y="1"/>
                      <a:pt x="5" y="1"/>
                      <a:pt x="6" y="1"/>
                    </a:cubicBezTo>
                    <a:cubicBezTo>
                      <a:pt x="7" y="0"/>
                      <a:pt x="8" y="1"/>
                      <a:pt x="9" y="2"/>
                    </a:cubicBezTo>
                    <a:cubicBezTo>
                      <a:pt x="10" y="3"/>
                      <a:pt x="10" y="4"/>
                      <a:pt x="11" y="6"/>
                    </a:cubicBezTo>
                    <a:cubicBezTo>
                      <a:pt x="12" y="7"/>
                      <a:pt x="13" y="8"/>
                      <a:pt x="14" y="9"/>
                    </a:cubicBezTo>
                    <a:cubicBezTo>
                      <a:pt x="14" y="10"/>
                      <a:pt x="14" y="10"/>
                      <a:pt x="14" y="11"/>
                    </a:cubicBezTo>
                    <a:cubicBezTo>
                      <a:pt x="14" y="16"/>
                      <a:pt x="16" y="22"/>
                      <a:pt x="19" y="27"/>
                    </a:cubicBez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7" name="Freeform 212"/>
              <p:cNvSpPr>
                <a:spLocks noEditPoints="1"/>
              </p:cNvSpPr>
              <p:nvPr/>
            </p:nvSpPr>
            <p:spPr bwMode="auto">
              <a:xfrm>
                <a:off x="8137539" y="4073548"/>
                <a:ext cx="136525" cy="134939"/>
              </a:xfrm>
              <a:custGeom>
                <a:avLst/>
                <a:gdLst>
                  <a:gd name="T0" fmla="*/ 44 w 60"/>
                  <a:gd name="T1" fmla="*/ 10 h 60"/>
                  <a:gd name="T2" fmla="*/ 31 w 60"/>
                  <a:gd name="T3" fmla="*/ 1 h 60"/>
                  <a:gd name="T4" fmla="*/ 57 w 60"/>
                  <a:gd name="T5" fmla="*/ 20 h 60"/>
                  <a:gd name="T6" fmla="*/ 57 w 60"/>
                  <a:gd name="T7" fmla="*/ 40 h 60"/>
                  <a:gd name="T8" fmla="*/ 44 w 60"/>
                  <a:gd name="T9" fmla="*/ 56 h 60"/>
                  <a:gd name="T10" fmla="*/ 35 w 60"/>
                  <a:gd name="T11" fmla="*/ 59 h 60"/>
                  <a:gd name="T12" fmla="*/ 31 w 60"/>
                  <a:gd name="T13" fmla="*/ 55 h 60"/>
                  <a:gd name="T14" fmla="*/ 34 w 60"/>
                  <a:gd name="T15" fmla="*/ 55 h 60"/>
                  <a:gd name="T16" fmla="*/ 41 w 60"/>
                  <a:gd name="T17" fmla="*/ 52 h 60"/>
                  <a:gd name="T18" fmla="*/ 53 w 60"/>
                  <a:gd name="T19" fmla="*/ 39 h 60"/>
                  <a:gd name="T20" fmla="*/ 52 w 60"/>
                  <a:gd name="T21" fmla="*/ 21 h 60"/>
                  <a:gd name="T22" fmla="*/ 31 w 60"/>
                  <a:gd name="T23" fmla="*/ 17 h 60"/>
                  <a:gd name="T24" fmla="*/ 36 w 60"/>
                  <a:gd name="T25" fmla="*/ 28 h 60"/>
                  <a:gd name="T26" fmla="*/ 35 w 60"/>
                  <a:gd name="T27" fmla="*/ 36 h 60"/>
                  <a:gd name="T28" fmla="*/ 31 w 60"/>
                  <a:gd name="T29" fmla="*/ 42 h 60"/>
                  <a:gd name="T30" fmla="*/ 40 w 60"/>
                  <a:gd name="T31" fmla="*/ 38 h 60"/>
                  <a:gd name="T32" fmla="*/ 40 w 60"/>
                  <a:gd name="T33" fmla="*/ 26 h 60"/>
                  <a:gd name="T34" fmla="*/ 34 w 60"/>
                  <a:gd name="T35" fmla="*/ 18 h 60"/>
                  <a:gd name="T36" fmla="*/ 31 w 60"/>
                  <a:gd name="T37" fmla="*/ 48 h 60"/>
                  <a:gd name="T38" fmla="*/ 31 w 60"/>
                  <a:gd name="T39" fmla="*/ 5 h 60"/>
                  <a:gd name="T40" fmla="*/ 30 w 60"/>
                  <a:gd name="T41" fmla="*/ 0 h 60"/>
                  <a:gd name="T42" fmla="*/ 31 w 60"/>
                  <a:gd name="T43" fmla="*/ 5 h 60"/>
                  <a:gd name="T44" fmla="*/ 31 w 60"/>
                  <a:gd name="T45" fmla="*/ 17 h 60"/>
                  <a:gd name="T46" fmla="*/ 31 w 60"/>
                  <a:gd name="T47" fmla="*/ 22 h 60"/>
                  <a:gd name="T48" fmla="*/ 30 w 60"/>
                  <a:gd name="T49" fmla="*/ 16 h 60"/>
                  <a:gd name="T50" fmla="*/ 31 w 60"/>
                  <a:gd name="T51" fmla="*/ 48 h 60"/>
                  <a:gd name="T52" fmla="*/ 30 w 60"/>
                  <a:gd name="T53" fmla="*/ 43 h 60"/>
                  <a:gd name="T54" fmla="*/ 31 w 60"/>
                  <a:gd name="T55" fmla="*/ 48 h 60"/>
                  <a:gd name="T56" fmla="*/ 31 w 60"/>
                  <a:gd name="T57" fmla="*/ 55 h 60"/>
                  <a:gd name="T58" fmla="*/ 30 w 60"/>
                  <a:gd name="T59" fmla="*/ 60 h 60"/>
                  <a:gd name="T60" fmla="*/ 31 w 60"/>
                  <a:gd name="T61" fmla="*/ 48 h 60"/>
                  <a:gd name="T62" fmla="*/ 30 w 60"/>
                  <a:gd name="T63" fmla="*/ 5 h 60"/>
                  <a:gd name="T64" fmla="*/ 27 w 60"/>
                  <a:gd name="T65" fmla="*/ 5 h 60"/>
                  <a:gd name="T66" fmla="*/ 24 w 60"/>
                  <a:gd name="T67" fmla="*/ 6 h 60"/>
                  <a:gd name="T68" fmla="*/ 6 w 60"/>
                  <a:gd name="T69" fmla="*/ 17 h 60"/>
                  <a:gd name="T70" fmla="*/ 9 w 60"/>
                  <a:gd name="T71" fmla="*/ 19 h 60"/>
                  <a:gd name="T72" fmla="*/ 19 w 60"/>
                  <a:gd name="T73" fmla="*/ 15 h 60"/>
                  <a:gd name="T74" fmla="*/ 21 w 60"/>
                  <a:gd name="T75" fmla="*/ 15 h 60"/>
                  <a:gd name="T76" fmla="*/ 30 w 60"/>
                  <a:gd name="T77" fmla="*/ 16 h 60"/>
                  <a:gd name="T78" fmla="*/ 23 w 60"/>
                  <a:gd name="T79" fmla="*/ 20 h 60"/>
                  <a:gd name="T80" fmla="*/ 20 w 60"/>
                  <a:gd name="T81" fmla="*/ 20 h 60"/>
                  <a:gd name="T82" fmla="*/ 20 w 60"/>
                  <a:gd name="T83" fmla="*/ 20 h 60"/>
                  <a:gd name="T84" fmla="*/ 10 w 60"/>
                  <a:gd name="T85" fmla="*/ 24 h 60"/>
                  <a:gd name="T86" fmla="*/ 7 w 60"/>
                  <a:gd name="T87" fmla="*/ 24 h 60"/>
                  <a:gd name="T88" fmla="*/ 1 w 60"/>
                  <a:gd name="T89" fmla="*/ 19 h 60"/>
                  <a:gd name="T90" fmla="*/ 1 w 60"/>
                  <a:gd name="T91" fmla="*/ 15 h 60"/>
                  <a:gd name="T92" fmla="*/ 23 w 60"/>
                  <a:gd name="T93" fmla="*/ 1 h 60"/>
                  <a:gd name="T94" fmla="*/ 26 w 60"/>
                  <a:gd name="T95" fmla="*/ 1 h 60"/>
                  <a:gd name="T96" fmla="*/ 30 w 60"/>
                  <a:gd name="T97" fmla="*/ 0 h 60"/>
                  <a:gd name="T98" fmla="*/ 30 w 60"/>
                  <a:gd name="T99" fmla="*/ 48 h 60"/>
                  <a:gd name="T100" fmla="*/ 21 w 60"/>
                  <a:gd name="T101" fmla="*/ 52 h 60"/>
                  <a:gd name="T102" fmla="*/ 20 w 60"/>
                  <a:gd name="T103" fmla="*/ 55 h 60"/>
                  <a:gd name="T104" fmla="*/ 25 w 60"/>
                  <a:gd name="T105" fmla="*/ 55 h 60"/>
                  <a:gd name="T106" fmla="*/ 30 w 60"/>
                  <a:gd name="T107" fmla="*/ 60 h 60"/>
                  <a:gd name="T108" fmla="*/ 21 w 60"/>
                  <a:gd name="T109" fmla="*/ 60 h 60"/>
                  <a:gd name="T110" fmla="*/ 17 w 60"/>
                  <a:gd name="T111" fmla="*/ 60 h 60"/>
                  <a:gd name="T112" fmla="*/ 15 w 60"/>
                  <a:gd name="T113" fmla="*/ 57 h 60"/>
                  <a:gd name="T114" fmla="*/ 16 w 60"/>
                  <a:gd name="T115" fmla="*/ 50 h 60"/>
                  <a:gd name="T116" fmla="*/ 18 w 60"/>
                  <a:gd name="T117" fmla="*/ 47 h 60"/>
                  <a:gd name="T118" fmla="*/ 29 w 60"/>
                  <a:gd name="T119" fmla="*/ 44 h 60"/>
                  <a:gd name="T120" fmla="*/ 29 w 60"/>
                  <a:gd name="T121" fmla="*/ 44 h 60"/>
                  <a:gd name="T122" fmla="*/ 30 w 60"/>
                  <a:gd name="T123" fmla="*/ 4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2" y="21"/>
                    </a:moveTo>
                    <a:cubicBezTo>
                      <a:pt x="51" y="16"/>
                      <a:pt x="47" y="12"/>
                      <a:pt x="44" y="10"/>
                    </a:cubicBezTo>
                    <a:cubicBezTo>
                      <a:pt x="40" y="7"/>
                      <a:pt x="36" y="6"/>
                      <a:pt x="31" y="5"/>
                    </a:cubicBezTo>
                    <a:cubicBezTo>
                      <a:pt x="31" y="1"/>
                      <a:pt x="31" y="1"/>
                      <a:pt x="31" y="1"/>
                    </a:cubicBezTo>
                    <a:cubicBezTo>
                      <a:pt x="37" y="1"/>
                      <a:pt x="42" y="3"/>
                      <a:pt x="46" y="6"/>
                    </a:cubicBezTo>
                    <a:cubicBezTo>
                      <a:pt x="51" y="9"/>
                      <a:pt x="55" y="14"/>
                      <a:pt x="57" y="20"/>
                    </a:cubicBezTo>
                    <a:cubicBezTo>
                      <a:pt x="57" y="20"/>
                      <a:pt x="57" y="20"/>
                      <a:pt x="57" y="20"/>
                    </a:cubicBezTo>
                    <a:cubicBezTo>
                      <a:pt x="60" y="27"/>
                      <a:pt x="59" y="34"/>
                      <a:pt x="57" y="40"/>
                    </a:cubicBezTo>
                    <a:cubicBezTo>
                      <a:pt x="55" y="47"/>
                      <a:pt x="50" y="53"/>
                      <a:pt x="44" y="56"/>
                    </a:cubicBezTo>
                    <a:cubicBezTo>
                      <a:pt x="44" y="56"/>
                      <a:pt x="44" y="56"/>
                      <a:pt x="44" y="56"/>
                    </a:cubicBezTo>
                    <a:cubicBezTo>
                      <a:pt x="41" y="57"/>
                      <a:pt x="38" y="58"/>
                      <a:pt x="35" y="59"/>
                    </a:cubicBezTo>
                    <a:cubicBezTo>
                      <a:pt x="35" y="59"/>
                      <a:pt x="35" y="59"/>
                      <a:pt x="35" y="59"/>
                    </a:cubicBezTo>
                    <a:cubicBezTo>
                      <a:pt x="33" y="59"/>
                      <a:pt x="32" y="60"/>
                      <a:pt x="31" y="60"/>
                    </a:cubicBezTo>
                    <a:cubicBezTo>
                      <a:pt x="31" y="55"/>
                      <a:pt x="31" y="55"/>
                      <a:pt x="31" y="55"/>
                    </a:cubicBezTo>
                    <a:cubicBezTo>
                      <a:pt x="32" y="55"/>
                      <a:pt x="33" y="55"/>
                      <a:pt x="33" y="55"/>
                    </a:cubicBezTo>
                    <a:cubicBezTo>
                      <a:pt x="34" y="55"/>
                      <a:pt x="34" y="55"/>
                      <a:pt x="34" y="55"/>
                    </a:cubicBezTo>
                    <a:cubicBezTo>
                      <a:pt x="36" y="54"/>
                      <a:pt x="39" y="53"/>
                      <a:pt x="41" y="52"/>
                    </a:cubicBezTo>
                    <a:cubicBezTo>
                      <a:pt x="41" y="52"/>
                      <a:pt x="41" y="52"/>
                      <a:pt x="41" y="52"/>
                    </a:cubicBezTo>
                    <a:cubicBezTo>
                      <a:pt x="41" y="52"/>
                      <a:pt x="41" y="52"/>
                      <a:pt x="41" y="52"/>
                    </a:cubicBezTo>
                    <a:cubicBezTo>
                      <a:pt x="47" y="49"/>
                      <a:pt x="51" y="44"/>
                      <a:pt x="53" y="39"/>
                    </a:cubicBezTo>
                    <a:cubicBezTo>
                      <a:pt x="55" y="33"/>
                      <a:pt x="55" y="27"/>
                      <a:pt x="52" y="21"/>
                    </a:cubicBezTo>
                    <a:cubicBezTo>
                      <a:pt x="52" y="21"/>
                      <a:pt x="52" y="21"/>
                      <a:pt x="52" y="21"/>
                    </a:cubicBezTo>
                    <a:cubicBezTo>
                      <a:pt x="52" y="21"/>
                      <a:pt x="52" y="21"/>
                      <a:pt x="52" y="21"/>
                    </a:cubicBezTo>
                    <a:close/>
                    <a:moveTo>
                      <a:pt x="31" y="17"/>
                    </a:moveTo>
                    <a:cubicBezTo>
                      <a:pt x="31" y="22"/>
                      <a:pt x="31" y="22"/>
                      <a:pt x="31" y="22"/>
                    </a:cubicBezTo>
                    <a:cubicBezTo>
                      <a:pt x="33" y="23"/>
                      <a:pt x="35" y="25"/>
                      <a:pt x="36" y="28"/>
                    </a:cubicBezTo>
                    <a:cubicBezTo>
                      <a:pt x="36" y="28"/>
                      <a:pt x="36" y="28"/>
                      <a:pt x="36" y="28"/>
                    </a:cubicBezTo>
                    <a:cubicBezTo>
                      <a:pt x="37" y="31"/>
                      <a:pt x="37" y="34"/>
                      <a:pt x="35" y="36"/>
                    </a:cubicBezTo>
                    <a:cubicBezTo>
                      <a:pt x="35" y="36"/>
                      <a:pt x="35" y="36"/>
                      <a:pt x="35" y="36"/>
                    </a:cubicBezTo>
                    <a:cubicBezTo>
                      <a:pt x="34" y="38"/>
                      <a:pt x="33" y="40"/>
                      <a:pt x="31" y="42"/>
                    </a:cubicBezTo>
                    <a:cubicBezTo>
                      <a:pt x="31" y="48"/>
                      <a:pt x="31" y="48"/>
                      <a:pt x="31" y="48"/>
                    </a:cubicBezTo>
                    <a:cubicBezTo>
                      <a:pt x="35" y="45"/>
                      <a:pt x="38" y="42"/>
                      <a:pt x="40" y="38"/>
                    </a:cubicBezTo>
                    <a:cubicBezTo>
                      <a:pt x="40" y="38"/>
                      <a:pt x="40" y="38"/>
                      <a:pt x="40" y="38"/>
                    </a:cubicBezTo>
                    <a:cubicBezTo>
                      <a:pt x="41" y="34"/>
                      <a:pt x="42" y="30"/>
                      <a:pt x="40" y="26"/>
                    </a:cubicBezTo>
                    <a:cubicBezTo>
                      <a:pt x="40" y="26"/>
                      <a:pt x="40" y="26"/>
                      <a:pt x="40" y="26"/>
                    </a:cubicBezTo>
                    <a:cubicBezTo>
                      <a:pt x="39" y="23"/>
                      <a:pt x="37" y="20"/>
                      <a:pt x="34" y="18"/>
                    </a:cubicBezTo>
                    <a:cubicBezTo>
                      <a:pt x="33" y="17"/>
                      <a:pt x="32" y="17"/>
                      <a:pt x="31" y="17"/>
                    </a:cubicBezTo>
                    <a:close/>
                    <a:moveTo>
                      <a:pt x="31" y="48"/>
                    </a:moveTo>
                    <a:cubicBezTo>
                      <a:pt x="31" y="48"/>
                      <a:pt x="31" y="48"/>
                      <a:pt x="31" y="48"/>
                    </a:cubicBezTo>
                    <a:close/>
                    <a:moveTo>
                      <a:pt x="31" y="5"/>
                    </a:moveTo>
                    <a:cubicBezTo>
                      <a:pt x="31" y="5"/>
                      <a:pt x="31" y="5"/>
                      <a:pt x="30" y="5"/>
                    </a:cubicBezTo>
                    <a:cubicBezTo>
                      <a:pt x="30" y="0"/>
                      <a:pt x="30" y="0"/>
                      <a:pt x="30" y="0"/>
                    </a:cubicBezTo>
                    <a:cubicBezTo>
                      <a:pt x="31" y="0"/>
                      <a:pt x="31" y="1"/>
                      <a:pt x="31" y="1"/>
                    </a:cubicBezTo>
                    <a:cubicBezTo>
                      <a:pt x="31" y="5"/>
                      <a:pt x="31" y="5"/>
                      <a:pt x="31" y="5"/>
                    </a:cubicBezTo>
                    <a:close/>
                    <a:moveTo>
                      <a:pt x="30" y="16"/>
                    </a:moveTo>
                    <a:cubicBezTo>
                      <a:pt x="31" y="16"/>
                      <a:pt x="31" y="16"/>
                      <a:pt x="31" y="17"/>
                    </a:cubicBezTo>
                    <a:cubicBezTo>
                      <a:pt x="31" y="22"/>
                      <a:pt x="31" y="22"/>
                      <a:pt x="31" y="22"/>
                    </a:cubicBezTo>
                    <a:cubicBezTo>
                      <a:pt x="31" y="22"/>
                      <a:pt x="31" y="22"/>
                      <a:pt x="31" y="22"/>
                    </a:cubicBezTo>
                    <a:cubicBezTo>
                      <a:pt x="31" y="22"/>
                      <a:pt x="30" y="22"/>
                      <a:pt x="30" y="21"/>
                    </a:cubicBezTo>
                    <a:cubicBezTo>
                      <a:pt x="30" y="16"/>
                      <a:pt x="30" y="16"/>
                      <a:pt x="30" y="16"/>
                    </a:cubicBezTo>
                    <a:close/>
                    <a:moveTo>
                      <a:pt x="31" y="48"/>
                    </a:moveTo>
                    <a:cubicBezTo>
                      <a:pt x="31" y="48"/>
                      <a:pt x="31" y="48"/>
                      <a:pt x="31" y="48"/>
                    </a:cubicBezTo>
                    <a:cubicBezTo>
                      <a:pt x="31" y="48"/>
                      <a:pt x="31" y="48"/>
                      <a:pt x="30" y="48"/>
                    </a:cubicBezTo>
                    <a:cubicBezTo>
                      <a:pt x="30" y="43"/>
                      <a:pt x="30" y="43"/>
                      <a:pt x="30" y="43"/>
                    </a:cubicBezTo>
                    <a:cubicBezTo>
                      <a:pt x="31" y="43"/>
                      <a:pt x="31" y="42"/>
                      <a:pt x="31" y="42"/>
                    </a:cubicBezTo>
                    <a:cubicBezTo>
                      <a:pt x="31" y="48"/>
                      <a:pt x="31" y="48"/>
                      <a:pt x="31" y="48"/>
                    </a:cubicBezTo>
                    <a:close/>
                    <a:moveTo>
                      <a:pt x="30" y="55"/>
                    </a:moveTo>
                    <a:cubicBezTo>
                      <a:pt x="31" y="55"/>
                      <a:pt x="31" y="55"/>
                      <a:pt x="31" y="55"/>
                    </a:cubicBezTo>
                    <a:cubicBezTo>
                      <a:pt x="31" y="60"/>
                      <a:pt x="31" y="60"/>
                      <a:pt x="31" y="60"/>
                    </a:cubicBezTo>
                    <a:cubicBezTo>
                      <a:pt x="31" y="60"/>
                      <a:pt x="31" y="60"/>
                      <a:pt x="30" y="60"/>
                    </a:cubicBezTo>
                    <a:cubicBezTo>
                      <a:pt x="30" y="55"/>
                      <a:pt x="30" y="55"/>
                      <a:pt x="30" y="55"/>
                    </a:cubicBezTo>
                    <a:close/>
                    <a:moveTo>
                      <a:pt x="31" y="48"/>
                    </a:moveTo>
                    <a:cubicBezTo>
                      <a:pt x="31" y="48"/>
                      <a:pt x="31" y="48"/>
                      <a:pt x="31" y="48"/>
                    </a:cubicBezTo>
                    <a:close/>
                    <a:moveTo>
                      <a:pt x="30" y="5"/>
                    </a:moveTo>
                    <a:cubicBezTo>
                      <a:pt x="30" y="5"/>
                      <a:pt x="30" y="5"/>
                      <a:pt x="30" y="5"/>
                    </a:cubicBezTo>
                    <a:cubicBezTo>
                      <a:pt x="29" y="5"/>
                      <a:pt x="28" y="5"/>
                      <a:pt x="27" y="5"/>
                    </a:cubicBezTo>
                    <a:cubicBezTo>
                      <a:pt x="26" y="6"/>
                      <a:pt x="25" y="6"/>
                      <a:pt x="24" y="6"/>
                    </a:cubicBezTo>
                    <a:cubicBezTo>
                      <a:pt x="24" y="6"/>
                      <a:pt x="24" y="6"/>
                      <a:pt x="24" y="6"/>
                    </a:cubicBezTo>
                    <a:cubicBezTo>
                      <a:pt x="20" y="7"/>
                      <a:pt x="17" y="8"/>
                      <a:pt x="14" y="10"/>
                    </a:cubicBezTo>
                    <a:cubicBezTo>
                      <a:pt x="11" y="12"/>
                      <a:pt x="9" y="14"/>
                      <a:pt x="6" y="17"/>
                    </a:cubicBezTo>
                    <a:cubicBezTo>
                      <a:pt x="7" y="17"/>
                      <a:pt x="7" y="17"/>
                      <a:pt x="7" y="17"/>
                    </a:cubicBezTo>
                    <a:cubicBezTo>
                      <a:pt x="8" y="18"/>
                      <a:pt x="8" y="19"/>
                      <a:pt x="9" y="19"/>
                    </a:cubicBezTo>
                    <a:cubicBezTo>
                      <a:pt x="10" y="18"/>
                      <a:pt x="12" y="18"/>
                      <a:pt x="13" y="17"/>
                    </a:cubicBezTo>
                    <a:cubicBezTo>
                      <a:pt x="15" y="16"/>
                      <a:pt x="17" y="16"/>
                      <a:pt x="19" y="15"/>
                    </a:cubicBezTo>
                    <a:cubicBezTo>
                      <a:pt x="19" y="15"/>
                      <a:pt x="19" y="15"/>
                      <a:pt x="19" y="15"/>
                    </a:cubicBezTo>
                    <a:cubicBezTo>
                      <a:pt x="20" y="15"/>
                      <a:pt x="20" y="15"/>
                      <a:pt x="21" y="15"/>
                    </a:cubicBezTo>
                    <a:cubicBezTo>
                      <a:pt x="22" y="15"/>
                      <a:pt x="23" y="15"/>
                      <a:pt x="23" y="15"/>
                    </a:cubicBezTo>
                    <a:cubicBezTo>
                      <a:pt x="26" y="15"/>
                      <a:pt x="28" y="15"/>
                      <a:pt x="30" y="16"/>
                    </a:cubicBezTo>
                    <a:cubicBezTo>
                      <a:pt x="30" y="21"/>
                      <a:pt x="30" y="21"/>
                      <a:pt x="30" y="21"/>
                    </a:cubicBezTo>
                    <a:cubicBezTo>
                      <a:pt x="28" y="20"/>
                      <a:pt x="26" y="20"/>
                      <a:pt x="23" y="20"/>
                    </a:cubicBezTo>
                    <a:cubicBezTo>
                      <a:pt x="23" y="20"/>
                      <a:pt x="22" y="20"/>
                      <a:pt x="22" y="20"/>
                    </a:cubicBezTo>
                    <a:cubicBezTo>
                      <a:pt x="21" y="20"/>
                      <a:pt x="20" y="20"/>
                      <a:pt x="20" y="20"/>
                    </a:cubicBezTo>
                    <a:cubicBezTo>
                      <a:pt x="20" y="20"/>
                      <a:pt x="20" y="20"/>
                      <a:pt x="20" y="20"/>
                    </a:cubicBezTo>
                    <a:cubicBezTo>
                      <a:pt x="20" y="20"/>
                      <a:pt x="20" y="20"/>
                      <a:pt x="20" y="20"/>
                    </a:cubicBezTo>
                    <a:cubicBezTo>
                      <a:pt x="18" y="20"/>
                      <a:pt x="17" y="21"/>
                      <a:pt x="15" y="21"/>
                    </a:cubicBezTo>
                    <a:cubicBezTo>
                      <a:pt x="13" y="22"/>
                      <a:pt x="12" y="23"/>
                      <a:pt x="10" y="24"/>
                    </a:cubicBezTo>
                    <a:cubicBezTo>
                      <a:pt x="10" y="24"/>
                      <a:pt x="10" y="24"/>
                      <a:pt x="10" y="24"/>
                    </a:cubicBezTo>
                    <a:cubicBezTo>
                      <a:pt x="9" y="25"/>
                      <a:pt x="8" y="25"/>
                      <a:pt x="7" y="24"/>
                    </a:cubicBezTo>
                    <a:cubicBezTo>
                      <a:pt x="6" y="23"/>
                      <a:pt x="5" y="22"/>
                      <a:pt x="4" y="21"/>
                    </a:cubicBezTo>
                    <a:cubicBezTo>
                      <a:pt x="3" y="20"/>
                      <a:pt x="2" y="20"/>
                      <a:pt x="1" y="19"/>
                    </a:cubicBezTo>
                    <a:cubicBezTo>
                      <a:pt x="1" y="19"/>
                      <a:pt x="1" y="19"/>
                      <a:pt x="1" y="19"/>
                    </a:cubicBezTo>
                    <a:cubicBezTo>
                      <a:pt x="0" y="18"/>
                      <a:pt x="0" y="16"/>
                      <a:pt x="1" y="15"/>
                    </a:cubicBezTo>
                    <a:cubicBezTo>
                      <a:pt x="4" y="12"/>
                      <a:pt x="8" y="9"/>
                      <a:pt x="11" y="6"/>
                    </a:cubicBezTo>
                    <a:cubicBezTo>
                      <a:pt x="15" y="4"/>
                      <a:pt x="19" y="2"/>
                      <a:pt x="23" y="1"/>
                    </a:cubicBezTo>
                    <a:cubicBezTo>
                      <a:pt x="23" y="1"/>
                      <a:pt x="23" y="1"/>
                      <a:pt x="23" y="1"/>
                    </a:cubicBezTo>
                    <a:cubicBezTo>
                      <a:pt x="24" y="1"/>
                      <a:pt x="25" y="1"/>
                      <a:pt x="26" y="1"/>
                    </a:cubicBezTo>
                    <a:cubicBezTo>
                      <a:pt x="27" y="1"/>
                      <a:pt x="29" y="0"/>
                      <a:pt x="30" y="0"/>
                    </a:cubicBezTo>
                    <a:cubicBezTo>
                      <a:pt x="30" y="0"/>
                      <a:pt x="30" y="0"/>
                      <a:pt x="30" y="0"/>
                    </a:cubicBezTo>
                    <a:cubicBezTo>
                      <a:pt x="30" y="5"/>
                      <a:pt x="30" y="5"/>
                      <a:pt x="30" y="5"/>
                    </a:cubicBezTo>
                    <a:close/>
                    <a:moveTo>
                      <a:pt x="30" y="48"/>
                    </a:moveTo>
                    <a:cubicBezTo>
                      <a:pt x="29" y="49"/>
                      <a:pt x="27" y="50"/>
                      <a:pt x="25" y="50"/>
                    </a:cubicBezTo>
                    <a:cubicBezTo>
                      <a:pt x="24" y="51"/>
                      <a:pt x="23" y="51"/>
                      <a:pt x="21" y="52"/>
                    </a:cubicBezTo>
                    <a:cubicBezTo>
                      <a:pt x="21" y="52"/>
                      <a:pt x="21" y="53"/>
                      <a:pt x="21" y="54"/>
                    </a:cubicBezTo>
                    <a:cubicBezTo>
                      <a:pt x="21" y="54"/>
                      <a:pt x="21" y="55"/>
                      <a:pt x="20" y="55"/>
                    </a:cubicBezTo>
                    <a:cubicBezTo>
                      <a:pt x="21" y="55"/>
                      <a:pt x="21" y="55"/>
                      <a:pt x="21" y="55"/>
                    </a:cubicBezTo>
                    <a:cubicBezTo>
                      <a:pt x="22" y="55"/>
                      <a:pt x="23" y="55"/>
                      <a:pt x="25" y="55"/>
                    </a:cubicBezTo>
                    <a:cubicBezTo>
                      <a:pt x="27" y="55"/>
                      <a:pt x="28" y="55"/>
                      <a:pt x="30" y="55"/>
                    </a:cubicBezTo>
                    <a:cubicBezTo>
                      <a:pt x="30" y="60"/>
                      <a:pt x="30" y="60"/>
                      <a:pt x="30" y="60"/>
                    </a:cubicBezTo>
                    <a:cubicBezTo>
                      <a:pt x="28" y="60"/>
                      <a:pt x="26" y="60"/>
                      <a:pt x="25" y="60"/>
                    </a:cubicBezTo>
                    <a:cubicBezTo>
                      <a:pt x="23" y="60"/>
                      <a:pt x="22" y="60"/>
                      <a:pt x="21" y="60"/>
                    </a:cubicBezTo>
                    <a:cubicBezTo>
                      <a:pt x="20" y="60"/>
                      <a:pt x="18" y="60"/>
                      <a:pt x="17" y="60"/>
                    </a:cubicBezTo>
                    <a:cubicBezTo>
                      <a:pt x="17" y="60"/>
                      <a:pt x="17" y="60"/>
                      <a:pt x="17" y="60"/>
                    </a:cubicBezTo>
                    <a:cubicBezTo>
                      <a:pt x="17" y="60"/>
                      <a:pt x="17" y="60"/>
                      <a:pt x="17" y="60"/>
                    </a:cubicBezTo>
                    <a:cubicBezTo>
                      <a:pt x="16" y="59"/>
                      <a:pt x="15" y="58"/>
                      <a:pt x="15" y="57"/>
                    </a:cubicBezTo>
                    <a:cubicBezTo>
                      <a:pt x="16" y="56"/>
                      <a:pt x="16" y="54"/>
                      <a:pt x="16" y="53"/>
                    </a:cubicBezTo>
                    <a:cubicBezTo>
                      <a:pt x="16" y="52"/>
                      <a:pt x="16" y="51"/>
                      <a:pt x="16" y="50"/>
                    </a:cubicBezTo>
                    <a:cubicBezTo>
                      <a:pt x="16" y="50"/>
                      <a:pt x="16" y="50"/>
                      <a:pt x="16" y="50"/>
                    </a:cubicBezTo>
                    <a:cubicBezTo>
                      <a:pt x="16" y="48"/>
                      <a:pt x="17" y="47"/>
                      <a:pt x="18" y="47"/>
                    </a:cubicBezTo>
                    <a:cubicBezTo>
                      <a:pt x="20" y="47"/>
                      <a:pt x="22" y="46"/>
                      <a:pt x="24" y="46"/>
                    </a:cubicBezTo>
                    <a:cubicBezTo>
                      <a:pt x="26" y="45"/>
                      <a:pt x="27" y="45"/>
                      <a:pt x="29" y="44"/>
                    </a:cubicBezTo>
                    <a:cubicBezTo>
                      <a:pt x="29" y="44"/>
                      <a:pt x="29" y="44"/>
                      <a:pt x="29" y="44"/>
                    </a:cubicBezTo>
                    <a:cubicBezTo>
                      <a:pt x="29" y="44"/>
                      <a:pt x="29" y="44"/>
                      <a:pt x="29" y="44"/>
                    </a:cubicBezTo>
                    <a:cubicBezTo>
                      <a:pt x="29" y="44"/>
                      <a:pt x="29" y="44"/>
                      <a:pt x="29" y="44"/>
                    </a:cubicBezTo>
                    <a:cubicBezTo>
                      <a:pt x="29" y="43"/>
                      <a:pt x="30" y="43"/>
                      <a:pt x="30" y="43"/>
                    </a:cubicBezTo>
                    <a:lnTo>
                      <a:pt x="3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8" name="Freeform 214"/>
              <p:cNvSpPr>
                <a:spLocks noEditPoints="1"/>
              </p:cNvSpPr>
              <p:nvPr/>
            </p:nvSpPr>
            <p:spPr bwMode="auto">
              <a:xfrm>
                <a:off x="8023237" y="3998937"/>
                <a:ext cx="133351" cy="122239"/>
              </a:xfrm>
              <a:custGeom>
                <a:avLst/>
                <a:gdLst>
                  <a:gd name="T0" fmla="*/ 39 w 59"/>
                  <a:gd name="T1" fmla="*/ 6 h 54"/>
                  <a:gd name="T2" fmla="*/ 58 w 59"/>
                  <a:gd name="T3" fmla="*/ 24 h 54"/>
                  <a:gd name="T4" fmla="*/ 54 w 59"/>
                  <a:gd name="T5" fmla="*/ 49 h 54"/>
                  <a:gd name="T6" fmla="*/ 47 w 59"/>
                  <a:gd name="T7" fmla="*/ 49 h 54"/>
                  <a:gd name="T8" fmla="*/ 44 w 59"/>
                  <a:gd name="T9" fmla="*/ 47 h 54"/>
                  <a:gd name="T10" fmla="*/ 42 w 59"/>
                  <a:gd name="T11" fmla="*/ 34 h 54"/>
                  <a:gd name="T12" fmla="*/ 39 w 59"/>
                  <a:gd name="T13" fmla="*/ 27 h 54"/>
                  <a:gd name="T14" fmla="*/ 47 w 59"/>
                  <a:gd name="T15" fmla="*/ 33 h 54"/>
                  <a:gd name="T16" fmla="*/ 47 w 59"/>
                  <a:gd name="T17" fmla="*/ 44 h 54"/>
                  <a:gd name="T18" fmla="*/ 51 w 59"/>
                  <a:gd name="T19" fmla="*/ 45 h 54"/>
                  <a:gd name="T20" fmla="*/ 53 w 59"/>
                  <a:gd name="T21" fmla="*/ 24 h 54"/>
                  <a:gd name="T22" fmla="*/ 48 w 59"/>
                  <a:gd name="T23" fmla="*/ 6 h 54"/>
                  <a:gd name="T24" fmla="*/ 39 w 59"/>
                  <a:gd name="T25" fmla="*/ 6 h 54"/>
                  <a:gd name="T26" fmla="*/ 29 w 59"/>
                  <a:gd name="T27" fmla="*/ 0 h 54"/>
                  <a:gd name="T28" fmla="*/ 29 w 59"/>
                  <a:gd name="T29" fmla="*/ 18 h 54"/>
                  <a:gd name="T30" fmla="*/ 29 w 59"/>
                  <a:gd name="T31" fmla="*/ 18 h 54"/>
                  <a:gd name="T32" fmla="*/ 37 w 59"/>
                  <a:gd name="T33" fmla="*/ 25 h 54"/>
                  <a:gd name="T34" fmla="*/ 29 w 59"/>
                  <a:gd name="T35" fmla="*/ 22 h 54"/>
                  <a:gd name="T36" fmla="*/ 29 w 59"/>
                  <a:gd name="T37" fmla="*/ 18 h 54"/>
                  <a:gd name="T38" fmla="*/ 39 w 59"/>
                  <a:gd name="T39" fmla="*/ 3 h 54"/>
                  <a:gd name="T40" fmla="*/ 29 w 59"/>
                  <a:gd name="T41" fmla="*/ 4 h 54"/>
                  <a:gd name="T42" fmla="*/ 28 w 59"/>
                  <a:gd name="T43" fmla="*/ 4 h 54"/>
                  <a:gd name="T44" fmla="*/ 5 w 59"/>
                  <a:gd name="T45" fmla="*/ 27 h 54"/>
                  <a:gd name="T46" fmla="*/ 28 w 59"/>
                  <a:gd name="T47" fmla="*/ 0 h 54"/>
                  <a:gd name="T48" fmla="*/ 29 w 59"/>
                  <a:gd name="T49" fmla="*/ 0 h 54"/>
                  <a:gd name="T50" fmla="*/ 29 w 59"/>
                  <a:gd name="T51" fmla="*/ 0 h 54"/>
                  <a:gd name="T52" fmla="*/ 5 w 59"/>
                  <a:gd name="T53" fmla="*/ 33 h 54"/>
                  <a:gd name="T54" fmla="*/ 10 w 59"/>
                  <a:gd name="T55" fmla="*/ 53 h 54"/>
                  <a:gd name="T56" fmla="*/ 16 w 59"/>
                  <a:gd name="T57" fmla="*/ 49 h 54"/>
                  <a:gd name="T58" fmla="*/ 17 w 59"/>
                  <a:gd name="T59" fmla="*/ 40 h 54"/>
                  <a:gd name="T60" fmla="*/ 17 w 59"/>
                  <a:gd name="T61" fmla="*/ 35 h 54"/>
                  <a:gd name="T62" fmla="*/ 29 w 59"/>
                  <a:gd name="T63" fmla="*/ 22 h 54"/>
                  <a:gd name="T64" fmla="*/ 29 w 59"/>
                  <a:gd name="T65" fmla="*/ 18 h 54"/>
                  <a:gd name="T66" fmla="*/ 18 w 59"/>
                  <a:gd name="T67" fmla="*/ 23 h 54"/>
                  <a:gd name="T68" fmla="*/ 12 w 59"/>
                  <a:gd name="T69" fmla="*/ 41 h 54"/>
                  <a:gd name="T70" fmla="*/ 9 w 59"/>
                  <a:gd name="T71" fmla="*/ 47 h 54"/>
                  <a:gd name="T72" fmla="*/ 5 w 59"/>
                  <a:gd name="T73" fmla="*/ 27 h 54"/>
                  <a:gd name="T74" fmla="*/ 29 w 59"/>
                  <a:gd name="T75" fmla="*/ 18 h 54"/>
                  <a:gd name="T76" fmla="*/ 5 w 59"/>
                  <a:gd name="T77" fmla="*/ 27 h 54"/>
                  <a:gd name="T78" fmla="*/ 1 w 59"/>
                  <a:gd name="T79" fmla="*/ 39 h 54"/>
                  <a:gd name="T80" fmla="*/ 5 w 59"/>
                  <a:gd name="T81" fmla="*/ 13 h 54"/>
                  <a:gd name="T82" fmla="*/ 5 w 59"/>
                  <a:gd name="T83" fmla="*/ 27 h 54"/>
                  <a:gd name="T84" fmla="*/ 0 w 59"/>
                  <a:gd name="T8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53" y="24"/>
                    </a:moveTo>
                    <a:cubicBezTo>
                      <a:pt x="52" y="19"/>
                      <a:pt x="49" y="14"/>
                      <a:pt x="45" y="10"/>
                    </a:cubicBezTo>
                    <a:cubicBezTo>
                      <a:pt x="43" y="8"/>
                      <a:pt x="41" y="7"/>
                      <a:pt x="39" y="6"/>
                    </a:cubicBezTo>
                    <a:cubicBezTo>
                      <a:pt x="39" y="3"/>
                      <a:pt x="39" y="3"/>
                      <a:pt x="39" y="3"/>
                    </a:cubicBezTo>
                    <a:cubicBezTo>
                      <a:pt x="48" y="6"/>
                      <a:pt x="48" y="6"/>
                      <a:pt x="48" y="6"/>
                    </a:cubicBezTo>
                    <a:cubicBezTo>
                      <a:pt x="53" y="11"/>
                      <a:pt x="57" y="17"/>
                      <a:pt x="58" y="24"/>
                    </a:cubicBezTo>
                    <a:cubicBezTo>
                      <a:pt x="58" y="24"/>
                      <a:pt x="58" y="24"/>
                      <a:pt x="58" y="24"/>
                    </a:cubicBezTo>
                    <a:cubicBezTo>
                      <a:pt x="59" y="28"/>
                      <a:pt x="59" y="32"/>
                      <a:pt x="58" y="37"/>
                    </a:cubicBezTo>
                    <a:cubicBezTo>
                      <a:pt x="57" y="41"/>
                      <a:pt x="56" y="45"/>
                      <a:pt x="54" y="49"/>
                    </a:cubicBezTo>
                    <a:cubicBezTo>
                      <a:pt x="54" y="50"/>
                      <a:pt x="54" y="50"/>
                      <a:pt x="54" y="50"/>
                    </a:cubicBezTo>
                    <a:cubicBezTo>
                      <a:pt x="53" y="51"/>
                      <a:pt x="52" y="51"/>
                      <a:pt x="50" y="51"/>
                    </a:cubicBezTo>
                    <a:cubicBezTo>
                      <a:pt x="49" y="50"/>
                      <a:pt x="48" y="49"/>
                      <a:pt x="47" y="49"/>
                    </a:cubicBezTo>
                    <a:cubicBezTo>
                      <a:pt x="47" y="49"/>
                      <a:pt x="47" y="49"/>
                      <a:pt x="47" y="49"/>
                    </a:cubicBezTo>
                    <a:cubicBezTo>
                      <a:pt x="46" y="48"/>
                      <a:pt x="45" y="48"/>
                      <a:pt x="44" y="47"/>
                    </a:cubicBezTo>
                    <a:cubicBezTo>
                      <a:pt x="44" y="47"/>
                      <a:pt x="44" y="47"/>
                      <a:pt x="44" y="47"/>
                    </a:cubicBezTo>
                    <a:cubicBezTo>
                      <a:pt x="43" y="47"/>
                      <a:pt x="42" y="46"/>
                      <a:pt x="42" y="45"/>
                    </a:cubicBezTo>
                    <a:cubicBezTo>
                      <a:pt x="42" y="43"/>
                      <a:pt x="43" y="41"/>
                      <a:pt x="43" y="39"/>
                    </a:cubicBezTo>
                    <a:cubicBezTo>
                      <a:pt x="43" y="37"/>
                      <a:pt x="42" y="36"/>
                      <a:pt x="42" y="34"/>
                    </a:cubicBezTo>
                    <a:cubicBezTo>
                      <a:pt x="42" y="34"/>
                      <a:pt x="42" y="34"/>
                      <a:pt x="42" y="34"/>
                    </a:cubicBezTo>
                    <a:cubicBezTo>
                      <a:pt x="42" y="34"/>
                      <a:pt x="42" y="34"/>
                      <a:pt x="42" y="34"/>
                    </a:cubicBezTo>
                    <a:cubicBezTo>
                      <a:pt x="41" y="31"/>
                      <a:pt x="40" y="29"/>
                      <a:pt x="39" y="27"/>
                    </a:cubicBezTo>
                    <a:cubicBezTo>
                      <a:pt x="39" y="20"/>
                      <a:pt x="39" y="20"/>
                      <a:pt x="39" y="20"/>
                    </a:cubicBezTo>
                    <a:cubicBezTo>
                      <a:pt x="39" y="21"/>
                      <a:pt x="40" y="21"/>
                      <a:pt x="41" y="22"/>
                    </a:cubicBezTo>
                    <a:cubicBezTo>
                      <a:pt x="44" y="25"/>
                      <a:pt x="46" y="28"/>
                      <a:pt x="47" y="33"/>
                    </a:cubicBezTo>
                    <a:cubicBezTo>
                      <a:pt x="47" y="33"/>
                      <a:pt x="47" y="33"/>
                      <a:pt x="47" y="33"/>
                    </a:cubicBezTo>
                    <a:cubicBezTo>
                      <a:pt x="47" y="35"/>
                      <a:pt x="47" y="37"/>
                      <a:pt x="47" y="39"/>
                    </a:cubicBezTo>
                    <a:cubicBezTo>
                      <a:pt x="47" y="41"/>
                      <a:pt x="47" y="42"/>
                      <a:pt x="47" y="44"/>
                    </a:cubicBezTo>
                    <a:cubicBezTo>
                      <a:pt x="48" y="44"/>
                      <a:pt x="49" y="44"/>
                      <a:pt x="49" y="45"/>
                    </a:cubicBezTo>
                    <a:cubicBezTo>
                      <a:pt x="49" y="45"/>
                      <a:pt x="49" y="45"/>
                      <a:pt x="49" y="45"/>
                    </a:cubicBezTo>
                    <a:cubicBezTo>
                      <a:pt x="50" y="45"/>
                      <a:pt x="50" y="45"/>
                      <a:pt x="51" y="45"/>
                    </a:cubicBezTo>
                    <a:cubicBezTo>
                      <a:pt x="52" y="42"/>
                      <a:pt x="53" y="39"/>
                      <a:pt x="53" y="36"/>
                    </a:cubicBezTo>
                    <a:cubicBezTo>
                      <a:pt x="54" y="32"/>
                      <a:pt x="54" y="28"/>
                      <a:pt x="53" y="24"/>
                    </a:cubicBezTo>
                    <a:cubicBezTo>
                      <a:pt x="53" y="24"/>
                      <a:pt x="53" y="24"/>
                      <a:pt x="53" y="24"/>
                    </a:cubicBezTo>
                    <a:cubicBezTo>
                      <a:pt x="53" y="24"/>
                      <a:pt x="53" y="24"/>
                      <a:pt x="53" y="24"/>
                    </a:cubicBezTo>
                    <a:close/>
                    <a:moveTo>
                      <a:pt x="39" y="3"/>
                    </a:moveTo>
                    <a:cubicBezTo>
                      <a:pt x="48" y="6"/>
                      <a:pt x="48" y="6"/>
                      <a:pt x="48" y="6"/>
                    </a:cubicBezTo>
                    <a:cubicBezTo>
                      <a:pt x="45" y="4"/>
                      <a:pt x="42" y="2"/>
                      <a:pt x="39" y="1"/>
                    </a:cubicBezTo>
                    <a:lnTo>
                      <a:pt x="39" y="3"/>
                    </a:lnTo>
                    <a:close/>
                    <a:moveTo>
                      <a:pt x="39" y="6"/>
                    </a:moveTo>
                    <a:cubicBezTo>
                      <a:pt x="36" y="5"/>
                      <a:pt x="33" y="4"/>
                      <a:pt x="29" y="4"/>
                    </a:cubicBezTo>
                    <a:cubicBezTo>
                      <a:pt x="29" y="4"/>
                      <a:pt x="29" y="4"/>
                      <a:pt x="29" y="4"/>
                    </a:cubicBezTo>
                    <a:cubicBezTo>
                      <a:pt x="29" y="0"/>
                      <a:pt x="29" y="0"/>
                      <a:pt x="29" y="0"/>
                    </a:cubicBezTo>
                    <a:cubicBezTo>
                      <a:pt x="39" y="3"/>
                      <a:pt x="39" y="3"/>
                      <a:pt x="39" y="3"/>
                    </a:cubicBezTo>
                    <a:cubicBezTo>
                      <a:pt x="39" y="6"/>
                      <a:pt x="39" y="6"/>
                      <a:pt x="39" y="6"/>
                    </a:cubicBezTo>
                    <a:close/>
                    <a:moveTo>
                      <a:pt x="29" y="18"/>
                    </a:moveTo>
                    <a:cubicBezTo>
                      <a:pt x="29" y="18"/>
                      <a:pt x="29" y="18"/>
                      <a:pt x="29" y="18"/>
                    </a:cubicBezTo>
                    <a:cubicBezTo>
                      <a:pt x="29" y="18"/>
                      <a:pt x="29" y="18"/>
                      <a:pt x="29" y="18"/>
                    </a:cubicBezTo>
                    <a:cubicBezTo>
                      <a:pt x="29" y="18"/>
                      <a:pt x="29" y="18"/>
                      <a:pt x="29" y="18"/>
                    </a:cubicBezTo>
                    <a:cubicBezTo>
                      <a:pt x="33" y="18"/>
                      <a:pt x="36" y="19"/>
                      <a:pt x="39" y="20"/>
                    </a:cubicBezTo>
                    <a:cubicBezTo>
                      <a:pt x="39" y="27"/>
                      <a:pt x="39" y="27"/>
                      <a:pt x="39" y="27"/>
                    </a:cubicBezTo>
                    <a:cubicBezTo>
                      <a:pt x="38" y="26"/>
                      <a:pt x="38" y="26"/>
                      <a:pt x="37" y="25"/>
                    </a:cubicBezTo>
                    <a:cubicBezTo>
                      <a:pt x="35" y="24"/>
                      <a:pt x="32" y="22"/>
                      <a:pt x="29" y="22"/>
                    </a:cubicBezTo>
                    <a:cubicBezTo>
                      <a:pt x="29" y="22"/>
                      <a:pt x="29" y="22"/>
                      <a:pt x="29" y="22"/>
                    </a:cubicBezTo>
                    <a:cubicBezTo>
                      <a:pt x="29" y="22"/>
                      <a:pt x="29" y="22"/>
                      <a:pt x="29" y="22"/>
                    </a:cubicBezTo>
                    <a:cubicBezTo>
                      <a:pt x="29" y="22"/>
                      <a:pt x="29" y="22"/>
                      <a:pt x="29" y="22"/>
                    </a:cubicBezTo>
                    <a:cubicBezTo>
                      <a:pt x="29" y="22"/>
                      <a:pt x="29" y="22"/>
                      <a:pt x="29" y="22"/>
                    </a:cubicBezTo>
                    <a:cubicBezTo>
                      <a:pt x="29" y="18"/>
                      <a:pt x="29" y="18"/>
                      <a:pt x="29" y="18"/>
                    </a:cubicBezTo>
                    <a:close/>
                    <a:moveTo>
                      <a:pt x="39" y="1"/>
                    </a:moveTo>
                    <a:cubicBezTo>
                      <a:pt x="36" y="0"/>
                      <a:pt x="33" y="0"/>
                      <a:pt x="29" y="0"/>
                    </a:cubicBezTo>
                    <a:cubicBezTo>
                      <a:pt x="39" y="3"/>
                      <a:pt x="39" y="3"/>
                      <a:pt x="39" y="3"/>
                    </a:cubicBezTo>
                    <a:lnTo>
                      <a:pt x="39" y="1"/>
                    </a:lnTo>
                    <a:close/>
                    <a:moveTo>
                      <a:pt x="29" y="4"/>
                    </a:moveTo>
                    <a:cubicBezTo>
                      <a:pt x="29" y="4"/>
                      <a:pt x="29" y="4"/>
                      <a:pt x="29" y="4"/>
                    </a:cubicBezTo>
                    <a:cubicBezTo>
                      <a:pt x="29" y="4"/>
                      <a:pt x="29" y="4"/>
                      <a:pt x="29" y="4"/>
                    </a:cubicBezTo>
                    <a:cubicBezTo>
                      <a:pt x="28" y="4"/>
                      <a:pt x="28" y="4"/>
                      <a:pt x="28" y="4"/>
                    </a:cubicBezTo>
                    <a:cubicBezTo>
                      <a:pt x="28" y="4"/>
                      <a:pt x="28" y="4"/>
                      <a:pt x="28" y="4"/>
                    </a:cubicBezTo>
                    <a:cubicBezTo>
                      <a:pt x="22" y="5"/>
                      <a:pt x="16" y="7"/>
                      <a:pt x="12" y="11"/>
                    </a:cubicBezTo>
                    <a:cubicBezTo>
                      <a:pt x="8" y="15"/>
                      <a:pt x="5" y="21"/>
                      <a:pt x="5" y="26"/>
                    </a:cubicBezTo>
                    <a:cubicBezTo>
                      <a:pt x="5" y="27"/>
                      <a:pt x="5" y="27"/>
                      <a:pt x="5" y="27"/>
                    </a:cubicBezTo>
                    <a:cubicBezTo>
                      <a:pt x="5" y="13"/>
                      <a:pt x="5" y="13"/>
                      <a:pt x="5" y="13"/>
                    </a:cubicBezTo>
                    <a:cubicBezTo>
                      <a:pt x="6" y="11"/>
                      <a:pt x="7" y="9"/>
                      <a:pt x="9" y="8"/>
                    </a:cubicBezTo>
                    <a:cubicBezTo>
                      <a:pt x="14" y="3"/>
                      <a:pt x="20" y="0"/>
                      <a:pt x="28" y="0"/>
                    </a:cubicBezTo>
                    <a:cubicBezTo>
                      <a:pt x="28" y="0"/>
                      <a:pt x="28" y="0"/>
                      <a:pt x="28"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29" y="4"/>
                      <a:pt x="29" y="4"/>
                      <a:pt x="29" y="4"/>
                    </a:cubicBezTo>
                    <a:close/>
                    <a:moveTo>
                      <a:pt x="5" y="33"/>
                    </a:moveTo>
                    <a:cubicBezTo>
                      <a:pt x="5" y="48"/>
                      <a:pt x="5" y="48"/>
                      <a:pt x="5" y="48"/>
                    </a:cubicBezTo>
                    <a:cubicBezTo>
                      <a:pt x="5" y="50"/>
                      <a:pt x="6" y="51"/>
                      <a:pt x="7" y="52"/>
                    </a:cubicBezTo>
                    <a:cubicBezTo>
                      <a:pt x="7" y="53"/>
                      <a:pt x="9" y="54"/>
                      <a:pt x="10" y="53"/>
                    </a:cubicBezTo>
                    <a:cubicBezTo>
                      <a:pt x="10" y="53"/>
                      <a:pt x="10" y="53"/>
                      <a:pt x="10" y="53"/>
                    </a:cubicBezTo>
                    <a:cubicBezTo>
                      <a:pt x="11" y="52"/>
                      <a:pt x="12" y="51"/>
                      <a:pt x="13" y="51"/>
                    </a:cubicBezTo>
                    <a:cubicBezTo>
                      <a:pt x="14" y="50"/>
                      <a:pt x="15" y="49"/>
                      <a:pt x="16" y="49"/>
                    </a:cubicBezTo>
                    <a:cubicBezTo>
                      <a:pt x="17" y="48"/>
                      <a:pt x="18" y="47"/>
                      <a:pt x="18" y="46"/>
                    </a:cubicBezTo>
                    <a:cubicBezTo>
                      <a:pt x="18" y="46"/>
                      <a:pt x="18" y="46"/>
                      <a:pt x="18" y="46"/>
                    </a:cubicBezTo>
                    <a:cubicBezTo>
                      <a:pt x="17" y="44"/>
                      <a:pt x="17" y="42"/>
                      <a:pt x="17" y="40"/>
                    </a:cubicBezTo>
                    <a:cubicBezTo>
                      <a:pt x="17" y="39"/>
                      <a:pt x="17" y="37"/>
                      <a:pt x="17" y="35"/>
                    </a:cubicBezTo>
                    <a:cubicBezTo>
                      <a:pt x="17" y="35"/>
                      <a:pt x="17" y="35"/>
                      <a:pt x="17" y="35"/>
                    </a:cubicBezTo>
                    <a:cubicBezTo>
                      <a:pt x="17" y="35"/>
                      <a:pt x="17" y="35"/>
                      <a:pt x="17" y="35"/>
                    </a:cubicBezTo>
                    <a:cubicBezTo>
                      <a:pt x="17" y="31"/>
                      <a:pt x="19" y="28"/>
                      <a:pt x="21" y="26"/>
                    </a:cubicBezTo>
                    <a:cubicBezTo>
                      <a:pt x="23" y="24"/>
                      <a:pt x="26" y="22"/>
                      <a:pt x="29" y="22"/>
                    </a:cubicBezTo>
                    <a:cubicBezTo>
                      <a:pt x="29" y="22"/>
                      <a:pt x="29" y="22"/>
                      <a:pt x="29" y="22"/>
                    </a:cubicBezTo>
                    <a:cubicBezTo>
                      <a:pt x="29" y="22"/>
                      <a:pt x="29" y="22"/>
                      <a:pt x="29" y="22"/>
                    </a:cubicBezTo>
                    <a:cubicBezTo>
                      <a:pt x="29" y="18"/>
                      <a:pt x="29" y="18"/>
                      <a:pt x="29" y="18"/>
                    </a:cubicBezTo>
                    <a:cubicBezTo>
                      <a:pt x="29" y="18"/>
                      <a:pt x="29" y="18"/>
                      <a:pt x="29" y="18"/>
                    </a:cubicBezTo>
                    <a:cubicBezTo>
                      <a:pt x="29" y="18"/>
                      <a:pt x="29" y="18"/>
                      <a:pt x="29" y="18"/>
                    </a:cubicBezTo>
                    <a:cubicBezTo>
                      <a:pt x="29" y="18"/>
                      <a:pt x="29" y="18"/>
                      <a:pt x="29" y="18"/>
                    </a:cubicBezTo>
                    <a:cubicBezTo>
                      <a:pt x="24" y="18"/>
                      <a:pt x="20" y="20"/>
                      <a:pt x="18" y="23"/>
                    </a:cubicBezTo>
                    <a:cubicBezTo>
                      <a:pt x="15" y="26"/>
                      <a:pt x="13" y="30"/>
                      <a:pt x="12" y="34"/>
                    </a:cubicBezTo>
                    <a:cubicBezTo>
                      <a:pt x="12" y="34"/>
                      <a:pt x="12" y="34"/>
                      <a:pt x="12" y="34"/>
                    </a:cubicBezTo>
                    <a:cubicBezTo>
                      <a:pt x="12" y="36"/>
                      <a:pt x="12" y="39"/>
                      <a:pt x="12" y="41"/>
                    </a:cubicBezTo>
                    <a:cubicBezTo>
                      <a:pt x="12" y="42"/>
                      <a:pt x="12" y="44"/>
                      <a:pt x="13" y="45"/>
                    </a:cubicBezTo>
                    <a:cubicBezTo>
                      <a:pt x="12" y="46"/>
                      <a:pt x="11" y="46"/>
                      <a:pt x="11" y="47"/>
                    </a:cubicBezTo>
                    <a:cubicBezTo>
                      <a:pt x="10" y="47"/>
                      <a:pt x="10" y="47"/>
                      <a:pt x="9" y="47"/>
                    </a:cubicBezTo>
                    <a:cubicBezTo>
                      <a:pt x="8" y="44"/>
                      <a:pt x="7" y="41"/>
                      <a:pt x="6" y="38"/>
                    </a:cubicBezTo>
                    <a:cubicBezTo>
                      <a:pt x="5" y="36"/>
                      <a:pt x="5" y="34"/>
                      <a:pt x="5" y="33"/>
                    </a:cubicBezTo>
                    <a:close/>
                    <a:moveTo>
                      <a:pt x="5" y="27"/>
                    </a:moveTo>
                    <a:cubicBezTo>
                      <a:pt x="5" y="27"/>
                      <a:pt x="5" y="27"/>
                      <a:pt x="5" y="27"/>
                    </a:cubicBezTo>
                    <a:cubicBezTo>
                      <a:pt x="5" y="27"/>
                      <a:pt x="5" y="27"/>
                      <a:pt x="5" y="27"/>
                    </a:cubicBezTo>
                    <a:close/>
                    <a:moveTo>
                      <a:pt x="29" y="18"/>
                    </a:moveTo>
                    <a:cubicBezTo>
                      <a:pt x="29" y="18"/>
                      <a:pt x="29" y="18"/>
                      <a:pt x="29" y="18"/>
                    </a:cubicBezTo>
                    <a:close/>
                    <a:moveTo>
                      <a:pt x="5" y="27"/>
                    </a:moveTo>
                    <a:cubicBezTo>
                      <a:pt x="5" y="27"/>
                      <a:pt x="5" y="27"/>
                      <a:pt x="5" y="27"/>
                    </a:cubicBezTo>
                    <a:cubicBezTo>
                      <a:pt x="4" y="29"/>
                      <a:pt x="4" y="31"/>
                      <a:pt x="5" y="33"/>
                    </a:cubicBezTo>
                    <a:cubicBezTo>
                      <a:pt x="5" y="48"/>
                      <a:pt x="5" y="48"/>
                      <a:pt x="5" y="48"/>
                    </a:cubicBezTo>
                    <a:cubicBezTo>
                      <a:pt x="3" y="45"/>
                      <a:pt x="2" y="42"/>
                      <a:pt x="1" y="39"/>
                    </a:cubicBezTo>
                    <a:cubicBezTo>
                      <a:pt x="1" y="37"/>
                      <a:pt x="0" y="35"/>
                      <a:pt x="0" y="33"/>
                    </a:cubicBezTo>
                    <a:cubicBezTo>
                      <a:pt x="0" y="26"/>
                      <a:pt x="0" y="26"/>
                      <a:pt x="0" y="26"/>
                    </a:cubicBezTo>
                    <a:cubicBezTo>
                      <a:pt x="0" y="21"/>
                      <a:pt x="2" y="17"/>
                      <a:pt x="5" y="13"/>
                    </a:cubicBezTo>
                    <a:cubicBezTo>
                      <a:pt x="5" y="27"/>
                      <a:pt x="5" y="27"/>
                      <a:pt x="5" y="27"/>
                    </a:cubicBezTo>
                    <a:close/>
                    <a:moveTo>
                      <a:pt x="5" y="27"/>
                    </a:moveTo>
                    <a:cubicBezTo>
                      <a:pt x="5" y="27"/>
                      <a:pt x="5" y="27"/>
                      <a:pt x="5" y="27"/>
                    </a:cubicBezTo>
                    <a:close/>
                    <a:moveTo>
                      <a:pt x="0" y="26"/>
                    </a:moveTo>
                    <a:cubicBezTo>
                      <a:pt x="0" y="33"/>
                      <a:pt x="0" y="33"/>
                      <a:pt x="0" y="33"/>
                    </a:cubicBezTo>
                    <a:cubicBezTo>
                      <a:pt x="0" y="31"/>
                      <a:pt x="0" y="28"/>
                      <a:pt x="0" y="26"/>
                    </a:cubicBezTo>
                    <a:close/>
                    <a:moveTo>
                      <a:pt x="0" y="26"/>
                    </a:moveTo>
                    <a:cubicBezTo>
                      <a:pt x="0" y="26"/>
                      <a:pt x="0" y="26"/>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9" name="Freeform 215"/>
              <p:cNvSpPr>
                <a:spLocks noEditPoints="1"/>
              </p:cNvSpPr>
              <p:nvPr/>
            </p:nvSpPr>
            <p:spPr bwMode="auto">
              <a:xfrm>
                <a:off x="8034350" y="4121174"/>
                <a:ext cx="122238" cy="122239"/>
              </a:xfrm>
              <a:custGeom>
                <a:avLst/>
                <a:gdLst>
                  <a:gd name="T0" fmla="*/ 27 w 54"/>
                  <a:gd name="T1" fmla="*/ 5 h 54"/>
                  <a:gd name="T2" fmla="*/ 27 w 54"/>
                  <a:gd name="T3" fmla="*/ 5 h 54"/>
                  <a:gd name="T4" fmla="*/ 27 w 54"/>
                  <a:gd name="T5" fmla="*/ 0 h 54"/>
                  <a:gd name="T6" fmla="*/ 27 w 54"/>
                  <a:gd name="T7" fmla="*/ 0 h 54"/>
                  <a:gd name="T8" fmla="*/ 28 w 54"/>
                  <a:gd name="T9" fmla="*/ 0 h 54"/>
                  <a:gd name="T10" fmla="*/ 46 w 54"/>
                  <a:gd name="T11" fmla="*/ 8 h 54"/>
                  <a:gd name="T12" fmla="*/ 54 w 54"/>
                  <a:gd name="T13" fmla="*/ 28 h 54"/>
                  <a:gd name="T14" fmla="*/ 54 w 54"/>
                  <a:gd name="T15" fmla="*/ 28 h 54"/>
                  <a:gd name="T16" fmla="*/ 27 w 54"/>
                  <a:gd name="T17" fmla="*/ 54 h 54"/>
                  <a:gd name="T18" fmla="*/ 42 w 54"/>
                  <a:gd name="T19" fmla="*/ 43 h 54"/>
                  <a:gd name="T20" fmla="*/ 49 w 54"/>
                  <a:gd name="T21" fmla="*/ 27 h 54"/>
                  <a:gd name="T22" fmla="*/ 49 w 54"/>
                  <a:gd name="T23" fmla="*/ 27 h 54"/>
                  <a:gd name="T24" fmla="*/ 43 w 54"/>
                  <a:gd name="T25" fmla="*/ 12 h 54"/>
                  <a:gd name="T26" fmla="*/ 27 w 54"/>
                  <a:gd name="T27" fmla="*/ 5 h 54"/>
                  <a:gd name="T28" fmla="*/ 27 w 54"/>
                  <a:gd name="T29" fmla="*/ 5 h 54"/>
                  <a:gd name="T30" fmla="*/ 27 w 54"/>
                  <a:gd name="T31" fmla="*/ 5 h 54"/>
                  <a:gd name="T32" fmla="*/ 11 w 54"/>
                  <a:gd name="T33" fmla="*/ 11 h 54"/>
                  <a:gd name="T34" fmla="*/ 5 w 54"/>
                  <a:gd name="T35" fmla="*/ 26 h 54"/>
                  <a:gd name="T36" fmla="*/ 5 w 54"/>
                  <a:gd name="T37" fmla="*/ 27 h 54"/>
                  <a:gd name="T38" fmla="*/ 26 w 54"/>
                  <a:gd name="T39" fmla="*/ 49 h 54"/>
                  <a:gd name="T40" fmla="*/ 26 w 54"/>
                  <a:gd name="T41" fmla="*/ 49 h 54"/>
                  <a:gd name="T42" fmla="*/ 27 w 54"/>
                  <a:gd name="T43" fmla="*/ 49 h 54"/>
                  <a:gd name="T44" fmla="*/ 27 w 54"/>
                  <a:gd name="T45" fmla="*/ 49 h 54"/>
                  <a:gd name="T46" fmla="*/ 27 w 54"/>
                  <a:gd name="T47" fmla="*/ 54 h 54"/>
                  <a:gd name="T48" fmla="*/ 27 w 54"/>
                  <a:gd name="T49" fmla="*/ 54 h 54"/>
                  <a:gd name="T50" fmla="*/ 26 w 54"/>
                  <a:gd name="T51" fmla="*/ 54 h 54"/>
                  <a:gd name="T52" fmla="*/ 26 w 54"/>
                  <a:gd name="T53" fmla="*/ 54 h 54"/>
                  <a:gd name="T54" fmla="*/ 7 w 54"/>
                  <a:gd name="T55" fmla="*/ 46 h 54"/>
                  <a:gd name="T56" fmla="*/ 0 w 54"/>
                  <a:gd name="T57" fmla="*/ 26 h 54"/>
                  <a:gd name="T58" fmla="*/ 0 w 54"/>
                  <a:gd name="T59" fmla="*/ 26 h 54"/>
                  <a:gd name="T60" fmla="*/ 8 w 54"/>
                  <a:gd name="T61" fmla="*/ 8 h 54"/>
                  <a:gd name="T62" fmla="*/ 27 w 54"/>
                  <a:gd name="T63" fmla="*/ 0 h 54"/>
                  <a:gd name="T64" fmla="*/ 27 w 54"/>
                  <a:gd name="T6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54">
                    <a:moveTo>
                      <a:pt x="27" y="5"/>
                    </a:moveTo>
                    <a:cubicBezTo>
                      <a:pt x="27" y="5"/>
                      <a:pt x="27" y="5"/>
                      <a:pt x="27" y="5"/>
                    </a:cubicBezTo>
                    <a:cubicBezTo>
                      <a:pt x="27" y="5"/>
                      <a:pt x="27" y="5"/>
                      <a:pt x="27" y="5"/>
                    </a:cubicBezTo>
                    <a:cubicBezTo>
                      <a:pt x="27" y="5"/>
                      <a:pt x="27" y="5"/>
                      <a:pt x="27" y="5"/>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8" y="0"/>
                      <a:pt x="28" y="0"/>
                      <a:pt x="28" y="0"/>
                    </a:cubicBezTo>
                    <a:cubicBezTo>
                      <a:pt x="28" y="0"/>
                      <a:pt x="28" y="0"/>
                      <a:pt x="28" y="0"/>
                    </a:cubicBezTo>
                    <a:cubicBezTo>
                      <a:pt x="35" y="0"/>
                      <a:pt x="42" y="3"/>
                      <a:pt x="46" y="8"/>
                    </a:cubicBezTo>
                    <a:cubicBezTo>
                      <a:pt x="51" y="13"/>
                      <a:pt x="54" y="20"/>
                      <a:pt x="54" y="27"/>
                    </a:cubicBezTo>
                    <a:cubicBezTo>
                      <a:pt x="54" y="28"/>
                      <a:pt x="54" y="28"/>
                      <a:pt x="54" y="28"/>
                    </a:cubicBezTo>
                    <a:cubicBezTo>
                      <a:pt x="54" y="28"/>
                      <a:pt x="54" y="28"/>
                      <a:pt x="54" y="28"/>
                    </a:cubicBezTo>
                    <a:cubicBezTo>
                      <a:pt x="54" y="28"/>
                      <a:pt x="54" y="28"/>
                      <a:pt x="54" y="28"/>
                    </a:cubicBezTo>
                    <a:cubicBezTo>
                      <a:pt x="54" y="35"/>
                      <a:pt x="51" y="42"/>
                      <a:pt x="46" y="46"/>
                    </a:cubicBezTo>
                    <a:cubicBezTo>
                      <a:pt x="41" y="51"/>
                      <a:pt x="34" y="54"/>
                      <a:pt x="27" y="54"/>
                    </a:cubicBezTo>
                    <a:cubicBezTo>
                      <a:pt x="27" y="49"/>
                      <a:pt x="27" y="49"/>
                      <a:pt x="27" y="49"/>
                    </a:cubicBezTo>
                    <a:cubicBezTo>
                      <a:pt x="33" y="49"/>
                      <a:pt x="38" y="47"/>
                      <a:pt x="42" y="43"/>
                    </a:cubicBezTo>
                    <a:cubicBezTo>
                      <a:pt x="46" y="39"/>
                      <a:pt x="49" y="34"/>
                      <a:pt x="49" y="27"/>
                    </a:cubicBezTo>
                    <a:cubicBezTo>
                      <a:pt x="49" y="27"/>
                      <a:pt x="49" y="27"/>
                      <a:pt x="49" y="27"/>
                    </a:cubicBezTo>
                    <a:cubicBezTo>
                      <a:pt x="49" y="27"/>
                      <a:pt x="49" y="27"/>
                      <a:pt x="49" y="27"/>
                    </a:cubicBezTo>
                    <a:cubicBezTo>
                      <a:pt x="49" y="27"/>
                      <a:pt x="49" y="27"/>
                      <a:pt x="49" y="27"/>
                    </a:cubicBezTo>
                    <a:cubicBezTo>
                      <a:pt x="49" y="27"/>
                      <a:pt x="49" y="27"/>
                      <a:pt x="49" y="27"/>
                    </a:cubicBezTo>
                    <a:cubicBezTo>
                      <a:pt x="49" y="21"/>
                      <a:pt x="47" y="16"/>
                      <a:pt x="43" y="12"/>
                    </a:cubicBezTo>
                    <a:cubicBezTo>
                      <a:pt x="39" y="7"/>
                      <a:pt x="34" y="5"/>
                      <a:pt x="27" y="5"/>
                    </a:cubicBezTo>
                    <a:cubicBezTo>
                      <a:pt x="27" y="5"/>
                      <a:pt x="27" y="5"/>
                      <a:pt x="27" y="5"/>
                    </a:cubicBezTo>
                    <a:cubicBezTo>
                      <a:pt x="27" y="5"/>
                      <a:pt x="27" y="5"/>
                      <a:pt x="27" y="5"/>
                    </a:cubicBezTo>
                    <a:cubicBezTo>
                      <a:pt x="27" y="5"/>
                      <a:pt x="27" y="5"/>
                      <a:pt x="27" y="5"/>
                    </a:cubicBezTo>
                    <a:close/>
                    <a:moveTo>
                      <a:pt x="27" y="5"/>
                    </a:moveTo>
                    <a:cubicBezTo>
                      <a:pt x="27" y="5"/>
                      <a:pt x="27" y="5"/>
                      <a:pt x="27" y="5"/>
                    </a:cubicBezTo>
                    <a:cubicBezTo>
                      <a:pt x="27" y="5"/>
                      <a:pt x="27" y="5"/>
                      <a:pt x="27" y="5"/>
                    </a:cubicBezTo>
                    <a:cubicBezTo>
                      <a:pt x="21" y="5"/>
                      <a:pt x="15" y="7"/>
                      <a:pt x="11" y="11"/>
                    </a:cubicBezTo>
                    <a:cubicBezTo>
                      <a:pt x="7" y="15"/>
                      <a:pt x="5" y="20"/>
                      <a:pt x="5" y="26"/>
                    </a:cubicBezTo>
                    <a:cubicBezTo>
                      <a:pt x="5" y="26"/>
                      <a:pt x="5" y="26"/>
                      <a:pt x="5" y="26"/>
                    </a:cubicBezTo>
                    <a:cubicBezTo>
                      <a:pt x="5" y="26"/>
                      <a:pt x="5" y="26"/>
                      <a:pt x="5" y="26"/>
                    </a:cubicBezTo>
                    <a:cubicBezTo>
                      <a:pt x="5" y="26"/>
                      <a:pt x="5" y="26"/>
                      <a:pt x="5" y="27"/>
                    </a:cubicBezTo>
                    <a:cubicBezTo>
                      <a:pt x="4" y="33"/>
                      <a:pt x="7" y="38"/>
                      <a:pt x="11" y="42"/>
                    </a:cubicBezTo>
                    <a:cubicBezTo>
                      <a:pt x="15" y="46"/>
                      <a:pt x="20" y="49"/>
                      <a:pt x="26" y="49"/>
                    </a:cubicBezTo>
                    <a:cubicBezTo>
                      <a:pt x="26" y="49"/>
                      <a:pt x="26" y="49"/>
                      <a:pt x="26" y="49"/>
                    </a:cubicBezTo>
                    <a:cubicBezTo>
                      <a:pt x="26" y="49"/>
                      <a:pt x="26" y="49"/>
                      <a:pt x="26" y="49"/>
                    </a:cubicBezTo>
                    <a:cubicBezTo>
                      <a:pt x="26" y="49"/>
                      <a:pt x="26" y="49"/>
                      <a:pt x="26" y="49"/>
                    </a:cubicBezTo>
                    <a:cubicBezTo>
                      <a:pt x="27" y="49"/>
                      <a:pt x="27" y="49"/>
                      <a:pt x="27" y="49"/>
                    </a:cubicBezTo>
                    <a:cubicBezTo>
                      <a:pt x="27" y="49"/>
                      <a:pt x="27" y="49"/>
                      <a:pt x="27" y="49"/>
                    </a:cubicBezTo>
                    <a:cubicBezTo>
                      <a:pt x="27" y="49"/>
                      <a:pt x="27" y="49"/>
                      <a:pt x="27" y="49"/>
                    </a:cubicBezTo>
                    <a:cubicBezTo>
                      <a:pt x="27" y="54"/>
                      <a:pt x="27" y="54"/>
                      <a:pt x="27" y="54"/>
                    </a:cubicBezTo>
                    <a:cubicBezTo>
                      <a:pt x="27" y="54"/>
                      <a:pt x="27" y="54"/>
                      <a:pt x="27" y="54"/>
                    </a:cubicBezTo>
                    <a:cubicBezTo>
                      <a:pt x="27" y="54"/>
                      <a:pt x="27" y="54"/>
                      <a:pt x="27" y="54"/>
                    </a:cubicBezTo>
                    <a:cubicBezTo>
                      <a:pt x="27" y="54"/>
                      <a:pt x="27" y="54"/>
                      <a:pt x="27" y="54"/>
                    </a:cubicBezTo>
                    <a:cubicBezTo>
                      <a:pt x="26" y="54"/>
                      <a:pt x="26" y="54"/>
                      <a:pt x="26" y="54"/>
                    </a:cubicBezTo>
                    <a:cubicBezTo>
                      <a:pt x="26" y="54"/>
                      <a:pt x="26" y="54"/>
                      <a:pt x="26" y="54"/>
                    </a:cubicBezTo>
                    <a:cubicBezTo>
                      <a:pt x="26" y="54"/>
                      <a:pt x="26" y="54"/>
                      <a:pt x="26" y="54"/>
                    </a:cubicBezTo>
                    <a:cubicBezTo>
                      <a:pt x="26" y="54"/>
                      <a:pt x="26" y="54"/>
                      <a:pt x="26" y="54"/>
                    </a:cubicBezTo>
                    <a:cubicBezTo>
                      <a:pt x="26" y="54"/>
                      <a:pt x="26" y="54"/>
                      <a:pt x="26" y="54"/>
                    </a:cubicBezTo>
                    <a:cubicBezTo>
                      <a:pt x="19" y="54"/>
                      <a:pt x="12" y="51"/>
                      <a:pt x="7" y="46"/>
                    </a:cubicBezTo>
                    <a:cubicBezTo>
                      <a:pt x="2" y="41"/>
                      <a:pt x="0" y="34"/>
                      <a:pt x="0" y="26"/>
                    </a:cubicBezTo>
                    <a:cubicBezTo>
                      <a:pt x="0" y="26"/>
                      <a:pt x="0" y="26"/>
                      <a:pt x="0" y="26"/>
                    </a:cubicBezTo>
                    <a:cubicBezTo>
                      <a:pt x="0" y="26"/>
                      <a:pt x="0" y="26"/>
                      <a:pt x="0" y="26"/>
                    </a:cubicBezTo>
                    <a:cubicBezTo>
                      <a:pt x="0" y="26"/>
                      <a:pt x="0" y="26"/>
                      <a:pt x="0" y="26"/>
                    </a:cubicBezTo>
                    <a:cubicBezTo>
                      <a:pt x="0" y="26"/>
                      <a:pt x="0" y="26"/>
                      <a:pt x="0" y="26"/>
                    </a:cubicBezTo>
                    <a:cubicBezTo>
                      <a:pt x="0" y="19"/>
                      <a:pt x="3" y="12"/>
                      <a:pt x="8" y="8"/>
                    </a:cubicBezTo>
                    <a:cubicBezTo>
                      <a:pt x="13" y="3"/>
                      <a:pt x="19" y="0"/>
                      <a:pt x="27" y="0"/>
                    </a:cubicBezTo>
                    <a:cubicBezTo>
                      <a:pt x="27" y="0"/>
                      <a:pt x="27" y="0"/>
                      <a:pt x="27" y="0"/>
                    </a:cubicBezTo>
                    <a:cubicBezTo>
                      <a:pt x="27" y="0"/>
                      <a:pt x="27" y="0"/>
                      <a:pt x="27" y="0"/>
                    </a:cubicBezTo>
                    <a:lnTo>
                      <a:pt x="2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0" name="Freeform 216"/>
              <p:cNvSpPr>
                <a:spLocks noEditPoints="1"/>
              </p:cNvSpPr>
              <p:nvPr/>
            </p:nvSpPr>
            <p:spPr bwMode="auto">
              <a:xfrm>
                <a:off x="7959737" y="4208487"/>
                <a:ext cx="141288" cy="138114"/>
              </a:xfrm>
              <a:custGeom>
                <a:avLst/>
                <a:gdLst>
                  <a:gd name="T0" fmla="*/ 41 w 63"/>
                  <a:gd name="T1" fmla="*/ 54 h 61"/>
                  <a:gd name="T2" fmla="*/ 49 w 63"/>
                  <a:gd name="T3" fmla="*/ 48 h 61"/>
                  <a:gd name="T4" fmla="*/ 55 w 63"/>
                  <a:gd name="T5" fmla="*/ 38 h 61"/>
                  <a:gd name="T6" fmla="*/ 55 w 63"/>
                  <a:gd name="T7" fmla="*/ 28 h 61"/>
                  <a:gd name="T8" fmla="*/ 52 w 63"/>
                  <a:gd name="T9" fmla="*/ 32 h 61"/>
                  <a:gd name="T10" fmla="*/ 48 w 63"/>
                  <a:gd name="T11" fmla="*/ 38 h 61"/>
                  <a:gd name="T12" fmla="*/ 33 w 63"/>
                  <a:gd name="T13" fmla="*/ 44 h 61"/>
                  <a:gd name="T14" fmla="*/ 32 w 63"/>
                  <a:gd name="T15" fmla="*/ 39 h 61"/>
                  <a:gd name="T16" fmla="*/ 39 w 63"/>
                  <a:gd name="T17" fmla="*/ 38 h 61"/>
                  <a:gd name="T18" fmla="*/ 44 w 63"/>
                  <a:gd name="T19" fmla="*/ 34 h 61"/>
                  <a:gd name="T20" fmla="*/ 47 w 63"/>
                  <a:gd name="T21" fmla="*/ 30 h 61"/>
                  <a:gd name="T22" fmla="*/ 53 w 63"/>
                  <a:gd name="T23" fmla="*/ 23 h 61"/>
                  <a:gd name="T24" fmla="*/ 59 w 63"/>
                  <a:gd name="T25" fmla="*/ 23 h 61"/>
                  <a:gd name="T26" fmla="*/ 59 w 63"/>
                  <a:gd name="T27" fmla="*/ 23 h 61"/>
                  <a:gd name="T28" fmla="*/ 59 w 63"/>
                  <a:gd name="T29" fmla="*/ 23 h 61"/>
                  <a:gd name="T30" fmla="*/ 60 w 63"/>
                  <a:gd name="T31" fmla="*/ 23 h 61"/>
                  <a:gd name="T32" fmla="*/ 59 w 63"/>
                  <a:gd name="T33" fmla="*/ 40 h 61"/>
                  <a:gd name="T34" fmla="*/ 43 w 63"/>
                  <a:gd name="T35" fmla="*/ 59 h 61"/>
                  <a:gd name="T36" fmla="*/ 32 w 63"/>
                  <a:gd name="T37" fmla="*/ 57 h 61"/>
                  <a:gd name="T38" fmla="*/ 24 w 63"/>
                  <a:gd name="T39" fmla="*/ 7 h 61"/>
                  <a:gd name="T40" fmla="*/ 15 w 63"/>
                  <a:gd name="T41" fmla="*/ 12 h 61"/>
                  <a:gd name="T42" fmla="*/ 8 w 63"/>
                  <a:gd name="T43" fmla="*/ 22 h 61"/>
                  <a:gd name="T44" fmla="*/ 17 w 63"/>
                  <a:gd name="T45" fmla="*/ 52 h 61"/>
                  <a:gd name="T46" fmla="*/ 17 w 63"/>
                  <a:gd name="T47" fmla="*/ 52 h 61"/>
                  <a:gd name="T48" fmla="*/ 31 w 63"/>
                  <a:gd name="T49" fmla="*/ 57 h 61"/>
                  <a:gd name="T50" fmla="*/ 32 w 63"/>
                  <a:gd name="T51" fmla="*/ 61 h 61"/>
                  <a:gd name="T52" fmla="*/ 22 w 63"/>
                  <a:gd name="T53" fmla="*/ 60 h 61"/>
                  <a:gd name="T54" fmla="*/ 14 w 63"/>
                  <a:gd name="T55" fmla="*/ 56 h 61"/>
                  <a:gd name="T56" fmla="*/ 4 w 63"/>
                  <a:gd name="T57" fmla="*/ 19 h 61"/>
                  <a:gd name="T58" fmla="*/ 12 w 63"/>
                  <a:gd name="T59" fmla="*/ 8 h 61"/>
                  <a:gd name="T60" fmla="*/ 24 w 63"/>
                  <a:gd name="T61" fmla="*/ 0 h 61"/>
                  <a:gd name="T62" fmla="*/ 28 w 63"/>
                  <a:gd name="T63" fmla="*/ 5 h 61"/>
                  <a:gd name="T64" fmla="*/ 30 w 63"/>
                  <a:gd name="T65" fmla="*/ 8 h 61"/>
                  <a:gd name="T66" fmla="*/ 26 w 63"/>
                  <a:gd name="T67" fmla="*/ 15 h 61"/>
                  <a:gd name="T68" fmla="*/ 23 w 63"/>
                  <a:gd name="T69" fmla="*/ 20 h 61"/>
                  <a:gd name="T70" fmla="*/ 27 w 63"/>
                  <a:gd name="T71" fmla="*/ 37 h 61"/>
                  <a:gd name="T72" fmla="*/ 30 w 63"/>
                  <a:gd name="T73" fmla="*/ 39 h 61"/>
                  <a:gd name="T74" fmla="*/ 32 w 63"/>
                  <a:gd name="T75" fmla="*/ 44 h 61"/>
                  <a:gd name="T76" fmla="*/ 24 w 63"/>
                  <a:gd name="T77" fmla="*/ 41 h 61"/>
                  <a:gd name="T78" fmla="*/ 17 w 63"/>
                  <a:gd name="T79" fmla="*/ 31 h 61"/>
                  <a:gd name="T80" fmla="*/ 22 w 63"/>
                  <a:gd name="T81" fmla="*/ 1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1">
                    <a:moveTo>
                      <a:pt x="32" y="57"/>
                    </a:moveTo>
                    <a:cubicBezTo>
                      <a:pt x="35" y="56"/>
                      <a:pt x="38" y="56"/>
                      <a:pt x="41" y="54"/>
                    </a:cubicBezTo>
                    <a:cubicBezTo>
                      <a:pt x="44" y="53"/>
                      <a:pt x="47" y="51"/>
                      <a:pt x="49" y="48"/>
                    </a:cubicBezTo>
                    <a:cubicBezTo>
                      <a:pt x="49" y="48"/>
                      <a:pt x="49" y="48"/>
                      <a:pt x="49" y="48"/>
                    </a:cubicBezTo>
                    <a:cubicBezTo>
                      <a:pt x="49" y="48"/>
                      <a:pt x="49" y="48"/>
                      <a:pt x="49" y="48"/>
                    </a:cubicBezTo>
                    <a:cubicBezTo>
                      <a:pt x="52" y="45"/>
                      <a:pt x="53" y="42"/>
                      <a:pt x="55" y="38"/>
                    </a:cubicBezTo>
                    <a:cubicBezTo>
                      <a:pt x="56" y="35"/>
                      <a:pt x="57" y="32"/>
                      <a:pt x="57" y="28"/>
                    </a:cubicBezTo>
                    <a:cubicBezTo>
                      <a:pt x="57" y="28"/>
                      <a:pt x="56" y="28"/>
                      <a:pt x="55" y="28"/>
                    </a:cubicBezTo>
                    <a:cubicBezTo>
                      <a:pt x="55" y="28"/>
                      <a:pt x="54" y="28"/>
                      <a:pt x="54" y="28"/>
                    </a:cubicBezTo>
                    <a:cubicBezTo>
                      <a:pt x="53" y="29"/>
                      <a:pt x="52" y="31"/>
                      <a:pt x="52" y="32"/>
                    </a:cubicBezTo>
                    <a:cubicBezTo>
                      <a:pt x="50" y="34"/>
                      <a:pt x="49" y="36"/>
                      <a:pt x="48" y="38"/>
                    </a:cubicBezTo>
                    <a:cubicBezTo>
                      <a:pt x="48" y="38"/>
                      <a:pt x="48" y="38"/>
                      <a:pt x="48" y="38"/>
                    </a:cubicBezTo>
                    <a:cubicBezTo>
                      <a:pt x="46" y="40"/>
                      <a:pt x="43" y="41"/>
                      <a:pt x="41" y="42"/>
                    </a:cubicBezTo>
                    <a:cubicBezTo>
                      <a:pt x="39" y="44"/>
                      <a:pt x="36" y="44"/>
                      <a:pt x="33" y="44"/>
                    </a:cubicBezTo>
                    <a:cubicBezTo>
                      <a:pt x="33" y="44"/>
                      <a:pt x="32" y="44"/>
                      <a:pt x="32" y="44"/>
                    </a:cubicBezTo>
                    <a:cubicBezTo>
                      <a:pt x="32" y="39"/>
                      <a:pt x="32" y="39"/>
                      <a:pt x="32" y="39"/>
                    </a:cubicBezTo>
                    <a:cubicBezTo>
                      <a:pt x="32" y="39"/>
                      <a:pt x="33" y="39"/>
                      <a:pt x="33" y="39"/>
                    </a:cubicBezTo>
                    <a:cubicBezTo>
                      <a:pt x="35" y="39"/>
                      <a:pt x="37" y="39"/>
                      <a:pt x="39" y="38"/>
                    </a:cubicBezTo>
                    <a:cubicBezTo>
                      <a:pt x="41" y="37"/>
                      <a:pt x="43" y="36"/>
                      <a:pt x="44" y="34"/>
                    </a:cubicBezTo>
                    <a:cubicBezTo>
                      <a:pt x="44" y="34"/>
                      <a:pt x="44" y="34"/>
                      <a:pt x="44" y="34"/>
                    </a:cubicBezTo>
                    <a:cubicBezTo>
                      <a:pt x="44" y="34"/>
                      <a:pt x="44" y="34"/>
                      <a:pt x="44" y="34"/>
                    </a:cubicBezTo>
                    <a:cubicBezTo>
                      <a:pt x="45" y="33"/>
                      <a:pt x="47" y="31"/>
                      <a:pt x="47" y="30"/>
                    </a:cubicBezTo>
                    <a:cubicBezTo>
                      <a:pt x="48" y="28"/>
                      <a:pt x="49" y="26"/>
                      <a:pt x="50" y="24"/>
                    </a:cubicBezTo>
                    <a:cubicBezTo>
                      <a:pt x="50" y="23"/>
                      <a:pt x="52" y="23"/>
                      <a:pt x="53" y="23"/>
                    </a:cubicBezTo>
                    <a:cubicBezTo>
                      <a:pt x="54" y="23"/>
                      <a:pt x="55" y="23"/>
                      <a:pt x="56" y="23"/>
                    </a:cubicBezTo>
                    <a:cubicBezTo>
                      <a:pt x="57" y="23"/>
                      <a:pt x="58" y="23"/>
                      <a:pt x="59" y="23"/>
                    </a:cubicBezTo>
                    <a:cubicBezTo>
                      <a:pt x="59" y="23"/>
                      <a:pt x="59" y="23"/>
                      <a:pt x="59" y="23"/>
                    </a:cubicBezTo>
                    <a:cubicBezTo>
                      <a:pt x="59" y="23"/>
                      <a:pt x="59" y="23"/>
                      <a:pt x="59" y="23"/>
                    </a:cubicBezTo>
                    <a:cubicBezTo>
                      <a:pt x="59" y="23"/>
                      <a:pt x="59" y="23"/>
                      <a:pt x="59" y="23"/>
                    </a:cubicBezTo>
                    <a:cubicBezTo>
                      <a:pt x="59" y="23"/>
                      <a:pt x="59" y="23"/>
                      <a:pt x="59" y="23"/>
                    </a:cubicBezTo>
                    <a:cubicBezTo>
                      <a:pt x="60" y="23"/>
                      <a:pt x="60" y="23"/>
                      <a:pt x="60" y="23"/>
                    </a:cubicBezTo>
                    <a:cubicBezTo>
                      <a:pt x="60" y="23"/>
                      <a:pt x="60" y="23"/>
                      <a:pt x="60" y="23"/>
                    </a:cubicBezTo>
                    <a:cubicBezTo>
                      <a:pt x="62" y="24"/>
                      <a:pt x="63" y="25"/>
                      <a:pt x="62" y="26"/>
                    </a:cubicBezTo>
                    <a:cubicBezTo>
                      <a:pt x="62" y="31"/>
                      <a:pt x="61" y="36"/>
                      <a:pt x="59" y="40"/>
                    </a:cubicBezTo>
                    <a:cubicBezTo>
                      <a:pt x="58" y="44"/>
                      <a:pt x="55" y="48"/>
                      <a:pt x="52" y="51"/>
                    </a:cubicBezTo>
                    <a:cubicBezTo>
                      <a:pt x="50" y="55"/>
                      <a:pt x="46" y="57"/>
                      <a:pt x="43" y="59"/>
                    </a:cubicBezTo>
                    <a:cubicBezTo>
                      <a:pt x="39" y="60"/>
                      <a:pt x="35" y="61"/>
                      <a:pt x="32" y="61"/>
                    </a:cubicBezTo>
                    <a:lnTo>
                      <a:pt x="32" y="57"/>
                    </a:lnTo>
                    <a:close/>
                    <a:moveTo>
                      <a:pt x="25" y="9"/>
                    </a:moveTo>
                    <a:cubicBezTo>
                      <a:pt x="25" y="8"/>
                      <a:pt x="25" y="8"/>
                      <a:pt x="24" y="7"/>
                    </a:cubicBezTo>
                    <a:cubicBezTo>
                      <a:pt x="24" y="7"/>
                      <a:pt x="24" y="6"/>
                      <a:pt x="24" y="6"/>
                    </a:cubicBezTo>
                    <a:cubicBezTo>
                      <a:pt x="20" y="8"/>
                      <a:pt x="18" y="10"/>
                      <a:pt x="15" y="12"/>
                    </a:cubicBezTo>
                    <a:cubicBezTo>
                      <a:pt x="12" y="15"/>
                      <a:pt x="10" y="18"/>
                      <a:pt x="8" y="21"/>
                    </a:cubicBezTo>
                    <a:cubicBezTo>
                      <a:pt x="8" y="21"/>
                      <a:pt x="8" y="21"/>
                      <a:pt x="8" y="22"/>
                    </a:cubicBezTo>
                    <a:cubicBezTo>
                      <a:pt x="6" y="27"/>
                      <a:pt x="5" y="33"/>
                      <a:pt x="7" y="38"/>
                    </a:cubicBezTo>
                    <a:cubicBezTo>
                      <a:pt x="8" y="44"/>
                      <a:pt x="12" y="49"/>
                      <a:pt x="17" y="52"/>
                    </a:cubicBezTo>
                    <a:cubicBezTo>
                      <a:pt x="17" y="52"/>
                      <a:pt x="17" y="52"/>
                      <a:pt x="17" y="52"/>
                    </a:cubicBezTo>
                    <a:cubicBezTo>
                      <a:pt x="17" y="52"/>
                      <a:pt x="17" y="52"/>
                      <a:pt x="17" y="52"/>
                    </a:cubicBezTo>
                    <a:cubicBezTo>
                      <a:pt x="19" y="54"/>
                      <a:pt x="21" y="55"/>
                      <a:pt x="24" y="55"/>
                    </a:cubicBezTo>
                    <a:cubicBezTo>
                      <a:pt x="26" y="56"/>
                      <a:pt x="28" y="57"/>
                      <a:pt x="31" y="57"/>
                    </a:cubicBezTo>
                    <a:cubicBezTo>
                      <a:pt x="31" y="57"/>
                      <a:pt x="31" y="57"/>
                      <a:pt x="32" y="57"/>
                    </a:cubicBezTo>
                    <a:cubicBezTo>
                      <a:pt x="32" y="61"/>
                      <a:pt x="32" y="61"/>
                      <a:pt x="32" y="61"/>
                    </a:cubicBezTo>
                    <a:cubicBezTo>
                      <a:pt x="31" y="61"/>
                      <a:pt x="31" y="61"/>
                      <a:pt x="31" y="61"/>
                    </a:cubicBezTo>
                    <a:cubicBezTo>
                      <a:pt x="28" y="61"/>
                      <a:pt x="25" y="61"/>
                      <a:pt x="22" y="60"/>
                    </a:cubicBezTo>
                    <a:cubicBezTo>
                      <a:pt x="19" y="59"/>
                      <a:pt x="17" y="58"/>
                      <a:pt x="14" y="56"/>
                    </a:cubicBezTo>
                    <a:cubicBezTo>
                      <a:pt x="14" y="56"/>
                      <a:pt x="14" y="56"/>
                      <a:pt x="14" y="56"/>
                    </a:cubicBezTo>
                    <a:cubicBezTo>
                      <a:pt x="8" y="52"/>
                      <a:pt x="4" y="46"/>
                      <a:pt x="2" y="40"/>
                    </a:cubicBezTo>
                    <a:cubicBezTo>
                      <a:pt x="0" y="33"/>
                      <a:pt x="1" y="26"/>
                      <a:pt x="4" y="19"/>
                    </a:cubicBezTo>
                    <a:cubicBezTo>
                      <a:pt x="4" y="19"/>
                      <a:pt x="4" y="19"/>
                      <a:pt x="4" y="19"/>
                    </a:cubicBezTo>
                    <a:cubicBezTo>
                      <a:pt x="6" y="15"/>
                      <a:pt x="9" y="12"/>
                      <a:pt x="12" y="8"/>
                    </a:cubicBezTo>
                    <a:cubicBezTo>
                      <a:pt x="15" y="5"/>
                      <a:pt x="19" y="3"/>
                      <a:pt x="24" y="0"/>
                    </a:cubicBezTo>
                    <a:cubicBezTo>
                      <a:pt x="24" y="0"/>
                      <a:pt x="24" y="0"/>
                      <a:pt x="24" y="0"/>
                    </a:cubicBezTo>
                    <a:cubicBezTo>
                      <a:pt x="25" y="0"/>
                      <a:pt x="26" y="0"/>
                      <a:pt x="27" y="1"/>
                    </a:cubicBezTo>
                    <a:cubicBezTo>
                      <a:pt x="27" y="2"/>
                      <a:pt x="28" y="4"/>
                      <a:pt x="28" y="5"/>
                    </a:cubicBezTo>
                    <a:cubicBezTo>
                      <a:pt x="29" y="6"/>
                      <a:pt x="30" y="7"/>
                      <a:pt x="30" y="8"/>
                    </a:cubicBezTo>
                    <a:cubicBezTo>
                      <a:pt x="30" y="8"/>
                      <a:pt x="30" y="8"/>
                      <a:pt x="30" y="8"/>
                    </a:cubicBezTo>
                    <a:cubicBezTo>
                      <a:pt x="31" y="9"/>
                      <a:pt x="31" y="10"/>
                      <a:pt x="30" y="11"/>
                    </a:cubicBezTo>
                    <a:cubicBezTo>
                      <a:pt x="28" y="12"/>
                      <a:pt x="27" y="14"/>
                      <a:pt x="26" y="15"/>
                    </a:cubicBezTo>
                    <a:cubicBezTo>
                      <a:pt x="25" y="17"/>
                      <a:pt x="24" y="19"/>
                      <a:pt x="23" y="20"/>
                    </a:cubicBezTo>
                    <a:cubicBezTo>
                      <a:pt x="23" y="20"/>
                      <a:pt x="23" y="20"/>
                      <a:pt x="23" y="20"/>
                    </a:cubicBezTo>
                    <a:cubicBezTo>
                      <a:pt x="22" y="24"/>
                      <a:pt x="21" y="27"/>
                      <a:pt x="22" y="30"/>
                    </a:cubicBezTo>
                    <a:cubicBezTo>
                      <a:pt x="23" y="33"/>
                      <a:pt x="24" y="36"/>
                      <a:pt x="27" y="37"/>
                    </a:cubicBezTo>
                    <a:cubicBezTo>
                      <a:pt x="27" y="37"/>
                      <a:pt x="27" y="37"/>
                      <a:pt x="27" y="37"/>
                    </a:cubicBezTo>
                    <a:cubicBezTo>
                      <a:pt x="28" y="38"/>
                      <a:pt x="29" y="39"/>
                      <a:pt x="30" y="39"/>
                    </a:cubicBezTo>
                    <a:cubicBezTo>
                      <a:pt x="30" y="39"/>
                      <a:pt x="31" y="39"/>
                      <a:pt x="32" y="39"/>
                    </a:cubicBezTo>
                    <a:cubicBezTo>
                      <a:pt x="32" y="44"/>
                      <a:pt x="32" y="44"/>
                      <a:pt x="32" y="44"/>
                    </a:cubicBezTo>
                    <a:cubicBezTo>
                      <a:pt x="31" y="44"/>
                      <a:pt x="30" y="44"/>
                      <a:pt x="29" y="43"/>
                    </a:cubicBezTo>
                    <a:cubicBezTo>
                      <a:pt x="27" y="43"/>
                      <a:pt x="26" y="42"/>
                      <a:pt x="24" y="41"/>
                    </a:cubicBezTo>
                    <a:cubicBezTo>
                      <a:pt x="24" y="41"/>
                      <a:pt x="24" y="41"/>
                      <a:pt x="24" y="41"/>
                    </a:cubicBezTo>
                    <a:cubicBezTo>
                      <a:pt x="21" y="39"/>
                      <a:pt x="18" y="35"/>
                      <a:pt x="17" y="31"/>
                    </a:cubicBezTo>
                    <a:cubicBezTo>
                      <a:pt x="16" y="27"/>
                      <a:pt x="17" y="23"/>
                      <a:pt x="19" y="18"/>
                    </a:cubicBezTo>
                    <a:cubicBezTo>
                      <a:pt x="20" y="16"/>
                      <a:pt x="21" y="14"/>
                      <a:pt x="22" y="13"/>
                    </a:cubicBezTo>
                    <a:cubicBezTo>
                      <a:pt x="23" y="11"/>
                      <a:pt x="24" y="10"/>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1" name="Freeform 217"/>
              <p:cNvSpPr>
                <a:spLocks noEditPoints="1"/>
              </p:cNvSpPr>
              <p:nvPr/>
            </p:nvSpPr>
            <p:spPr bwMode="auto">
              <a:xfrm>
                <a:off x="8094676" y="4202138"/>
                <a:ext cx="139700" cy="139701"/>
              </a:xfrm>
              <a:custGeom>
                <a:avLst/>
                <a:gdLst>
                  <a:gd name="T0" fmla="*/ 56 w 62"/>
                  <a:gd name="T1" fmla="*/ 37 h 62"/>
                  <a:gd name="T2" fmla="*/ 53 w 62"/>
                  <a:gd name="T3" fmla="*/ 20 h 62"/>
                  <a:gd name="T4" fmla="*/ 37 w 62"/>
                  <a:gd name="T5" fmla="*/ 6 h 62"/>
                  <a:gd name="T6" fmla="*/ 36 w 62"/>
                  <a:gd name="T7" fmla="*/ 9 h 62"/>
                  <a:gd name="T8" fmla="*/ 43 w 62"/>
                  <a:gd name="T9" fmla="*/ 18 h 62"/>
                  <a:gd name="T10" fmla="*/ 45 w 62"/>
                  <a:gd name="T11" fmla="*/ 30 h 62"/>
                  <a:gd name="T12" fmla="*/ 39 w 62"/>
                  <a:gd name="T13" fmla="*/ 41 h 62"/>
                  <a:gd name="T14" fmla="*/ 34 w 62"/>
                  <a:gd name="T15" fmla="*/ 44 h 62"/>
                  <a:gd name="T16" fmla="*/ 31 w 62"/>
                  <a:gd name="T17" fmla="*/ 45 h 62"/>
                  <a:gd name="T18" fmla="*/ 33 w 62"/>
                  <a:gd name="T19" fmla="*/ 39 h 62"/>
                  <a:gd name="T20" fmla="*/ 36 w 62"/>
                  <a:gd name="T21" fmla="*/ 37 h 62"/>
                  <a:gd name="T22" fmla="*/ 40 w 62"/>
                  <a:gd name="T23" fmla="*/ 30 h 62"/>
                  <a:gd name="T24" fmla="*/ 38 w 62"/>
                  <a:gd name="T25" fmla="*/ 20 h 62"/>
                  <a:gd name="T26" fmla="*/ 35 w 62"/>
                  <a:gd name="T27" fmla="*/ 16 h 62"/>
                  <a:gd name="T28" fmla="*/ 31 w 62"/>
                  <a:gd name="T29" fmla="*/ 11 h 62"/>
                  <a:gd name="T30" fmla="*/ 32 w 62"/>
                  <a:gd name="T31" fmla="*/ 5 h 62"/>
                  <a:gd name="T32" fmla="*/ 34 w 62"/>
                  <a:gd name="T33" fmla="*/ 2 h 62"/>
                  <a:gd name="T34" fmla="*/ 49 w 62"/>
                  <a:gd name="T35" fmla="*/ 7 h 62"/>
                  <a:gd name="T36" fmla="*/ 57 w 62"/>
                  <a:gd name="T37" fmla="*/ 17 h 62"/>
                  <a:gd name="T38" fmla="*/ 50 w 62"/>
                  <a:gd name="T39" fmla="*/ 55 h 62"/>
                  <a:gd name="T40" fmla="*/ 42 w 62"/>
                  <a:gd name="T41" fmla="*/ 60 h 62"/>
                  <a:gd name="T42" fmla="*/ 32 w 62"/>
                  <a:gd name="T43" fmla="*/ 62 h 62"/>
                  <a:gd name="T44" fmla="*/ 31 w 62"/>
                  <a:gd name="T45" fmla="*/ 57 h 62"/>
                  <a:gd name="T46" fmla="*/ 32 w 62"/>
                  <a:gd name="T47" fmla="*/ 57 h 62"/>
                  <a:gd name="T48" fmla="*/ 47 w 62"/>
                  <a:gd name="T49" fmla="*/ 51 h 62"/>
                  <a:gd name="T50" fmla="*/ 31 w 62"/>
                  <a:gd name="T51" fmla="*/ 45 h 62"/>
                  <a:gd name="T52" fmla="*/ 22 w 62"/>
                  <a:gd name="T53" fmla="*/ 43 h 62"/>
                  <a:gd name="T54" fmla="*/ 15 w 62"/>
                  <a:gd name="T55" fmla="*/ 39 h 62"/>
                  <a:gd name="T56" fmla="*/ 9 w 62"/>
                  <a:gd name="T57" fmla="*/ 30 h 62"/>
                  <a:gd name="T58" fmla="*/ 5 w 62"/>
                  <a:gd name="T59" fmla="*/ 31 h 62"/>
                  <a:gd name="T60" fmla="*/ 8 w 62"/>
                  <a:gd name="T61" fmla="*/ 39 h 62"/>
                  <a:gd name="T62" fmla="*/ 8 w 62"/>
                  <a:gd name="T63" fmla="*/ 39 h 62"/>
                  <a:gd name="T64" fmla="*/ 8 w 62"/>
                  <a:gd name="T65" fmla="*/ 41 h 62"/>
                  <a:gd name="T66" fmla="*/ 12 w 62"/>
                  <a:gd name="T67" fmla="*/ 46 h 62"/>
                  <a:gd name="T68" fmla="*/ 15 w 62"/>
                  <a:gd name="T69" fmla="*/ 50 h 62"/>
                  <a:gd name="T70" fmla="*/ 31 w 62"/>
                  <a:gd name="T71" fmla="*/ 57 h 62"/>
                  <a:gd name="T72" fmla="*/ 21 w 62"/>
                  <a:gd name="T73" fmla="*/ 60 h 62"/>
                  <a:gd name="T74" fmla="*/ 12 w 62"/>
                  <a:gd name="T75" fmla="*/ 54 h 62"/>
                  <a:gd name="T76" fmla="*/ 5 w 62"/>
                  <a:gd name="T77" fmla="*/ 44 h 62"/>
                  <a:gd name="T78" fmla="*/ 4 w 62"/>
                  <a:gd name="T79" fmla="*/ 43 h 62"/>
                  <a:gd name="T80" fmla="*/ 3 w 62"/>
                  <a:gd name="T81" fmla="*/ 41 h 62"/>
                  <a:gd name="T82" fmla="*/ 1 w 62"/>
                  <a:gd name="T83" fmla="*/ 35 h 62"/>
                  <a:gd name="T84" fmla="*/ 0 w 62"/>
                  <a:gd name="T85" fmla="*/ 29 h 62"/>
                  <a:gd name="T86" fmla="*/ 2 w 62"/>
                  <a:gd name="T87" fmla="*/ 26 h 62"/>
                  <a:gd name="T88" fmla="*/ 9 w 62"/>
                  <a:gd name="T89" fmla="*/ 25 h 62"/>
                  <a:gd name="T90" fmla="*/ 15 w 62"/>
                  <a:gd name="T91" fmla="*/ 32 h 62"/>
                  <a:gd name="T92" fmla="*/ 19 w 62"/>
                  <a:gd name="T93" fmla="*/ 36 h 62"/>
                  <a:gd name="T94" fmla="*/ 29 w 62"/>
                  <a:gd name="T95" fmla="*/ 40 h 62"/>
                  <a:gd name="T96" fmla="*/ 31 w 62"/>
                  <a:gd name="T97" fmla="*/ 45 h 62"/>
                  <a:gd name="T98" fmla="*/ 31 w 62"/>
                  <a:gd name="T9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 h="62">
                    <a:moveTo>
                      <a:pt x="47" y="51"/>
                    </a:moveTo>
                    <a:cubicBezTo>
                      <a:pt x="52" y="48"/>
                      <a:pt x="55" y="42"/>
                      <a:pt x="56" y="37"/>
                    </a:cubicBezTo>
                    <a:cubicBezTo>
                      <a:pt x="57" y="31"/>
                      <a:pt x="56" y="25"/>
                      <a:pt x="53" y="20"/>
                    </a:cubicBezTo>
                    <a:cubicBezTo>
                      <a:pt x="53" y="20"/>
                      <a:pt x="53" y="20"/>
                      <a:pt x="53" y="20"/>
                    </a:cubicBezTo>
                    <a:cubicBezTo>
                      <a:pt x="51" y="16"/>
                      <a:pt x="49" y="14"/>
                      <a:pt x="46" y="11"/>
                    </a:cubicBezTo>
                    <a:cubicBezTo>
                      <a:pt x="43" y="9"/>
                      <a:pt x="40" y="7"/>
                      <a:pt x="37" y="6"/>
                    </a:cubicBezTo>
                    <a:cubicBezTo>
                      <a:pt x="37" y="6"/>
                      <a:pt x="37" y="7"/>
                      <a:pt x="37" y="7"/>
                    </a:cubicBezTo>
                    <a:cubicBezTo>
                      <a:pt x="36" y="8"/>
                      <a:pt x="36" y="8"/>
                      <a:pt x="36" y="9"/>
                    </a:cubicBezTo>
                    <a:cubicBezTo>
                      <a:pt x="37" y="10"/>
                      <a:pt x="38" y="11"/>
                      <a:pt x="39" y="12"/>
                    </a:cubicBezTo>
                    <a:cubicBezTo>
                      <a:pt x="41" y="14"/>
                      <a:pt x="42" y="16"/>
                      <a:pt x="43" y="18"/>
                    </a:cubicBezTo>
                    <a:cubicBezTo>
                      <a:pt x="43" y="18"/>
                      <a:pt x="43" y="18"/>
                      <a:pt x="43" y="18"/>
                    </a:cubicBezTo>
                    <a:cubicBezTo>
                      <a:pt x="45" y="22"/>
                      <a:pt x="46" y="26"/>
                      <a:pt x="45" y="30"/>
                    </a:cubicBezTo>
                    <a:cubicBezTo>
                      <a:pt x="45" y="35"/>
                      <a:pt x="43" y="38"/>
                      <a:pt x="39" y="41"/>
                    </a:cubicBezTo>
                    <a:cubicBezTo>
                      <a:pt x="39" y="41"/>
                      <a:pt x="39" y="41"/>
                      <a:pt x="39" y="41"/>
                    </a:cubicBezTo>
                    <a:cubicBezTo>
                      <a:pt x="38" y="42"/>
                      <a:pt x="36" y="43"/>
                      <a:pt x="34" y="44"/>
                    </a:cubicBezTo>
                    <a:cubicBezTo>
                      <a:pt x="34" y="44"/>
                      <a:pt x="34" y="44"/>
                      <a:pt x="34" y="44"/>
                    </a:cubicBezTo>
                    <a:cubicBezTo>
                      <a:pt x="34" y="44"/>
                      <a:pt x="34" y="44"/>
                      <a:pt x="34" y="44"/>
                    </a:cubicBezTo>
                    <a:cubicBezTo>
                      <a:pt x="33" y="44"/>
                      <a:pt x="32" y="44"/>
                      <a:pt x="31" y="45"/>
                    </a:cubicBezTo>
                    <a:cubicBezTo>
                      <a:pt x="31" y="40"/>
                      <a:pt x="31" y="40"/>
                      <a:pt x="31" y="40"/>
                    </a:cubicBezTo>
                    <a:cubicBezTo>
                      <a:pt x="32" y="40"/>
                      <a:pt x="32" y="39"/>
                      <a:pt x="33" y="39"/>
                    </a:cubicBezTo>
                    <a:cubicBezTo>
                      <a:pt x="33" y="39"/>
                      <a:pt x="33" y="39"/>
                      <a:pt x="33" y="39"/>
                    </a:cubicBezTo>
                    <a:cubicBezTo>
                      <a:pt x="34" y="39"/>
                      <a:pt x="35" y="38"/>
                      <a:pt x="36" y="37"/>
                    </a:cubicBezTo>
                    <a:cubicBezTo>
                      <a:pt x="36" y="37"/>
                      <a:pt x="36" y="37"/>
                      <a:pt x="36" y="37"/>
                    </a:cubicBezTo>
                    <a:cubicBezTo>
                      <a:pt x="39" y="36"/>
                      <a:pt x="40" y="33"/>
                      <a:pt x="40" y="30"/>
                    </a:cubicBezTo>
                    <a:cubicBezTo>
                      <a:pt x="41" y="27"/>
                      <a:pt x="40" y="23"/>
                      <a:pt x="38" y="20"/>
                    </a:cubicBezTo>
                    <a:cubicBezTo>
                      <a:pt x="38" y="20"/>
                      <a:pt x="38" y="20"/>
                      <a:pt x="38" y="20"/>
                    </a:cubicBezTo>
                    <a:cubicBezTo>
                      <a:pt x="38" y="20"/>
                      <a:pt x="38" y="20"/>
                      <a:pt x="38" y="20"/>
                    </a:cubicBezTo>
                    <a:cubicBezTo>
                      <a:pt x="38" y="18"/>
                      <a:pt x="37" y="17"/>
                      <a:pt x="35" y="16"/>
                    </a:cubicBezTo>
                    <a:cubicBezTo>
                      <a:pt x="34" y="14"/>
                      <a:pt x="33" y="13"/>
                      <a:pt x="31" y="12"/>
                    </a:cubicBezTo>
                    <a:cubicBezTo>
                      <a:pt x="31" y="11"/>
                      <a:pt x="31" y="11"/>
                      <a:pt x="31" y="11"/>
                    </a:cubicBezTo>
                    <a:cubicBezTo>
                      <a:pt x="31" y="8"/>
                      <a:pt x="31" y="8"/>
                      <a:pt x="31" y="8"/>
                    </a:cubicBezTo>
                    <a:cubicBezTo>
                      <a:pt x="31" y="7"/>
                      <a:pt x="32" y="6"/>
                      <a:pt x="32" y="5"/>
                    </a:cubicBezTo>
                    <a:cubicBezTo>
                      <a:pt x="33" y="4"/>
                      <a:pt x="33" y="3"/>
                      <a:pt x="34" y="2"/>
                    </a:cubicBezTo>
                    <a:cubicBezTo>
                      <a:pt x="34" y="2"/>
                      <a:pt x="34" y="2"/>
                      <a:pt x="34" y="2"/>
                    </a:cubicBezTo>
                    <a:cubicBezTo>
                      <a:pt x="34" y="0"/>
                      <a:pt x="36" y="0"/>
                      <a:pt x="37" y="0"/>
                    </a:cubicBezTo>
                    <a:cubicBezTo>
                      <a:pt x="41" y="2"/>
                      <a:pt x="45" y="5"/>
                      <a:pt x="49" y="7"/>
                    </a:cubicBezTo>
                    <a:cubicBezTo>
                      <a:pt x="52" y="10"/>
                      <a:pt x="55" y="14"/>
                      <a:pt x="57" y="17"/>
                    </a:cubicBezTo>
                    <a:cubicBezTo>
                      <a:pt x="57" y="17"/>
                      <a:pt x="57" y="17"/>
                      <a:pt x="57" y="17"/>
                    </a:cubicBezTo>
                    <a:cubicBezTo>
                      <a:pt x="61" y="23"/>
                      <a:pt x="62" y="31"/>
                      <a:pt x="61" y="38"/>
                    </a:cubicBezTo>
                    <a:cubicBezTo>
                      <a:pt x="60" y="44"/>
                      <a:pt x="56" y="51"/>
                      <a:pt x="50" y="55"/>
                    </a:cubicBezTo>
                    <a:cubicBezTo>
                      <a:pt x="50" y="55"/>
                      <a:pt x="50" y="55"/>
                      <a:pt x="50" y="55"/>
                    </a:cubicBezTo>
                    <a:cubicBezTo>
                      <a:pt x="48" y="57"/>
                      <a:pt x="45" y="59"/>
                      <a:pt x="42" y="60"/>
                    </a:cubicBezTo>
                    <a:cubicBezTo>
                      <a:pt x="39" y="61"/>
                      <a:pt x="35" y="62"/>
                      <a:pt x="32" y="62"/>
                    </a:cubicBezTo>
                    <a:cubicBezTo>
                      <a:pt x="32" y="62"/>
                      <a:pt x="32" y="62"/>
                      <a:pt x="32" y="62"/>
                    </a:cubicBezTo>
                    <a:cubicBezTo>
                      <a:pt x="32" y="62"/>
                      <a:pt x="31" y="62"/>
                      <a:pt x="31" y="62"/>
                    </a:cubicBezTo>
                    <a:cubicBezTo>
                      <a:pt x="31" y="57"/>
                      <a:pt x="31" y="57"/>
                      <a:pt x="31" y="57"/>
                    </a:cubicBezTo>
                    <a:cubicBezTo>
                      <a:pt x="31" y="57"/>
                      <a:pt x="32" y="57"/>
                      <a:pt x="32" y="57"/>
                    </a:cubicBezTo>
                    <a:cubicBezTo>
                      <a:pt x="32" y="57"/>
                      <a:pt x="32" y="57"/>
                      <a:pt x="32" y="57"/>
                    </a:cubicBezTo>
                    <a:cubicBezTo>
                      <a:pt x="35" y="57"/>
                      <a:pt x="37" y="56"/>
                      <a:pt x="40" y="55"/>
                    </a:cubicBezTo>
                    <a:cubicBezTo>
                      <a:pt x="43" y="55"/>
                      <a:pt x="45" y="53"/>
                      <a:pt x="47" y="51"/>
                    </a:cubicBezTo>
                    <a:cubicBezTo>
                      <a:pt x="47" y="51"/>
                      <a:pt x="47" y="51"/>
                      <a:pt x="47" y="51"/>
                    </a:cubicBezTo>
                    <a:close/>
                    <a:moveTo>
                      <a:pt x="31" y="45"/>
                    </a:moveTo>
                    <a:cubicBezTo>
                      <a:pt x="30" y="45"/>
                      <a:pt x="30" y="45"/>
                      <a:pt x="29" y="45"/>
                    </a:cubicBezTo>
                    <a:cubicBezTo>
                      <a:pt x="27" y="45"/>
                      <a:pt x="24" y="44"/>
                      <a:pt x="22" y="43"/>
                    </a:cubicBezTo>
                    <a:cubicBezTo>
                      <a:pt x="20" y="42"/>
                      <a:pt x="17" y="41"/>
                      <a:pt x="16" y="39"/>
                    </a:cubicBezTo>
                    <a:cubicBezTo>
                      <a:pt x="15" y="39"/>
                      <a:pt x="15" y="39"/>
                      <a:pt x="15" y="39"/>
                    </a:cubicBezTo>
                    <a:cubicBezTo>
                      <a:pt x="14" y="38"/>
                      <a:pt x="12" y="36"/>
                      <a:pt x="11" y="34"/>
                    </a:cubicBezTo>
                    <a:cubicBezTo>
                      <a:pt x="10" y="33"/>
                      <a:pt x="9" y="32"/>
                      <a:pt x="9" y="30"/>
                    </a:cubicBezTo>
                    <a:cubicBezTo>
                      <a:pt x="8" y="30"/>
                      <a:pt x="7" y="31"/>
                      <a:pt x="6" y="31"/>
                    </a:cubicBezTo>
                    <a:cubicBezTo>
                      <a:pt x="6" y="31"/>
                      <a:pt x="5" y="31"/>
                      <a:pt x="5" y="31"/>
                    </a:cubicBezTo>
                    <a:cubicBezTo>
                      <a:pt x="5" y="32"/>
                      <a:pt x="6" y="33"/>
                      <a:pt x="6" y="34"/>
                    </a:cubicBezTo>
                    <a:cubicBezTo>
                      <a:pt x="6" y="36"/>
                      <a:pt x="7" y="38"/>
                      <a:pt x="8" y="39"/>
                    </a:cubicBezTo>
                    <a:cubicBezTo>
                      <a:pt x="8" y="39"/>
                      <a:pt x="8" y="39"/>
                      <a:pt x="8" y="39"/>
                    </a:cubicBezTo>
                    <a:cubicBezTo>
                      <a:pt x="8" y="39"/>
                      <a:pt x="8" y="39"/>
                      <a:pt x="8" y="39"/>
                    </a:cubicBezTo>
                    <a:cubicBezTo>
                      <a:pt x="8" y="40"/>
                      <a:pt x="8" y="40"/>
                      <a:pt x="8" y="41"/>
                    </a:cubicBezTo>
                    <a:cubicBezTo>
                      <a:pt x="8" y="41"/>
                      <a:pt x="8" y="41"/>
                      <a:pt x="8" y="41"/>
                    </a:cubicBezTo>
                    <a:cubicBezTo>
                      <a:pt x="9" y="41"/>
                      <a:pt x="9" y="42"/>
                      <a:pt x="9" y="42"/>
                    </a:cubicBezTo>
                    <a:cubicBezTo>
                      <a:pt x="10" y="44"/>
                      <a:pt x="11" y="45"/>
                      <a:pt x="12" y="46"/>
                    </a:cubicBezTo>
                    <a:cubicBezTo>
                      <a:pt x="13" y="48"/>
                      <a:pt x="14" y="49"/>
                      <a:pt x="15" y="50"/>
                    </a:cubicBezTo>
                    <a:cubicBezTo>
                      <a:pt x="15" y="50"/>
                      <a:pt x="15" y="50"/>
                      <a:pt x="15" y="50"/>
                    </a:cubicBezTo>
                    <a:cubicBezTo>
                      <a:pt x="17" y="52"/>
                      <a:pt x="20" y="54"/>
                      <a:pt x="23" y="55"/>
                    </a:cubicBezTo>
                    <a:cubicBezTo>
                      <a:pt x="25" y="56"/>
                      <a:pt x="28" y="57"/>
                      <a:pt x="31" y="57"/>
                    </a:cubicBezTo>
                    <a:cubicBezTo>
                      <a:pt x="31" y="62"/>
                      <a:pt x="31" y="62"/>
                      <a:pt x="31" y="62"/>
                    </a:cubicBezTo>
                    <a:cubicBezTo>
                      <a:pt x="27" y="62"/>
                      <a:pt x="24" y="61"/>
                      <a:pt x="21" y="60"/>
                    </a:cubicBezTo>
                    <a:cubicBezTo>
                      <a:pt x="18" y="58"/>
                      <a:pt x="15" y="56"/>
                      <a:pt x="12" y="54"/>
                    </a:cubicBezTo>
                    <a:cubicBezTo>
                      <a:pt x="12" y="54"/>
                      <a:pt x="12" y="54"/>
                      <a:pt x="12" y="54"/>
                    </a:cubicBezTo>
                    <a:cubicBezTo>
                      <a:pt x="10" y="52"/>
                      <a:pt x="9" y="51"/>
                      <a:pt x="8" y="49"/>
                    </a:cubicBezTo>
                    <a:cubicBezTo>
                      <a:pt x="7" y="48"/>
                      <a:pt x="6" y="46"/>
                      <a:pt x="5" y="44"/>
                    </a:cubicBezTo>
                    <a:cubicBezTo>
                      <a:pt x="5" y="44"/>
                      <a:pt x="4" y="43"/>
                      <a:pt x="4" y="43"/>
                    </a:cubicBezTo>
                    <a:cubicBezTo>
                      <a:pt x="4" y="43"/>
                      <a:pt x="4" y="43"/>
                      <a:pt x="4" y="43"/>
                    </a:cubicBezTo>
                    <a:cubicBezTo>
                      <a:pt x="4" y="43"/>
                      <a:pt x="4" y="43"/>
                      <a:pt x="4" y="43"/>
                    </a:cubicBezTo>
                    <a:cubicBezTo>
                      <a:pt x="4" y="42"/>
                      <a:pt x="4" y="42"/>
                      <a:pt x="3" y="41"/>
                    </a:cubicBezTo>
                    <a:cubicBezTo>
                      <a:pt x="3" y="41"/>
                      <a:pt x="3" y="41"/>
                      <a:pt x="3" y="41"/>
                    </a:cubicBezTo>
                    <a:cubicBezTo>
                      <a:pt x="3" y="39"/>
                      <a:pt x="2" y="37"/>
                      <a:pt x="1" y="35"/>
                    </a:cubicBezTo>
                    <a:cubicBezTo>
                      <a:pt x="1" y="33"/>
                      <a:pt x="0" y="31"/>
                      <a:pt x="0" y="29"/>
                    </a:cubicBezTo>
                    <a:cubicBezTo>
                      <a:pt x="0" y="29"/>
                      <a:pt x="0" y="29"/>
                      <a:pt x="0" y="29"/>
                    </a:cubicBezTo>
                    <a:cubicBezTo>
                      <a:pt x="0" y="29"/>
                      <a:pt x="0" y="29"/>
                      <a:pt x="0" y="29"/>
                    </a:cubicBezTo>
                    <a:cubicBezTo>
                      <a:pt x="0" y="28"/>
                      <a:pt x="1" y="26"/>
                      <a:pt x="2" y="26"/>
                    </a:cubicBezTo>
                    <a:cubicBezTo>
                      <a:pt x="3" y="26"/>
                      <a:pt x="4" y="26"/>
                      <a:pt x="6" y="26"/>
                    </a:cubicBezTo>
                    <a:cubicBezTo>
                      <a:pt x="7" y="26"/>
                      <a:pt x="8" y="26"/>
                      <a:pt x="9" y="25"/>
                    </a:cubicBezTo>
                    <a:cubicBezTo>
                      <a:pt x="10" y="25"/>
                      <a:pt x="11" y="25"/>
                      <a:pt x="12" y="26"/>
                    </a:cubicBezTo>
                    <a:cubicBezTo>
                      <a:pt x="13" y="28"/>
                      <a:pt x="14" y="30"/>
                      <a:pt x="15" y="32"/>
                    </a:cubicBezTo>
                    <a:cubicBezTo>
                      <a:pt x="16" y="33"/>
                      <a:pt x="17" y="35"/>
                      <a:pt x="19" y="36"/>
                    </a:cubicBezTo>
                    <a:cubicBezTo>
                      <a:pt x="19" y="36"/>
                      <a:pt x="19" y="36"/>
                      <a:pt x="19" y="36"/>
                    </a:cubicBezTo>
                    <a:cubicBezTo>
                      <a:pt x="20" y="37"/>
                      <a:pt x="22" y="38"/>
                      <a:pt x="24" y="39"/>
                    </a:cubicBezTo>
                    <a:cubicBezTo>
                      <a:pt x="25" y="40"/>
                      <a:pt x="27" y="40"/>
                      <a:pt x="29" y="40"/>
                    </a:cubicBezTo>
                    <a:cubicBezTo>
                      <a:pt x="30" y="40"/>
                      <a:pt x="30" y="40"/>
                      <a:pt x="31" y="40"/>
                    </a:cubicBezTo>
                    <a:cubicBezTo>
                      <a:pt x="31" y="45"/>
                      <a:pt x="31" y="45"/>
                      <a:pt x="31" y="45"/>
                    </a:cubicBezTo>
                    <a:close/>
                    <a:moveTo>
                      <a:pt x="31" y="8"/>
                    </a:moveTo>
                    <a:cubicBezTo>
                      <a:pt x="31" y="11"/>
                      <a:pt x="31" y="11"/>
                      <a:pt x="31" y="11"/>
                    </a:cubicBezTo>
                    <a:cubicBezTo>
                      <a:pt x="30" y="10"/>
                      <a:pt x="30" y="9"/>
                      <a:pt x="3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2" name="Freeform 218"/>
              <p:cNvSpPr>
                <a:spLocks noEditPoints="1"/>
              </p:cNvSpPr>
              <p:nvPr/>
            </p:nvSpPr>
            <p:spPr bwMode="auto">
              <a:xfrm>
                <a:off x="7912111" y="4084662"/>
                <a:ext cx="133351" cy="133351"/>
              </a:xfrm>
              <a:custGeom>
                <a:avLst/>
                <a:gdLst>
                  <a:gd name="T0" fmla="*/ 39 w 59"/>
                  <a:gd name="T1" fmla="*/ 54 h 59"/>
                  <a:gd name="T2" fmla="*/ 41 w 59"/>
                  <a:gd name="T3" fmla="*/ 50 h 59"/>
                  <a:gd name="T4" fmla="*/ 30 w 59"/>
                  <a:gd name="T5" fmla="*/ 42 h 59"/>
                  <a:gd name="T6" fmla="*/ 37 w 59"/>
                  <a:gd name="T7" fmla="*/ 45 h 59"/>
                  <a:gd name="T8" fmla="*/ 46 w 59"/>
                  <a:gd name="T9" fmla="*/ 48 h 59"/>
                  <a:gd name="T10" fmla="*/ 47 w 59"/>
                  <a:gd name="T11" fmla="*/ 55 h 59"/>
                  <a:gd name="T12" fmla="*/ 33 w 59"/>
                  <a:gd name="T13" fmla="*/ 59 h 59"/>
                  <a:gd name="T14" fmla="*/ 30 w 59"/>
                  <a:gd name="T15" fmla="*/ 15 h 59"/>
                  <a:gd name="T16" fmla="*/ 38 w 59"/>
                  <a:gd name="T17" fmla="*/ 14 h 59"/>
                  <a:gd name="T18" fmla="*/ 39 w 59"/>
                  <a:gd name="T19" fmla="*/ 14 h 59"/>
                  <a:gd name="T20" fmla="*/ 51 w 59"/>
                  <a:gd name="T21" fmla="*/ 15 h 59"/>
                  <a:gd name="T22" fmla="*/ 33 w 59"/>
                  <a:gd name="T23" fmla="*/ 5 h 59"/>
                  <a:gd name="T24" fmla="*/ 31 w 59"/>
                  <a:gd name="T25" fmla="*/ 5 h 59"/>
                  <a:gd name="T26" fmla="*/ 32 w 59"/>
                  <a:gd name="T27" fmla="*/ 0 h 59"/>
                  <a:gd name="T28" fmla="*/ 46 w 59"/>
                  <a:gd name="T29" fmla="*/ 4 h 59"/>
                  <a:gd name="T30" fmla="*/ 58 w 59"/>
                  <a:gd name="T31" fmla="*/ 13 h 59"/>
                  <a:gd name="T32" fmla="*/ 53 w 59"/>
                  <a:gd name="T33" fmla="*/ 21 h 59"/>
                  <a:gd name="T34" fmla="*/ 44 w 59"/>
                  <a:gd name="T35" fmla="*/ 20 h 59"/>
                  <a:gd name="T36" fmla="*/ 39 w 59"/>
                  <a:gd name="T37" fmla="*/ 19 h 59"/>
                  <a:gd name="T38" fmla="*/ 30 w 59"/>
                  <a:gd name="T39" fmla="*/ 20 h 59"/>
                  <a:gd name="T40" fmla="*/ 39 w 59"/>
                  <a:gd name="T41" fmla="*/ 14 h 59"/>
                  <a:gd name="T42" fmla="*/ 30 w 59"/>
                  <a:gd name="T43" fmla="*/ 54 h 59"/>
                  <a:gd name="T44" fmla="*/ 20 w 59"/>
                  <a:gd name="T45" fmla="*/ 57 h 59"/>
                  <a:gd name="T46" fmla="*/ 30 w 59"/>
                  <a:gd name="T47" fmla="*/ 31 h 59"/>
                  <a:gd name="T48" fmla="*/ 30 w 59"/>
                  <a:gd name="T49" fmla="*/ 42 h 59"/>
                  <a:gd name="T50" fmla="*/ 24 w 59"/>
                  <a:gd name="T51" fmla="*/ 27 h 59"/>
                  <a:gd name="T52" fmla="*/ 30 w 59"/>
                  <a:gd name="T53" fmla="*/ 15 h 59"/>
                  <a:gd name="T54" fmla="*/ 20 w 59"/>
                  <a:gd name="T55" fmla="*/ 38 h 59"/>
                  <a:gd name="T56" fmla="*/ 30 w 59"/>
                  <a:gd name="T57" fmla="*/ 47 h 59"/>
                  <a:gd name="T58" fmla="*/ 30 w 59"/>
                  <a:gd name="T59" fmla="*/ 5 h 59"/>
                  <a:gd name="T60" fmla="*/ 20 w 59"/>
                  <a:gd name="T61" fmla="*/ 2 h 59"/>
                  <a:gd name="T62" fmla="*/ 20 w 59"/>
                  <a:gd name="T63" fmla="*/ 7 h 59"/>
                  <a:gd name="T64" fmla="*/ 20 w 59"/>
                  <a:gd name="T65" fmla="*/ 38 h 59"/>
                  <a:gd name="T66" fmla="*/ 20 w 59"/>
                  <a:gd name="T67" fmla="*/ 57 h 59"/>
                  <a:gd name="T68" fmla="*/ 20 w 59"/>
                  <a:gd name="T69" fmla="*/ 7 h 59"/>
                  <a:gd name="T70" fmla="*/ 20 w 59"/>
                  <a:gd name="T71" fmla="*/ 38 h 59"/>
                  <a:gd name="T72" fmla="*/ 20 w 59"/>
                  <a:gd name="T73" fmla="*/ 57 h 59"/>
                  <a:gd name="T74" fmla="*/ 19 w 59"/>
                  <a:gd name="T75" fmla="*/ 26 h 59"/>
                  <a:gd name="T76" fmla="*/ 20 w 59"/>
                  <a:gd name="T77" fmla="*/ 38 h 59"/>
                  <a:gd name="T78" fmla="*/ 2 w 59"/>
                  <a:gd name="T79" fmla="*/ 21 h 59"/>
                  <a:gd name="T80" fmla="*/ 18 w 59"/>
                  <a:gd name="T81" fmla="*/ 56 h 59"/>
                  <a:gd name="T82" fmla="*/ 20 w 59"/>
                  <a:gd name="T83" fmla="*/ 52 h 59"/>
                  <a:gd name="T84" fmla="*/ 8 w 59"/>
                  <a:gd name="T85" fmla="*/ 40 h 59"/>
                  <a:gd name="T86" fmla="*/ 15 w 59"/>
                  <a:gd name="T87" fmla="*/ 10 h 59"/>
                  <a:gd name="T88" fmla="*/ 20 w 59"/>
                  <a:gd name="T8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59">
                    <a:moveTo>
                      <a:pt x="30" y="54"/>
                    </a:moveTo>
                    <a:cubicBezTo>
                      <a:pt x="31" y="54"/>
                      <a:pt x="32" y="54"/>
                      <a:pt x="33" y="54"/>
                    </a:cubicBezTo>
                    <a:cubicBezTo>
                      <a:pt x="35" y="54"/>
                      <a:pt x="37" y="54"/>
                      <a:pt x="39" y="54"/>
                    </a:cubicBezTo>
                    <a:cubicBezTo>
                      <a:pt x="40" y="54"/>
                      <a:pt x="41" y="54"/>
                      <a:pt x="42" y="54"/>
                    </a:cubicBezTo>
                    <a:cubicBezTo>
                      <a:pt x="42" y="53"/>
                      <a:pt x="42" y="53"/>
                      <a:pt x="42" y="52"/>
                    </a:cubicBezTo>
                    <a:cubicBezTo>
                      <a:pt x="41" y="52"/>
                      <a:pt x="41" y="51"/>
                      <a:pt x="41" y="50"/>
                    </a:cubicBezTo>
                    <a:cubicBezTo>
                      <a:pt x="39" y="50"/>
                      <a:pt x="38" y="50"/>
                      <a:pt x="36" y="49"/>
                    </a:cubicBezTo>
                    <a:cubicBezTo>
                      <a:pt x="34" y="49"/>
                      <a:pt x="32" y="48"/>
                      <a:pt x="30" y="47"/>
                    </a:cubicBezTo>
                    <a:cubicBezTo>
                      <a:pt x="30" y="42"/>
                      <a:pt x="30" y="42"/>
                      <a:pt x="30" y="42"/>
                    </a:cubicBezTo>
                    <a:cubicBezTo>
                      <a:pt x="31" y="42"/>
                      <a:pt x="31" y="43"/>
                      <a:pt x="32" y="43"/>
                    </a:cubicBezTo>
                    <a:cubicBezTo>
                      <a:pt x="32" y="43"/>
                      <a:pt x="32" y="43"/>
                      <a:pt x="32" y="43"/>
                    </a:cubicBezTo>
                    <a:cubicBezTo>
                      <a:pt x="34" y="44"/>
                      <a:pt x="35" y="44"/>
                      <a:pt x="37" y="45"/>
                    </a:cubicBezTo>
                    <a:cubicBezTo>
                      <a:pt x="39" y="45"/>
                      <a:pt x="41" y="45"/>
                      <a:pt x="43" y="46"/>
                    </a:cubicBezTo>
                    <a:cubicBezTo>
                      <a:pt x="43" y="46"/>
                      <a:pt x="43" y="46"/>
                      <a:pt x="43" y="46"/>
                    </a:cubicBezTo>
                    <a:cubicBezTo>
                      <a:pt x="44" y="46"/>
                      <a:pt x="45" y="46"/>
                      <a:pt x="46" y="48"/>
                    </a:cubicBezTo>
                    <a:cubicBezTo>
                      <a:pt x="46" y="49"/>
                      <a:pt x="46" y="50"/>
                      <a:pt x="46" y="51"/>
                    </a:cubicBezTo>
                    <a:cubicBezTo>
                      <a:pt x="46" y="52"/>
                      <a:pt x="47" y="53"/>
                      <a:pt x="47" y="55"/>
                    </a:cubicBezTo>
                    <a:cubicBezTo>
                      <a:pt x="47" y="55"/>
                      <a:pt x="47" y="55"/>
                      <a:pt x="47" y="55"/>
                    </a:cubicBezTo>
                    <a:cubicBezTo>
                      <a:pt x="48" y="56"/>
                      <a:pt x="47" y="58"/>
                      <a:pt x="45" y="58"/>
                    </a:cubicBezTo>
                    <a:cubicBezTo>
                      <a:pt x="43" y="58"/>
                      <a:pt x="41" y="59"/>
                      <a:pt x="39" y="59"/>
                    </a:cubicBezTo>
                    <a:cubicBezTo>
                      <a:pt x="37" y="59"/>
                      <a:pt x="35" y="59"/>
                      <a:pt x="33" y="59"/>
                    </a:cubicBezTo>
                    <a:cubicBezTo>
                      <a:pt x="32" y="59"/>
                      <a:pt x="31" y="59"/>
                      <a:pt x="30" y="59"/>
                    </a:cubicBezTo>
                    <a:cubicBezTo>
                      <a:pt x="30" y="54"/>
                      <a:pt x="30" y="54"/>
                      <a:pt x="30" y="54"/>
                    </a:cubicBezTo>
                    <a:close/>
                    <a:moveTo>
                      <a:pt x="30" y="15"/>
                    </a:moveTo>
                    <a:cubicBezTo>
                      <a:pt x="32" y="14"/>
                      <a:pt x="35" y="14"/>
                      <a:pt x="37" y="14"/>
                    </a:cubicBezTo>
                    <a:cubicBezTo>
                      <a:pt x="37" y="14"/>
                      <a:pt x="38" y="14"/>
                      <a:pt x="38" y="14"/>
                    </a:cubicBezTo>
                    <a:cubicBezTo>
                      <a:pt x="38" y="14"/>
                      <a:pt x="38" y="14"/>
                      <a:pt x="38" y="14"/>
                    </a:cubicBezTo>
                    <a:cubicBezTo>
                      <a:pt x="30" y="31"/>
                      <a:pt x="30" y="31"/>
                      <a:pt x="30" y="31"/>
                    </a:cubicBezTo>
                    <a:cubicBezTo>
                      <a:pt x="30" y="32"/>
                      <a:pt x="30" y="32"/>
                      <a:pt x="30" y="32"/>
                    </a:cubicBezTo>
                    <a:cubicBezTo>
                      <a:pt x="39" y="14"/>
                      <a:pt x="39" y="14"/>
                      <a:pt x="39" y="14"/>
                    </a:cubicBezTo>
                    <a:cubicBezTo>
                      <a:pt x="41" y="14"/>
                      <a:pt x="43" y="14"/>
                      <a:pt x="46" y="15"/>
                    </a:cubicBezTo>
                    <a:cubicBezTo>
                      <a:pt x="47" y="16"/>
                      <a:pt x="48" y="16"/>
                      <a:pt x="50" y="17"/>
                    </a:cubicBezTo>
                    <a:cubicBezTo>
                      <a:pt x="50" y="16"/>
                      <a:pt x="51" y="16"/>
                      <a:pt x="51" y="15"/>
                    </a:cubicBezTo>
                    <a:cubicBezTo>
                      <a:pt x="52" y="15"/>
                      <a:pt x="52" y="15"/>
                      <a:pt x="52" y="14"/>
                    </a:cubicBezTo>
                    <a:cubicBezTo>
                      <a:pt x="50" y="12"/>
                      <a:pt x="47" y="10"/>
                      <a:pt x="44" y="8"/>
                    </a:cubicBezTo>
                    <a:cubicBezTo>
                      <a:pt x="41" y="7"/>
                      <a:pt x="37" y="5"/>
                      <a:pt x="33" y="5"/>
                    </a:cubicBezTo>
                    <a:cubicBezTo>
                      <a:pt x="33" y="5"/>
                      <a:pt x="33" y="5"/>
                      <a:pt x="33" y="5"/>
                    </a:cubicBezTo>
                    <a:cubicBezTo>
                      <a:pt x="33" y="5"/>
                      <a:pt x="33" y="5"/>
                      <a:pt x="33" y="5"/>
                    </a:cubicBezTo>
                    <a:cubicBezTo>
                      <a:pt x="33" y="5"/>
                      <a:pt x="32" y="5"/>
                      <a:pt x="31" y="5"/>
                    </a:cubicBezTo>
                    <a:cubicBezTo>
                      <a:pt x="31" y="5"/>
                      <a:pt x="31" y="5"/>
                      <a:pt x="30" y="5"/>
                    </a:cubicBezTo>
                    <a:cubicBezTo>
                      <a:pt x="30" y="0"/>
                      <a:pt x="30" y="0"/>
                      <a:pt x="30" y="0"/>
                    </a:cubicBezTo>
                    <a:cubicBezTo>
                      <a:pt x="31" y="0"/>
                      <a:pt x="31" y="0"/>
                      <a:pt x="32" y="0"/>
                    </a:cubicBezTo>
                    <a:cubicBezTo>
                      <a:pt x="33" y="0"/>
                      <a:pt x="33" y="0"/>
                      <a:pt x="34" y="0"/>
                    </a:cubicBezTo>
                    <a:cubicBezTo>
                      <a:pt x="34" y="0"/>
                      <a:pt x="34" y="0"/>
                      <a:pt x="34" y="0"/>
                    </a:cubicBezTo>
                    <a:cubicBezTo>
                      <a:pt x="38" y="1"/>
                      <a:pt x="42" y="2"/>
                      <a:pt x="46" y="4"/>
                    </a:cubicBezTo>
                    <a:cubicBezTo>
                      <a:pt x="50" y="6"/>
                      <a:pt x="54" y="9"/>
                      <a:pt x="58" y="12"/>
                    </a:cubicBezTo>
                    <a:cubicBezTo>
                      <a:pt x="58" y="12"/>
                      <a:pt x="58" y="12"/>
                      <a:pt x="58" y="12"/>
                    </a:cubicBezTo>
                    <a:cubicBezTo>
                      <a:pt x="58" y="12"/>
                      <a:pt x="58" y="13"/>
                      <a:pt x="58" y="13"/>
                    </a:cubicBezTo>
                    <a:cubicBezTo>
                      <a:pt x="59" y="14"/>
                      <a:pt x="59" y="15"/>
                      <a:pt x="58" y="16"/>
                    </a:cubicBezTo>
                    <a:cubicBezTo>
                      <a:pt x="57" y="17"/>
                      <a:pt x="56" y="18"/>
                      <a:pt x="55" y="19"/>
                    </a:cubicBezTo>
                    <a:cubicBezTo>
                      <a:pt x="54" y="19"/>
                      <a:pt x="53" y="20"/>
                      <a:pt x="53" y="21"/>
                    </a:cubicBezTo>
                    <a:cubicBezTo>
                      <a:pt x="53" y="21"/>
                      <a:pt x="53" y="21"/>
                      <a:pt x="53" y="21"/>
                    </a:cubicBezTo>
                    <a:cubicBezTo>
                      <a:pt x="52" y="22"/>
                      <a:pt x="51" y="23"/>
                      <a:pt x="50" y="22"/>
                    </a:cubicBezTo>
                    <a:cubicBezTo>
                      <a:pt x="48" y="21"/>
                      <a:pt x="46" y="20"/>
                      <a:pt x="44" y="20"/>
                    </a:cubicBezTo>
                    <a:cubicBezTo>
                      <a:pt x="42" y="19"/>
                      <a:pt x="41" y="19"/>
                      <a:pt x="39" y="19"/>
                    </a:cubicBezTo>
                    <a:cubicBezTo>
                      <a:pt x="39" y="19"/>
                      <a:pt x="39" y="19"/>
                      <a:pt x="39" y="19"/>
                    </a:cubicBezTo>
                    <a:cubicBezTo>
                      <a:pt x="39" y="19"/>
                      <a:pt x="39" y="19"/>
                      <a:pt x="39" y="19"/>
                    </a:cubicBezTo>
                    <a:cubicBezTo>
                      <a:pt x="38" y="19"/>
                      <a:pt x="38" y="19"/>
                      <a:pt x="38" y="18"/>
                    </a:cubicBezTo>
                    <a:cubicBezTo>
                      <a:pt x="38" y="18"/>
                      <a:pt x="37" y="18"/>
                      <a:pt x="37" y="18"/>
                    </a:cubicBezTo>
                    <a:cubicBezTo>
                      <a:pt x="35" y="18"/>
                      <a:pt x="32" y="19"/>
                      <a:pt x="30" y="20"/>
                    </a:cubicBezTo>
                    <a:cubicBezTo>
                      <a:pt x="30" y="15"/>
                      <a:pt x="30" y="15"/>
                      <a:pt x="30" y="15"/>
                    </a:cubicBezTo>
                    <a:close/>
                    <a:moveTo>
                      <a:pt x="39" y="14"/>
                    </a:moveTo>
                    <a:cubicBezTo>
                      <a:pt x="39" y="14"/>
                      <a:pt x="39" y="14"/>
                      <a:pt x="39" y="14"/>
                    </a:cubicBezTo>
                    <a:close/>
                    <a:moveTo>
                      <a:pt x="20" y="52"/>
                    </a:moveTo>
                    <a:cubicBezTo>
                      <a:pt x="22" y="53"/>
                      <a:pt x="24" y="53"/>
                      <a:pt x="26" y="54"/>
                    </a:cubicBezTo>
                    <a:cubicBezTo>
                      <a:pt x="28" y="54"/>
                      <a:pt x="29" y="54"/>
                      <a:pt x="30" y="54"/>
                    </a:cubicBezTo>
                    <a:cubicBezTo>
                      <a:pt x="30" y="59"/>
                      <a:pt x="30" y="59"/>
                      <a:pt x="30" y="59"/>
                    </a:cubicBezTo>
                    <a:cubicBezTo>
                      <a:pt x="29" y="59"/>
                      <a:pt x="27" y="59"/>
                      <a:pt x="25" y="59"/>
                    </a:cubicBezTo>
                    <a:cubicBezTo>
                      <a:pt x="24" y="58"/>
                      <a:pt x="22" y="58"/>
                      <a:pt x="20" y="57"/>
                    </a:cubicBezTo>
                    <a:cubicBezTo>
                      <a:pt x="20" y="52"/>
                      <a:pt x="20" y="52"/>
                      <a:pt x="20" y="52"/>
                    </a:cubicBezTo>
                    <a:cubicBezTo>
                      <a:pt x="30" y="32"/>
                      <a:pt x="30" y="32"/>
                      <a:pt x="30" y="32"/>
                    </a:cubicBezTo>
                    <a:cubicBezTo>
                      <a:pt x="30" y="31"/>
                      <a:pt x="30" y="31"/>
                      <a:pt x="30" y="31"/>
                    </a:cubicBezTo>
                    <a:cubicBezTo>
                      <a:pt x="20" y="52"/>
                      <a:pt x="20" y="52"/>
                      <a:pt x="20" y="52"/>
                    </a:cubicBezTo>
                    <a:close/>
                    <a:moveTo>
                      <a:pt x="30" y="47"/>
                    </a:moveTo>
                    <a:cubicBezTo>
                      <a:pt x="30" y="42"/>
                      <a:pt x="30" y="42"/>
                      <a:pt x="30" y="42"/>
                    </a:cubicBezTo>
                    <a:cubicBezTo>
                      <a:pt x="28" y="40"/>
                      <a:pt x="26" y="38"/>
                      <a:pt x="25" y="36"/>
                    </a:cubicBezTo>
                    <a:cubicBezTo>
                      <a:pt x="23" y="33"/>
                      <a:pt x="23" y="30"/>
                      <a:pt x="24" y="27"/>
                    </a:cubicBezTo>
                    <a:cubicBezTo>
                      <a:pt x="24" y="27"/>
                      <a:pt x="24" y="27"/>
                      <a:pt x="24" y="27"/>
                    </a:cubicBezTo>
                    <a:cubicBezTo>
                      <a:pt x="24" y="25"/>
                      <a:pt x="26" y="23"/>
                      <a:pt x="28" y="21"/>
                    </a:cubicBezTo>
                    <a:cubicBezTo>
                      <a:pt x="29" y="21"/>
                      <a:pt x="30" y="20"/>
                      <a:pt x="30" y="20"/>
                    </a:cubicBezTo>
                    <a:cubicBezTo>
                      <a:pt x="30" y="15"/>
                      <a:pt x="30" y="15"/>
                      <a:pt x="30" y="15"/>
                    </a:cubicBezTo>
                    <a:cubicBezTo>
                      <a:pt x="29" y="15"/>
                      <a:pt x="27" y="16"/>
                      <a:pt x="26" y="17"/>
                    </a:cubicBezTo>
                    <a:cubicBezTo>
                      <a:pt x="23" y="19"/>
                      <a:pt x="21" y="21"/>
                      <a:pt x="20" y="23"/>
                    </a:cubicBezTo>
                    <a:cubicBezTo>
                      <a:pt x="20" y="38"/>
                      <a:pt x="20" y="38"/>
                      <a:pt x="20" y="38"/>
                    </a:cubicBezTo>
                    <a:cubicBezTo>
                      <a:pt x="20" y="38"/>
                      <a:pt x="20" y="38"/>
                      <a:pt x="20" y="38"/>
                    </a:cubicBezTo>
                    <a:cubicBezTo>
                      <a:pt x="22" y="42"/>
                      <a:pt x="26" y="45"/>
                      <a:pt x="30" y="47"/>
                    </a:cubicBezTo>
                    <a:cubicBezTo>
                      <a:pt x="30" y="47"/>
                      <a:pt x="30" y="47"/>
                      <a:pt x="30" y="47"/>
                    </a:cubicBezTo>
                    <a:cubicBezTo>
                      <a:pt x="30" y="47"/>
                      <a:pt x="30" y="47"/>
                      <a:pt x="30" y="47"/>
                    </a:cubicBezTo>
                    <a:close/>
                    <a:moveTo>
                      <a:pt x="30" y="0"/>
                    </a:moveTo>
                    <a:cubicBezTo>
                      <a:pt x="30" y="5"/>
                      <a:pt x="30" y="5"/>
                      <a:pt x="30" y="5"/>
                    </a:cubicBezTo>
                    <a:cubicBezTo>
                      <a:pt x="30" y="5"/>
                      <a:pt x="30" y="5"/>
                      <a:pt x="30" y="5"/>
                    </a:cubicBezTo>
                    <a:cubicBezTo>
                      <a:pt x="27" y="5"/>
                      <a:pt x="23" y="5"/>
                      <a:pt x="20" y="7"/>
                    </a:cubicBezTo>
                    <a:cubicBezTo>
                      <a:pt x="20" y="2"/>
                      <a:pt x="20" y="2"/>
                      <a:pt x="20" y="2"/>
                    </a:cubicBezTo>
                    <a:cubicBezTo>
                      <a:pt x="23" y="0"/>
                      <a:pt x="27" y="0"/>
                      <a:pt x="30" y="0"/>
                    </a:cubicBezTo>
                    <a:close/>
                    <a:moveTo>
                      <a:pt x="20" y="2"/>
                    </a:moveTo>
                    <a:cubicBezTo>
                      <a:pt x="20" y="7"/>
                      <a:pt x="20" y="7"/>
                      <a:pt x="20" y="7"/>
                    </a:cubicBezTo>
                    <a:cubicBezTo>
                      <a:pt x="20" y="2"/>
                      <a:pt x="20" y="2"/>
                      <a:pt x="20" y="2"/>
                    </a:cubicBezTo>
                    <a:close/>
                    <a:moveTo>
                      <a:pt x="20" y="23"/>
                    </a:moveTo>
                    <a:cubicBezTo>
                      <a:pt x="20" y="38"/>
                      <a:pt x="20" y="38"/>
                      <a:pt x="20" y="38"/>
                    </a:cubicBezTo>
                    <a:cubicBezTo>
                      <a:pt x="20" y="23"/>
                      <a:pt x="20" y="23"/>
                      <a:pt x="20" y="23"/>
                    </a:cubicBezTo>
                    <a:close/>
                    <a:moveTo>
                      <a:pt x="20" y="52"/>
                    </a:moveTo>
                    <a:cubicBezTo>
                      <a:pt x="20" y="57"/>
                      <a:pt x="20" y="57"/>
                      <a:pt x="20" y="57"/>
                    </a:cubicBezTo>
                    <a:lnTo>
                      <a:pt x="20" y="52"/>
                    </a:lnTo>
                    <a:close/>
                    <a:moveTo>
                      <a:pt x="20" y="2"/>
                    </a:moveTo>
                    <a:cubicBezTo>
                      <a:pt x="20" y="7"/>
                      <a:pt x="20" y="7"/>
                      <a:pt x="20" y="7"/>
                    </a:cubicBezTo>
                    <a:cubicBezTo>
                      <a:pt x="20" y="2"/>
                      <a:pt x="20" y="2"/>
                      <a:pt x="20" y="2"/>
                    </a:cubicBezTo>
                    <a:close/>
                    <a:moveTo>
                      <a:pt x="20" y="23"/>
                    </a:moveTo>
                    <a:cubicBezTo>
                      <a:pt x="20" y="38"/>
                      <a:pt x="20" y="38"/>
                      <a:pt x="20" y="38"/>
                    </a:cubicBezTo>
                    <a:cubicBezTo>
                      <a:pt x="20" y="23"/>
                      <a:pt x="20" y="23"/>
                      <a:pt x="20" y="23"/>
                    </a:cubicBezTo>
                    <a:close/>
                    <a:moveTo>
                      <a:pt x="20" y="52"/>
                    </a:moveTo>
                    <a:cubicBezTo>
                      <a:pt x="20" y="57"/>
                      <a:pt x="20" y="57"/>
                      <a:pt x="20" y="57"/>
                    </a:cubicBezTo>
                    <a:lnTo>
                      <a:pt x="20" y="52"/>
                    </a:lnTo>
                    <a:close/>
                    <a:moveTo>
                      <a:pt x="20" y="38"/>
                    </a:moveTo>
                    <a:cubicBezTo>
                      <a:pt x="18" y="34"/>
                      <a:pt x="18" y="30"/>
                      <a:pt x="19" y="26"/>
                    </a:cubicBezTo>
                    <a:cubicBezTo>
                      <a:pt x="19" y="26"/>
                      <a:pt x="19" y="26"/>
                      <a:pt x="19" y="26"/>
                    </a:cubicBezTo>
                    <a:cubicBezTo>
                      <a:pt x="19" y="25"/>
                      <a:pt x="20" y="24"/>
                      <a:pt x="20" y="23"/>
                    </a:cubicBezTo>
                    <a:cubicBezTo>
                      <a:pt x="20" y="38"/>
                      <a:pt x="20" y="38"/>
                      <a:pt x="20" y="38"/>
                    </a:cubicBezTo>
                    <a:close/>
                    <a:moveTo>
                      <a:pt x="20" y="2"/>
                    </a:moveTo>
                    <a:cubicBezTo>
                      <a:pt x="17" y="3"/>
                      <a:pt x="15" y="4"/>
                      <a:pt x="12" y="6"/>
                    </a:cubicBezTo>
                    <a:cubicBezTo>
                      <a:pt x="7" y="10"/>
                      <a:pt x="3" y="15"/>
                      <a:pt x="2" y="21"/>
                    </a:cubicBezTo>
                    <a:cubicBezTo>
                      <a:pt x="2" y="22"/>
                      <a:pt x="2" y="22"/>
                      <a:pt x="2" y="22"/>
                    </a:cubicBezTo>
                    <a:cubicBezTo>
                      <a:pt x="0" y="29"/>
                      <a:pt x="1" y="36"/>
                      <a:pt x="3" y="42"/>
                    </a:cubicBezTo>
                    <a:cubicBezTo>
                      <a:pt x="6" y="48"/>
                      <a:pt x="12" y="53"/>
                      <a:pt x="18" y="56"/>
                    </a:cubicBezTo>
                    <a:cubicBezTo>
                      <a:pt x="18" y="56"/>
                      <a:pt x="18" y="56"/>
                      <a:pt x="18" y="56"/>
                    </a:cubicBezTo>
                    <a:cubicBezTo>
                      <a:pt x="19" y="57"/>
                      <a:pt x="20" y="57"/>
                      <a:pt x="20" y="57"/>
                    </a:cubicBezTo>
                    <a:cubicBezTo>
                      <a:pt x="20" y="52"/>
                      <a:pt x="20" y="52"/>
                      <a:pt x="20" y="52"/>
                    </a:cubicBezTo>
                    <a:cubicBezTo>
                      <a:pt x="20" y="52"/>
                      <a:pt x="20" y="52"/>
                      <a:pt x="20" y="52"/>
                    </a:cubicBezTo>
                    <a:cubicBezTo>
                      <a:pt x="20" y="52"/>
                      <a:pt x="20" y="52"/>
                      <a:pt x="20" y="52"/>
                    </a:cubicBezTo>
                    <a:cubicBezTo>
                      <a:pt x="15" y="50"/>
                      <a:pt x="10" y="45"/>
                      <a:pt x="8" y="40"/>
                    </a:cubicBezTo>
                    <a:cubicBezTo>
                      <a:pt x="5" y="35"/>
                      <a:pt x="5" y="29"/>
                      <a:pt x="6" y="23"/>
                    </a:cubicBezTo>
                    <a:cubicBezTo>
                      <a:pt x="6" y="23"/>
                      <a:pt x="6" y="23"/>
                      <a:pt x="6" y="23"/>
                    </a:cubicBezTo>
                    <a:cubicBezTo>
                      <a:pt x="8" y="17"/>
                      <a:pt x="11" y="13"/>
                      <a:pt x="15" y="10"/>
                    </a:cubicBezTo>
                    <a:cubicBezTo>
                      <a:pt x="17" y="8"/>
                      <a:pt x="18" y="7"/>
                      <a:pt x="20" y="7"/>
                    </a:cubicBezTo>
                    <a:cubicBezTo>
                      <a:pt x="20" y="2"/>
                      <a:pt x="20" y="2"/>
                      <a:pt x="20" y="2"/>
                    </a:cubicBezTo>
                    <a:close/>
                    <a:moveTo>
                      <a:pt x="20" y="52"/>
                    </a:moveTo>
                    <a:cubicBezTo>
                      <a:pt x="20" y="52"/>
                      <a:pt x="20" y="52"/>
                      <a:pt x="2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3" name="Freeform 219"/>
              <p:cNvSpPr>
                <a:spLocks noEditPoints="1"/>
              </p:cNvSpPr>
              <p:nvPr/>
            </p:nvSpPr>
            <p:spPr bwMode="auto">
              <a:xfrm>
                <a:off x="6577023" y="2262202"/>
                <a:ext cx="277814" cy="296865"/>
              </a:xfrm>
              <a:custGeom>
                <a:avLst/>
                <a:gdLst>
                  <a:gd name="T0" fmla="*/ 108 w 123"/>
                  <a:gd name="T1" fmla="*/ 83 h 131"/>
                  <a:gd name="T2" fmla="*/ 118 w 123"/>
                  <a:gd name="T3" fmla="*/ 66 h 131"/>
                  <a:gd name="T4" fmla="*/ 93 w 123"/>
                  <a:gd name="T5" fmla="*/ 63 h 131"/>
                  <a:gd name="T6" fmla="*/ 81 w 123"/>
                  <a:gd name="T7" fmla="*/ 73 h 131"/>
                  <a:gd name="T8" fmla="*/ 80 w 123"/>
                  <a:gd name="T9" fmla="*/ 73 h 131"/>
                  <a:gd name="T10" fmla="*/ 80 w 123"/>
                  <a:gd name="T11" fmla="*/ 60 h 131"/>
                  <a:gd name="T12" fmla="*/ 82 w 123"/>
                  <a:gd name="T13" fmla="*/ 29 h 131"/>
                  <a:gd name="T14" fmla="*/ 72 w 123"/>
                  <a:gd name="T15" fmla="*/ 18 h 131"/>
                  <a:gd name="T16" fmla="*/ 64 w 123"/>
                  <a:gd name="T17" fmla="*/ 2 h 131"/>
                  <a:gd name="T18" fmla="*/ 85 w 123"/>
                  <a:gd name="T19" fmla="*/ 26 h 131"/>
                  <a:gd name="T20" fmla="*/ 84 w 123"/>
                  <a:gd name="T21" fmla="*/ 63 h 131"/>
                  <a:gd name="T22" fmla="*/ 83 w 123"/>
                  <a:gd name="T23" fmla="*/ 69 h 131"/>
                  <a:gd name="T24" fmla="*/ 83 w 123"/>
                  <a:gd name="T25" fmla="*/ 69 h 131"/>
                  <a:gd name="T26" fmla="*/ 88 w 123"/>
                  <a:gd name="T27" fmla="*/ 62 h 131"/>
                  <a:gd name="T28" fmla="*/ 117 w 123"/>
                  <a:gd name="T29" fmla="*/ 37 h 131"/>
                  <a:gd name="T30" fmla="*/ 123 w 123"/>
                  <a:gd name="T31" fmla="*/ 74 h 131"/>
                  <a:gd name="T32" fmla="*/ 110 w 123"/>
                  <a:gd name="T33" fmla="*/ 87 h 131"/>
                  <a:gd name="T34" fmla="*/ 102 w 123"/>
                  <a:gd name="T35" fmla="*/ 91 h 131"/>
                  <a:gd name="T36" fmla="*/ 101 w 123"/>
                  <a:gd name="T37" fmla="*/ 93 h 131"/>
                  <a:gd name="T38" fmla="*/ 109 w 123"/>
                  <a:gd name="T39" fmla="*/ 90 h 131"/>
                  <a:gd name="T40" fmla="*/ 123 w 123"/>
                  <a:gd name="T41" fmla="*/ 90 h 131"/>
                  <a:gd name="T42" fmla="*/ 79 w 123"/>
                  <a:gd name="T43" fmla="*/ 126 h 131"/>
                  <a:gd name="T44" fmla="*/ 62 w 123"/>
                  <a:gd name="T45" fmla="*/ 115 h 131"/>
                  <a:gd name="T46" fmla="*/ 62 w 123"/>
                  <a:gd name="T47" fmla="*/ 56 h 131"/>
                  <a:gd name="T48" fmla="*/ 67 w 123"/>
                  <a:gd name="T49" fmla="*/ 110 h 131"/>
                  <a:gd name="T50" fmla="*/ 82 w 123"/>
                  <a:gd name="T51" fmla="*/ 123 h 131"/>
                  <a:gd name="T52" fmla="*/ 117 w 123"/>
                  <a:gd name="T53" fmla="*/ 92 h 131"/>
                  <a:gd name="T54" fmla="*/ 102 w 123"/>
                  <a:gd name="T55" fmla="*/ 98 h 131"/>
                  <a:gd name="T56" fmla="*/ 96 w 123"/>
                  <a:gd name="T57" fmla="*/ 92 h 131"/>
                  <a:gd name="T58" fmla="*/ 62 w 123"/>
                  <a:gd name="T59" fmla="*/ 6 h 131"/>
                  <a:gd name="T60" fmla="*/ 35 w 123"/>
                  <a:gd name="T61" fmla="*/ 44 h 131"/>
                  <a:gd name="T62" fmla="*/ 44 w 123"/>
                  <a:gd name="T63" fmla="*/ 61 h 131"/>
                  <a:gd name="T64" fmla="*/ 43 w 123"/>
                  <a:gd name="T65" fmla="*/ 73 h 131"/>
                  <a:gd name="T66" fmla="*/ 36 w 123"/>
                  <a:gd name="T67" fmla="*/ 72 h 131"/>
                  <a:gd name="T68" fmla="*/ 30 w 123"/>
                  <a:gd name="T69" fmla="*/ 63 h 131"/>
                  <a:gd name="T70" fmla="*/ 6 w 123"/>
                  <a:gd name="T71" fmla="*/ 57 h 131"/>
                  <a:gd name="T72" fmla="*/ 13 w 123"/>
                  <a:gd name="T73" fmla="*/ 82 h 131"/>
                  <a:gd name="T74" fmla="*/ 24 w 123"/>
                  <a:gd name="T75" fmla="*/ 87 h 131"/>
                  <a:gd name="T76" fmla="*/ 25 w 123"/>
                  <a:gd name="T77" fmla="*/ 97 h 131"/>
                  <a:gd name="T78" fmla="*/ 12 w 123"/>
                  <a:gd name="T79" fmla="*/ 95 h 131"/>
                  <a:gd name="T80" fmla="*/ 30 w 123"/>
                  <a:gd name="T81" fmla="*/ 125 h 131"/>
                  <a:gd name="T82" fmla="*/ 54 w 123"/>
                  <a:gd name="T83" fmla="*/ 114 h 131"/>
                  <a:gd name="T84" fmla="*/ 59 w 123"/>
                  <a:gd name="T85" fmla="*/ 59 h 131"/>
                  <a:gd name="T86" fmla="*/ 61 w 123"/>
                  <a:gd name="T87" fmla="*/ 115 h 131"/>
                  <a:gd name="T88" fmla="*/ 46 w 123"/>
                  <a:gd name="T89" fmla="*/ 124 h 131"/>
                  <a:gd name="T90" fmla="*/ 10 w 123"/>
                  <a:gd name="T91" fmla="*/ 114 h 131"/>
                  <a:gd name="T92" fmla="*/ 14 w 123"/>
                  <a:gd name="T93" fmla="*/ 90 h 131"/>
                  <a:gd name="T94" fmla="*/ 22 w 123"/>
                  <a:gd name="T95" fmla="*/ 93 h 131"/>
                  <a:gd name="T96" fmla="*/ 22 w 123"/>
                  <a:gd name="T97" fmla="*/ 91 h 131"/>
                  <a:gd name="T98" fmla="*/ 13 w 123"/>
                  <a:gd name="T99" fmla="*/ 87 h 131"/>
                  <a:gd name="T100" fmla="*/ 0 w 123"/>
                  <a:gd name="T101" fmla="*/ 74 h 131"/>
                  <a:gd name="T102" fmla="*/ 4 w 123"/>
                  <a:gd name="T103" fmla="*/ 38 h 131"/>
                  <a:gd name="T104" fmla="*/ 35 w 123"/>
                  <a:gd name="T105" fmla="*/ 62 h 131"/>
                  <a:gd name="T106" fmla="*/ 40 w 123"/>
                  <a:gd name="T107" fmla="*/ 69 h 131"/>
                  <a:gd name="T108" fmla="*/ 40 w 123"/>
                  <a:gd name="T109" fmla="*/ 69 h 131"/>
                  <a:gd name="T110" fmla="*/ 39 w 123"/>
                  <a:gd name="T111" fmla="*/ 63 h 131"/>
                  <a:gd name="T112" fmla="*/ 30 w 123"/>
                  <a:gd name="T113" fmla="*/ 44 h 131"/>
                  <a:gd name="T114" fmla="*/ 59 w 123"/>
                  <a:gd name="T115" fmla="*/ 2 h 131"/>
                  <a:gd name="T116" fmla="*/ 62 w 123"/>
                  <a:gd name="T117" fmla="*/ 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99" y="87"/>
                    </a:moveTo>
                    <a:cubicBezTo>
                      <a:pt x="102" y="85"/>
                      <a:pt x="105" y="84"/>
                      <a:pt x="108" y="83"/>
                    </a:cubicBezTo>
                    <a:cubicBezTo>
                      <a:pt x="108" y="83"/>
                      <a:pt x="108" y="83"/>
                      <a:pt x="108" y="83"/>
                    </a:cubicBezTo>
                    <a:cubicBezTo>
                      <a:pt x="108" y="83"/>
                      <a:pt x="108" y="83"/>
                      <a:pt x="108" y="83"/>
                    </a:cubicBezTo>
                    <a:cubicBezTo>
                      <a:pt x="109" y="83"/>
                      <a:pt x="110" y="82"/>
                      <a:pt x="111" y="82"/>
                    </a:cubicBezTo>
                    <a:cubicBezTo>
                      <a:pt x="113" y="81"/>
                      <a:pt x="115" y="81"/>
                      <a:pt x="117" y="80"/>
                    </a:cubicBezTo>
                    <a:cubicBezTo>
                      <a:pt x="117" y="77"/>
                      <a:pt x="118" y="75"/>
                      <a:pt x="118" y="73"/>
                    </a:cubicBezTo>
                    <a:cubicBezTo>
                      <a:pt x="118" y="71"/>
                      <a:pt x="118" y="68"/>
                      <a:pt x="118" y="66"/>
                    </a:cubicBezTo>
                    <a:cubicBezTo>
                      <a:pt x="118" y="63"/>
                      <a:pt x="117" y="60"/>
                      <a:pt x="117" y="57"/>
                    </a:cubicBezTo>
                    <a:cubicBezTo>
                      <a:pt x="116" y="52"/>
                      <a:pt x="116" y="48"/>
                      <a:pt x="115" y="43"/>
                    </a:cubicBezTo>
                    <a:cubicBezTo>
                      <a:pt x="114" y="44"/>
                      <a:pt x="113" y="44"/>
                      <a:pt x="112" y="45"/>
                    </a:cubicBezTo>
                    <a:cubicBezTo>
                      <a:pt x="104" y="49"/>
                      <a:pt x="96" y="53"/>
                      <a:pt x="93" y="63"/>
                    </a:cubicBezTo>
                    <a:cubicBezTo>
                      <a:pt x="93" y="64"/>
                      <a:pt x="92" y="67"/>
                      <a:pt x="91" y="69"/>
                    </a:cubicBezTo>
                    <a:cubicBezTo>
                      <a:pt x="90" y="70"/>
                      <a:pt x="89" y="71"/>
                      <a:pt x="87" y="72"/>
                    </a:cubicBezTo>
                    <a:cubicBezTo>
                      <a:pt x="86" y="74"/>
                      <a:pt x="84" y="74"/>
                      <a:pt x="82" y="74"/>
                    </a:cubicBezTo>
                    <a:cubicBezTo>
                      <a:pt x="82" y="74"/>
                      <a:pt x="81" y="73"/>
                      <a:pt x="81" y="73"/>
                    </a:cubicBezTo>
                    <a:cubicBezTo>
                      <a:pt x="81" y="73"/>
                      <a:pt x="81" y="73"/>
                      <a:pt x="81" y="73"/>
                    </a:cubicBezTo>
                    <a:cubicBezTo>
                      <a:pt x="81" y="73"/>
                      <a:pt x="81" y="73"/>
                      <a:pt x="81" y="73"/>
                    </a:cubicBezTo>
                    <a:cubicBezTo>
                      <a:pt x="80" y="73"/>
                      <a:pt x="80" y="73"/>
                      <a:pt x="80" y="73"/>
                    </a:cubicBezTo>
                    <a:cubicBezTo>
                      <a:pt x="80" y="73"/>
                      <a:pt x="80" y="73"/>
                      <a:pt x="80" y="73"/>
                    </a:cubicBezTo>
                    <a:cubicBezTo>
                      <a:pt x="78" y="71"/>
                      <a:pt x="77" y="69"/>
                      <a:pt x="78" y="66"/>
                    </a:cubicBezTo>
                    <a:cubicBezTo>
                      <a:pt x="78" y="64"/>
                      <a:pt x="79" y="62"/>
                      <a:pt x="80" y="61"/>
                    </a:cubicBezTo>
                    <a:cubicBezTo>
                      <a:pt x="80" y="61"/>
                      <a:pt x="80" y="60"/>
                      <a:pt x="80" y="60"/>
                    </a:cubicBezTo>
                    <a:cubicBezTo>
                      <a:pt x="80" y="60"/>
                      <a:pt x="80" y="60"/>
                      <a:pt x="80" y="60"/>
                    </a:cubicBezTo>
                    <a:cubicBezTo>
                      <a:pt x="81" y="59"/>
                      <a:pt x="82" y="58"/>
                      <a:pt x="83" y="57"/>
                    </a:cubicBezTo>
                    <a:cubicBezTo>
                      <a:pt x="86" y="53"/>
                      <a:pt x="89" y="49"/>
                      <a:pt x="89" y="44"/>
                    </a:cubicBezTo>
                    <a:cubicBezTo>
                      <a:pt x="89" y="39"/>
                      <a:pt x="85" y="34"/>
                      <a:pt x="82" y="29"/>
                    </a:cubicBezTo>
                    <a:cubicBezTo>
                      <a:pt x="82" y="29"/>
                      <a:pt x="82" y="29"/>
                      <a:pt x="82" y="29"/>
                    </a:cubicBezTo>
                    <a:cubicBezTo>
                      <a:pt x="82" y="29"/>
                      <a:pt x="82" y="29"/>
                      <a:pt x="82" y="29"/>
                    </a:cubicBezTo>
                    <a:cubicBezTo>
                      <a:pt x="81" y="29"/>
                      <a:pt x="81" y="29"/>
                      <a:pt x="81" y="29"/>
                    </a:cubicBezTo>
                    <a:cubicBezTo>
                      <a:pt x="81" y="29"/>
                      <a:pt x="81" y="29"/>
                      <a:pt x="81" y="29"/>
                    </a:cubicBezTo>
                    <a:cubicBezTo>
                      <a:pt x="78" y="25"/>
                      <a:pt x="75" y="22"/>
                      <a:pt x="72" y="18"/>
                    </a:cubicBezTo>
                    <a:cubicBezTo>
                      <a:pt x="68" y="14"/>
                      <a:pt x="65" y="11"/>
                      <a:pt x="62" y="6"/>
                    </a:cubicBezTo>
                    <a:cubicBezTo>
                      <a:pt x="62" y="0"/>
                      <a:pt x="62" y="0"/>
                      <a:pt x="62" y="0"/>
                    </a:cubicBezTo>
                    <a:cubicBezTo>
                      <a:pt x="62" y="0"/>
                      <a:pt x="62" y="0"/>
                      <a:pt x="62" y="0"/>
                    </a:cubicBezTo>
                    <a:cubicBezTo>
                      <a:pt x="63" y="0"/>
                      <a:pt x="64" y="1"/>
                      <a:pt x="64" y="2"/>
                    </a:cubicBezTo>
                    <a:cubicBezTo>
                      <a:pt x="67" y="6"/>
                      <a:pt x="71" y="11"/>
                      <a:pt x="75" y="15"/>
                    </a:cubicBezTo>
                    <a:cubicBezTo>
                      <a:pt x="79" y="18"/>
                      <a:pt x="82" y="22"/>
                      <a:pt x="85" y="26"/>
                    </a:cubicBezTo>
                    <a:cubicBezTo>
                      <a:pt x="85" y="26"/>
                      <a:pt x="85" y="26"/>
                      <a:pt x="85" y="26"/>
                    </a:cubicBezTo>
                    <a:cubicBezTo>
                      <a:pt x="85" y="26"/>
                      <a:pt x="85" y="26"/>
                      <a:pt x="85" y="26"/>
                    </a:cubicBezTo>
                    <a:cubicBezTo>
                      <a:pt x="85" y="26"/>
                      <a:pt x="85" y="26"/>
                      <a:pt x="85" y="26"/>
                    </a:cubicBezTo>
                    <a:cubicBezTo>
                      <a:pt x="89" y="31"/>
                      <a:pt x="94" y="37"/>
                      <a:pt x="93" y="44"/>
                    </a:cubicBezTo>
                    <a:cubicBezTo>
                      <a:pt x="93" y="51"/>
                      <a:pt x="90" y="55"/>
                      <a:pt x="86" y="60"/>
                    </a:cubicBezTo>
                    <a:cubicBezTo>
                      <a:pt x="86" y="61"/>
                      <a:pt x="85" y="62"/>
                      <a:pt x="84" y="63"/>
                    </a:cubicBezTo>
                    <a:cubicBezTo>
                      <a:pt x="84" y="63"/>
                      <a:pt x="84" y="63"/>
                      <a:pt x="84" y="63"/>
                    </a:cubicBezTo>
                    <a:cubicBezTo>
                      <a:pt x="84" y="63"/>
                      <a:pt x="84" y="63"/>
                      <a:pt x="84" y="63"/>
                    </a:cubicBezTo>
                    <a:cubicBezTo>
                      <a:pt x="83" y="64"/>
                      <a:pt x="83" y="66"/>
                      <a:pt x="82" y="67"/>
                    </a:cubicBezTo>
                    <a:cubicBezTo>
                      <a:pt x="82" y="68"/>
                      <a:pt x="82" y="68"/>
                      <a:pt x="83" y="69"/>
                    </a:cubicBezTo>
                    <a:cubicBezTo>
                      <a:pt x="83" y="69"/>
                      <a:pt x="83" y="69"/>
                      <a:pt x="83" y="69"/>
                    </a:cubicBezTo>
                    <a:cubicBezTo>
                      <a:pt x="83" y="69"/>
                      <a:pt x="83" y="69"/>
                      <a:pt x="83" y="69"/>
                    </a:cubicBezTo>
                    <a:cubicBezTo>
                      <a:pt x="83" y="69"/>
                      <a:pt x="83" y="69"/>
                      <a:pt x="83" y="69"/>
                    </a:cubicBezTo>
                    <a:cubicBezTo>
                      <a:pt x="83" y="69"/>
                      <a:pt x="83" y="69"/>
                      <a:pt x="83" y="69"/>
                    </a:cubicBezTo>
                    <a:cubicBezTo>
                      <a:pt x="83" y="69"/>
                      <a:pt x="83" y="69"/>
                      <a:pt x="83" y="69"/>
                    </a:cubicBezTo>
                    <a:cubicBezTo>
                      <a:pt x="84" y="69"/>
                      <a:pt x="84" y="69"/>
                      <a:pt x="85" y="69"/>
                    </a:cubicBezTo>
                    <a:cubicBezTo>
                      <a:pt x="85" y="68"/>
                      <a:pt x="86" y="67"/>
                      <a:pt x="87" y="66"/>
                    </a:cubicBezTo>
                    <a:cubicBezTo>
                      <a:pt x="88" y="65"/>
                      <a:pt x="88" y="63"/>
                      <a:pt x="88" y="62"/>
                    </a:cubicBezTo>
                    <a:cubicBezTo>
                      <a:pt x="92" y="50"/>
                      <a:pt x="101" y="45"/>
                      <a:pt x="110" y="41"/>
                    </a:cubicBezTo>
                    <a:cubicBezTo>
                      <a:pt x="112" y="40"/>
                      <a:pt x="114" y="39"/>
                      <a:pt x="116" y="37"/>
                    </a:cubicBezTo>
                    <a:cubicBezTo>
                      <a:pt x="116" y="37"/>
                      <a:pt x="116" y="37"/>
                      <a:pt x="116" y="37"/>
                    </a:cubicBezTo>
                    <a:cubicBezTo>
                      <a:pt x="117" y="37"/>
                      <a:pt x="117" y="37"/>
                      <a:pt x="117" y="37"/>
                    </a:cubicBezTo>
                    <a:cubicBezTo>
                      <a:pt x="119" y="37"/>
                      <a:pt x="120" y="38"/>
                      <a:pt x="120" y="39"/>
                    </a:cubicBezTo>
                    <a:cubicBezTo>
                      <a:pt x="120" y="45"/>
                      <a:pt x="121" y="50"/>
                      <a:pt x="122" y="56"/>
                    </a:cubicBezTo>
                    <a:cubicBezTo>
                      <a:pt x="122" y="59"/>
                      <a:pt x="123" y="62"/>
                      <a:pt x="123" y="66"/>
                    </a:cubicBezTo>
                    <a:cubicBezTo>
                      <a:pt x="123" y="68"/>
                      <a:pt x="123" y="71"/>
                      <a:pt x="123" y="74"/>
                    </a:cubicBezTo>
                    <a:cubicBezTo>
                      <a:pt x="123" y="76"/>
                      <a:pt x="122" y="79"/>
                      <a:pt x="121" y="82"/>
                    </a:cubicBezTo>
                    <a:cubicBezTo>
                      <a:pt x="121" y="82"/>
                      <a:pt x="121" y="83"/>
                      <a:pt x="120" y="83"/>
                    </a:cubicBezTo>
                    <a:cubicBezTo>
                      <a:pt x="118" y="85"/>
                      <a:pt x="115" y="86"/>
                      <a:pt x="112" y="87"/>
                    </a:cubicBezTo>
                    <a:cubicBezTo>
                      <a:pt x="111" y="87"/>
                      <a:pt x="111" y="87"/>
                      <a:pt x="110" y="87"/>
                    </a:cubicBezTo>
                    <a:cubicBezTo>
                      <a:pt x="110" y="87"/>
                      <a:pt x="110" y="87"/>
                      <a:pt x="110" y="87"/>
                    </a:cubicBezTo>
                    <a:cubicBezTo>
                      <a:pt x="110" y="87"/>
                      <a:pt x="110" y="87"/>
                      <a:pt x="110" y="87"/>
                    </a:cubicBezTo>
                    <a:cubicBezTo>
                      <a:pt x="109" y="88"/>
                      <a:pt x="109" y="88"/>
                      <a:pt x="109" y="88"/>
                    </a:cubicBezTo>
                    <a:cubicBezTo>
                      <a:pt x="107" y="89"/>
                      <a:pt x="104" y="90"/>
                      <a:pt x="102" y="91"/>
                    </a:cubicBezTo>
                    <a:cubicBezTo>
                      <a:pt x="102" y="91"/>
                      <a:pt x="102" y="91"/>
                      <a:pt x="102" y="91"/>
                    </a:cubicBezTo>
                    <a:cubicBezTo>
                      <a:pt x="101" y="91"/>
                      <a:pt x="101" y="92"/>
                      <a:pt x="101" y="92"/>
                    </a:cubicBezTo>
                    <a:cubicBezTo>
                      <a:pt x="101" y="92"/>
                      <a:pt x="101" y="92"/>
                      <a:pt x="101" y="92"/>
                    </a:cubicBezTo>
                    <a:cubicBezTo>
                      <a:pt x="101" y="93"/>
                      <a:pt x="101" y="93"/>
                      <a:pt x="101" y="93"/>
                    </a:cubicBezTo>
                    <a:cubicBezTo>
                      <a:pt x="101" y="93"/>
                      <a:pt x="101" y="93"/>
                      <a:pt x="101" y="93"/>
                    </a:cubicBezTo>
                    <a:cubicBezTo>
                      <a:pt x="101" y="93"/>
                      <a:pt x="101" y="93"/>
                      <a:pt x="102" y="93"/>
                    </a:cubicBezTo>
                    <a:cubicBezTo>
                      <a:pt x="102" y="93"/>
                      <a:pt x="102" y="93"/>
                      <a:pt x="102" y="93"/>
                    </a:cubicBezTo>
                    <a:cubicBezTo>
                      <a:pt x="104" y="93"/>
                      <a:pt x="107" y="92"/>
                      <a:pt x="109" y="90"/>
                    </a:cubicBezTo>
                    <a:cubicBezTo>
                      <a:pt x="113" y="88"/>
                      <a:pt x="116" y="87"/>
                      <a:pt x="121" y="87"/>
                    </a:cubicBezTo>
                    <a:cubicBezTo>
                      <a:pt x="121" y="87"/>
                      <a:pt x="121" y="87"/>
                      <a:pt x="121" y="87"/>
                    </a:cubicBezTo>
                    <a:cubicBezTo>
                      <a:pt x="121" y="87"/>
                      <a:pt x="121" y="87"/>
                      <a:pt x="121" y="87"/>
                    </a:cubicBezTo>
                    <a:cubicBezTo>
                      <a:pt x="122" y="87"/>
                      <a:pt x="123" y="88"/>
                      <a:pt x="123" y="90"/>
                    </a:cubicBezTo>
                    <a:cubicBezTo>
                      <a:pt x="121" y="99"/>
                      <a:pt x="118" y="107"/>
                      <a:pt x="113" y="114"/>
                    </a:cubicBezTo>
                    <a:cubicBezTo>
                      <a:pt x="109" y="121"/>
                      <a:pt x="103" y="126"/>
                      <a:pt x="95" y="129"/>
                    </a:cubicBezTo>
                    <a:cubicBezTo>
                      <a:pt x="92" y="131"/>
                      <a:pt x="89" y="131"/>
                      <a:pt x="87" y="130"/>
                    </a:cubicBezTo>
                    <a:cubicBezTo>
                      <a:pt x="84" y="130"/>
                      <a:pt x="82" y="128"/>
                      <a:pt x="79" y="126"/>
                    </a:cubicBezTo>
                    <a:cubicBezTo>
                      <a:pt x="79" y="126"/>
                      <a:pt x="78" y="125"/>
                      <a:pt x="77" y="124"/>
                    </a:cubicBezTo>
                    <a:cubicBezTo>
                      <a:pt x="74" y="122"/>
                      <a:pt x="72" y="120"/>
                      <a:pt x="68" y="119"/>
                    </a:cubicBezTo>
                    <a:cubicBezTo>
                      <a:pt x="68" y="119"/>
                      <a:pt x="67" y="119"/>
                      <a:pt x="67" y="119"/>
                    </a:cubicBezTo>
                    <a:cubicBezTo>
                      <a:pt x="64" y="119"/>
                      <a:pt x="62" y="119"/>
                      <a:pt x="62" y="115"/>
                    </a:cubicBezTo>
                    <a:cubicBezTo>
                      <a:pt x="62" y="110"/>
                      <a:pt x="62" y="110"/>
                      <a:pt x="62" y="110"/>
                    </a:cubicBezTo>
                    <a:cubicBezTo>
                      <a:pt x="62" y="106"/>
                      <a:pt x="62" y="103"/>
                      <a:pt x="62" y="100"/>
                    </a:cubicBezTo>
                    <a:cubicBezTo>
                      <a:pt x="62" y="100"/>
                      <a:pt x="62" y="100"/>
                      <a:pt x="62" y="100"/>
                    </a:cubicBezTo>
                    <a:cubicBezTo>
                      <a:pt x="62" y="56"/>
                      <a:pt x="62" y="56"/>
                      <a:pt x="62" y="56"/>
                    </a:cubicBezTo>
                    <a:cubicBezTo>
                      <a:pt x="62" y="56"/>
                      <a:pt x="62" y="56"/>
                      <a:pt x="62" y="56"/>
                    </a:cubicBezTo>
                    <a:cubicBezTo>
                      <a:pt x="63" y="56"/>
                      <a:pt x="64" y="57"/>
                      <a:pt x="64" y="59"/>
                    </a:cubicBezTo>
                    <a:cubicBezTo>
                      <a:pt x="64" y="68"/>
                      <a:pt x="65" y="76"/>
                      <a:pt x="65" y="84"/>
                    </a:cubicBezTo>
                    <a:cubicBezTo>
                      <a:pt x="66" y="92"/>
                      <a:pt x="66" y="100"/>
                      <a:pt x="67" y="110"/>
                    </a:cubicBezTo>
                    <a:cubicBezTo>
                      <a:pt x="67" y="114"/>
                      <a:pt x="67" y="114"/>
                      <a:pt x="67" y="114"/>
                    </a:cubicBezTo>
                    <a:cubicBezTo>
                      <a:pt x="68" y="114"/>
                      <a:pt x="68" y="114"/>
                      <a:pt x="69" y="114"/>
                    </a:cubicBezTo>
                    <a:cubicBezTo>
                      <a:pt x="74" y="115"/>
                      <a:pt x="77" y="118"/>
                      <a:pt x="80" y="121"/>
                    </a:cubicBezTo>
                    <a:cubicBezTo>
                      <a:pt x="81" y="121"/>
                      <a:pt x="82" y="122"/>
                      <a:pt x="82" y="123"/>
                    </a:cubicBezTo>
                    <a:cubicBezTo>
                      <a:pt x="84" y="124"/>
                      <a:pt x="86" y="125"/>
                      <a:pt x="88" y="126"/>
                    </a:cubicBezTo>
                    <a:cubicBezTo>
                      <a:pt x="89" y="126"/>
                      <a:pt x="91" y="126"/>
                      <a:pt x="93" y="125"/>
                    </a:cubicBezTo>
                    <a:cubicBezTo>
                      <a:pt x="100" y="122"/>
                      <a:pt x="105" y="117"/>
                      <a:pt x="109" y="111"/>
                    </a:cubicBezTo>
                    <a:cubicBezTo>
                      <a:pt x="113" y="106"/>
                      <a:pt x="116" y="99"/>
                      <a:pt x="117" y="92"/>
                    </a:cubicBezTo>
                    <a:cubicBezTo>
                      <a:pt x="115" y="92"/>
                      <a:pt x="113" y="94"/>
                      <a:pt x="111" y="95"/>
                    </a:cubicBezTo>
                    <a:cubicBezTo>
                      <a:pt x="108" y="96"/>
                      <a:pt x="106" y="98"/>
                      <a:pt x="102" y="98"/>
                    </a:cubicBezTo>
                    <a:cubicBezTo>
                      <a:pt x="102" y="98"/>
                      <a:pt x="102" y="98"/>
                      <a:pt x="102" y="98"/>
                    </a:cubicBezTo>
                    <a:cubicBezTo>
                      <a:pt x="102" y="98"/>
                      <a:pt x="102" y="98"/>
                      <a:pt x="102" y="98"/>
                    </a:cubicBezTo>
                    <a:cubicBezTo>
                      <a:pt x="101" y="98"/>
                      <a:pt x="99" y="98"/>
                      <a:pt x="98" y="97"/>
                    </a:cubicBezTo>
                    <a:cubicBezTo>
                      <a:pt x="97" y="97"/>
                      <a:pt x="97" y="96"/>
                      <a:pt x="96" y="95"/>
                    </a:cubicBezTo>
                    <a:cubicBezTo>
                      <a:pt x="96" y="94"/>
                      <a:pt x="96" y="93"/>
                      <a:pt x="96" y="92"/>
                    </a:cubicBezTo>
                    <a:cubicBezTo>
                      <a:pt x="96" y="92"/>
                      <a:pt x="96" y="92"/>
                      <a:pt x="96" y="92"/>
                    </a:cubicBezTo>
                    <a:cubicBezTo>
                      <a:pt x="96" y="92"/>
                      <a:pt x="96" y="92"/>
                      <a:pt x="96" y="92"/>
                    </a:cubicBezTo>
                    <a:cubicBezTo>
                      <a:pt x="96" y="90"/>
                      <a:pt x="97" y="88"/>
                      <a:pt x="99" y="87"/>
                    </a:cubicBezTo>
                    <a:cubicBezTo>
                      <a:pt x="99" y="87"/>
                      <a:pt x="99" y="87"/>
                      <a:pt x="99" y="87"/>
                    </a:cubicBezTo>
                    <a:close/>
                    <a:moveTo>
                      <a:pt x="62" y="6"/>
                    </a:moveTo>
                    <a:cubicBezTo>
                      <a:pt x="58" y="11"/>
                      <a:pt x="55" y="14"/>
                      <a:pt x="51" y="18"/>
                    </a:cubicBezTo>
                    <a:cubicBezTo>
                      <a:pt x="48" y="22"/>
                      <a:pt x="45" y="25"/>
                      <a:pt x="42" y="29"/>
                    </a:cubicBezTo>
                    <a:cubicBezTo>
                      <a:pt x="42" y="29"/>
                      <a:pt x="42" y="29"/>
                      <a:pt x="42" y="29"/>
                    </a:cubicBezTo>
                    <a:cubicBezTo>
                      <a:pt x="38" y="34"/>
                      <a:pt x="34" y="39"/>
                      <a:pt x="35" y="44"/>
                    </a:cubicBezTo>
                    <a:cubicBezTo>
                      <a:pt x="35" y="49"/>
                      <a:pt x="38" y="53"/>
                      <a:pt x="41" y="57"/>
                    </a:cubicBezTo>
                    <a:cubicBezTo>
                      <a:pt x="41" y="58"/>
                      <a:pt x="42" y="59"/>
                      <a:pt x="43" y="60"/>
                    </a:cubicBezTo>
                    <a:cubicBezTo>
                      <a:pt x="43" y="60"/>
                      <a:pt x="43" y="60"/>
                      <a:pt x="43" y="60"/>
                    </a:cubicBezTo>
                    <a:cubicBezTo>
                      <a:pt x="43" y="60"/>
                      <a:pt x="43" y="61"/>
                      <a:pt x="44" y="61"/>
                    </a:cubicBezTo>
                    <a:cubicBezTo>
                      <a:pt x="44" y="62"/>
                      <a:pt x="45" y="64"/>
                      <a:pt x="46" y="66"/>
                    </a:cubicBezTo>
                    <a:cubicBezTo>
                      <a:pt x="46" y="69"/>
                      <a:pt x="45" y="71"/>
                      <a:pt x="43" y="73"/>
                    </a:cubicBezTo>
                    <a:cubicBezTo>
                      <a:pt x="43" y="73"/>
                      <a:pt x="43" y="73"/>
                      <a:pt x="43" y="73"/>
                    </a:cubicBezTo>
                    <a:cubicBezTo>
                      <a:pt x="43" y="73"/>
                      <a:pt x="43" y="73"/>
                      <a:pt x="43" y="73"/>
                    </a:cubicBezTo>
                    <a:cubicBezTo>
                      <a:pt x="43" y="73"/>
                      <a:pt x="43" y="73"/>
                      <a:pt x="43" y="73"/>
                    </a:cubicBezTo>
                    <a:cubicBezTo>
                      <a:pt x="43" y="73"/>
                      <a:pt x="43" y="73"/>
                      <a:pt x="43" y="73"/>
                    </a:cubicBezTo>
                    <a:cubicBezTo>
                      <a:pt x="42" y="73"/>
                      <a:pt x="42" y="74"/>
                      <a:pt x="41" y="74"/>
                    </a:cubicBezTo>
                    <a:cubicBezTo>
                      <a:pt x="39" y="74"/>
                      <a:pt x="37" y="74"/>
                      <a:pt x="36" y="72"/>
                    </a:cubicBezTo>
                    <a:cubicBezTo>
                      <a:pt x="36" y="72"/>
                      <a:pt x="36" y="72"/>
                      <a:pt x="36" y="72"/>
                    </a:cubicBezTo>
                    <a:cubicBezTo>
                      <a:pt x="36" y="72"/>
                      <a:pt x="36" y="72"/>
                      <a:pt x="36" y="72"/>
                    </a:cubicBezTo>
                    <a:cubicBezTo>
                      <a:pt x="35" y="71"/>
                      <a:pt x="33" y="70"/>
                      <a:pt x="33" y="69"/>
                    </a:cubicBezTo>
                    <a:cubicBezTo>
                      <a:pt x="31" y="67"/>
                      <a:pt x="30" y="64"/>
                      <a:pt x="30" y="63"/>
                    </a:cubicBezTo>
                    <a:cubicBezTo>
                      <a:pt x="28" y="53"/>
                      <a:pt x="19" y="49"/>
                      <a:pt x="11" y="45"/>
                    </a:cubicBezTo>
                    <a:cubicBezTo>
                      <a:pt x="11" y="45"/>
                      <a:pt x="11" y="45"/>
                      <a:pt x="11" y="45"/>
                    </a:cubicBezTo>
                    <a:cubicBezTo>
                      <a:pt x="10" y="44"/>
                      <a:pt x="9" y="44"/>
                      <a:pt x="8" y="43"/>
                    </a:cubicBezTo>
                    <a:cubicBezTo>
                      <a:pt x="8" y="48"/>
                      <a:pt x="7" y="52"/>
                      <a:pt x="6" y="57"/>
                    </a:cubicBezTo>
                    <a:cubicBezTo>
                      <a:pt x="6" y="60"/>
                      <a:pt x="5" y="63"/>
                      <a:pt x="5" y="66"/>
                    </a:cubicBezTo>
                    <a:cubicBezTo>
                      <a:pt x="5" y="68"/>
                      <a:pt x="5" y="71"/>
                      <a:pt x="5" y="73"/>
                    </a:cubicBezTo>
                    <a:cubicBezTo>
                      <a:pt x="5" y="75"/>
                      <a:pt x="6" y="77"/>
                      <a:pt x="6" y="80"/>
                    </a:cubicBezTo>
                    <a:cubicBezTo>
                      <a:pt x="8" y="81"/>
                      <a:pt x="10" y="81"/>
                      <a:pt x="13" y="82"/>
                    </a:cubicBezTo>
                    <a:cubicBezTo>
                      <a:pt x="13" y="82"/>
                      <a:pt x="14" y="83"/>
                      <a:pt x="15" y="83"/>
                    </a:cubicBezTo>
                    <a:cubicBezTo>
                      <a:pt x="15" y="83"/>
                      <a:pt x="15" y="83"/>
                      <a:pt x="15" y="83"/>
                    </a:cubicBezTo>
                    <a:cubicBezTo>
                      <a:pt x="15" y="83"/>
                      <a:pt x="15" y="83"/>
                      <a:pt x="15" y="83"/>
                    </a:cubicBezTo>
                    <a:cubicBezTo>
                      <a:pt x="19" y="84"/>
                      <a:pt x="22" y="85"/>
                      <a:pt x="24" y="87"/>
                    </a:cubicBezTo>
                    <a:cubicBezTo>
                      <a:pt x="24" y="87"/>
                      <a:pt x="24" y="87"/>
                      <a:pt x="25" y="87"/>
                    </a:cubicBezTo>
                    <a:cubicBezTo>
                      <a:pt x="26" y="89"/>
                      <a:pt x="27" y="90"/>
                      <a:pt x="27" y="92"/>
                    </a:cubicBezTo>
                    <a:cubicBezTo>
                      <a:pt x="27" y="93"/>
                      <a:pt x="27" y="94"/>
                      <a:pt x="27" y="95"/>
                    </a:cubicBezTo>
                    <a:cubicBezTo>
                      <a:pt x="27" y="96"/>
                      <a:pt x="26" y="97"/>
                      <a:pt x="25" y="97"/>
                    </a:cubicBezTo>
                    <a:cubicBezTo>
                      <a:pt x="25" y="97"/>
                      <a:pt x="25" y="97"/>
                      <a:pt x="25" y="97"/>
                    </a:cubicBezTo>
                    <a:cubicBezTo>
                      <a:pt x="24" y="98"/>
                      <a:pt x="22" y="98"/>
                      <a:pt x="21" y="98"/>
                    </a:cubicBezTo>
                    <a:cubicBezTo>
                      <a:pt x="21" y="98"/>
                      <a:pt x="21" y="98"/>
                      <a:pt x="21" y="98"/>
                    </a:cubicBezTo>
                    <a:cubicBezTo>
                      <a:pt x="17" y="98"/>
                      <a:pt x="15" y="96"/>
                      <a:pt x="12" y="95"/>
                    </a:cubicBezTo>
                    <a:cubicBezTo>
                      <a:pt x="12" y="95"/>
                      <a:pt x="12" y="95"/>
                      <a:pt x="12" y="95"/>
                    </a:cubicBezTo>
                    <a:cubicBezTo>
                      <a:pt x="10" y="93"/>
                      <a:pt x="8" y="92"/>
                      <a:pt x="6" y="92"/>
                    </a:cubicBezTo>
                    <a:cubicBezTo>
                      <a:pt x="7" y="99"/>
                      <a:pt x="10" y="106"/>
                      <a:pt x="14" y="111"/>
                    </a:cubicBezTo>
                    <a:cubicBezTo>
                      <a:pt x="18" y="117"/>
                      <a:pt x="23" y="122"/>
                      <a:pt x="30" y="125"/>
                    </a:cubicBezTo>
                    <a:cubicBezTo>
                      <a:pt x="33" y="126"/>
                      <a:pt x="34" y="126"/>
                      <a:pt x="36" y="126"/>
                    </a:cubicBezTo>
                    <a:cubicBezTo>
                      <a:pt x="37" y="125"/>
                      <a:pt x="39" y="124"/>
                      <a:pt x="41" y="123"/>
                    </a:cubicBezTo>
                    <a:cubicBezTo>
                      <a:pt x="42" y="122"/>
                      <a:pt x="42" y="121"/>
                      <a:pt x="43" y="121"/>
                    </a:cubicBezTo>
                    <a:cubicBezTo>
                      <a:pt x="46" y="118"/>
                      <a:pt x="49" y="115"/>
                      <a:pt x="54" y="114"/>
                    </a:cubicBezTo>
                    <a:cubicBezTo>
                      <a:pt x="55" y="114"/>
                      <a:pt x="56" y="114"/>
                      <a:pt x="56" y="114"/>
                    </a:cubicBezTo>
                    <a:cubicBezTo>
                      <a:pt x="56" y="110"/>
                      <a:pt x="56" y="110"/>
                      <a:pt x="56" y="110"/>
                    </a:cubicBezTo>
                    <a:cubicBezTo>
                      <a:pt x="57" y="100"/>
                      <a:pt x="57" y="92"/>
                      <a:pt x="58" y="84"/>
                    </a:cubicBezTo>
                    <a:cubicBezTo>
                      <a:pt x="58" y="76"/>
                      <a:pt x="59" y="68"/>
                      <a:pt x="59" y="59"/>
                    </a:cubicBezTo>
                    <a:cubicBezTo>
                      <a:pt x="59" y="57"/>
                      <a:pt x="60" y="56"/>
                      <a:pt x="62" y="56"/>
                    </a:cubicBezTo>
                    <a:cubicBezTo>
                      <a:pt x="62" y="100"/>
                      <a:pt x="62" y="100"/>
                      <a:pt x="62" y="100"/>
                    </a:cubicBezTo>
                    <a:cubicBezTo>
                      <a:pt x="61" y="103"/>
                      <a:pt x="61" y="106"/>
                      <a:pt x="61" y="110"/>
                    </a:cubicBezTo>
                    <a:cubicBezTo>
                      <a:pt x="61" y="115"/>
                      <a:pt x="61" y="115"/>
                      <a:pt x="61" y="115"/>
                    </a:cubicBezTo>
                    <a:cubicBezTo>
                      <a:pt x="61" y="119"/>
                      <a:pt x="59" y="119"/>
                      <a:pt x="56" y="119"/>
                    </a:cubicBezTo>
                    <a:cubicBezTo>
                      <a:pt x="56" y="119"/>
                      <a:pt x="56" y="119"/>
                      <a:pt x="56" y="119"/>
                    </a:cubicBezTo>
                    <a:cubicBezTo>
                      <a:pt x="56" y="119"/>
                      <a:pt x="55" y="119"/>
                      <a:pt x="55" y="119"/>
                    </a:cubicBezTo>
                    <a:cubicBezTo>
                      <a:pt x="51" y="120"/>
                      <a:pt x="49" y="122"/>
                      <a:pt x="46" y="124"/>
                    </a:cubicBezTo>
                    <a:cubicBezTo>
                      <a:pt x="45" y="125"/>
                      <a:pt x="45" y="126"/>
                      <a:pt x="44" y="126"/>
                    </a:cubicBezTo>
                    <a:cubicBezTo>
                      <a:pt x="41" y="128"/>
                      <a:pt x="39" y="130"/>
                      <a:pt x="37" y="130"/>
                    </a:cubicBezTo>
                    <a:cubicBezTo>
                      <a:pt x="34" y="131"/>
                      <a:pt x="32" y="131"/>
                      <a:pt x="28" y="129"/>
                    </a:cubicBezTo>
                    <a:cubicBezTo>
                      <a:pt x="21" y="126"/>
                      <a:pt x="15" y="121"/>
                      <a:pt x="10" y="114"/>
                    </a:cubicBezTo>
                    <a:cubicBezTo>
                      <a:pt x="5" y="107"/>
                      <a:pt x="2" y="99"/>
                      <a:pt x="0" y="90"/>
                    </a:cubicBezTo>
                    <a:cubicBezTo>
                      <a:pt x="0" y="90"/>
                      <a:pt x="0" y="90"/>
                      <a:pt x="0" y="89"/>
                    </a:cubicBezTo>
                    <a:cubicBezTo>
                      <a:pt x="0" y="88"/>
                      <a:pt x="1" y="87"/>
                      <a:pt x="2" y="87"/>
                    </a:cubicBezTo>
                    <a:cubicBezTo>
                      <a:pt x="7" y="87"/>
                      <a:pt x="10" y="88"/>
                      <a:pt x="14" y="90"/>
                    </a:cubicBezTo>
                    <a:cubicBezTo>
                      <a:pt x="14" y="90"/>
                      <a:pt x="14" y="90"/>
                      <a:pt x="14" y="90"/>
                    </a:cubicBezTo>
                    <a:cubicBezTo>
                      <a:pt x="17" y="92"/>
                      <a:pt x="19" y="93"/>
                      <a:pt x="21" y="93"/>
                    </a:cubicBezTo>
                    <a:cubicBezTo>
                      <a:pt x="21" y="93"/>
                      <a:pt x="21" y="93"/>
                      <a:pt x="21" y="93"/>
                    </a:cubicBezTo>
                    <a:cubicBezTo>
                      <a:pt x="22" y="93"/>
                      <a:pt x="22" y="93"/>
                      <a:pt x="22" y="93"/>
                    </a:cubicBezTo>
                    <a:cubicBezTo>
                      <a:pt x="22" y="93"/>
                      <a:pt x="22" y="93"/>
                      <a:pt x="22" y="93"/>
                    </a:cubicBezTo>
                    <a:cubicBezTo>
                      <a:pt x="22" y="93"/>
                      <a:pt x="22" y="93"/>
                      <a:pt x="22" y="93"/>
                    </a:cubicBezTo>
                    <a:cubicBezTo>
                      <a:pt x="22" y="93"/>
                      <a:pt x="22" y="93"/>
                      <a:pt x="22" y="92"/>
                    </a:cubicBezTo>
                    <a:cubicBezTo>
                      <a:pt x="22" y="92"/>
                      <a:pt x="22" y="92"/>
                      <a:pt x="22" y="91"/>
                    </a:cubicBezTo>
                    <a:cubicBezTo>
                      <a:pt x="21" y="91"/>
                      <a:pt x="21" y="91"/>
                      <a:pt x="21" y="91"/>
                    </a:cubicBezTo>
                    <a:cubicBezTo>
                      <a:pt x="19" y="90"/>
                      <a:pt x="17" y="89"/>
                      <a:pt x="14" y="88"/>
                    </a:cubicBezTo>
                    <a:cubicBezTo>
                      <a:pt x="13" y="87"/>
                      <a:pt x="13" y="87"/>
                      <a:pt x="13" y="87"/>
                    </a:cubicBezTo>
                    <a:cubicBezTo>
                      <a:pt x="13" y="87"/>
                      <a:pt x="13" y="87"/>
                      <a:pt x="13" y="87"/>
                    </a:cubicBezTo>
                    <a:cubicBezTo>
                      <a:pt x="13" y="87"/>
                      <a:pt x="12" y="87"/>
                      <a:pt x="11" y="87"/>
                    </a:cubicBezTo>
                    <a:cubicBezTo>
                      <a:pt x="8" y="86"/>
                      <a:pt x="5" y="85"/>
                      <a:pt x="3" y="83"/>
                    </a:cubicBezTo>
                    <a:cubicBezTo>
                      <a:pt x="2" y="83"/>
                      <a:pt x="2" y="82"/>
                      <a:pt x="2" y="82"/>
                    </a:cubicBezTo>
                    <a:cubicBezTo>
                      <a:pt x="1" y="79"/>
                      <a:pt x="1" y="76"/>
                      <a:pt x="0" y="74"/>
                    </a:cubicBezTo>
                    <a:cubicBezTo>
                      <a:pt x="0" y="71"/>
                      <a:pt x="0" y="68"/>
                      <a:pt x="0" y="66"/>
                    </a:cubicBezTo>
                    <a:cubicBezTo>
                      <a:pt x="1" y="62"/>
                      <a:pt x="1" y="59"/>
                      <a:pt x="2" y="56"/>
                    </a:cubicBezTo>
                    <a:cubicBezTo>
                      <a:pt x="2" y="50"/>
                      <a:pt x="3" y="45"/>
                      <a:pt x="3" y="39"/>
                    </a:cubicBezTo>
                    <a:cubicBezTo>
                      <a:pt x="3" y="39"/>
                      <a:pt x="3" y="39"/>
                      <a:pt x="4" y="38"/>
                    </a:cubicBezTo>
                    <a:cubicBezTo>
                      <a:pt x="4" y="37"/>
                      <a:pt x="6" y="37"/>
                      <a:pt x="7" y="37"/>
                    </a:cubicBezTo>
                    <a:cubicBezTo>
                      <a:pt x="9" y="38"/>
                      <a:pt x="11" y="40"/>
                      <a:pt x="13" y="41"/>
                    </a:cubicBezTo>
                    <a:cubicBezTo>
                      <a:pt x="13" y="41"/>
                      <a:pt x="13" y="41"/>
                      <a:pt x="13" y="41"/>
                    </a:cubicBezTo>
                    <a:cubicBezTo>
                      <a:pt x="23" y="45"/>
                      <a:pt x="32" y="50"/>
                      <a:pt x="35" y="62"/>
                    </a:cubicBezTo>
                    <a:cubicBezTo>
                      <a:pt x="35" y="63"/>
                      <a:pt x="36" y="64"/>
                      <a:pt x="37" y="66"/>
                    </a:cubicBezTo>
                    <a:cubicBezTo>
                      <a:pt x="37" y="67"/>
                      <a:pt x="38" y="68"/>
                      <a:pt x="39" y="69"/>
                    </a:cubicBezTo>
                    <a:cubicBezTo>
                      <a:pt x="39" y="69"/>
                      <a:pt x="39" y="69"/>
                      <a:pt x="39" y="69"/>
                    </a:cubicBezTo>
                    <a:cubicBezTo>
                      <a:pt x="39"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8"/>
                      <a:pt x="41" y="68"/>
                      <a:pt x="41" y="67"/>
                    </a:cubicBezTo>
                    <a:cubicBezTo>
                      <a:pt x="41" y="66"/>
                      <a:pt x="40" y="64"/>
                      <a:pt x="39" y="63"/>
                    </a:cubicBezTo>
                    <a:cubicBezTo>
                      <a:pt x="39" y="63"/>
                      <a:pt x="39" y="63"/>
                      <a:pt x="39" y="63"/>
                    </a:cubicBezTo>
                    <a:cubicBezTo>
                      <a:pt x="39" y="63"/>
                      <a:pt x="39" y="63"/>
                      <a:pt x="39" y="63"/>
                    </a:cubicBezTo>
                    <a:cubicBezTo>
                      <a:pt x="39" y="63"/>
                      <a:pt x="39" y="63"/>
                      <a:pt x="39" y="63"/>
                    </a:cubicBezTo>
                    <a:cubicBezTo>
                      <a:pt x="38" y="62"/>
                      <a:pt x="38" y="61"/>
                      <a:pt x="37" y="60"/>
                    </a:cubicBezTo>
                    <a:cubicBezTo>
                      <a:pt x="33" y="55"/>
                      <a:pt x="30" y="51"/>
                      <a:pt x="30" y="44"/>
                    </a:cubicBezTo>
                    <a:cubicBezTo>
                      <a:pt x="30" y="37"/>
                      <a:pt x="34" y="31"/>
                      <a:pt x="38" y="26"/>
                    </a:cubicBezTo>
                    <a:cubicBezTo>
                      <a:pt x="38" y="26"/>
                      <a:pt x="38" y="26"/>
                      <a:pt x="38" y="26"/>
                    </a:cubicBezTo>
                    <a:cubicBezTo>
                      <a:pt x="41" y="22"/>
                      <a:pt x="45" y="19"/>
                      <a:pt x="48" y="15"/>
                    </a:cubicBezTo>
                    <a:cubicBezTo>
                      <a:pt x="52" y="11"/>
                      <a:pt x="56" y="6"/>
                      <a:pt x="59" y="2"/>
                    </a:cubicBezTo>
                    <a:cubicBezTo>
                      <a:pt x="59" y="1"/>
                      <a:pt x="60" y="1"/>
                      <a:pt x="60" y="0"/>
                    </a:cubicBezTo>
                    <a:cubicBezTo>
                      <a:pt x="61" y="0"/>
                      <a:pt x="61" y="0"/>
                      <a:pt x="62" y="0"/>
                    </a:cubicBezTo>
                    <a:cubicBezTo>
                      <a:pt x="62" y="0"/>
                      <a:pt x="62" y="0"/>
                      <a:pt x="62" y="0"/>
                    </a:cubicBezTo>
                    <a:lnTo>
                      <a:pt x="6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4" name="Freeform 220"/>
              <p:cNvSpPr>
                <a:spLocks noEditPoints="1"/>
              </p:cNvSpPr>
              <p:nvPr/>
            </p:nvSpPr>
            <p:spPr bwMode="auto">
              <a:xfrm>
                <a:off x="6700848" y="2527315"/>
                <a:ext cx="28575" cy="100014"/>
              </a:xfrm>
              <a:custGeom>
                <a:avLst/>
                <a:gdLst>
                  <a:gd name="T0" fmla="*/ 7 w 13"/>
                  <a:gd name="T1" fmla="*/ 0 h 44"/>
                  <a:gd name="T2" fmla="*/ 11 w 13"/>
                  <a:gd name="T3" fmla="*/ 0 h 44"/>
                  <a:gd name="T4" fmla="*/ 13 w 13"/>
                  <a:gd name="T5" fmla="*/ 3 h 44"/>
                  <a:gd name="T6" fmla="*/ 13 w 13"/>
                  <a:gd name="T7" fmla="*/ 42 h 44"/>
                  <a:gd name="T8" fmla="*/ 11 w 13"/>
                  <a:gd name="T9" fmla="*/ 44 h 44"/>
                  <a:gd name="T10" fmla="*/ 7 w 13"/>
                  <a:gd name="T11" fmla="*/ 44 h 44"/>
                  <a:gd name="T12" fmla="*/ 7 w 13"/>
                  <a:gd name="T13" fmla="*/ 39 h 44"/>
                  <a:gd name="T14" fmla="*/ 8 w 13"/>
                  <a:gd name="T15" fmla="*/ 39 h 44"/>
                  <a:gd name="T16" fmla="*/ 8 w 13"/>
                  <a:gd name="T17" fmla="*/ 5 h 44"/>
                  <a:gd name="T18" fmla="*/ 7 w 13"/>
                  <a:gd name="T19" fmla="*/ 5 h 44"/>
                  <a:gd name="T20" fmla="*/ 7 w 13"/>
                  <a:gd name="T21" fmla="*/ 0 h 44"/>
                  <a:gd name="T22" fmla="*/ 2 w 13"/>
                  <a:gd name="T23" fmla="*/ 0 h 44"/>
                  <a:gd name="T24" fmla="*/ 7 w 13"/>
                  <a:gd name="T25" fmla="*/ 0 h 44"/>
                  <a:gd name="T26" fmla="*/ 7 w 13"/>
                  <a:gd name="T27" fmla="*/ 5 h 44"/>
                  <a:gd name="T28" fmla="*/ 5 w 13"/>
                  <a:gd name="T29" fmla="*/ 5 h 44"/>
                  <a:gd name="T30" fmla="*/ 5 w 13"/>
                  <a:gd name="T31" fmla="*/ 39 h 44"/>
                  <a:gd name="T32" fmla="*/ 7 w 13"/>
                  <a:gd name="T33" fmla="*/ 39 h 44"/>
                  <a:gd name="T34" fmla="*/ 7 w 13"/>
                  <a:gd name="T35" fmla="*/ 44 h 44"/>
                  <a:gd name="T36" fmla="*/ 2 w 13"/>
                  <a:gd name="T37" fmla="*/ 44 h 44"/>
                  <a:gd name="T38" fmla="*/ 0 w 13"/>
                  <a:gd name="T39" fmla="*/ 42 h 44"/>
                  <a:gd name="T40" fmla="*/ 0 w 13"/>
                  <a:gd name="T41" fmla="*/ 3 h 44"/>
                  <a:gd name="T42" fmla="*/ 2 w 13"/>
                  <a:gd name="T4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44">
                    <a:moveTo>
                      <a:pt x="7" y="0"/>
                    </a:moveTo>
                    <a:cubicBezTo>
                      <a:pt x="11" y="0"/>
                      <a:pt x="11" y="0"/>
                      <a:pt x="11" y="0"/>
                    </a:cubicBezTo>
                    <a:cubicBezTo>
                      <a:pt x="12" y="0"/>
                      <a:pt x="13" y="1"/>
                      <a:pt x="13" y="3"/>
                    </a:cubicBezTo>
                    <a:cubicBezTo>
                      <a:pt x="13" y="42"/>
                      <a:pt x="13" y="42"/>
                      <a:pt x="13" y="42"/>
                    </a:cubicBezTo>
                    <a:cubicBezTo>
                      <a:pt x="13" y="43"/>
                      <a:pt x="12" y="44"/>
                      <a:pt x="11" y="44"/>
                    </a:cubicBezTo>
                    <a:cubicBezTo>
                      <a:pt x="7" y="44"/>
                      <a:pt x="7" y="44"/>
                      <a:pt x="7" y="44"/>
                    </a:cubicBezTo>
                    <a:cubicBezTo>
                      <a:pt x="7" y="39"/>
                      <a:pt x="7" y="39"/>
                      <a:pt x="7" y="39"/>
                    </a:cubicBezTo>
                    <a:cubicBezTo>
                      <a:pt x="8" y="39"/>
                      <a:pt x="8" y="39"/>
                      <a:pt x="8" y="39"/>
                    </a:cubicBezTo>
                    <a:cubicBezTo>
                      <a:pt x="8" y="5"/>
                      <a:pt x="8" y="5"/>
                      <a:pt x="8"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39"/>
                      <a:pt x="5" y="39"/>
                      <a:pt x="5" y="39"/>
                    </a:cubicBezTo>
                    <a:cubicBezTo>
                      <a:pt x="7" y="39"/>
                      <a:pt x="7" y="39"/>
                      <a:pt x="7" y="39"/>
                    </a:cubicBezTo>
                    <a:cubicBezTo>
                      <a:pt x="7" y="44"/>
                      <a:pt x="7" y="44"/>
                      <a:pt x="7" y="44"/>
                    </a:cubicBezTo>
                    <a:cubicBezTo>
                      <a:pt x="2" y="44"/>
                      <a:pt x="2" y="44"/>
                      <a:pt x="2" y="44"/>
                    </a:cubicBezTo>
                    <a:cubicBezTo>
                      <a:pt x="1" y="44"/>
                      <a:pt x="0" y="43"/>
                      <a:pt x="0" y="42"/>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5" name="Freeform 222"/>
              <p:cNvSpPr>
                <a:spLocks noEditPoints="1"/>
              </p:cNvSpPr>
              <p:nvPr/>
            </p:nvSpPr>
            <p:spPr bwMode="auto">
              <a:xfrm>
                <a:off x="9556764" y="2965468"/>
                <a:ext cx="139700" cy="203201"/>
              </a:xfrm>
              <a:custGeom>
                <a:avLst/>
                <a:gdLst>
                  <a:gd name="T0" fmla="*/ 54 w 62"/>
                  <a:gd name="T1" fmla="*/ 21 h 90"/>
                  <a:gd name="T2" fmla="*/ 45 w 62"/>
                  <a:gd name="T3" fmla="*/ 21 h 90"/>
                  <a:gd name="T4" fmla="*/ 43 w 62"/>
                  <a:gd name="T5" fmla="*/ 18 h 90"/>
                  <a:gd name="T6" fmla="*/ 43 w 62"/>
                  <a:gd name="T7" fmla="*/ 17 h 90"/>
                  <a:gd name="T8" fmla="*/ 49 w 62"/>
                  <a:gd name="T9" fmla="*/ 5 h 90"/>
                  <a:gd name="T10" fmla="*/ 34 w 62"/>
                  <a:gd name="T11" fmla="*/ 5 h 90"/>
                  <a:gd name="T12" fmla="*/ 32 w 62"/>
                  <a:gd name="T13" fmla="*/ 5 h 90"/>
                  <a:gd name="T14" fmla="*/ 32 w 62"/>
                  <a:gd name="T15" fmla="*/ 5 h 90"/>
                  <a:gd name="T16" fmla="*/ 32 w 62"/>
                  <a:gd name="T17" fmla="*/ 0 h 90"/>
                  <a:gd name="T18" fmla="*/ 32 w 62"/>
                  <a:gd name="T19" fmla="*/ 0 h 90"/>
                  <a:gd name="T20" fmla="*/ 34 w 62"/>
                  <a:gd name="T21" fmla="*/ 0 h 90"/>
                  <a:gd name="T22" fmla="*/ 53 w 62"/>
                  <a:gd name="T23" fmla="*/ 0 h 90"/>
                  <a:gd name="T24" fmla="*/ 53 w 62"/>
                  <a:gd name="T25" fmla="*/ 0 h 90"/>
                  <a:gd name="T26" fmla="*/ 54 w 62"/>
                  <a:gd name="T27" fmla="*/ 1 h 90"/>
                  <a:gd name="T28" fmla="*/ 55 w 62"/>
                  <a:gd name="T29" fmla="*/ 4 h 90"/>
                  <a:gd name="T30" fmla="*/ 49 w 62"/>
                  <a:gd name="T31" fmla="*/ 16 h 90"/>
                  <a:gd name="T32" fmla="*/ 59 w 62"/>
                  <a:gd name="T33" fmla="*/ 16 h 90"/>
                  <a:gd name="T34" fmla="*/ 59 w 62"/>
                  <a:gd name="T35" fmla="*/ 16 h 90"/>
                  <a:gd name="T36" fmla="*/ 61 w 62"/>
                  <a:gd name="T37" fmla="*/ 17 h 90"/>
                  <a:gd name="T38" fmla="*/ 61 w 62"/>
                  <a:gd name="T39" fmla="*/ 20 h 90"/>
                  <a:gd name="T40" fmla="*/ 32 w 62"/>
                  <a:gd name="T41" fmla="*/ 55 h 90"/>
                  <a:gd name="T42" fmla="*/ 32 w 62"/>
                  <a:gd name="T43" fmla="*/ 48 h 90"/>
                  <a:gd name="T44" fmla="*/ 54 w 62"/>
                  <a:gd name="T45" fmla="*/ 21 h 90"/>
                  <a:gd name="T46" fmla="*/ 32 w 62"/>
                  <a:gd name="T47" fmla="*/ 5 h 90"/>
                  <a:gd name="T48" fmla="*/ 25 w 62"/>
                  <a:gd name="T49" fmla="*/ 5 h 90"/>
                  <a:gd name="T50" fmla="*/ 10 w 62"/>
                  <a:gd name="T51" fmla="*/ 36 h 90"/>
                  <a:gd name="T52" fmla="*/ 22 w 62"/>
                  <a:gd name="T53" fmla="*/ 36 h 90"/>
                  <a:gd name="T54" fmla="*/ 24 w 62"/>
                  <a:gd name="T55" fmla="*/ 39 h 90"/>
                  <a:gd name="T56" fmla="*/ 24 w 62"/>
                  <a:gd name="T57" fmla="*/ 40 h 90"/>
                  <a:gd name="T58" fmla="*/ 10 w 62"/>
                  <a:gd name="T59" fmla="*/ 74 h 90"/>
                  <a:gd name="T60" fmla="*/ 32 w 62"/>
                  <a:gd name="T61" fmla="*/ 48 h 90"/>
                  <a:gd name="T62" fmla="*/ 32 w 62"/>
                  <a:gd name="T63" fmla="*/ 55 h 90"/>
                  <a:gd name="T64" fmla="*/ 4 w 62"/>
                  <a:gd name="T65" fmla="*/ 89 h 90"/>
                  <a:gd name="T66" fmla="*/ 4 w 62"/>
                  <a:gd name="T67" fmla="*/ 89 h 90"/>
                  <a:gd name="T68" fmla="*/ 2 w 62"/>
                  <a:gd name="T69" fmla="*/ 90 h 90"/>
                  <a:gd name="T70" fmla="*/ 0 w 62"/>
                  <a:gd name="T71" fmla="*/ 87 h 90"/>
                  <a:gd name="T72" fmla="*/ 18 w 62"/>
                  <a:gd name="T73" fmla="*/ 41 h 90"/>
                  <a:gd name="T74" fmla="*/ 6 w 62"/>
                  <a:gd name="T75" fmla="*/ 41 h 90"/>
                  <a:gd name="T76" fmla="*/ 6 w 62"/>
                  <a:gd name="T77" fmla="*/ 41 h 90"/>
                  <a:gd name="T78" fmla="*/ 5 w 62"/>
                  <a:gd name="T79" fmla="*/ 41 h 90"/>
                  <a:gd name="T80" fmla="*/ 4 w 62"/>
                  <a:gd name="T81" fmla="*/ 38 h 90"/>
                  <a:gd name="T82" fmla="*/ 22 w 62"/>
                  <a:gd name="T83" fmla="*/ 2 h 90"/>
                  <a:gd name="T84" fmla="*/ 24 w 62"/>
                  <a:gd name="T85" fmla="*/ 0 h 90"/>
                  <a:gd name="T86" fmla="*/ 32 w 62"/>
                  <a:gd name="T87" fmla="*/ 0 h 90"/>
                  <a:gd name="T88" fmla="*/ 32 w 62"/>
                  <a:gd name="T89"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90">
                    <a:moveTo>
                      <a:pt x="54" y="21"/>
                    </a:moveTo>
                    <a:cubicBezTo>
                      <a:pt x="45" y="21"/>
                      <a:pt x="45" y="21"/>
                      <a:pt x="45" y="21"/>
                    </a:cubicBezTo>
                    <a:cubicBezTo>
                      <a:pt x="44" y="21"/>
                      <a:pt x="43" y="20"/>
                      <a:pt x="43" y="18"/>
                    </a:cubicBezTo>
                    <a:cubicBezTo>
                      <a:pt x="43" y="18"/>
                      <a:pt x="43" y="18"/>
                      <a:pt x="43" y="17"/>
                    </a:cubicBezTo>
                    <a:cubicBezTo>
                      <a:pt x="49" y="5"/>
                      <a:pt x="49" y="5"/>
                      <a:pt x="49" y="5"/>
                    </a:cubicBezTo>
                    <a:cubicBezTo>
                      <a:pt x="34" y="5"/>
                      <a:pt x="34" y="5"/>
                      <a:pt x="34" y="5"/>
                    </a:cubicBezTo>
                    <a:cubicBezTo>
                      <a:pt x="32" y="5"/>
                      <a:pt x="32" y="5"/>
                      <a:pt x="32" y="5"/>
                    </a:cubicBezTo>
                    <a:cubicBezTo>
                      <a:pt x="32" y="5"/>
                      <a:pt x="32" y="5"/>
                      <a:pt x="32" y="5"/>
                    </a:cubicBezTo>
                    <a:cubicBezTo>
                      <a:pt x="32" y="0"/>
                      <a:pt x="32" y="0"/>
                      <a:pt x="32" y="0"/>
                    </a:cubicBezTo>
                    <a:cubicBezTo>
                      <a:pt x="32" y="0"/>
                      <a:pt x="32" y="0"/>
                      <a:pt x="32" y="0"/>
                    </a:cubicBezTo>
                    <a:cubicBezTo>
                      <a:pt x="34" y="0"/>
                      <a:pt x="34" y="0"/>
                      <a:pt x="34" y="0"/>
                    </a:cubicBezTo>
                    <a:cubicBezTo>
                      <a:pt x="53" y="0"/>
                      <a:pt x="53" y="0"/>
                      <a:pt x="53" y="0"/>
                    </a:cubicBezTo>
                    <a:cubicBezTo>
                      <a:pt x="53" y="0"/>
                      <a:pt x="53" y="0"/>
                      <a:pt x="53" y="0"/>
                    </a:cubicBezTo>
                    <a:cubicBezTo>
                      <a:pt x="54" y="0"/>
                      <a:pt x="54" y="0"/>
                      <a:pt x="54" y="1"/>
                    </a:cubicBezTo>
                    <a:cubicBezTo>
                      <a:pt x="55" y="1"/>
                      <a:pt x="56" y="3"/>
                      <a:pt x="55" y="4"/>
                    </a:cubicBezTo>
                    <a:cubicBezTo>
                      <a:pt x="49" y="16"/>
                      <a:pt x="49" y="16"/>
                      <a:pt x="49" y="16"/>
                    </a:cubicBezTo>
                    <a:cubicBezTo>
                      <a:pt x="59" y="16"/>
                      <a:pt x="59" y="16"/>
                      <a:pt x="59" y="16"/>
                    </a:cubicBezTo>
                    <a:cubicBezTo>
                      <a:pt x="59" y="16"/>
                      <a:pt x="59" y="16"/>
                      <a:pt x="59" y="16"/>
                    </a:cubicBezTo>
                    <a:cubicBezTo>
                      <a:pt x="60" y="16"/>
                      <a:pt x="60" y="16"/>
                      <a:pt x="61" y="17"/>
                    </a:cubicBezTo>
                    <a:cubicBezTo>
                      <a:pt x="62" y="17"/>
                      <a:pt x="62" y="19"/>
                      <a:pt x="61" y="20"/>
                    </a:cubicBezTo>
                    <a:cubicBezTo>
                      <a:pt x="32" y="55"/>
                      <a:pt x="32" y="55"/>
                      <a:pt x="32" y="55"/>
                    </a:cubicBezTo>
                    <a:cubicBezTo>
                      <a:pt x="32" y="48"/>
                      <a:pt x="32" y="48"/>
                      <a:pt x="32" y="48"/>
                    </a:cubicBezTo>
                    <a:lnTo>
                      <a:pt x="54" y="21"/>
                    </a:lnTo>
                    <a:close/>
                    <a:moveTo>
                      <a:pt x="32" y="5"/>
                    </a:moveTo>
                    <a:cubicBezTo>
                      <a:pt x="25" y="5"/>
                      <a:pt x="25" y="5"/>
                      <a:pt x="25" y="5"/>
                    </a:cubicBezTo>
                    <a:cubicBezTo>
                      <a:pt x="10" y="36"/>
                      <a:pt x="10" y="36"/>
                      <a:pt x="10" y="36"/>
                    </a:cubicBezTo>
                    <a:cubicBezTo>
                      <a:pt x="22" y="36"/>
                      <a:pt x="22" y="36"/>
                      <a:pt x="22" y="36"/>
                    </a:cubicBezTo>
                    <a:cubicBezTo>
                      <a:pt x="23" y="36"/>
                      <a:pt x="24" y="37"/>
                      <a:pt x="24" y="39"/>
                    </a:cubicBezTo>
                    <a:cubicBezTo>
                      <a:pt x="24" y="39"/>
                      <a:pt x="24" y="39"/>
                      <a:pt x="24" y="40"/>
                    </a:cubicBezTo>
                    <a:cubicBezTo>
                      <a:pt x="10" y="74"/>
                      <a:pt x="10" y="74"/>
                      <a:pt x="10" y="74"/>
                    </a:cubicBezTo>
                    <a:cubicBezTo>
                      <a:pt x="32" y="48"/>
                      <a:pt x="32" y="48"/>
                      <a:pt x="32" y="48"/>
                    </a:cubicBezTo>
                    <a:cubicBezTo>
                      <a:pt x="32" y="55"/>
                      <a:pt x="32" y="55"/>
                      <a:pt x="32" y="55"/>
                    </a:cubicBezTo>
                    <a:cubicBezTo>
                      <a:pt x="4" y="89"/>
                      <a:pt x="4" y="89"/>
                      <a:pt x="4" y="89"/>
                    </a:cubicBezTo>
                    <a:cubicBezTo>
                      <a:pt x="4" y="89"/>
                      <a:pt x="4" y="89"/>
                      <a:pt x="4" y="89"/>
                    </a:cubicBezTo>
                    <a:cubicBezTo>
                      <a:pt x="4" y="90"/>
                      <a:pt x="2" y="90"/>
                      <a:pt x="2" y="90"/>
                    </a:cubicBezTo>
                    <a:cubicBezTo>
                      <a:pt x="0" y="90"/>
                      <a:pt x="0" y="88"/>
                      <a:pt x="0" y="87"/>
                    </a:cubicBezTo>
                    <a:cubicBezTo>
                      <a:pt x="18" y="41"/>
                      <a:pt x="18" y="41"/>
                      <a:pt x="18" y="41"/>
                    </a:cubicBezTo>
                    <a:cubicBezTo>
                      <a:pt x="6" y="41"/>
                      <a:pt x="6" y="41"/>
                      <a:pt x="6" y="41"/>
                    </a:cubicBezTo>
                    <a:cubicBezTo>
                      <a:pt x="6" y="41"/>
                      <a:pt x="6" y="41"/>
                      <a:pt x="6" y="41"/>
                    </a:cubicBezTo>
                    <a:cubicBezTo>
                      <a:pt x="6" y="41"/>
                      <a:pt x="6" y="41"/>
                      <a:pt x="5" y="41"/>
                    </a:cubicBezTo>
                    <a:cubicBezTo>
                      <a:pt x="4" y="40"/>
                      <a:pt x="4" y="39"/>
                      <a:pt x="4" y="38"/>
                    </a:cubicBezTo>
                    <a:cubicBezTo>
                      <a:pt x="22" y="2"/>
                      <a:pt x="22" y="2"/>
                      <a:pt x="22" y="2"/>
                    </a:cubicBezTo>
                    <a:cubicBezTo>
                      <a:pt x="22" y="1"/>
                      <a:pt x="23" y="0"/>
                      <a:pt x="24" y="0"/>
                    </a:cubicBezTo>
                    <a:cubicBezTo>
                      <a:pt x="32" y="0"/>
                      <a:pt x="32" y="0"/>
                      <a:pt x="32" y="0"/>
                    </a:cubicBezTo>
                    <a:lnTo>
                      <a:pt x="3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6" name="Freeform 223"/>
              <p:cNvSpPr>
                <a:spLocks noEditPoints="1"/>
              </p:cNvSpPr>
              <p:nvPr/>
            </p:nvSpPr>
            <p:spPr bwMode="auto">
              <a:xfrm>
                <a:off x="9482152" y="2736866"/>
                <a:ext cx="366713" cy="228602"/>
              </a:xfrm>
              <a:custGeom>
                <a:avLst/>
                <a:gdLst>
                  <a:gd name="T0" fmla="*/ 81 w 162"/>
                  <a:gd name="T1" fmla="*/ 96 h 101"/>
                  <a:gd name="T2" fmla="*/ 89 w 162"/>
                  <a:gd name="T3" fmla="*/ 96 h 101"/>
                  <a:gd name="T4" fmla="*/ 131 w 162"/>
                  <a:gd name="T5" fmla="*/ 96 h 101"/>
                  <a:gd name="T6" fmla="*/ 149 w 162"/>
                  <a:gd name="T7" fmla="*/ 89 h 101"/>
                  <a:gd name="T8" fmla="*/ 157 w 162"/>
                  <a:gd name="T9" fmla="*/ 71 h 101"/>
                  <a:gd name="T10" fmla="*/ 149 w 162"/>
                  <a:gd name="T11" fmla="*/ 53 h 101"/>
                  <a:gd name="T12" fmla="*/ 131 w 162"/>
                  <a:gd name="T13" fmla="*/ 45 h 101"/>
                  <a:gd name="T14" fmla="*/ 123 w 162"/>
                  <a:gd name="T15" fmla="*/ 47 h 101"/>
                  <a:gd name="T16" fmla="*/ 115 w 162"/>
                  <a:gd name="T17" fmla="*/ 51 h 101"/>
                  <a:gd name="T18" fmla="*/ 112 w 162"/>
                  <a:gd name="T19" fmla="*/ 51 h 101"/>
                  <a:gd name="T20" fmla="*/ 111 w 162"/>
                  <a:gd name="T21" fmla="*/ 49 h 101"/>
                  <a:gd name="T22" fmla="*/ 97 w 162"/>
                  <a:gd name="T23" fmla="*/ 18 h 101"/>
                  <a:gd name="T24" fmla="*/ 81 w 162"/>
                  <a:gd name="T25" fmla="*/ 7 h 101"/>
                  <a:gd name="T26" fmla="*/ 81 w 162"/>
                  <a:gd name="T27" fmla="*/ 2 h 101"/>
                  <a:gd name="T28" fmla="*/ 101 w 162"/>
                  <a:gd name="T29" fmla="*/ 14 h 101"/>
                  <a:gd name="T30" fmla="*/ 116 w 162"/>
                  <a:gd name="T31" fmla="*/ 45 h 101"/>
                  <a:gd name="T32" fmla="*/ 121 w 162"/>
                  <a:gd name="T33" fmla="*/ 42 h 101"/>
                  <a:gd name="T34" fmla="*/ 131 w 162"/>
                  <a:gd name="T35" fmla="*/ 41 h 101"/>
                  <a:gd name="T36" fmla="*/ 153 w 162"/>
                  <a:gd name="T37" fmla="*/ 49 h 101"/>
                  <a:gd name="T38" fmla="*/ 162 w 162"/>
                  <a:gd name="T39" fmla="*/ 71 h 101"/>
                  <a:gd name="T40" fmla="*/ 153 w 162"/>
                  <a:gd name="T41" fmla="*/ 92 h 101"/>
                  <a:gd name="T42" fmla="*/ 131 w 162"/>
                  <a:gd name="T43" fmla="*/ 101 h 101"/>
                  <a:gd name="T44" fmla="*/ 89 w 162"/>
                  <a:gd name="T45" fmla="*/ 101 h 101"/>
                  <a:gd name="T46" fmla="*/ 81 w 162"/>
                  <a:gd name="T47" fmla="*/ 101 h 101"/>
                  <a:gd name="T48" fmla="*/ 81 w 162"/>
                  <a:gd name="T49" fmla="*/ 96 h 101"/>
                  <a:gd name="T50" fmla="*/ 5 w 162"/>
                  <a:gd name="T51" fmla="*/ 82 h 101"/>
                  <a:gd name="T52" fmla="*/ 9 w 162"/>
                  <a:gd name="T53" fmla="*/ 92 h 101"/>
                  <a:gd name="T54" fmla="*/ 19 w 162"/>
                  <a:gd name="T55" fmla="*/ 96 h 101"/>
                  <a:gd name="T56" fmla="*/ 59 w 162"/>
                  <a:gd name="T57" fmla="*/ 96 h 101"/>
                  <a:gd name="T58" fmla="*/ 65 w 162"/>
                  <a:gd name="T59" fmla="*/ 96 h 101"/>
                  <a:gd name="T60" fmla="*/ 67 w 162"/>
                  <a:gd name="T61" fmla="*/ 96 h 101"/>
                  <a:gd name="T62" fmla="*/ 81 w 162"/>
                  <a:gd name="T63" fmla="*/ 96 h 101"/>
                  <a:gd name="T64" fmla="*/ 81 w 162"/>
                  <a:gd name="T65" fmla="*/ 101 h 101"/>
                  <a:gd name="T66" fmla="*/ 67 w 162"/>
                  <a:gd name="T67" fmla="*/ 101 h 101"/>
                  <a:gd name="T68" fmla="*/ 65 w 162"/>
                  <a:gd name="T69" fmla="*/ 101 h 101"/>
                  <a:gd name="T70" fmla="*/ 59 w 162"/>
                  <a:gd name="T71" fmla="*/ 101 h 101"/>
                  <a:gd name="T72" fmla="*/ 19 w 162"/>
                  <a:gd name="T73" fmla="*/ 101 h 101"/>
                  <a:gd name="T74" fmla="*/ 6 w 162"/>
                  <a:gd name="T75" fmla="*/ 95 h 101"/>
                  <a:gd name="T76" fmla="*/ 0 w 162"/>
                  <a:gd name="T77" fmla="*/ 82 h 101"/>
                  <a:gd name="T78" fmla="*/ 6 w 162"/>
                  <a:gd name="T79" fmla="*/ 68 h 101"/>
                  <a:gd name="T80" fmla="*/ 16 w 162"/>
                  <a:gd name="T81" fmla="*/ 63 h 101"/>
                  <a:gd name="T82" fmla="*/ 15 w 162"/>
                  <a:gd name="T83" fmla="*/ 58 h 101"/>
                  <a:gd name="T84" fmla="*/ 15 w 162"/>
                  <a:gd name="T85" fmla="*/ 50 h 101"/>
                  <a:gd name="T86" fmla="*/ 29 w 162"/>
                  <a:gd name="T87" fmla="*/ 15 h 101"/>
                  <a:gd name="T88" fmla="*/ 65 w 162"/>
                  <a:gd name="T89" fmla="*/ 0 h 101"/>
                  <a:gd name="T90" fmla="*/ 81 w 162"/>
                  <a:gd name="T91" fmla="*/ 2 h 101"/>
                  <a:gd name="T92" fmla="*/ 81 w 162"/>
                  <a:gd name="T93" fmla="*/ 7 h 101"/>
                  <a:gd name="T94" fmla="*/ 65 w 162"/>
                  <a:gd name="T95" fmla="*/ 5 h 101"/>
                  <a:gd name="T96" fmla="*/ 33 w 162"/>
                  <a:gd name="T97" fmla="*/ 18 h 101"/>
                  <a:gd name="T98" fmla="*/ 19 w 162"/>
                  <a:gd name="T99" fmla="*/ 50 h 101"/>
                  <a:gd name="T100" fmla="*/ 20 w 162"/>
                  <a:gd name="T101" fmla="*/ 57 h 101"/>
                  <a:gd name="T102" fmla="*/ 21 w 162"/>
                  <a:gd name="T103" fmla="*/ 64 h 101"/>
                  <a:gd name="T104" fmla="*/ 20 w 162"/>
                  <a:gd name="T105" fmla="*/ 67 h 101"/>
                  <a:gd name="T106" fmla="*/ 19 w 162"/>
                  <a:gd name="T107" fmla="*/ 67 h 101"/>
                  <a:gd name="T108" fmla="*/ 9 w 162"/>
                  <a:gd name="T109" fmla="*/ 71 h 101"/>
                  <a:gd name="T110" fmla="*/ 5 w 162"/>
                  <a:gd name="T111"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2" h="101">
                    <a:moveTo>
                      <a:pt x="81" y="96"/>
                    </a:moveTo>
                    <a:cubicBezTo>
                      <a:pt x="89" y="96"/>
                      <a:pt x="89" y="96"/>
                      <a:pt x="89" y="96"/>
                    </a:cubicBezTo>
                    <a:cubicBezTo>
                      <a:pt x="131" y="96"/>
                      <a:pt x="131" y="96"/>
                      <a:pt x="131" y="96"/>
                    </a:cubicBezTo>
                    <a:cubicBezTo>
                      <a:pt x="138" y="96"/>
                      <a:pt x="145" y="93"/>
                      <a:pt x="149" y="89"/>
                    </a:cubicBezTo>
                    <a:cubicBezTo>
                      <a:pt x="154" y="84"/>
                      <a:pt x="157" y="78"/>
                      <a:pt x="157" y="71"/>
                    </a:cubicBezTo>
                    <a:cubicBezTo>
                      <a:pt x="157" y="64"/>
                      <a:pt x="154" y="57"/>
                      <a:pt x="149" y="53"/>
                    </a:cubicBezTo>
                    <a:cubicBezTo>
                      <a:pt x="145" y="48"/>
                      <a:pt x="138" y="45"/>
                      <a:pt x="131" y="45"/>
                    </a:cubicBezTo>
                    <a:cubicBezTo>
                      <a:pt x="128" y="45"/>
                      <a:pt x="125" y="46"/>
                      <a:pt x="123" y="47"/>
                    </a:cubicBezTo>
                    <a:cubicBezTo>
                      <a:pt x="120" y="48"/>
                      <a:pt x="117" y="49"/>
                      <a:pt x="115" y="51"/>
                    </a:cubicBezTo>
                    <a:cubicBezTo>
                      <a:pt x="114" y="52"/>
                      <a:pt x="112" y="52"/>
                      <a:pt x="112" y="51"/>
                    </a:cubicBezTo>
                    <a:cubicBezTo>
                      <a:pt x="111" y="51"/>
                      <a:pt x="111" y="50"/>
                      <a:pt x="111" y="49"/>
                    </a:cubicBezTo>
                    <a:cubicBezTo>
                      <a:pt x="111" y="37"/>
                      <a:pt x="106" y="26"/>
                      <a:pt x="97" y="18"/>
                    </a:cubicBezTo>
                    <a:cubicBezTo>
                      <a:pt x="93" y="13"/>
                      <a:pt x="87" y="10"/>
                      <a:pt x="81" y="7"/>
                    </a:cubicBezTo>
                    <a:cubicBezTo>
                      <a:pt x="81" y="2"/>
                      <a:pt x="81" y="2"/>
                      <a:pt x="81" y="2"/>
                    </a:cubicBezTo>
                    <a:cubicBezTo>
                      <a:pt x="88" y="5"/>
                      <a:pt x="95" y="9"/>
                      <a:pt x="101" y="14"/>
                    </a:cubicBezTo>
                    <a:cubicBezTo>
                      <a:pt x="109" y="22"/>
                      <a:pt x="114" y="33"/>
                      <a:pt x="116" y="45"/>
                    </a:cubicBezTo>
                    <a:cubicBezTo>
                      <a:pt x="117" y="44"/>
                      <a:pt x="119" y="43"/>
                      <a:pt x="121" y="42"/>
                    </a:cubicBezTo>
                    <a:cubicBezTo>
                      <a:pt x="124" y="41"/>
                      <a:pt x="128" y="41"/>
                      <a:pt x="131" y="41"/>
                    </a:cubicBezTo>
                    <a:cubicBezTo>
                      <a:pt x="140" y="41"/>
                      <a:pt x="147" y="44"/>
                      <a:pt x="153" y="49"/>
                    </a:cubicBezTo>
                    <a:cubicBezTo>
                      <a:pt x="158" y="55"/>
                      <a:pt x="162" y="63"/>
                      <a:pt x="162" y="71"/>
                    </a:cubicBezTo>
                    <a:cubicBezTo>
                      <a:pt x="162" y="79"/>
                      <a:pt x="158" y="87"/>
                      <a:pt x="153" y="92"/>
                    </a:cubicBezTo>
                    <a:cubicBezTo>
                      <a:pt x="147" y="98"/>
                      <a:pt x="140" y="101"/>
                      <a:pt x="131" y="101"/>
                    </a:cubicBezTo>
                    <a:cubicBezTo>
                      <a:pt x="89" y="101"/>
                      <a:pt x="89" y="101"/>
                      <a:pt x="89" y="101"/>
                    </a:cubicBezTo>
                    <a:cubicBezTo>
                      <a:pt x="81" y="101"/>
                      <a:pt x="81" y="101"/>
                      <a:pt x="81" y="101"/>
                    </a:cubicBezTo>
                    <a:lnTo>
                      <a:pt x="81" y="96"/>
                    </a:lnTo>
                    <a:close/>
                    <a:moveTo>
                      <a:pt x="5" y="82"/>
                    </a:moveTo>
                    <a:cubicBezTo>
                      <a:pt x="5" y="86"/>
                      <a:pt x="6" y="89"/>
                      <a:pt x="9" y="92"/>
                    </a:cubicBezTo>
                    <a:cubicBezTo>
                      <a:pt x="12" y="95"/>
                      <a:pt x="15" y="96"/>
                      <a:pt x="19" y="96"/>
                    </a:cubicBezTo>
                    <a:cubicBezTo>
                      <a:pt x="59" y="96"/>
                      <a:pt x="59" y="96"/>
                      <a:pt x="59" y="96"/>
                    </a:cubicBezTo>
                    <a:cubicBezTo>
                      <a:pt x="65" y="96"/>
                      <a:pt x="65" y="96"/>
                      <a:pt x="65" y="96"/>
                    </a:cubicBezTo>
                    <a:cubicBezTo>
                      <a:pt x="67" y="96"/>
                      <a:pt x="67" y="96"/>
                      <a:pt x="67" y="96"/>
                    </a:cubicBezTo>
                    <a:cubicBezTo>
                      <a:pt x="81" y="96"/>
                      <a:pt x="81" y="96"/>
                      <a:pt x="81" y="96"/>
                    </a:cubicBezTo>
                    <a:cubicBezTo>
                      <a:pt x="81" y="101"/>
                      <a:pt x="81" y="101"/>
                      <a:pt x="81" y="101"/>
                    </a:cubicBezTo>
                    <a:cubicBezTo>
                      <a:pt x="67" y="101"/>
                      <a:pt x="67" y="101"/>
                      <a:pt x="67" y="101"/>
                    </a:cubicBezTo>
                    <a:cubicBezTo>
                      <a:pt x="65" y="101"/>
                      <a:pt x="65" y="101"/>
                      <a:pt x="65" y="101"/>
                    </a:cubicBezTo>
                    <a:cubicBezTo>
                      <a:pt x="59" y="101"/>
                      <a:pt x="59" y="101"/>
                      <a:pt x="59" y="101"/>
                    </a:cubicBezTo>
                    <a:cubicBezTo>
                      <a:pt x="19" y="101"/>
                      <a:pt x="19" y="101"/>
                      <a:pt x="19" y="101"/>
                    </a:cubicBezTo>
                    <a:cubicBezTo>
                      <a:pt x="14" y="101"/>
                      <a:pt x="9" y="99"/>
                      <a:pt x="6" y="95"/>
                    </a:cubicBezTo>
                    <a:cubicBezTo>
                      <a:pt x="2" y="92"/>
                      <a:pt x="0" y="87"/>
                      <a:pt x="0" y="82"/>
                    </a:cubicBezTo>
                    <a:cubicBezTo>
                      <a:pt x="0" y="76"/>
                      <a:pt x="2" y="72"/>
                      <a:pt x="6" y="68"/>
                    </a:cubicBezTo>
                    <a:cubicBezTo>
                      <a:pt x="8" y="65"/>
                      <a:pt x="12" y="63"/>
                      <a:pt x="16" y="63"/>
                    </a:cubicBezTo>
                    <a:cubicBezTo>
                      <a:pt x="16" y="61"/>
                      <a:pt x="15" y="60"/>
                      <a:pt x="15" y="58"/>
                    </a:cubicBezTo>
                    <a:cubicBezTo>
                      <a:pt x="15" y="56"/>
                      <a:pt x="15" y="53"/>
                      <a:pt x="15" y="50"/>
                    </a:cubicBezTo>
                    <a:cubicBezTo>
                      <a:pt x="15" y="37"/>
                      <a:pt x="20" y="24"/>
                      <a:pt x="29" y="15"/>
                    </a:cubicBezTo>
                    <a:cubicBezTo>
                      <a:pt x="39" y="6"/>
                      <a:pt x="51" y="0"/>
                      <a:pt x="65" y="0"/>
                    </a:cubicBezTo>
                    <a:cubicBezTo>
                      <a:pt x="71" y="0"/>
                      <a:pt x="76" y="1"/>
                      <a:pt x="81" y="2"/>
                    </a:cubicBezTo>
                    <a:cubicBezTo>
                      <a:pt x="81" y="7"/>
                      <a:pt x="81" y="7"/>
                      <a:pt x="81" y="7"/>
                    </a:cubicBezTo>
                    <a:cubicBezTo>
                      <a:pt x="76" y="6"/>
                      <a:pt x="71" y="5"/>
                      <a:pt x="65" y="5"/>
                    </a:cubicBezTo>
                    <a:cubicBezTo>
                      <a:pt x="53" y="5"/>
                      <a:pt x="41" y="10"/>
                      <a:pt x="33" y="18"/>
                    </a:cubicBezTo>
                    <a:cubicBezTo>
                      <a:pt x="25" y="26"/>
                      <a:pt x="19" y="38"/>
                      <a:pt x="19" y="50"/>
                    </a:cubicBezTo>
                    <a:cubicBezTo>
                      <a:pt x="19" y="53"/>
                      <a:pt x="20" y="55"/>
                      <a:pt x="20" y="57"/>
                    </a:cubicBezTo>
                    <a:cubicBezTo>
                      <a:pt x="20" y="60"/>
                      <a:pt x="21" y="62"/>
                      <a:pt x="21" y="64"/>
                    </a:cubicBezTo>
                    <a:cubicBezTo>
                      <a:pt x="22" y="65"/>
                      <a:pt x="21" y="67"/>
                      <a:pt x="20" y="67"/>
                    </a:cubicBezTo>
                    <a:cubicBezTo>
                      <a:pt x="20" y="67"/>
                      <a:pt x="19" y="67"/>
                      <a:pt x="19" y="67"/>
                    </a:cubicBezTo>
                    <a:cubicBezTo>
                      <a:pt x="15" y="67"/>
                      <a:pt x="12" y="69"/>
                      <a:pt x="9" y="71"/>
                    </a:cubicBezTo>
                    <a:cubicBezTo>
                      <a:pt x="6" y="74"/>
                      <a:pt x="5" y="78"/>
                      <a:pt x="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7" name="Freeform 225"/>
              <p:cNvSpPr>
                <a:spLocks noEditPoints="1"/>
              </p:cNvSpPr>
              <p:nvPr/>
            </p:nvSpPr>
            <p:spPr bwMode="auto">
              <a:xfrm>
                <a:off x="5713422" y="563567"/>
                <a:ext cx="47625" cy="130176"/>
              </a:xfrm>
              <a:custGeom>
                <a:avLst/>
                <a:gdLst>
                  <a:gd name="T0" fmla="*/ 16 w 21"/>
                  <a:gd name="T1" fmla="*/ 53 h 58"/>
                  <a:gd name="T2" fmla="*/ 16 w 21"/>
                  <a:gd name="T3" fmla="*/ 5 h 58"/>
                  <a:gd name="T4" fmla="*/ 15 w 21"/>
                  <a:gd name="T5" fmla="*/ 6 h 58"/>
                  <a:gd name="T6" fmla="*/ 11 w 21"/>
                  <a:gd name="T7" fmla="*/ 6 h 58"/>
                  <a:gd name="T8" fmla="*/ 11 w 21"/>
                  <a:gd name="T9" fmla="*/ 1 h 58"/>
                  <a:gd name="T10" fmla="*/ 14 w 21"/>
                  <a:gd name="T11" fmla="*/ 1 h 58"/>
                  <a:gd name="T12" fmla="*/ 18 w 21"/>
                  <a:gd name="T13" fmla="*/ 0 h 58"/>
                  <a:gd name="T14" fmla="*/ 19 w 21"/>
                  <a:gd name="T15" fmla="*/ 0 h 58"/>
                  <a:gd name="T16" fmla="*/ 21 w 21"/>
                  <a:gd name="T17" fmla="*/ 3 h 58"/>
                  <a:gd name="T18" fmla="*/ 21 w 21"/>
                  <a:gd name="T19" fmla="*/ 56 h 58"/>
                  <a:gd name="T20" fmla="*/ 21 w 21"/>
                  <a:gd name="T21" fmla="*/ 56 h 58"/>
                  <a:gd name="T22" fmla="*/ 21 w 21"/>
                  <a:gd name="T23" fmla="*/ 56 h 58"/>
                  <a:gd name="T24" fmla="*/ 18 w 21"/>
                  <a:gd name="T25" fmla="*/ 58 h 58"/>
                  <a:gd name="T26" fmla="*/ 14 w 21"/>
                  <a:gd name="T27" fmla="*/ 58 h 58"/>
                  <a:gd name="T28" fmla="*/ 11 w 21"/>
                  <a:gd name="T29" fmla="*/ 58 h 58"/>
                  <a:gd name="T30" fmla="*/ 11 w 21"/>
                  <a:gd name="T31" fmla="*/ 58 h 58"/>
                  <a:gd name="T32" fmla="*/ 11 w 21"/>
                  <a:gd name="T33" fmla="*/ 53 h 58"/>
                  <a:gd name="T34" fmla="*/ 11 w 21"/>
                  <a:gd name="T35" fmla="*/ 53 h 58"/>
                  <a:gd name="T36" fmla="*/ 15 w 21"/>
                  <a:gd name="T37" fmla="*/ 53 h 58"/>
                  <a:gd name="T38" fmla="*/ 16 w 21"/>
                  <a:gd name="T39" fmla="*/ 53 h 58"/>
                  <a:gd name="T40" fmla="*/ 11 w 21"/>
                  <a:gd name="T41" fmla="*/ 6 h 58"/>
                  <a:gd name="T42" fmla="*/ 10 w 21"/>
                  <a:gd name="T43" fmla="*/ 6 h 58"/>
                  <a:gd name="T44" fmla="*/ 10 w 21"/>
                  <a:gd name="T45" fmla="*/ 6 h 58"/>
                  <a:gd name="T46" fmla="*/ 6 w 21"/>
                  <a:gd name="T47" fmla="*/ 6 h 58"/>
                  <a:gd name="T48" fmla="*/ 5 w 21"/>
                  <a:gd name="T49" fmla="*/ 5 h 58"/>
                  <a:gd name="T50" fmla="*/ 5 w 21"/>
                  <a:gd name="T51" fmla="*/ 53 h 58"/>
                  <a:gd name="T52" fmla="*/ 6 w 21"/>
                  <a:gd name="T53" fmla="*/ 53 h 58"/>
                  <a:gd name="T54" fmla="*/ 11 w 21"/>
                  <a:gd name="T55" fmla="*/ 53 h 58"/>
                  <a:gd name="T56" fmla="*/ 11 w 21"/>
                  <a:gd name="T57" fmla="*/ 58 h 58"/>
                  <a:gd name="T58" fmla="*/ 7 w 21"/>
                  <a:gd name="T59" fmla="*/ 58 h 58"/>
                  <a:gd name="T60" fmla="*/ 3 w 21"/>
                  <a:gd name="T61" fmla="*/ 58 h 58"/>
                  <a:gd name="T62" fmla="*/ 2 w 21"/>
                  <a:gd name="T63" fmla="*/ 58 h 58"/>
                  <a:gd name="T64" fmla="*/ 0 w 21"/>
                  <a:gd name="T65" fmla="*/ 56 h 58"/>
                  <a:gd name="T66" fmla="*/ 0 w 21"/>
                  <a:gd name="T67" fmla="*/ 3 h 58"/>
                  <a:gd name="T68" fmla="*/ 0 w 21"/>
                  <a:gd name="T69" fmla="*/ 3 h 58"/>
                  <a:gd name="T70" fmla="*/ 0 w 21"/>
                  <a:gd name="T71" fmla="*/ 3 h 58"/>
                  <a:gd name="T72" fmla="*/ 3 w 21"/>
                  <a:gd name="T73" fmla="*/ 0 h 58"/>
                  <a:gd name="T74" fmla="*/ 7 w 21"/>
                  <a:gd name="T75" fmla="*/ 1 h 58"/>
                  <a:gd name="T76" fmla="*/ 10 w 21"/>
                  <a:gd name="T77" fmla="*/ 1 h 58"/>
                  <a:gd name="T78" fmla="*/ 10 w 21"/>
                  <a:gd name="T79" fmla="*/ 1 h 58"/>
                  <a:gd name="T80" fmla="*/ 11 w 21"/>
                  <a:gd name="T81" fmla="*/ 1 h 58"/>
                  <a:gd name="T82" fmla="*/ 11 w 21"/>
                  <a:gd name="T83" fmla="*/ 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58">
                    <a:moveTo>
                      <a:pt x="16" y="53"/>
                    </a:moveTo>
                    <a:cubicBezTo>
                      <a:pt x="16" y="5"/>
                      <a:pt x="16" y="5"/>
                      <a:pt x="16" y="5"/>
                    </a:cubicBezTo>
                    <a:cubicBezTo>
                      <a:pt x="16" y="5"/>
                      <a:pt x="15" y="5"/>
                      <a:pt x="15" y="6"/>
                    </a:cubicBezTo>
                    <a:cubicBezTo>
                      <a:pt x="13" y="6"/>
                      <a:pt x="12" y="6"/>
                      <a:pt x="11" y="6"/>
                    </a:cubicBezTo>
                    <a:cubicBezTo>
                      <a:pt x="11" y="1"/>
                      <a:pt x="11" y="1"/>
                      <a:pt x="11" y="1"/>
                    </a:cubicBezTo>
                    <a:cubicBezTo>
                      <a:pt x="12" y="1"/>
                      <a:pt x="13" y="1"/>
                      <a:pt x="14" y="1"/>
                    </a:cubicBezTo>
                    <a:cubicBezTo>
                      <a:pt x="16" y="1"/>
                      <a:pt x="17" y="1"/>
                      <a:pt x="18" y="0"/>
                    </a:cubicBezTo>
                    <a:cubicBezTo>
                      <a:pt x="18" y="0"/>
                      <a:pt x="19" y="0"/>
                      <a:pt x="19" y="0"/>
                    </a:cubicBezTo>
                    <a:cubicBezTo>
                      <a:pt x="20" y="0"/>
                      <a:pt x="21" y="1"/>
                      <a:pt x="21" y="3"/>
                    </a:cubicBezTo>
                    <a:cubicBezTo>
                      <a:pt x="21" y="56"/>
                      <a:pt x="21" y="56"/>
                      <a:pt x="21" y="56"/>
                    </a:cubicBezTo>
                    <a:cubicBezTo>
                      <a:pt x="21" y="56"/>
                      <a:pt x="21" y="56"/>
                      <a:pt x="21" y="56"/>
                    </a:cubicBezTo>
                    <a:cubicBezTo>
                      <a:pt x="21" y="56"/>
                      <a:pt x="21" y="56"/>
                      <a:pt x="21" y="56"/>
                    </a:cubicBezTo>
                    <a:cubicBezTo>
                      <a:pt x="21" y="58"/>
                      <a:pt x="20" y="58"/>
                      <a:pt x="18" y="58"/>
                    </a:cubicBezTo>
                    <a:cubicBezTo>
                      <a:pt x="17" y="58"/>
                      <a:pt x="16" y="58"/>
                      <a:pt x="14" y="58"/>
                    </a:cubicBezTo>
                    <a:cubicBezTo>
                      <a:pt x="13" y="58"/>
                      <a:pt x="12" y="58"/>
                      <a:pt x="11" y="58"/>
                    </a:cubicBezTo>
                    <a:cubicBezTo>
                      <a:pt x="11" y="58"/>
                      <a:pt x="11" y="58"/>
                      <a:pt x="11" y="58"/>
                    </a:cubicBezTo>
                    <a:cubicBezTo>
                      <a:pt x="11" y="53"/>
                      <a:pt x="11" y="53"/>
                      <a:pt x="11" y="53"/>
                    </a:cubicBezTo>
                    <a:cubicBezTo>
                      <a:pt x="11" y="53"/>
                      <a:pt x="11" y="53"/>
                      <a:pt x="11" y="53"/>
                    </a:cubicBezTo>
                    <a:cubicBezTo>
                      <a:pt x="12" y="53"/>
                      <a:pt x="13" y="53"/>
                      <a:pt x="15" y="53"/>
                    </a:cubicBezTo>
                    <a:cubicBezTo>
                      <a:pt x="15" y="53"/>
                      <a:pt x="16" y="53"/>
                      <a:pt x="16" y="53"/>
                    </a:cubicBezTo>
                    <a:close/>
                    <a:moveTo>
                      <a:pt x="11" y="6"/>
                    </a:moveTo>
                    <a:cubicBezTo>
                      <a:pt x="10" y="6"/>
                      <a:pt x="10" y="6"/>
                      <a:pt x="10" y="6"/>
                    </a:cubicBezTo>
                    <a:cubicBezTo>
                      <a:pt x="10" y="6"/>
                      <a:pt x="10" y="6"/>
                      <a:pt x="10" y="6"/>
                    </a:cubicBezTo>
                    <a:cubicBezTo>
                      <a:pt x="9" y="6"/>
                      <a:pt x="8" y="6"/>
                      <a:pt x="6" y="6"/>
                    </a:cubicBezTo>
                    <a:cubicBezTo>
                      <a:pt x="6" y="5"/>
                      <a:pt x="5" y="5"/>
                      <a:pt x="5" y="5"/>
                    </a:cubicBezTo>
                    <a:cubicBezTo>
                      <a:pt x="5" y="53"/>
                      <a:pt x="5" y="53"/>
                      <a:pt x="5" y="53"/>
                    </a:cubicBezTo>
                    <a:cubicBezTo>
                      <a:pt x="5" y="53"/>
                      <a:pt x="6" y="53"/>
                      <a:pt x="6" y="53"/>
                    </a:cubicBezTo>
                    <a:cubicBezTo>
                      <a:pt x="8" y="53"/>
                      <a:pt x="9" y="53"/>
                      <a:pt x="11" y="53"/>
                    </a:cubicBezTo>
                    <a:cubicBezTo>
                      <a:pt x="11" y="58"/>
                      <a:pt x="11" y="58"/>
                      <a:pt x="11" y="58"/>
                    </a:cubicBezTo>
                    <a:cubicBezTo>
                      <a:pt x="9" y="58"/>
                      <a:pt x="8" y="58"/>
                      <a:pt x="7" y="58"/>
                    </a:cubicBezTo>
                    <a:cubicBezTo>
                      <a:pt x="5" y="58"/>
                      <a:pt x="4" y="58"/>
                      <a:pt x="3" y="58"/>
                    </a:cubicBezTo>
                    <a:cubicBezTo>
                      <a:pt x="3" y="58"/>
                      <a:pt x="3" y="58"/>
                      <a:pt x="2" y="58"/>
                    </a:cubicBezTo>
                    <a:cubicBezTo>
                      <a:pt x="1" y="58"/>
                      <a:pt x="0" y="57"/>
                      <a:pt x="0" y="56"/>
                    </a:cubicBezTo>
                    <a:cubicBezTo>
                      <a:pt x="0" y="3"/>
                      <a:pt x="0" y="3"/>
                      <a:pt x="0" y="3"/>
                    </a:cubicBezTo>
                    <a:cubicBezTo>
                      <a:pt x="0" y="3"/>
                      <a:pt x="0" y="3"/>
                      <a:pt x="0" y="3"/>
                    </a:cubicBezTo>
                    <a:cubicBezTo>
                      <a:pt x="0" y="3"/>
                      <a:pt x="0" y="3"/>
                      <a:pt x="0" y="3"/>
                    </a:cubicBezTo>
                    <a:cubicBezTo>
                      <a:pt x="0" y="1"/>
                      <a:pt x="1" y="0"/>
                      <a:pt x="3" y="0"/>
                    </a:cubicBezTo>
                    <a:cubicBezTo>
                      <a:pt x="4" y="1"/>
                      <a:pt x="5" y="1"/>
                      <a:pt x="7" y="1"/>
                    </a:cubicBezTo>
                    <a:cubicBezTo>
                      <a:pt x="8" y="1"/>
                      <a:pt x="9" y="1"/>
                      <a:pt x="10" y="1"/>
                    </a:cubicBezTo>
                    <a:cubicBezTo>
                      <a:pt x="10" y="1"/>
                      <a:pt x="10" y="1"/>
                      <a:pt x="10" y="1"/>
                    </a:cubicBezTo>
                    <a:cubicBezTo>
                      <a:pt x="11" y="1"/>
                      <a:pt x="11" y="1"/>
                      <a:pt x="11" y="1"/>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8" name="Freeform 227"/>
              <p:cNvSpPr>
                <a:spLocks noEditPoints="1"/>
              </p:cNvSpPr>
              <p:nvPr/>
            </p:nvSpPr>
            <p:spPr bwMode="auto">
              <a:xfrm>
                <a:off x="5632459" y="569918"/>
                <a:ext cx="80963" cy="79375"/>
              </a:xfrm>
              <a:custGeom>
                <a:avLst/>
                <a:gdLst>
                  <a:gd name="T0" fmla="*/ 30 w 36"/>
                  <a:gd name="T1" fmla="*/ 30 h 35"/>
                  <a:gd name="T2" fmla="*/ 30 w 36"/>
                  <a:gd name="T3" fmla="*/ 21 h 35"/>
                  <a:gd name="T4" fmla="*/ 24 w 36"/>
                  <a:gd name="T5" fmla="*/ 12 h 35"/>
                  <a:gd name="T6" fmla="*/ 18 w 36"/>
                  <a:gd name="T7" fmla="*/ 7 h 35"/>
                  <a:gd name="T8" fmla="*/ 18 w 36"/>
                  <a:gd name="T9" fmla="*/ 2 h 35"/>
                  <a:gd name="T10" fmla="*/ 27 w 36"/>
                  <a:gd name="T11" fmla="*/ 8 h 35"/>
                  <a:gd name="T12" fmla="*/ 27 w 36"/>
                  <a:gd name="T13" fmla="*/ 8 h 35"/>
                  <a:gd name="T14" fmla="*/ 34 w 36"/>
                  <a:gd name="T15" fmla="*/ 20 h 35"/>
                  <a:gd name="T16" fmla="*/ 35 w 36"/>
                  <a:gd name="T17" fmla="*/ 33 h 35"/>
                  <a:gd name="T18" fmla="*/ 33 w 36"/>
                  <a:gd name="T19" fmla="*/ 35 h 35"/>
                  <a:gd name="T20" fmla="*/ 20 w 36"/>
                  <a:gd name="T21" fmla="*/ 34 h 35"/>
                  <a:gd name="T22" fmla="*/ 18 w 36"/>
                  <a:gd name="T23" fmla="*/ 33 h 35"/>
                  <a:gd name="T24" fmla="*/ 18 w 36"/>
                  <a:gd name="T25" fmla="*/ 28 h 35"/>
                  <a:gd name="T26" fmla="*/ 21 w 36"/>
                  <a:gd name="T27" fmla="*/ 29 h 35"/>
                  <a:gd name="T28" fmla="*/ 30 w 36"/>
                  <a:gd name="T29" fmla="*/ 30 h 35"/>
                  <a:gd name="T30" fmla="*/ 18 w 36"/>
                  <a:gd name="T31" fmla="*/ 7 h 35"/>
                  <a:gd name="T32" fmla="*/ 15 w 36"/>
                  <a:gd name="T33" fmla="*/ 6 h 35"/>
                  <a:gd name="T34" fmla="*/ 5 w 36"/>
                  <a:gd name="T35" fmla="*/ 5 h 35"/>
                  <a:gd name="T36" fmla="*/ 6 w 36"/>
                  <a:gd name="T37" fmla="*/ 14 h 35"/>
                  <a:gd name="T38" fmla="*/ 12 w 36"/>
                  <a:gd name="T39" fmla="*/ 24 h 35"/>
                  <a:gd name="T40" fmla="*/ 12 w 36"/>
                  <a:gd name="T41" fmla="*/ 24 h 35"/>
                  <a:gd name="T42" fmla="*/ 18 w 36"/>
                  <a:gd name="T43" fmla="*/ 28 h 35"/>
                  <a:gd name="T44" fmla="*/ 18 w 36"/>
                  <a:gd name="T45" fmla="*/ 33 h 35"/>
                  <a:gd name="T46" fmla="*/ 9 w 36"/>
                  <a:gd name="T47" fmla="*/ 27 h 35"/>
                  <a:gd name="T48" fmla="*/ 9 w 36"/>
                  <a:gd name="T49" fmla="*/ 27 h 35"/>
                  <a:gd name="T50" fmla="*/ 9 w 36"/>
                  <a:gd name="T51" fmla="*/ 27 h 35"/>
                  <a:gd name="T52" fmla="*/ 9 w 36"/>
                  <a:gd name="T53" fmla="*/ 27 h 35"/>
                  <a:gd name="T54" fmla="*/ 2 w 36"/>
                  <a:gd name="T55" fmla="*/ 16 h 35"/>
                  <a:gd name="T56" fmla="*/ 1 w 36"/>
                  <a:gd name="T57" fmla="*/ 3 h 35"/>
                  <a:gd name="T58" fmla="*/ 3 w 36"/>
                  <a:gd name="T59" fmla="*/ 1 h 35"/>
                  <a:gd name="T60" fmla="*/ 16 w 36"/>
                  <a:gd name="T61" fmla="*/ 2 h 35"/>
                  <a:gd name="T62" fmla="*/ 18 w 36"/>
                  <a:gd name="T63" fmla="*/ 2 h 35"/>
                  <a:gd name="T64" fmla="*/ 18 w 36"/>
                  <a:gd name="T65"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5">
                    <a:moveTo>
                      <a:pt x="30" y="30"/>
                    </a:moveTo>
                    <a:cubicBezTo>
                      <a:pt x="31" y="27"/>
                      <a:pt x="30" y="24"/>
                      <a:pt x="30" y="21"/>
                    </a:cubicBezTo>
                    <a:cubicBezTo>
                      <a:pt x="28" y="18"/>
                      <a:pt x="27" y="14"/>
                      <a:pt x="24" y="12"/>
                    </a:cubicBezTo>
                    <a:cubicBezTo>
                      <a:pt x="22" y="10"/>
                      <a:pt x="20" y="8"/>
                      <a:pt x="18" y="7"/>
                    </a:cubicBezTo>
                    <a:cubicBezTo>
                      <a:pt x="18" y="2"/>
                      <a:pt x="18" y="2"/>
                      <a:pt x="18" y="2"/>
                    </a:cubicBezTo>
                    <a:cubicBezTo>
                      <a:pt x="21" y="4"/>
                      <a:pt x="25" y="6"/>
                      <a:pt x="27" y="8"/>
                    </a:cubicBezTo>
                    <a:cubicBezTo>
                      <a:pt x="27" y="8"/>
                      <a:pt x="27" y="8"/>
                      <a:pt x="27" y="8"/>
                    </a:cubicBezTo>
                    <a:cubicBezTo>
                      <a:pt x="31" y="12"/>
                      <a:pt x="33" y="15"/>
                      <a:pt x="34" y="20"/>
                    </a:cubicBezTo>
                    <a:cubicBezTo>
                      <a:pt x="35" y="24"/>
                      <a:pt x="36" y="28"/>
                      <a:pt x="35" y="33"/>
                    </a:cubicBezTo>
                    <a:cubicBezTo>
                      <a:pt x="35" y="34"/>
                      <a:pt x="34" y="34"/>
                      <a:pt x="33" y="35"/>
                    </a:cubicBezTo>
                    <a:cubicBezTo>
                      <a:pt x="29" y="35"/>
                      <a:pt x="24" y="35"/>
                      <a:pt x="20" y="34"/>
                    </a:cubicBezTo>
                    <a:cubicBezTo>
                      <a:pt x="19" y="34"/>
                      <a:pt x="19" y="33"/>
                      <a:pt x="18" y="33"/>
                    </a:cubicBezTo>
                    <a:cubicBezTo>
                      <a:pt x="18" y="28"/>
                      <a:pt x="18" y="28"/>
                      <a:pt x="18" y="28"/>
                    </a:cubicBezTo>
                    <a:cubicBezTo>
                      <a:pt x="19" y="28"/>
                      <a:pt x="20" y="29"/>
                      <a:pt x="21" y="29"/>
                    </a:cubicBezTo>
                    <a:cubicBezTo>
                      <a:pt x="24" y="30"/>
                      <a:pt x="27" y="30"/>
                      <a:pt x="30" y="30"/>
                    </a:cubicBezTo>
                    <a:close/>
                    <a:moveTo>
                      <a:pt x="18" y="7"/>
                    </a:moveTo>
                    <a:cubicBezTo>
                      <a:pt x="17" y="7"/>
                      <a:pt x="16" y="6"/>
                      <a:pt x="15" y="6"/>
                    </a:cubicBezTo>
                    <a:cubicBezTo>
                      <a:pt x="12" y="5"/>
                      <a:pt x="9" y="5"/>
                      <a:pt x="5" y="5"/>
                    </a:cubicBezTo>
                    <a:cubicBezTo>
                      <a:pt x="5" y="8"/>
                      <a:pt x="5" y="11"/>
                      <a:pt x="6" y="14"/>
                    </a:cubicBezTo>
                    <a:cubicBezTo>
                      <a:pt x="7" y="18"/>
                      <a:pt x="9" y="21"/>
                      <a:pt x="12" y="24"/>
                    </a:cubicBezTo>
                    <a:cubicBezTo>
                      <a:pt x="12" y="24"/>
                      <a:pt x="12" y="24"/>
                      <a:pt x="12" y="24"/>
                    </a:cubicBezTo>
                    <a:cubicBezTo>
                      <a:pt x="14" y="25"/>
                      <a:pt x="16" y="27"/>
                      <a:pt x="18" y="28"/>
                    </a:cubicBezTo>
                    <a:cubicBezTo>
                      <a:pt x="18" y="33"/>
                      <a:pt x="18" y="33"/>
                      <a:pt x="18" y="33"/>
                    </a:cubicBezTo>
                    <a:cubicBezTo>
                      <a:pt x="15" y="32"/>
                      <a:pt x="11" y="30"/>
                      <a:pt x="9" y="27"/>
                    </a:cubicBezTo>
                    <a:cubicBezTo>
                      <a:pt x="9" y="27"/>
                      <a:pt x="9" y="27"/>
                      <a:pt x="9" y="27"/>
                    </a:cubicBezTo>
                    <a:cubicBezTo>
                      <a:pt x="9" y="27"/>
                      <a:pt x="9" y="27"/>
                      <a:pt x="9" y="27"/>
                    </a:cubicBezTo>
                    <a:cubicBezTo>
                      <a:pt x="9" y="27"/>
                      <a:pt x="9" y="27"/>
                      <a:pt x="9" y="27"/>
                    </a:cubicBezTo>
                    <a:cubicBezTo>
                      <a:pt x="5" y="24"/>
                      <a:pt x="3" y="20"/>
                      <a:pt x="2" y="16"/>
                    </a:cubicBezTo>
                    <a:cubicBezTo>
                      <a:pt x="1" y="12"/>
                      <a:pt x="0" y="7"/>
                      <a:pt x="1" y="3"/>
                    </a:cubicBezTo>
                    <a:cubicBezTo>
                      <a:pt x="1" y="2"/>
                      <a:pt x="2" y="1"/>
                      <a:pt x="3" y="1"/>
                    </a:cubicBezTo>
                    <a:cubicBezTo>
                      <a:pt x="7" y="0"/>
                      <a:pt x="12" y="0"/>
                      <a:pt x="16" y="2"/>
                    </a:cubicBezTo>
                    <a:cubicBezTo>
                      <a:pt x="17" y="2"/>
                      <a:pt x="17" y="2"/>
                      <a:pt x="18" y="2"/>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9" name="Freeform 228"/>
              <p:cNvSpPr>
                <a:spLocks noEditPoints="1"/>
              </p:cNvSpPr>
              <p:nvPr/>
            </p:nvSpPr>
            <p:spPr bwMode="auto">
              <a:xfrm>
                <a:off x="5761047" y="569918"/>
                <a:ext cx="80963" cy="79375"/>
              </a:xfrm>
              <a:custGeom>
                <a:avLst/>
                <a:gdLst>
                  <a:gd name="T0" fmla="*/ 24 w 36"/>
                  <a:gd name="T1" fmla="*/ 24 h 35"/>
                  <a:gd name="T2" fmla="*/ 30 w 36"/>
                  <a:gd name="T3" fmla="*/ 14 h 35"/>
                  <a:gd name="T4" fmla="*/ 31 w 36"/>
                  <a:gd name="T5" fmla="*/ 5 h 35"/>
                  <a:gd name="T6" fmla="*/ 21 w 36"/>
                  <a:gd name="T7" fmla="*/ 6 h 35"/>
                  <a:gd name="T8" fmla="*/ 18 w 36"/>
                  <a:gd name="T9" fmla="*/ 7 h 35"/>
                  <a:gd name="T10" fmla="*/ 18 w 36"/>
                  <a:gd name="T11" fmla="*/ 2 h 35"/>
                  <a:gd name="T12" fmla="*/ 20 w 36"/>
                  <a:gd name="T13" fmla="*/ 2 h 35"/>
                  <a:gd name="T14" fmla="*/ 33 w 36"/>
                  <a:gd name="T15" fmla="*/ 1 h 35"/>
                  <a:gd name="T16" fmla="*/ 35 w 36"/>
                  <a:gd name="T17" fmla="*/ 3 h 35"/>
                  <a:gd name="T18" fmla="*/ 34 w 36"/>
                  <a:gd name="T19" fmla="*/ 16 h 35"/>
                  <a:gd name="T20" fmla="*/ 27 w 36"/>
                  <a:gd name="T21" fmla="*/ 27 h 35"/>
                  <a:gd name="T22" fmla="*/ 27 w 36"/>
                  <a:gd name="T23" fmla="*/ 27 h 35"/>
                  <a:gd name="T24" fmla="*/ 18 w 36"/>
                  <a:gd name="T25" fmla="*/ 33 h 35"/>
                  <a:gd name="T26" fmla="*/ 18 w 36"/>
                  <a:gd name="T27" fmla="*/ 28 h 35"/>
                  <a:gd name="T28" fmla="*/ 24 w 36"/>
                  <a:gd name="T29" fmla="*/ 24 h 35"/>
                  <a:gd name="T30" fmla="*/ 18 w 36"/>
                  <a:gd name="T31" fmla="*/ 7 h 35"/>
                  <a:gd name="T32" fmla="*/ 12 w 36"/>
                  <a:gd name="T33" fmla="*/ 12 h 35"/>
                  <a:gd name="T34" fmla="*/ 12 w 36"/>
                  <a:gd name="T35" fmla="*/ 12 h 35"/>
                  <a:gd name="T36" fmla="*/ 6 w 36"/>
                  <a:gd name="T37" fmla="*/ 21 h 35"/>
                  <a:gd name="T38" fmla="*/ 6 w 36"/>
                  <a:gd name="T39" fmla="*/ 30 h 35"/>
                  <a:gd name="T40" fmla="*/ 15 w 36"/>
                  <a:gd name="T41" fmla="*/ 29 h 35"/>
                  <a:gd name="T42" fmla="*/ 18 w 36"/>
                  <a:gd name="T43" fmla="*/ 28 h 35"/>
                  <a:gd name="T44" fmla="*/ 18 w 36"/>
                  <a:gd name="T45" fmla="*/ 33 h 35"/>
                  <a:gd name="T46" fmla="*/ 16 w 36"/>
                  <a:gd name="T47" fmla="*/ 34 h 35"/>
                  <a:gd name="T48" fmla="*/ 3 w 36"/>
                  <a:gd name="T49" fmla="*/ 35 h 35"/>
                  <a:gd name="T50" fmla="*/ 1 w 36"/>
                  <a:gd name="T51" fmla="*/ 33 h 35"/>
                  <a:gd name="T52" fmla="*/ 2 w 36"/>
                  <a:gd name="T53" fmla="*/ 20 h 35"/>
                  <a:gd name="T54" fmla="*/ 9 w 36"/>
                  <a:gd name="T55" fmla="*/ 8 h 35"/>
                  <a:gd name="T56" fmla="*/ 9 w 36"/>
                  <a:gd name="T57" fmla="*/ 8 h 35"/>
                  <a:gd name="T58" fmla="*/ 9 w 36"/>
                  <a:gd name="T59" fmla="*/ 8 h 35"/>
                  <a:gd name="T60" fmla="*/ 18 w 36"/>
                  <a:gd name="T61" fmla="*/ 2 h 35"/>
                  <a:gd name="T62" fmla="*/ 18 w 36"/>
                  <a:gd name="T6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5">
                    <a:moveTo>
                      <a:pt x="24" y="24"/>
                    </a:moveTo>
                    <a:cubicBezTo>
                      <a:pt x="27" y="21"/>
                      <a:pt x="29" y="18"/>
                      <a:pt x="30" y="14"/>
                    </a:cubicBezTo>
                    <a:cubicBezTo>
                      <a:pt x="31" y="11"/>
                      <a:pt x="31" y="8"/>
                      <a:pt x="31" y="5"/>
                    </a:cubicBezTo>
                    <a:cubicBezTo>
                      <a:pt x="27" y="5"/>
                      <a:pt x="24" y="5"/>
                      <a:pt x="21" y="6"/>
                    </a:cubicBezTo>
                    <a:cubicBezTo>
                      <a:pt x="20" y="6"/>
                      <a:pt x="19" y="7"/>
                      <a:pt x="18" y="7"/>
                    </a:cubicBezTo>
                    <a:cubicBezTo>
                      <a:pt x="18" y="2"/>
                      <a:pt x="18" y="2"/>
                      <a:pt x="18" y="2"/>
                    </a:cubicBezTo>
                    <a:cubicBezTo>
                      <a:pt x="19" y="2"/>
                      <a:pt x="19" y="2"/>
                      <a:pt x="20" y="2"/>
                    </a:cubicBezTo>
                    <a:cubicBezTo>
                      <a:pt x="24" y="0"/>
                      <a:pt x="29" y="0"/>
                      <a:pt x="33" y="1"/>
                    </a:cubicBezTo>
                    <a:cubicBezTo>
                      <a:pt x="34" y="1"/>
                      <a:pt x="35" y="2"/>
                      <a:pt x="35" y="3"/>
                    </a:cubicBezTo>
                    <a:cubicBezTo>
                      <a:pt x="36" y="7"/>
                      <a:pt x="36" y="12"/>
                      <a:pt x="34" y="16"/>
                    </a:cubicBezTo>
                    <a:cubicBezTo>
                      <a:pt x="33" y="20"/>
                      <a:pt x="31" y="24"/>
                      <a:pt x="27" y="27"/>
                    </a:cubicBezTo>
                    <a:cubicBezTo>
                      <a:pt x="27" y="27"/>
                      <a:pt x="27" y="27"/>
                      <a:pt x="27" y="27"/>
                    </a:cubicBezTo>
                    <a:cubicBezTo>
                      <a:pt x="25" y="30"/>
                      <a:pt x="21" y="32"/>
                      <a:pt x="18" y="33"/>
                    </a:cubicBezTo>
                    <a:cubicBezTo>
                      <a:pt x="18" y="28"/>
                      <a:pt x="18" y="28"/>
                      <a:pt x="18" y="28"/>
                    </a:cubicBezTo>
                    <a:cubicBezTo>
                      <a:pt x="20" y="27"/>
                      <a:pt x="22" y="25"/>
                      <a:pt x="24" y="24"/>
                    </a:cubicBezTo>
                    <a:close/>
                    <a:moveTo>
                      <a:pt x="18" y="7"/>
                    </a:moveTo>
                    <a:cubicBezTo>
                      <a:pt x="16" y="8"/>
                      <a:pt x="14" y="10"/>
                      <a:pt x="12" y="12"/>
                    </a:cubicBezTo>
                    <a:cubicBezTo>
                      <a:pt x="12" y="12"/>
                      <a:pt x="12" y="12"/>
                      <a:pt x="12" y="12"/>
                    </a:cubicBezTo>
                    <a:cubicBezTo>
                      <a:pt x="9" y="14"/>
                      <a:pt x="8" y="18"/>
                      <a:pt x="6" y="21"/>
                    </a:cubicBezTo>
                    <a:cubicBezTo>
                      <a:pt x="6" y="24"/>
                      <a:pt x="5" y="27"/>
                      <a:pt x="6" y="30"/>
                    </a:cubicBezTo>
                    <a:cubicBezTo>
                      <a:pt x="9" y="30"/>
                      <a:pt x="12" y="30"/>
                      <a:pt x="15" y="29"/>
                    </a:cubicBezTo>
                    <a:cubicBezTo>
                      <a:pt x="16" y="29"/>
                      <a:pt x="17" y="28"/>
                      <a:pt x="18" y="28"/>
                    </a:cubicBezTo>
                    <a:cubicBezTo>
                      <a:pt x="18" y="33"/>
                      <a:pt x="18" y="33"/>
                      <a:pt x="18" y="33"/>
                    </a:cubicBezTo>
                    <a:cubicBezTo>
                      <a:pt x="17" y="33"/>
                      <a:pt x="17" y="34"/>
                      <a:pt x="16" y="34"/>
                    </a:cubicBezTo>
                    <a:cubicBezTo>
                      <a:pt x="12" y="35"/>
                      <a:pt x="7" y="35"/>
                      <a:pt x="3" y="35"/>
                    </a:cubicBezTo>
                    <a:cubicBezTo>
                      <a:pt x="2" y="34"/>
                      <a:pt x="1" y="34"/>
                      <a:pt x="1" y="33"/>
                    </a:cubicBezTo>
                    <a:cubicBezTo>
                      <a:pt x="0" y="28"/>
                      <a:pt x="1" y="24"/>
                      <a:pt x="2" y="20"/>
                    </a:cubicBezTo>
                    <a:cubicBezTo>
                      <a:pt x="3" y="15"/>
                      <a:pt x="5" y="12"/>
                      <a:pt x="9" y="8"/>
                    </a:cubicBezTo>
                    <a:cubicBezTo>
                      <a:pt x="9" y="8"/>
                      <a:pt x="9" y="8"/>
                      <a:pt x="9" y="8"/>
                    </a:cubicBezTo>
                    <a:cubicBezTo>
                      <a:pt x="9" y="8"/>
                      <a:pt x="9" y="8"/>
                      <a:pt x="9" y="8"/>
                    </a:cubicBezTo>
                    <a:cubicBezTo>
                      <a:pt x="11" y="6"/>
                      <a:pt x="15" y="4"/>
                      <a:pt x="18" y="2"/>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0" name="Freeform 229"/>
              <p:cNvSpPr>
                <a:spLocks noEditPoints="1"/>
              </p:cNvSpPr>
              <p:nvPr/>
            </p:nvSpPr>
            <p:spPr bwMode="auto">
              <a:xfrm>
                <a:off x="5629283" y="696918"/>
                <a:ext cx="214314" cy="66675"/>
              </a:xfrm>
              <a:custGeom>
                <a:avLst/>
                <a:gdLst>
                  <a:gd name="T0" fmla="*/ 55 w 95"/>
                  <a:gd name="T1" fmla="*/ 5 h 30"/>
                  <a:gd name="T2" fmla="*/ 51 w 95"/>
                  <a:gd name="T3" fmla="*/ 5 h 30"/>
                  <a:gd name="T4" fmla="*/ 48 w 95"/>
                  <a:gd name="T5" fmla="*/ 4 h 30"/>
                  <a:gd name="T6" fmla="*/ 48 w 95"/>
                  <a:gd name="T7" fmla="*/ 4 h 30"/>
                  <a:gd name="T8" fmla="*/ 48 w 95"/>
                  <a:gd name="T9" fmla="*/ 0 h 30"/>
                  <a:gd name="T10" fmla="*/ 48 w 95"/>
                  <a:gd name="T11" fmla="*/ 0 h 30"/>
                  <a:gd name="T12" fmla="*/ 52 w 95"/>
                  <a:gd name="T13" fmla="*/ 0 h 30"/>
                  <a:gd name="T14" fmla="*/ 56 w 95"/>
                  <a:gd name="T15" fmla="*/ 0 h 30"/>
                  <a:gd name="T16" fmla="*/ 83 w 95"/>
                  <a:gd name="T17" fmla="*/ 9 h 30"/>
                  <a:gd name="T18" fmla="*/ 95 w 95"/>
                  <a:gd name="T19" fmla="*/ 28 h 30"/>
                  <a:gd name="T20" fmla="*/ 93 w 95"/>
                  <a:gd name="T21" fmla="*/ 30 h 30"/>
                  <a:gd name="T22" fmla="*/ 48 w 95"/>
                  <a:gd name="T23" fmla="*/ 30 h 30"/>
                  <a:gd name="T24" fmla="*/ 48 w 95"/>
                  <a:gd name="T25" fmla="*/ 25 h 30"/>
                  <a:gd name="T26" fmla="*/ 90 w 95"/>
                  <a:gd name="T27" fmla="*/ 25 h 30"/>
                  <a:gd name="T28" fmla="*/ 81 w 95"/>
                  <a:gd name="T29" fmla="*/ 13 h 30"/>
                  <a:gd name="T30" fmla="*/ 55 w 95"/>
                  <a:gd name="T31" fmla="*/ 5 h 30"/>
                  <a:gd name="T32" fmla="*/ 48 w 95"/>
                  <a:gd name="T33" fmla="*/ 4 h 30"/>
                  <a:gd name="T34" fmla="*/ 44 w 95"/>
                  <a:gd name="T35" fmla="*/ 5 h 30"/>
                  <a:gd name="T36" fmla="*/ 40 w 95"/>
                  <a:gd name="T37" fmla="*/ 5 h 30"/>
                  <a:gd name="T38" fmla="*/ 14 w 95"/>
                  <a:gd name="T39" fmla="*/ 13 h 30"/>
                  <a:gd name="T40" fmla="*/ 5 w 95"/>
                  <a:gd name="T41" fmla="*/ 25 h 30"/>
                  <a:gd name="T42" fmla="*/ 48 w 95"/>
                  <a:gd name="T43" fmla="*/ 25 h 30"/>
                  <a:gd name="T44" fmla="*/ 48 w 95"/>
                  <a:gd name="T45" fmla="*/ 30 h 30"/>
                  <a:gd name="T46" fmla="*/ 2 w 95"/>
                  <a:gd name="T47" fmla="*/ 30 h 30"/>
                  <a:gd name="T48" fmla="*/ 0 w 95"/>
                  <a:gd name="T49" fmla="*/ 28 h 30"/>
                  <a:gd name="T50" fmla="*/ 12 w 95"/>
                  <a:gd name="T51" fmla="*/ 9 h 30"/>
                  <a:gd name="T52" fmla="*/ 39 w 95"/>
                  <a:gd name="T53" fmla="*/ 0 h 30"/>
                  <a:gd name="T54" fmla="*/ 43 w 95"/>
                  <a:gd name="T55" fmla="*/ 0 h 30"/>
                  <a:gd name="T56" fmla="*/ 48 w 95"/>
                  <a:gd name="T57" fmla="*/ 0 h 30"/>
                  <a:gd name="T58" fmla="*/ 48 w 95"/>
                  <a:gd name="T5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30">
                    <a:moveTo>
                      <a:pt x="55" y="5"/>
                    </a:moveTo>
                    <a:cubicBezTo>
                      <a:pt x="54" y="5"/>
                      <a:pt x="53" y="5"/>
                      <a:pt x="51" y="5"/>
                    </a:cubicBezTo>
                    <a:cubicBezTo>
                      <a:pt x="50" y="4"/>
                      <a:pt x="49" y="4"/>
                      <a:pt x="48" y="4"/>
                    </a:cubicBezTo>
                    <a:cubicBezTo>
                      <a:pt x="48" y="4"/>
                      <a:pt x="48" y="4"/>
                      <a:pt x="48" y="4"/>
                    </a:cubicBezTo>
                    <a:cubicBezTo>
                      <a:pt x="48" y="0"/>
                      <a:pt x="48" y="0"/>
                      <a:pt x="48" y="0"/>
                    </a:cubicBezTo>
                    <a:cubicBezTo>
                      <a:pt x="48" y="0"/>
                      <a:pt x="48" y="0"/>
                      <a:pt x="48" y="0"/>
                    </a:cubicBezTo>
                    <a:cubicBezTo>
                      <a:pt x="49" y="0"/>
                      <a:pt x="50" y="0"/>
                      <a:pt x="52" y="0"/>
                    </a:cubicBezTo>
                    <a:cubicBezTo>
                      <a:pt x="53" y="0"/>
                      <a:pt x="55" y="0"/>
                      <a:pt x="56" y="0"/>
                    </a:cubicBezTo>
                    <a:cubicBezTo>
                      <a:pt x="67" y="1"/>
                      <a:pt x="77" y="5"/>
                      <a:pt x="83" y="9"/>
                    </a:cubicBezTo>
                    <a:cubicBezTo>
                      <a:pt x="91" y="14"/>
                      <a:pt x="95" y="21"/>
                      <a:pt x="95" y="28"/>
                    </a:cubicBezTo>
                    <a:cubicBezTo>
                      <a:pt x="95" y="29"/>
                      <a:pt x="94" y="30"/>
                      <a:pt x="93" y="30"/>
                    </a:cubicBezTo>
                    <a:cubicBezTo>
                      <a:pt x="48" y="30"/>
                      <a:pt x="48" y="30"/>
                      <a:pt x="48" y="30"/>
                    </a:cubicBezTo>
                    <a:cubicBezTo>
                      <a:pt x="48" y="25"/>
                      <a:pt x="48" y="25"/>
                      <a:pt x="48" y="25"/>
                    </a:cubicBezTo>
                    <a:cubicBezTo>
                      <a:pt x="90" y="25"/>
                      <a:pt x="90" y="25"/>
                      <a:pt x="90" y="25"/>
                    </a:cubicBezTo>
                    <a:cubicBezTo>
                      <a:pt x="89" y="21"/>
                      <a:pt x="86" y="17"/>
                      <a:pt x="81" y="13"/>
                    </a:cubicBezTo>
                    <a:cubicBezTo>
                      <a:pt x="74" y="9"/>
                      <a:pt x="66" y="6"/>
                      <a:pt x="55" y="5"/>
                    </a:cubicBezTo>
                    <a:close/>
                    <a:moveTo>
                      <a:pt x="48" y="4"/>
                    </a:moveTo>
                    <a:cubicBezTo>
                      <a:pt x="46" y="4"/>
                      <a:pt x="45" y="4"/>
                      <a:pt x="44" y="5"/>
                    </a:cubicBezTo>
                    <a:cubicBezTo>
                      <a:pt x="42" y="5"/>
                      <a:pt x="41" y="5"/>
                      <a:pt x="40" y="5"/>
                    </a:cubicBezTo>
                    <a:cubicBezTo>
                      <a:pt x="29" y="6"/>
                      <a:pt x="21" y="9"/>
                      <a:pt x="14" y="13"/>
                    </a:cubicBezTo>
                    <a:cubicBezTo>
                      <a:pt x="9" y="17"/>
                      <a:pt x="6" y="21"/>
                      <a:pt x="5" y="25"/>
                    </a:cubicBezTo>
                    <a:cubicBezTo>
                      <a:pt x="48" y="25"/>
                      <a:pt x="48" y="25"/>
                      <a:pt x="48" y="25"/>
                    </a:cubicBezTo>
                    <a:cubicBezTo>
                      <a:pt x="48" y="30"/>
                      <a:pt x="48" y="30"/>
                      <a:pt x="48" y="30"/>
                    </a:cubicBezTo>
                    <a:cubicBezTo>
                      <a:pt x="2" y="30"/>
                      <a:pt x="2" y="30"/>
                      <a:pt x="2" y="30"/>
                    </a:cubicBezTo>
                    <a:cubicBezTo>
                      <a:pt x="1" y="30"/>
                      <a:pt x="0" y="29"/>
                      <a:pt x="0" y="28"/>
                    </a:cubicBezTo>
                    <a:cubicBezTo>
                      <a:pt x="0" y="21"/>
                      <a:pt x="4" y="14"/>
                      <a:pt x="12" y="9"/>
                    </a:cubicBezTo>
                    <a:cubicBezTo>
                      <a:pt x="18" y="5"/>
                      <a:pt x="28" y="1"/>
                      <a:pt x="39" y="0"/>
                    </a:cubicBezTo>
                    <a:cubicBezTo>
                      <a:pt x="40" y="0"/>
                      <a:pt x="42" y="0"/>
                      <a:pt x="43" y="0"/>
                    </a:cubicBezTo>
                    <a:cubicBezTo>
                      <a:pt x="45" y="0"/>
                      <a:pt x="46" y="0"/>
                      <a:pt x="48" y="0"/>
                    </a:cubicBezTo>
                    <a:lnTo>
                      <a:pt x="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1" name="Freeform 230"/>
              <p:cNvSpPr>
                <a:spLocks noEditPoints="1"/>
              </p:cNvSpPr>
              <p:nvPr/>
            </p:nvSpPr>
            <p:spPr bwMode="auto">
              <a:xfrm>
                <a:off x="8616963" y="3508396"/>
                <a:ext cx="101600" cy="166689"/>
              </a:xfrm>
              <a:custGeom>
                <a:avLst/>
                <a:gdLst>
                  <a:gd name="T0" fmla="*/ 40 w 45"/>
                  <a:gd name="T1" fmla="*/ 37 h 74"/>
                  <a:gd name="T2" fmla="*/ 34 w 45"/>
                  <a:gd name="T3" fmla="*/ 17 h 74"/>
                  <a:gd name="T4" fmla="*/ 23 w 45"/>
                  <a:gd name="T5" fmla="*/ 5 h 74"/>
                  <a:gd name="T6" fmla="*/ 23 w 45"/>
                  <a:gd name="T7" fmla="*/ 0 h 74"/>
                  <a:gd name="T8" fmla="*/ 24 w 45"/>
                  <a:gd name="T9" fmla="*/ 0 h 74"/>
                  <a:gd name="T10" fmla="*/ 38 w 45"/>
                  <a:gd name="T11" fmla="*/ 14 h 74"/>
                  <a:gd name="T12" fmla="*/ 45 w 45"/>
                  <a:gd name="T13" fmla="*/ 37 h 74"/>
                  <a:gd name="T14" fmla="*/ 38 w 45"/>
                  <a:gd name="T15" fmla="*/ 59 h 74"/>
                  <a:gd name="T16" fmla="*/ 24 w 45"/>
                  <a:gd name="T17" fmla="*/ 74 h 74"/>
                  <a:gd name="T18" fmla="*/ 23 w 45"/>
                  <a:gd name="T19" fmla="*/ 74 h 74"/>
                  <a:gd name="T20" fmla="*/ 23 w 45"/>
                  <a:gd name="T21" fmla="*/ 69 h 74"/>
                  <a:gd name="T22" fmla="*/ 23 w 45"/>
                  <a:gd name="T23" fmla="*/ 69 h 74"/>
                  <a:gd name="T24" fmla="*/ 34 w 45"/>
                  <a:gd name="T25" fmla="*/ 57 h 74"/>
                  <a:gd name="T26" fmla="*/ 40 w 45"/>
                  <a:gd name="T27" fmla="*/ 37 h 74"/>
                  <a:gd name="T28" fmla="*/ 23 w 45"/>
                  <a:gd name="T29" fmla="*/ 5 h 74"/>
                  <a:gd name="T30" fmla="*/ 11 w 45"/>
                  <a:gd name="T31" fmla="*/ 17 h 74"/>
                  <a:gd name="T32" fmla="*/ 11 w 45"/>
                  <a:gd name="T33" fmla="*/ 17 h 74"/>
                  <a:gd name="T34" fmla="*/ 5 w 45"/>
                  <a:gd name="T35" fmla="*/ 37 h 74"/>
                  <a:gd name="T36" fmla="*/ 11 w 45"/>
                  <a:gd name="T37" fmla="*/ 57 h 74"/>
                  <a:gd name="T38" fmla="*/ 11 w 45"/>
                  <a:gd name="T39" fmla="*/ 57 h 74"/>
                  <a:gd name="T40" fmla="*/ 23 w 45"/>
                  <a:gd name="T41" fmla="*/ 69 h 74"/>
                  <a:gd name="T42" fmla="*/ 23 w 45"/>
                  <a:gd name="T43" fmla="*/ 74 h 74"/>
                  <a:gd name="T44" fmla="*/ 22 w 45"/>
                  <a:gd name="T45" fmla="*/ 74 h 74"/>
                  <a:gd name="T46" fmla="*/ 7 w 45"/>
                  <a:gd name="T47" fmla="*/ 59 h 74"/>
                  <a:gd name="T48" fmla="*/ 7 w 45"/>
                  <a:gd name="T49" fmla="*/ 59 h 74"/>
                  <a:gd name="T50" fmla="*/ 7 w 45"/>
                  <a:gd name="T51" fmla="*/ 59 h 74"/>
                  <a:gd name="T52" fmla="*/ 0 w 45"/>
                  <a:gd name="T53" fmla="*/ 37 h 74"/>
                  <a:gd name="T54" fmla="*/ 7 w 45"/>
                  <a:gd name="T55" fmla="*/ 14 h 74"/>
                  <a:gd name="T56" fmla="*/ 7 w 45"/>
                  <a:gd name="T57" fmla="*/ 14 h 74"/>
                  <a:gd name="T58" fmla="*/ 22 w 45"/>
                  <a:gd name="T59" fmla="*/ 0 h 74"/>
                  <a:gd name="T60" fmla="*/ 23 w 45"/>
                  <a:gd name="T61" fmla="*/ 0 h 74"/>
                  <a:gd name="T62" fmla="*/ 23 w 45"/>
                  <a:gd name="T6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74">
                    <a:moveTo>
                      <a:pt x="40" y="37"/>
                    </a:moveTo>
                    <a:cubicBezTo>
                      <a:pt x="40" y="31"/>
                      <a:pt x="38" y="23"/>
                      <a:pt x="34" y="17"/>
                    </a:cubicBezTo>
                    <a:cubicBezTo>
                      <a:pt x="31" y="11"/>
                      <a:pt x="27" y="7"/>
                      <a:pt x="23" y="5"/>
                    </a:cubicBezTo>
                    <a:cubicBezTo>
                      <a:pt x="23" y="0"/>
                      <a:pt x="23" y="0"/>
                      <a:pt x="23" y="0"/>
                    </a:cubicBezTo>
                    <a:cubicBezTo>
                      <a:pt x="23" y="0"/>
                      <a:pt x="23" y="0"/>
                      <a:pt x="24" y="0"/>
                    </a:cubicBezTo>
                    <a:cubicBezTo>
                      <a:pt x="30" y="2"/>
                      <a:pt x="35" y="8"/>
                      <a:pt x="38" y="14"/>
                    </a:cubicBezTo>
                    <a:cubicBezTo>
                      <a:pt x="42" y="21"/>
                      <a:pt x="45" y="30"/>
                      <a:pt x="45" y="37"/>
                    </a:cubicBezTo>
                    <a:cubicBezTo>
                      <a:pt x="45" y="44"/>
                      <a:pt x="42" y="52"/>
                      <a:pt x="38" y="59"/>
                    </a:cubicBezTo>
                    <a:cubicBezTo>
                      <a:pt x="35" y="66"/>
                      <a:pt x="30" y="71"/>
                      <a:pt x="24" y="74"/>
                    </a:cubicBezTo>
                    <a:cubicBezTo>
                      <a:pt x="23" y="74"/>
                      <a:pt x="23" y="74"/>
                      <a:pt x="23" y="74"/>
                    </a:cubicBezTo>
                    <a:cubicBezTo>
                      <a:pt x="23" y="69"/>
                      <a:pt x="23" y="69"/>
                      <a:pt x="23" y="69"/>
                    </a:cubicBezTo>
                    <a:cubicBezTo>
                      <a:pt x="23" y="69"/>
                      <a:pt x="23" y="69"/>
                      <a:pt x="23" y="69"/>
                    </a:cubicBezTo>
                    <a:cubicBezTo>
                      <a:pt x="27" y="67"/>
                      <a:pt x="31" y="62"/>
                      <a:pt x="34" y="57"/>
                    </a:cubicBezTo>
                    <a:cubicBezTo>
                      <a:pt x="38" y="51"/>
                      <a:pt x="40" y="43"/>
                      <a:pt x="40" y="37"/>
                    </a:cubicBezTo>
                    <a:close/>
                    <a:moveTo>
                      <a:pt x="23" y="5"/>
                    </a:moveTo>
                    <a:cubicBezTo>
                      <a:pt x="18" y="7"/>
                      <a:pt x="14" y="11"/>
                      <a:pt x="11" y="17"/>
                    </a:cubicBezTo>
                    <a:cubicBezTo>
                      <a:pt x="11" y="17"/>
                      <a:pt x="11" y="17"/>
                      <a:pt x="11" y="17"/>
                    </a:cubicBezTo>
                    <a:cubicBezTo>
                      <a:pt x="7" y="23"/>
                      <a:pt x="5" y="31"/>
                      <a:pt x="5" y="37"/>
                    </a:cubicBezTo>
                    <a:cubicBezTo>
                      <a:pt x="5" y="43"/>
                      <a:pt x="7" y="51"/>
                      <a:pt x="11" y="57"/>
                    </a:cubicBezTo>
                    <a:cubicBezTo>
                      <a:pt x="11" y="57"/>
                      <a:pt x="11" y="57"/>
                      <a:pt x="11" y="57"/>
                    </a:cubicBezTo>
                    <a:cubicBezTo>
                      <a:pt x="14" y="62"/>
                      <a:pt x="18" y="67"/>
                      <a:pt x="23" y="69"/>
                    </a:cubicBezTo>
                    <a:cubicBezTo>
                      <a:pt x="23" y="74"/>
                      <a:pt x="23" y="74"/>
                      <a:pt x="23" y="74"/>
                    </a:cubicBezTo>
                    <a:cubicBezTo>
                      <a:pt x="22" y="74"/>
                      <a:pt x="22" y="74"/>
                      <a:pt x="22" y="74"/>
                    </a:cubicBezTo>
                    <a:cubicBezTo>
                      <a:pt x="16" y="71"/>
                      <a:pt x="10" y="66"/>
                      <a:pt x="7" y="59"/>
                    </a:cubicBezTo>
                    <a:cubicBezTo>
                      <a:pt x="7" y="59"/>
                      <a:pt x="7" y="59"/>
                      <a:pt x="7" y="59"/>
                    </a:cubicBezTo>
                    <a:cubicBezTo>
                      <a:pt x="7" y="59"/>
                      <a:pt x="7" y="59"/>
                      <a:pt x="7" y="59"/>
                    </a:cubicBezTo>
                    <a:cubicBezTo>
                      <a:pt x="3" y="52"/>
                      <a:pt x="0" y="44"/>
                      <a:pt x="0" y="37"/>
                    </a:cubicBezTo>
                    <a:cubicBezTo>
                      <a:pt x="0" y="30"/>
                      <a:pt x="3" y="21"/>
                      <a:pt x="7" y="14"/>
                    </a:cubicBezTo>
                    <a:cubicBezTo>
                      <a:pt x="7" y="14"/>
                      <a:pt x="7" y="14"/>
                      <a:pt x="7" y="14"/>
                    </a:cubicBezTo>
                    <a:cubicBezTo>
                      <a:pt x="10" y="8"/>
                      <a:pt x="16" y="2"/>
                      <a:pt x="22" y="0"/>
                    </a:cubicBezTo>
                    <a:cubicBezTo>
                      <a:pt x="22" y="0"/>
                      <a:pt x="22" y="0"/>
                      <a:pt x="23" y="0"/>
                    </a:cubicBez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2" name="Freeform 231"/>
              <p:cNvSpPr>
                <a:spLocks noEditPoints="1"/>
              </p:cNvSpPr>
              <p:nvPr/>
            </p:nvSpPr>
            <p:spPr bwMode="auto">
              <a:xfrm>
                <a:off x="8682051" y="3614759"/>
                <a:ext cx="152401" cy="111126"/>
              </a:xfrm>
              <a:custGeom>
                <a:avLst/>
                <a:gdLst>
                  <a:gd name="T0" fmla="*/ 33 w 67"/>
                  <a:gd name="T1" fmla="*/ 43 h 49"/>
                  <a:gd name="T2" fmla="*/ 42 w 67"/>
                  <a:gd name="T3" fmla="*/ 40 h 49"/>
                  <a:gd name="T4" fmla="*/ 57 w 67"/>
                  <a:gd name="T5" fmla="*/ 25 h 49"/>
                  <a:gd name="T6" fmla="*/ 61 w 67"/>
                  <a:gd name="T7" fmla="*/ 9 h 49"/>
                  <a:gd name="T8" fmla="*/ 45 w 67"/>
                  <a:gd name="T9" fmla="*/ 4 h 49"/>
                  <a:gd name="T10" fmla="*/ 33 w 67"/>
                  <a:gd name="T11" fmla="*/ 6 h 49"/>
                  <a:gd name="T12" fmla="*/ 33 w 67"/>
                  <a:gd name="T13" fmla="*/ 1 h 49"/>
                  <a:gd name="T14" fmla="*/ 45 w 67"/>
                  <a:gd name="T15" fmla="*/ 0 h 49"/>
                  <a:gd name="T16" fmla="*/ 65 w 67"/>
                  <a:gd name="T17" fmla="*/ 6 h 49"/>
                  <a:gd name="T18" fmla="*/ 65 w 67"/>
                  <a:gd name="T19" fmla="*/ 6 h 49"/>
                  <a:gd name="T20" fmla="*/ 66 w 67"/>
                  <a:gd name="T21" fmla="*/ 7 h 49"/>
                  <a:gd name="T22" fmla="*/ 61 w 67"/>
                  <a:gd name="T23" fmla="*/ 27 h 49"/>
                  <a:gd name="T24" fmla="*/ 44 w 67"/>
                  <a:gd name="T25" fmla="*/ 44 h 49"/>
                  <a:gd name="T26" fmla="*/ 33 w 67"/>
                  <a:gd name="T27" fmla="*/ 48 h 49"/>
                  <a:gd name="T28" fmla="*/ 33 w 67"/>
                  <a:gd name="T29" fmla="*/ 43 h 49"/>
                  <a:gd name="T30" fmla="*/ 5 w 67"/>
                  <a:gd name="T31" fmla="*/ 40 h 49"/>
                  <a:gd name="T32" fmla="*/ 21 w 67"/>
                  <a:gd name="T33" fmla="*/ 45 h 49"/>
                  <a:gd name="T34" fmla="*/ 33 w 67"/>
                  <a:gd name="T35" fmla="*/ 43 h 49"/>
                  <a:gd name="T36" fmla="*/ 33 w 67"/>
                  <a:gd name="T37" fmla="*/ 48 h 49"/>
                  <a:gd name="T38" fmla="*/ 21 w 67"/>
                  <a:gd name="T39" fmla="*/ 49 h 49"/>
                  <a:gd name="T40" fmla="*/ 2 w 67"/>
                  <a:gd name="T41" fmla="*/ 43 h 49"/>
                  <a:gd name="T42" fmla="*/ 2 w 67"/>
                  <a:gd name="T43" fmla="*/ 43 h 49"/>
                  <a:gd name="T44" fmla="*/ 1 w 67"/>
                  <a:gd name="T45" fmla="*/ 42 h 49"/>
                  <a:gd name="T46" fmla="*/ 6 w 67"/>
                  <a:gd name="T47" fmla="*/ 22 h 49"/>
                  <a:gd name="T48" fmla="*/ 23 w 67"/>
                  <a:gd name="T49" fmla="*/ 5 h 49"/>
                  <a:gd name="T50" fmla="*/ 33 w 67"/>
                  <a:gd name="T51" fmla="*/ 1 h 49"/>
                  <a:gd name="T52" fmla="*/ 33 w 67"/>
                  <a:gd name="T53" fmla="*/ 6 h 49"/>
                  <a:gd name="T54" fmla="*/ 25 w 67"/>
                  <a:gd name="T55" fmla="*/ 9 h 49"/>
                  <a:gd name="T56" fmla="*/ 10 w 67"/>
                  <a:gd name="T57" fmla="*/ 24 h 49"/>
                  <a:gd name="T58" fmla="*/ 5 w 67"/>
                  <a:gd name="T5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49">
                    <a:moveTo>
                      <a:pt x="33" y="43"/>
                    </a:moveTo>
                    <a:cubicBezTo>
                      <a:pt x="37" y="42"/>
                      <a:pt x="39" y="41"/>
                      <a:pt x="42" y="40"/>
                    </a:cubicBezTo>
                    <a:cubicBezTo>
                      <a:pt x="47" y="37"/>
                      <a:pt x="53" y="31"/>
                      <a:pt x="57" y="25"/>
                    </a:cubicBezTo>
                    <a:cubicBezTo>
                      <a:pt x="60" y="20"/>
                      <a:pt x="62" y="14"/>
                      <a:pt x="61" y="9"/>
                    </a:cubicBezTo>
                    <a:cubicBezTo>
                      <a:pt x="57" y="6"/>
                      <a:pt x="51" y="4"/>
                      <a:pt x="45" y="4"/>
                    </a:cubicBezTo>
                    <a:cubicBezTo>
                      <a:pt x="41" y="4"/>
                      <a:pt x="37" y="5"/>
                      <a:pt x="33" y="6"/>
                    </a:cubicBezTo>
                    <a:cubicBezTo>
                      <a:pt x="33" y="1"/>
                      <a:pt x="33" y="1"/>
                      <a:pt x="33" y="1"/>
                    </a:cubicBezTo>
                    <a:cubicBezTo>
                      <a:pt x="37" y="0"/>
                      <a:pt x="41" y="0"/>
                      <a:pt x="45" y="0"/>
                    </a:cubicBezTo>
                    <a:cubicBezTo>
                      <a:pt x="53" y="0"/>
                      <a:pt x="60" y="1"/>
                      <a:pt x="65" y="6"/>
                    </a:cubicBezTo>
                    <a:cubicBezTo>
                      <a:pt x="65" y="6"/>
                      <a:pt x="65" y="6"/>
                      <a:pt x="65" y="6"/>
                    </a:cubicBezTo>
                    <a:cubicBezTo>
                      <a:pt x="66" y="6"/>
                      <a:pt x="66" y="7"/>
                      <a:pt x="66" y="7"/>
                    </a:cubicBezTo>
                    <a:cubicBezTo>
                      <a:pt x="67" y="14"/>
                      <a:pt x="65" y="21"/>
                      <a:pt x="61" y="27"/>
                    </a:cubicBezTo>
                    <a:cubicBezTo>
                      <a:pt x="57" y="34"/>
                      <a:pt x="50" y="40"/>
                      <a:pt x="44" y="44"/>
                    </a:cubicBezTo>
                    <a:cubicBezTo>
                      <a:pt x="41" y="46"/>
                      <a:pt x="37" y="47"/>
                      <a:pt x="33" y="48"/>
                    </a:cubicBezTo>
                    <a:lnTo>
                      <a:pt x="33" y="43"/>
                    </a:lnTo>
                    <a:close/>
                    <a:moveTo>
                      <a:pt x="5" y="40"/>
                    </a:moveTo>
                    <a:cubicBezTo>
                      <a:pt x="10" y="43"/>
                      <a:pt x="15" y="44"/>
                      <a:pt x="21" y="45"/>
                    </a:cubicBezTo>
                    <a:cubicBezTo>
                      <a:pt x="25" y="45"/>
                      <a:pt x="30" y="44"/>
                      <a:pt x="33" y="43"/>
                    </a:cubicBezTo>
                    <a:cubicBezTo>
                      <a:pt x="33" y="48"/>
                      <a:pt x="33" y="48"/>
                      <a:pt x="33" y="48"/>
                    </a:cubicBezTo>
                    <a:cubicBezTo>
                      <a:pt x="30" y="49"/>
                      <a:pt x="25" y="49"/>
                      <a:pt x="21" y="49"/>
                    </a:cubicBezTo>
                    <a:cubicBezTo>
                      <a:pt x="14" y="49"/>
                      <a:pt x="7" y="47"/>
                      <a:pt x="2" y="43"/>
                    </a:cubicBezTo>
                    <a:cubicBezTo>
                      <a:pt x="2" y="43"/>
                      <a:pt x="2" y="43"/>
                      <a:pt x="2" y="43"/>
                    </a:cubicBezTo>
                    <a:cubicBezTo>
                      <a:pt x="1" y="43"/>
                      <a:pt x="1" y="42"/>
                      <a:pt x="1" y="42"/>
                    </a:cubicBezTo>
                    <a:cubicBezTo>
                      <a:pt x="0" y="35"/>
                      <a:pt x="2" y="28"/>
                      <a:pt x="6" y="22"/>
                    </a:cubicBezTo>
                    <a:cubicBezTo>
                      <a:pt x="10" y="15"/>
                      <a:pt x="16" y="9"/>
                      <a:pt x="23" y="5"/>
                    </a:cubicBezTo>
                    <a:cubicBezTo>
                      <a:pt x="26" y="3"/>
                      <a:pt x="29" y="2"/>
                      <a:pt x="33" y="1"/>
                    </a:cubicBezTo>
                    <a:cubicBezTo>
                      <a:pt x="33" y="6"/>
                      <a:pt x="33" y="6"/>
                      <a:pt x="33" y="6"/>
                    </a:cubicBezTo>
                    <a:cubicBezTo>
                      <a:pt x="30" y="7"/>
                      <a:pt x="27" y="8"/>
                      <a:pt x="25" y="9"/>
                    </a:cubicBezTo>
                    <a:cubicBezTo>
                      <a:pt x="19" y="12"/>
                      <a:pt x="14" y="18"/>
                      <a:pt x="10" y="24"/>
                    </a:cubicBezTo>
                    <a:cubicBezTo>
                      <a:pt x="7" y="29"/>
                      <a:pt x="5" y="35"/>
                      <a:pt x="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3" name="Freeform 232"/>
              <p:cNvSpPr>
                <a:spLocks noEditPoints="1"/>
              </p:cNvSpPr>
              <p:nvPr/>
            </p:nvSpPr>
            <p:spPr bwMode="auto">
              <a:xfrm>
                <a:off x="8682051" y="3727472"/>
                <a:ext cx="152401" cy="112714"/>
              </a:xfrm>
              <a:custGeom>
                <a:avLst/>
                <a:gdLst>
                  <a:gd name="T0" fmla="*/ 42 w 67"/>
                  <a:gd name="T1" fmla="*/ 40 h 50"/>
                  <a:gd name="T2" fmla="*/ 57 w 67"/>
                  <a:gd name="T3" fmla="*/ 25 h 50"/>
                  <a:gd name="T4" fmla="*/ 61 w 67"/>
                  <a:gd name="T5" fmla="*/ 9 h 50"/>
                  <a:gd name="T6" fmla="*/ 45 w 67"/>
                  <a:gd name="T7" fmla="*/ 5 h 50"/>
                  <a:gd name="T8" fmla="*/ 33 w 67"/>
                  <a:gd name="T9" fmla="*/ 6 h 50"/>
                  <a:gd name="T10" fmla="*/ 33 w 67"/>
                  <a:gd name="T11" fmla="*/ 1 h 50"/>
                  <a:gd name="T12" fmla="*/ 45 w 67"/>
                  <a:gd name="T13" fmla="*/ 0 h 50"/>
                  <a:gd name="T14" fmla="*/ 65 w 67"/>
                  <a:gd name="T15" fmla="*/ 6 h 50"/>
                  <a:gd name="T16" fmla="*/ 65 w 67"/>
                  <a:gd name="T17" fmla="*/ 6 h 50"/>
                  <a:gd name="T18" fmla="*/ 66 w 67"/>
                  <a:gd name="T19" fmla="*/ 8 h 50"/>
                  <a:gd name="T20" fmla="*/ 61 w 67"/>
                  <a:gd name="T21" fmla="*/ 27 h 50"/>
                  <a:gd name="T22" fmla="*/ 44 w 67"/>
                  <a:gd name="T23" fmla="*/ 44 h 50"/>
                  <a:gd name="T24" fmla="*/ 33 w 67"/>
                  <a:gd name="T25" fmla="*/ 48 h 50"/>
                  <a:gd name="T26" fmla="*/ 33 w 67"/>
                  <a:gd name="T27" fmla="*/ 43 h 50"/>
                  <a:gd name="T28" fmla="*/ 42 w 67"/>
                  <a:gd name="T29" fmla="*/ 40 h 50"/>
                  <a:gd name="T30" fmla="*/ 33 w 67"/>
                  <a:gd name="T31" fmla="*/ 6 h 50"/>
                  <a:gd name="T32" fmla="*/ 25 w 67"/>
                  <a:gd name="T33" fmla="*/ 10 h 50"/>
                  <a:gd name="T34" fmla="*/ 10 w 67"/>
                  <a:gd name="T35" fmla="*/ 25 h 50"/>
                  <a:gd name="T36" fmla="*/ 5 w 67"/>
                  <a:gd name="T37" fmla="*/ 40 h 50"/>
                  <a:gd name="T38" fmla="*/ 21 w 67"/>
                  <a:gd name="T39" fmla="*/ 45 h 50"/>
                  <a:gd name="T40" fmla="*/ 33 w 67"/>
                  <a:gd name="T41" fmla="*/ 43 h 50"/>
                  <a:gd name="T42" fmla="*/ 33 w 67"/>
                  <a:gd name="T43" fmla="*/ 48 h 50"/>
                  <a:gd name="T44" fmla="*/ 21 w 67"/>
                  <a:gd name="T45" fmla="*/ 50 h 50"/>
                  <a:gd name="T46" fmla="*/ 2 w 67"/>
                  <a:gd name="T47" fmla="*/ 44 h 50"/>
                  <a:gd name="T48" fmla="*/ 2 w 67"/>
                  <a:gd name="T49" fmla="*/ 44 h 50"/>
                  <a:gd name="T50" fmla="*/ 1 w 67"/>
                  <a:gd name="T51" fmla="*/ 42 h 50"/>
                  <a:gd name="T52" fmla="*/ 6 w 67"/>
                  <a:gd name="T53" fmla="*/ 22 h 50"/>
                  <a:gd name="T54" fmla="*/ 23 w 67"/>
                  <a:gd name="T55" fmla="*/ 5 h 50"/>
                  <a:gd name="T56" fmla="*/ 33 w 67"/>
                  <a:gd name="T57" fmla="*/ 1 h 50"/>
                  <a:gd name="T58" fmla="*/ 33 w 67"/>
                  <a:gd name="T5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50">
                    <a:moveTo>
                      <a:pt x="42" y="40"/>
                    </a:moveTo>
                    <a:cubicBezTo>
                      <a:pt x="47" y="37"/>
                      <a:pt x="53" y="31"/>
                      <a:pt x="57" y="25"/>
                    </a:cubicBezTo>
                    <a:cubicBezTo>
                      <a:pt x="60" y="20"/>
                      <a:pt x="62" y="14"/>
                      <a:pt x="61" y="9"/>
                    </a:cubicBezTo>
                    <a:cubicBezTo>
                      <a:pt x="57" y="6"/>
                      <a:pt x="51" y="5"/>
                      <a:pt x="45" y="5"/>
                    </a:cubicBezTo>
                    <a:cubicBezTo>
                      <a:pt x="41" y="5"/>
                      <a:pt x="37" y="5"/>
                      <a:pt x="33" y="6"/>
                    </a:cubicBezTo>
                    <a:cubicBezTo>
                      <a:pt x="33" y="1"/>
                      <a:pt x="33" y="1"/>
                      <a:pt x="33" y="1"/>
                    </a:cubicBezTo>
                    <a:cubicBezTo>
                      <a:pt x="37" y="0"/>
                      <a:pt x="41" y="0"/>
                      <a:pt x="45" y="0"/>
                    </a:cubicBezTo>
                    <a:cubicBezTo>
                      <a:pt x="53" y="0"/>
                      <a:pt x="60" y="2"/>
                      <a:pt x="65" y="6"/>
                    </a:cubicBezTo>
                    <a:cubicBezTo>
                      <a:pt x="65" y="6"/>
                      <a:pt x="65" y="6"/>
                      <a:pt x="65" y="6"/>
                    </a:cubicBezTo>
                    <a:cubicBezTo>
                      <a:pt x="66" y="6"/>
                      <a:pt x="66" y="7"/>
                      <a:pt x="66" y="8"/>
                    </a:cubicBezTo>
                    <a:cubicBezTo>
                      <a:pt x="67" y="14"/>
                      <a:pt x="65" y="21"/>
                      <a:pt x="61" y="27"/>
                    </a:cubicBezTo>
                    <a:cubicBezTo>
                      <a:pt x="57" y="35"/>
                      <a:pt x="50" y="41"/>
                      <a:pt x="44" y="44"/>
                    </a:cubicBezTo>
                    <a:cubicBezTo>
                      <a:pt x="41" y="46"/>
                      <a:pt x="37" y="47"/>
                      <a:pt x="33" y="48"/>
                    </a:cubicBezTo>
                    <a:cubicBezTo>
                      <a:pt x="33" y="43"/>
                      <a:pt x="33" y="43"/>
                      <a:pt x="33" y="43"/>
                    </a:cubicBezTo>
                    <a:cubicBezTo>
                      <a:pt x="37" y="42"/>
                      <a:pt x="39" y="41"/>
                      <a:pt x="42" y="40"/>
                    </a:cubicBezTo>
                    <a:close/>
                    <a:moveTo>
                      <a:pt x="33" y="6"/>
                    </a:moveTo>
                    <a:cubicBezTo>
                      <a:pt x="30" y="7"/>
                      <a:pt x="27" y="8"/>
                      <a:pt x="25" y="10"/>
                    </a:cubicBezTo>
                    <a:cubicBezTo>
                      <a:pt x="19" y="13"/>
                      <a:pt x="14" y="18"/>
                      <a:pt x="10" y="25"/>
                    </a:cubicBezTo>
                    <a:cubicBezTo>
                      <a:pt x="7" y="30"/>
                      <a:pt x="5" y="35"/>
                      <a:pt x="5" y="40"/>
                    </a:cubicBezTo>
                    <a:cubicBezTo>
                      <a:pt x="10" y="43"/>
                      <a:pt x="15" y="45"/>
                      <a:pt x="21" y="45"/>
                    </a:cubicBezTo>
                    <a:cubicBezTo>
                      <a:pt x="25" y="45"/>
                      <a:pt x="30" y="44"/>
                      <a:pt x="33" y="43"/>
                    </a:cubicBezTo>
                    <a:cubicBezTo>
                      <a:pt x="33" y="48"/>
                      <a:pt x="33" y="48"/>
                      <a:pt x="33" y="48"/>
                    </a:cubicBezTo>
                    <a:cubicBezTo>
                      <a:pt x="30" y="49"/>
                      <a:pt x="25" y="50"/>
                      <a:pt x="21" y="50"/>
                    </a:cubicBezTo>
                    <a:cubicBezTo>
                      <a:pt x="14" y="50"/>
                      <a:pt x="7" y="48"/>
                      <a:pt x="2" y="44"/>
                    </a:cubicBezTo>
                    <a:cubicBezTo>
                      <a:pt x="2" y="44"/>
                      <a:pt x="2" y="44"/>
                      <a:pt x="2" y="44"/>
                    </a:cubicBezTo>
                    <a:cubicBezTo>
                      <a:pt x="1" y="43"/>
                      <a:pt x="1" y="43"/>
                      <a:pt x="1" y="42"/>
                    </a:cubicBezTo>
                    <a:cubicBezTo>
                      <a:pt x="0" y="35"/>
                      <a:pt x="2" y="28"/>
                      <a:pt x="6" y="22"/>
                    </a:cubicBezTo>
                    <a:cubicBezTo>
                      <a:pt x="10" y="15"/>
                      <a:pt x="16" y="9"/>
                      <a:pt x="23" y="5"/>
                    </a:cubicBezTo>
                    <a:cubicBezTo>
                      <a:pt x="26" y="4"/>
                      <a:pt x="29" y="2"/>
                      <a:pt x="33" y="1"/>
                    </a:cubicBezTo>
                    <a:lnTo>
                      <a:pt x="3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4" name="Freeform 233"/>
              <p:cNvSpPr>
                <a:spLocks noEditPoints="1"/>
              </p:cNvSpPr>
              <p:nvPr/>
            </p:nvSpPr>
            <p:spPr bwMode="auto">
              <a:xfrm>
                <a:off x="8501076" y="3614759"/>
                <a:ext cx="152401" cy="111126"/>
              </a:xfrm>
              <a:custGeom>
                <a:avLst/>
                <a:gdLst>
                  <a:gd name="T0" fmla="*/ 34 w 67"/>
                  <a:gd name="T1" fmla="*/ 43 h 49"/>
                  <a:gd name="T2" fmla="*/ 46 w 67"/>
                  <a:gd name="T3" fmla="*/ 45 h 49"/>
                  <a:gd name="T4" fmla="*/ 62 w 67"/>
                  <a:gd name="T5" fmla="*/ 40 h 49"/>
                  <a:gd name="T6" fmla="*/ 57 w 67"/>
                  <a:gd name="T7" fmla="*/ 24 h 49"/>
                  <a:gd name="T8" fmla="*/ 42 w 67"/>
                  <a:gd name="T9" fmla="*/ 9 h 49"/>
                  <a:gd name="T10" fmla="*/ 34 w 67"/>
                  <a:gd name="T11" fmla="*/ 6 h 49"/>
                  <a:gd name="T12" fmla="*/ 34 w 67"/>
                  <a:gd name="T13" fmla="*/ 1 h 49"/>
                  <a:gd name="T14" fmla="*/ 45 w 67"/>
                  <a:gd name="T15" fmla="*/ 5 h 49"/>
                  <a:gd name="T16" fmla="*/ 61 w 67"/>
                  <a:gd name="T17" fmla="*/ 22 h 49"/>
                  <a:gd name="T18" fmla="*/ 66 w 67"/>
                  <a:gd name="T19" fmla="*/ 42 h 49"/>
                  <a:gd name="T20" fmla="*/ 66 w 67"/>
                  <a:gd name="T21" fmla="*/ 43 h 49"/>
                  <a:gd name="T22" fmla="*/ 46 w 67"/>
                  <a:gd name="T23" fmla="*/ 49 h 49"/>
                  <a:gd name="T24" fmla="*/ 34 w 67"/>
                  <a:gd name="T25" fmla="*/ 48 h 49"/>
                  <a:gd name="T26" fmla="*/ 34 w 67"/>
                  <a:gd name="T27" fmla="*/ 43 h 49"/>
                  <a:gd name="T28" fmla="*/ 25 w 67"/>
                  <a:gd name="T29" fmla="*/ 40 h 49"/>
                  <a:gd name="T30" fmla="*/ 34 w 67"/>
                  <a:gd name="T31" fmla="*/ 43 h 49"/>
                  <a:gd name="T32" fmla="*/ 34 w 67"/>
                  <a:gd name="T33" fmla="*/ 48 h 49"/>
                  <a:gd name="T34" fmla="*/ 23 w 67"/>
                  <a:gd name="T35" fmla="*/ 44 h 49"/>
                  <a:gd name="T36" fmla="*/ 6 w 67"/>
                  <a:gd name="T37" fmla="*/ 27 h 49"/>
                  <a:gd name="T38" fmla="*/ 1 w 67"/>
                  <a:gd name="T39" fmla="*/ 7 h 49"/>
                  <a:gd name="T40" fmla="*/ 2 w 67"/>
                  <a:gd name="T41" fmla="*/ 6 h 49"/>
                  <a:gd name="T42" fmla="*/ 22 w 67"/>
                  <a:gd name="T43" fmla="*/ 0 h 49"/>
                  <a:gd name="T44" fmla="*/ 34 w 67"/>
                  <a:gd name="T45" fmla="*/ 1 h 49"/>
                  <a:gd name="T46" fmla="*/ 34 w 67"/>
                  <a:gd name="T47" fmla="*/ 6 h 49"/>
                  <a:gd name="T48" fmla="*/ 22 w 67"/>
                  <a:gd name="T49" fmla="*/ 4 h 49"/>
                  <a:gd name="T50" fmla="*/ 6 w 67"/>
                  <a:gd name="T51" fmla="*/ 9 h 49"/>
                  <a:gd name="T52" fmla="*/ 11 w 67"/>
                  <a:gd name="T53" fmla="*/ 25 h 49"/>
                  <a:gd name="T54" fmla="*/ 25 w 67"/>
                  <a:gd name="T55"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49">
                    <a:moveTo>
                      <a:pt x="34" y="43"/>
                    </a:moveTo>
                    <a:cubicBezTo>
                      <a:pt x="38" y="44"/>
                      <a:pt x="42" y="45"/>
                      <a:pt x="46" y="45"/>
                    </a:cubicBezTo>
                    <a:cubicBezTo>
                      <a:pt x="52" y="44"/>
                      <a:pt x="58" y="43"/>
                      <a:pt x="62" y="40"/>
                    </a:cubicBezTo>
                    <a:cubicBezTo>
                      <a:pt x="62" y="35"/>
                      <a:pt x="60" y="29"/>
                      <a:pt x="57" y="24"/>
                    </a:cubicBezTo>
                    <a:cubicBezTo>
                      <a:pt x="53" y="18"/>
                      <a:pt x="48" y="12"/>
                      <a:pt x="42" y="9"/>
                    </a:cubicBezTo>
                    <a:cubicBezTo>
                      <a:pt x="40" y="8"/>
                      <a:pt x="37" y="7"/>
                      <a:pt x="34" y="6"/>
                    </a:cubicBezTo>
                    <a:cubicBezTo>
                      <a:pt x="34" y="1"/>
                      <a:pt x="34" y="1"/>
                      <a:pt x="34" y="1"/>
                    </a:cubicBezTo>
                    <a:cubicBezTo>
                      <a:pt x="38" y="2"/>
                      <a:pt x="42" y="3"/>
                      <a:pt x="45" y="5"/>
                    </a:cubicBezTo>
                    <a:cubicBezTo>
                      <a:pt x="51" y="9"/>
                      <a:pt x="57" y="15"/>
                      <a:pt x="61" y="22"/>
                    </a:cubicBezTo>
                    <a:cubicBezTo>
                      <a:pt x="65" y="28"/>
                      <a:pt x="67" y="35"/>
                      <a:pt x="66" y="42"/>
                    </a:cubicBezTo>
                    <a:cubicBezTo>
                      <a:pt x="66" y="42"/>
                      <a:pt x="66" y="43"/>
                      <a:pt x="66" y="43"/>
                    </a:cubicBezTo>
                    <a:cubicBezTo>
                      <a:pt x="60" y="47"/>
                      <a:pt x="53" y="49"/>
                      <a:pt x="46" y="49"/>
                    </a:cubicBezTo>
                    <a:cubicBezTo>
                      <a:pt x="42" y="49"/>
                      <a:pt x="38" y="49"/>
                      <a:pt x="34" y="48"/>
                    </a:cubicBezTo>
                    <a:lnTo>
                      <a:pt x="34" y="43"/>
                    </a:lnTo>
                    <a:close/>
                    <a:moveTo>
                      <a:pt x="25" y="40"/>
                    </a:moveTo>
                    <a:cubicBezTo>
                      <a:pt x="28" y="41"/>
                      <a:pt x="31" y="42"/>
                      <a:pt x="34" y="43"/>
                    </a:cubicBezTo>
                    <a:cubicBezTo>
                      <a:pt x="34" y="48"/>
                      <a:pt x="34" y="48"/>
                      <a:pt x="34" y="48"/>
                    </a:cubicBezTo>
                    <a:cubicBezTo>
                      <a:pt x="30" y="47"/>
                      <a:pt x="26" y="46"/>
                      <a:pt x="23" y="44"/>
                    </a:cubicBezTo>
                    <a:cubicBezTo>
                      <a:pt x="17" y="40"/>
                      <a:pt x="11" y="34"/>
                      <a:pt x="6" y="27"/>
                    </a:cubicBezTo>
                    <a:cubicBezTo>
                      <a:pt x="3" y="21"/>
                      <a:pt x="0" y="14"/>
                      <a:pt x="1" y="7"/>
                    </a:cubicBezTo>
                    <a:cubicBezTo>
                      <a:pt x="1" y="7"/>
                      <a:pt x="2" y="6"/>
                      <a:pt x="2" y="6"/>
                    </a:cubicBezTo>
                    <a:cubicBezTo>
                      <a:pt x="7" y="1"/>
                      <a:pt x="15" y="0"/>
                      <a:pt x="22" y="0"/>
                    </a:cubicBezTo>
                    <a:cubicBezTo>
                      <a:pt x="26" y="0"/>
                      <a:pt x="30" y="0"/>
                      <a:pt x="34" y="1"/>
                    </a:cubicBezTo>
                    <a:cubicBezTo>
                      <a:pt x="34" y="6"/>
                      <a:pt x="34" y="6"/>
                      <a:pt x="34" y="6"/>
                    </a:cubicBezTo>
                    <a:cubicBezTo>
                      <a:pt x="30" y="5"/>
                      <a:pt x="26" y="4"/>
                      <a:pt x="22" y="4"/>
                    </a:cubicBezTo>
                    <a:cubicBezTo>
                      <a:pt x="16" y="4"/>
                      <a:pt x="10" y="6"/>
                      <a:pt x="6" y="9"/>
                    </a:cubicBezTo>
                    <a:cubicBezTo>
                      <a:pt x="6" y="14"/>
                      <a:pt x="7" y="20"/>
                      <a:pt x="11" y="25"/>
                    </a:cubicBezTo>
                    <a:cubicBezTo>
                      <a:pt x="14" y="31"/>
                      <a:pt x="20" y="37"/>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5" name="Freeform 234"/>
              <p:cNvSpPr>
                <a:spLocks noEditPoints="1"/>
              </p:cNvSpPr>
              <p:nvPr/>
            </p:nvSpPr>
            <p:spPr bwMode="auto">
              <a:xfrm>
                <a:off x="8501076" y="3727472"/>
                <a:ext cx="152401" cy="112714"/>
              </a:xfrm>
              <a:custGeom>
                <a:avLst/>
                <a:gdLst>
                  <a:gd name="T0" fmla="*/ 34 w 67"/>
                  <a:gd name="T1" fmla="*/ 43 h 50"/>
                  <a:gd name="T2" fmla="*/ 46 w 67"/>
                  <a:gd name="T3" fmla="*/ 45 h 50"/>
                  <a:gd name="T4" fmla="*/ 62 w 67"/>
                  <a:gd name="T5" fmla="*/ 40 h 50"/>
                  <a:gd name="T6" fmla="*/ 57 w 67"/>
                  <a:gd name="T7" fmla="*/ 25 h 50"/>
                  <a:gd name="T8" fmla="*/ 42 w 67"/>
                  <a:gd name="T9" fmla="*/ 10 h 50"/>
                  <a:gd name="T10" fmla="*/ 34 w 67"/>
                  <a:gd name="T11" fmla="*/ 6 h 50"/>
                  <a:gd name="T12" fmla="*/ 34 w 67"/>
                  <a:gd name="T13" fmla="*/ 1 h 50"/>
                  <a:gd name="T14" fmla="*/ 45 w 67"/>
                  <a:gd name="T15" fmla="*/ 5 h 50"/>
                  <a:gd name="T16" fmla="*/ 61 w 67"/>
                  <a:gd name="T17" fmla="*/ 22 h 50"/>
                  <a:gd name="T18" fmla="*/ 66 w 67"/>
                  <a:gd name="T19" fmla="*/ 42 h 50"/>
                  <a:gd name="T20" fmla="*/ 66 w 67"/>
                  <a:gd name="T21" fmla="*/ 44 h 50"/>
                  <a:gd name="T22" fmla="*/ 46 w 67"/>
                  <a:gd name="T23" fmla="*/ 50 h 50"/>
                  <a:gd name="T24" fmla="*/ 34 w 67"/>
                  <a:gd name="T25" fmla="*/ 48 h 50"/>
                  <a:gd name="T26" fmla="*/ 34 w 67"/>
                  <a:gd name="T27" fmla="*/ 43 h 50"/>
                  <a:gd name="T28" fmla="*/ 25 w 67"/>
                  <a:gd name="T29" fmla="*/ 40 h 50"/>
                  <a:gd name="T30" fmla="*/ 34 w 67"/>
                  <a:gd name="T31" fmla="*/ 43 h 50"/>
                  <a:gd name="T32" fmla="*/ 34 w 67"/>
                  <a:gd name="T33" fmla="*/ 48 h 50"/>
                  <a:gd name="T34" fmla="*/ 23 w 67"/>
                  <a:gd name="T35" fmla="*/ 44 h 50"/>
                  <a:gd name="T36" fmla="*/ 6 w 67"/>
                  <a:gd name="T37" fmla="*/ 27 h 50"/>
                  <a:gd name="T38" fmla="*/ 1 w 67"/>
                  <a:gd name="T39" fmla="*/ 8 h 50"/>
                  <a:gd name="T40" fmla="*/ 2 w 67"/>
                  <a:gd name="T41" fmla="*/ 6 h 50"/>
                  <a:gd name="T42" fmla="*/ 22 w 67"/>
                  <a:gd name="T43" fmla="*/ 0 h 50"/>
                  <a:gd name="T44" fmla="*/ 34 w 67"/>
                  <a:gd name="T45" fmla="*/ 1 h 50"/>
                  <a:gd name="T46" fmla="*/ 34 w 67"/>
                  <a:gd name="T47" fmla="*/ 6 h 50"/>
                  <a:gd name="T48" fmla="*/ 22 w 67"/>
                  <a:gd name="T49" fmla="*/ 5 h 50"/>
                  <a:gd name="T50" fmla="*/ 6 w 67"/>
                  <a:gd name="T51" fmla="*/ 9 h 50"/>
                  <a:gd name="T52" fmla="*/ 11 w 67"/>
                  <a:gd name="T53" fmla="*/ 25 h 50"/>
                  <a:gd name="T54" fmla="*/ 25 w 67"/>
                  <a:gd name="T55"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50">
                    <a:moveTo>
                      <a:pt x="34" y="43"/>
                    </a:moveTo>
                    <a:cubicBezTo>
                      <a:pt x="38" y="44"/>
                      <a:pt x="42" y="45"/>
                      <a:pt x="46" y="45"/>
                    </a:cubicBezTo>
                    <a:cubicBezTo>
                      <a:pt x="52" y="45"/>
                      <a:pt x="58" y="43"/>
                      <a:pt x="62" y="40"/>
                    </a:cubicBezTo>
                    <a:cubicBezTo>
                      <a:pt x="62" y="35"/>
                      <a:pt x="60" y="30"/>
                      <a:pt x="57" y="25"/>
                    </a:cubicBezTo>
                    <a:cubicBezTo>
                      <a:pt x="53" y="18"/>
                      <a:pt x="48" y="13"/>
                      <a:pt x="42" y="10"/>
                    </a:cubicBezTo>
                    <a:cubicBezTo>
                      <a:pt x="40" y="8"/>
                      <a:pt x="37" y="7"/>
                      <a:pt x="34" y="6"/>
                    </a:cubicBezTo>
                    <a:cubicBezTo>
                      <a:pt x="34" y="1"/>
                      <a:pt x="34" y="1"/>
                      <a:pt x="34" y="1"/>
                    </a:cubicBezTo>
                    <a:cubicBezTo>
                      <a:pt x="38" y="2"/>
                      <a:pt x="42" y="4"/>
                      <a:pt x="45" y="5"/>
                    </a:cubicBezTo>
                    <a:cubicBezTo>
                      <a:pt x="51" y="9"/>
                      <a:pt x="57" y="15"/>
                      <a:pt x="61" y="22"/>
                    </a:cubicBezTo>
                    <a:cubicBezTo>
                      <a:pt x="65" y="28"/>
                      <a:pt x="67" y="35"/>
                      <a:pt x="66" y="42"/>
                    </a:cubicBezTo>
                    <a:cubicBezTo>
                      <a:pt x="66" y="42"/>
                      <a:pt x="66" y="43"/>
                      <a:pt x="66" y="44"/>
                    </a:cubicBezTo>
                    <a:cubicBezTo>
                      <a:pt x="60" y="48"/>
                      <a:pt x="53" y="50"/>
                      <a:pt x="46" y="50"/>
                    </a:cubicBezTo>
                    <a:cubicBezTo>
                      <a:pt x="42" y="50"/>
                      <a:pt x="38" y="49"/>
                      <a:pt x="34" y="48"/>
                    </a:cubicBezTo>
                    <a:lnTo>
                      <a:pt x="34" y="43"/>
                    </a:lnTo>
                    <a:close/>
                    <a:moveTo>
                      <a:pt x="25" y="40"/>
                    </a:moveTo>
                    <a:cubicBezTo>
                      <a:pt x="28" y="41"/>
                      <a:pt x="31" y="42"/>
                      <a:pt x="34" y="43"/>
                    </a:cubicBezTo>
                    <a:cubicBezTo>
                      <a:pt x="34" y="48"/>
                      <a:pt x="34" y="48"/>
                      <a:pt x="34" y="48"/>
                    </a:cubicBezTo>
                    <a:cubicBezTo>
                      <a:pt x="30" y="47"/>
                      <a:pt x="26" y="46"/>
                      <a:pt x="23" y="44"/>
                    </a:cubicBezTo>
                    <a:cubicBezTo>
                      <a:pt x="17" y="41"/>
                      <a:pt x="11" y="35"/>
                      <a:pt x="6" y="27"/>
                    </a:cubicBezTo>
                    <a:cubicBezTo>
                      <a:pt x="3" y="21"/>
                      <a:pt x="0" y="14"/>
                      <a:pt x="1" y="8"/>
                    </a:cubicBezTo>
                    <a:cubicBezTo>
                      <a:pt x="1" y="7"/>
                      <a:pt x="2" y="6"/>
                      <a:pt x="2" y="6"/>
                    </a:cubicBezTo>
                    <a:cubicBezTo>
                      <a:pt x="7" y="2"/>
                      <a:pt x="15" y="0"/>
                      <a:pt x="22" y="0"/>
                    </a:cubicBezTo>
                    <a:cubicBezTo>
                      <a:pt x="26" y="0"/>
                      <a:pt x="30" y="0"/>
                      <a:pt x="34" y="1"/>
                    </a:cubicBezTo>
                    <a:cubicBezTo>
                      <a:pt x="34" y="6"/>
                      <a:pt x="34" y="6"/>
                      <a:pt x="34" y="6"/>
                    </a:cubicBezTo>
                    <a:cubicBezTo>
                      <a:pt x="30" y="5"/>
                      <a:pt x="26" y="5"/>
                      <a:pt x="22" y="5"/>
                    </a:cubicBezTo>
                    <a:cubicBezTo>
                      <a:pt x="16" y="5"/>
                      <a:pt x="10" y="6"/>
                      <a:pt x="6" y="9"/>
                    </a:cubicBezTo>
                    <a:cubicBezTo>
                      <a:pt x="6" y="14"/>
                      <a:pt x="7" y="20"/>
                      <a:pt x="11" y="25"/>
                    </a:cubicBezTo>
                    <a:cubicBezTo>
                      <a:pt x="14" y="31"/>
                      <a:pt x="20" y="37"/>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6" name="Freeform 235"/>
              <p:cNvSpPr>
                <a:spLocks noEditPoints="1"/>
              </p:cNvSpPr>
              <p:nvPr/>
            </p:nvSpPr>
            <p:spPr bwMode="auto">
              <a:xfrm>
                <a:off x="8653476" y="3679847"/>
                <a:ext cx="28575" cy="195264"/>
              </a:xfrm>
              <a:custGeom>
                <a:avLst/>
                <a:gdLst>
                  <a:gd name="T0" fmla="*/ 8 w 13"/>
                  <a:gd name="T1" fmla="*/ 86 h 86"/>
                  <a:gd name="T2" fmla="*/ 8 w 13"/>
                  <a:gd name="T3" fmla="*/ 81 h 86"/>
                  <a:gd name="T4" fmla="*/ 8 w 13"/>
                  <a:gd name="T5" fmla="*/ 81 h 86"/>
                  <a:gd name="T6" fmla="*/ 8 w 13"/>
                  <a:gd name="T7" fmla="*/ 81 h 86"/>
                  <a:gd name="T8" fmla="*/ 8 w 13"/>
                  <a:gd name="T9" fmla="*/ 81 h 86"/>
                  <a:gd name="T10" fmla="*/ 8 w 13"/>
                  <a:gd name="T11" fmla="*/ 81 h 86"/>
                  <a:gd name="T12" fmla="*/ 8 w 13"/>
                  <a:gd name="T13" fmla="*/ 5 h 86"/>
                  <a:gd name="T14" fmla="*/ 8 w 13"/>
                  <a:gd name="T15" fmla="*/ 5 h 86"/>
                  <a:gd name="T16" fmla="*/ 8 w 13"/>
                  <a:gd name="T17" fmla="*/ 5 h 86"/>
                  <a:gd name="T18" fmla="*/ 8 w 13"/>
                  <a:gd name="T19" fmla="*/ 5 h 86"/>
                  <a:gd name="T20" fmla="*/ 8 w 13"/>
                  <a:gd name="T21" fmla="*/ 5 h 86"/>
                  <a:gd name="T22" fmla="*/ 8 w 13"/>
                  <a:gd name="T23" fmla="*/ 0 h 86"/>
                  <a:gd name="T24" fmla="*/ 11 w 13"/>
                  <a:gd name="T25" fmla="*/ 2 h 86"/>
                  <a:gd name="T26" fmla="*/ 13 w 13"/>
                  <a:gd name="T27" fmla="*/ 5 h 86"/>
                  <a:gd name="T28" fmla="*/ 13 w 13"/>
                  <a:gd name="T29" fmla="*/ 81 h 86"/>
                  <a:gd name="T30" fmla="*/ 11 w 13"/>
                  <a:gd name="T31" fmla="*/ 85 h 86"/>
                  <a:gd name="T32" fmla="*/ 8 w 13"/>
                  <a:gd name="T33" fmla="*/ 86 h 86"/>
                  <a:gd name="T34" fmla="*/ 5 w 13"/>
                  <a:gd name="T35" fmla="*/ 5 h 86"/>
                  <a:gd name="T36" fmla="*/ 5 w 13"/>
                  <a:gd name="T37" fmla="*/ 5 h 86"/>
                  <a:gd name="T38" fmla="*/ 5 w 13"/>
                  <a:gd name="T39" fmla="*/ 5 h 86"/>
                  <a:gd name="T40" fmla="*/ 5 w 13"/>
                  <a:gd name="T41" fmla="*/ 0 h 86"/>
                  <a:gd name="T42" fmla="*/ 7 w 13"/>
                  <a:gd name="T43" fmla="*/ 0 h 86"/>
                  <a:gd name="T44" fmla="*/ 8 w 13"/>
                  <a:gd name="T45" fmla="*/ 0 h 86"/>
                  <a:gd name="T46" fmla="*/ 8 w 13"/>
                  <a:gd name="T47" fmla="*/ 5 h 86"/>
                  <a:gd name="T48" fmla="*/ 8 w 13"/>
                  <a:gd name="T49" fmla="*/ 5 h 86"/>
                  <a:gd name="T50" fmla="*/ 8 w 13"/>
                  <a:gd name="T51" fmla="*/ 5 h 86"/>
                  <a:gd name="T52" fmla="*/ 8 w 13"/>
                  <a:gd name="T53" fmla="*/ 5 h 86"/>
                  <a:gd name="T54" fmla="*/ 8 w 13"/>
                  <a:gd name="T55" fmla="*/ 5 h 86"/>
                  <a:gd name="T56" fmla="*/ 7 w 13"/>
                  <a:gd name="T57" fmla="*/ 5 h 86"/>
                  <a:gd name="T58" fmla="*/ 5 w 13"/>
                  <a:gd name="T59" fmla="*/ 5 h 86"/>
                  <a:gd name="T60" fmla="*/ 5 w 13"/>
                  <a:gd name="T61" fmla="*/ 5 h 86"/>
                  <a:gd name="T62" fmla="*/ 5 w 13"/>
                  <a:gd name="T63" fmla="*/ 5 h 86"/>
                  <a:gd name="T64" fmla="*/ 8 w 13"/>
                  <a:gd name="T65" fmla="*/ 81 h 86"/>
                  <a:gd name="T66" fmla="*/ 8 w 13"/>
                  <a:gd name="T67" fmla="*/ 86 h 86"/>
                  <a:gd name="T68" fmla="*/ 7 w 13"/>
                  <a:gd name="T69" fmla="*/ 86 h 86"/>
                  <a:gd name="T70" fmla="*/ 5 w 13"/>
                  <a:gd name="T71" fmla="*/ 86 h 86"/>
                  <a:gd name="T72" fmla="*/ 5 w 13"/>
                  <a:gd name="T73" fmla="*/ 81 h 86"/>
                  <a:gd name="T74" fmla="*/ 5 w 13"/>
                  <a:gd name="T75" fmla="*/ 81 h 86"/>
                  <a:gd name="T76" fmla="*/ 5 w 13"/>
                  <a:gd name="T77" fmla="*/ 81 h 86"/>
                  <a:gd name="T78" fmla="*/ 5 w 13"/>
                  <a:gd name="T79" fmla="*/ 81 h 86"/>
                  <a:gd name="T80" fmla="*/ 5 w 13"/>
                  <a:gd name="T81" fmla="*/ 81 h 86"/>
                  <a:gd name="T82" fmla="*/ 7 w 13"/>
                  <a:gd name="T83" fmla="*/ 81 h 86"/>
                  <a:gd name="T84" fmla="*/ 8 w 13"/>
                  <a:gd name="T85" fmla="*/ 81 h 86"/>
                  <a:gd name="T86" fmla="*/ 8 w 13"/>
                  <a:gd name="T87" fmla="*/ 81 h 86"/>
                  <a:gd name="T88" fmla="*/ 8 w 13"/>
                  <a:gd name="T89" fmla="*/ 81 h 86"/>
                  <a:gd name="T90" fmla="*/ 8 w 13"/>
                  <a:gd name="T91" fmla="*/ 81 h 86"/>
                  <a:gd name="T92" fmla="*/ 5 w 13"/>
                  <a:gd name="T93" fmla="*/ 5 h 86"/>
                  <a:gd name="T94" fmla="*/ 5 w 13"/>
                  <a:gd name="T95" fmla="*/ 5 h 86"/>
                  <a:gd name="T96" fmla="*/ 5 w 13"/>
                  <a:gd name="T97" fmla="*/ 5 h 86"/>
                  <a:gd name="T98" fmla="*/ 5 w 13"/>
                  <a:gd name="T99" fmla="*/ 5 h 86"/>
                  <a:gd name="T100" fmla="*/ 5 w 13"/>
                  <a:gd name="T101" fmla="*/ 81 h 86"/>
                  <a:gd name="T102" fmla="*/ 5 w 13"/>
                  <a:gd name="T103" fmla="*/ 81 h 86"/>
                  <a:gd name="T104" fmla="*/ 5 w 13"/>
                  <a:gd name="T105" fmla="*/ 81 h 86"/>
                  <a:gd name="T106" fmla="*/ 5 w 13"/>
                  <a:gd name="T107" fmla="*/ 81 h 86"/>
                  <a:gd name="T108" fmla="*/ 5 w 13"/>
                  <a:gd name="T109" fmla="*/ 81 h 86"/>
                  <a:gd name="T110" fmla="*/ 5 w 13"/>
                  <a:gd name="T111" fmla="*/ 86 h 86"/>
                  <a:gd name="T112" fmla="*/ 3 w 13"/>
                  <a:gd name="T113" fmla="*/ 85 h 86"/>
                  <a:gd name="T114" fmla="*/ 0 w 13"/>
                  <a:gd name="T115" fmla="*/ 81 h 86"/>
                  <a:gd name="T116" fmla="*/ 0 w 13"/>
                  <a:gd name="T117" fmla="*/ 5 h 86"/>
                  <a:gd name="T118" fmla="*/ 3 w 13"/>
                  <a:gd name="T119" fmla="*/ 2 h 86"/>
                  <a:gd name="T120" fmla="*/ 5 w 13"/>
                  <a:gd name="T121" fmla="*/ 0 h 86"/>
                  <a:gd name="T122" fmla="*/ 5 w 13"/>
                  <a:gd name="T123" fmla="*/ 5 h 86"/>
                  <a:gd name="T124" fmla="*/ 5 w 13"/>
                  <a:gd name="T125" fmla="*/ 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86">
                    <a:moveTo>
                      <a:pt x="8" y="86"/>
                    </a:moveTo>
                    <a:cubicBezTo>
                      <a:pt x="8" y="81"/>
                      <a:pt x="8" y="81"/>
                      <a:pt x="8" y="81"/>
                    </a:cubicBezTo>
                    <a:cubicBezTo>
                      <a:pt x="8" y="81"/>
                      <a:pt x="8" y="81"/>
                      <a:pt x="8" y="81"/>
                    </a:cubicBezTo>
                    <a:cubicBezTo>
                      <a:pt x="8" y="81"/>
                      <a:pt x="8" y="81"/>
                      <a:pt x="8" y="81"/>
                    </a:cubicBezTo>
                    <a:cubicBezTo>
                      <a:pt x="8" y="81"/>
                      <a:pt x="8" y="81"/>
                      <a:pt x="8" y="81"/>
                    </a:cubicBezTo>
                    <a:cubicBezTo>
                      <a:pt x="8" y="81"/>
                      <a:pt x="8" y="81"/>
                      <a:pt x="8" y="81"/>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0"/>
                      <a:pt x="8" y="0"/>
                      <a:pt x="8" y="0"/>
                    </a:cubicBezTo>
                    <a:cubicBezTo>
                      <a:pt x="9" y="1"/>
                      <a:pt x="10" y="1"/>
                      <a:pt x="11" y="2"/>
                    </a:cubicBezTo>
                    <a:cubicBezTo>
                      <a:pt x="12" y="2"/>
                      <a:pt x="13" y="4"/>
                      <a:pt x="13" y="5"/>
                    </a:cubicBezTo>
                    <a:cubicBezTo>
                      <a:pt x="13" y="81"/>
                      <a:pt x="13" y="81"/>
                      <a:pt x="13" y="81"/>
                    </a:cubicBezTo>
                    <a:cubicBezTo>
                      <a:pt x="13" y="82"/>
                      <a:pt x="12" y="84"/>
                      <a:pt x="11" y="85"/>
                    </a:cubicBezTo>
                    <a:cubicBezTo>
                      <a:pt x="10" y="85"/>
                      <a:pt x="9" y="85"/>
                      <a:pt x="8" y="86"/>
                    </a:cubicBezTo>
                    <a:close/>
                    <a:moveTo>
                      <a:pt x="5" y="5"/>
                    </a:moveTo>
                    <a:cubicBezTo>
                      <a:pt x="5" y="5"/>
                      <a:pt x="5" y="5"/>
                      <a:pt x="5" y="5"/>
                    </a:cubicBezTo>
                    <a:cubicBezTo>
                      <a:pt x="5" y="5"/>
                      <a:pt x="5" y="5"/>
                      <a:pt x="5" y="5"/>
                    </a:cubicBezTo>
                    <a:cubicBezTo>
                      <a:pt x="5" y="0"/>
                      <a:pt x="5" y="0"/>
                      <a:pt x="5" y="0"/>
                    </a:cubicBezTo>
                    <a:cubicBezTo>
                      <a:pt x="6" y="0"/>
                      <a:pt x="6" y="0"/>
                      <a:pt x="7" y="0"/>
                    </a:cubicBezTo>
                    <a:cubicBezTo>
                      <a:pt x="7" y="0"/>
                      <a:pt x="8" y="0"/>
                      <a:pt x="8" y="0"/>
                    </a:cubicBezTo>
                    <a:cubicBezTo>
                      <a:pt x="8" y="5"/>
                      <a:pt x="8" y="5"/>
                      <a:pt x="8" y="5"/>
                    </a:cubicBezTo>
                    <a:cubicBezTo>
                      <a:pt x="8" y="5"/>
                      <a:pt x="8" y="5"/>
                      <a:pt x="8" y="5"/>
                    </a:cubicBezTo>
                    <a:cubicBezTo>
                      <a:pt x="8" y="5"/>
                      <a:pt x="8" y="5"/>
                      <a:pt x="8" y="5"/>
                    </a:cubicBezTo>
                    <a:cubicBezTo>
                      <a:pt x="8" y="5"/>
                      <a:pt x="8" y="5"/>
                      <a:pt x="8" y="5"/>
                    </a:cubicBezTo>
                    <a:cubicBezTo>
                      <a:pt x="8" y="5"/>
                      <a:pt x="8" y="6"/>
                      <a:pt x="8" y="5"/>
                    </a:cubicBezTo>
                    <a:cubicBezTo>
                      <a:pt x="8" y="5"/>
                      <a:pt x="7" y="5"/>
                      <a:pt x="7" y="5"/>
                    </a:cubicBezTo>
                    <a:cubicBezTo>
                      <a:pt x="6" y="5"/>
                      <a:pt x="6" y="5"/>
                      <a:pt x="5" y="5"/>
                    </a:cubicBezTo>
                    <a:cubicBezTo>
                      <a:pt x="5" y="6"/>
                      <a:pt x="5" y="5"/>
                      <a:pt x="5" y="5"/>
                    </a:cubicBezTo>
                    <a:cubicBezTo>
                      <a:pt x="5" y="5"/>
                      <a:pt x="5" y="5"/>
                      <a:pt x="5" y="5"/>
                    </a:cubicBezTo>
                    <a:close/>
                    <a:moveTo>
                      <a:pt x="8" y="81"/>
                    </a:moveTo>
                    <a:cubicBezTo>
                      <a:pt x="8" y="86"/>
                      <a:pt x="8" y="86"/>
                      <a:pt x="8" y="86"/>
                    </a:cubicBezTo>
                    <a:cubicBezTo>
                      <a:pt x="8" y="86"/>
                      <a:pt x="7" y="86"/>
                      <a:pt x="7" y="86"/>
                    </a:cubicBezTo>
                    <a:cubicBezTo>
                      <a:pt x="6" y="86"/>
                      <a:pt x="6" y="86"/>
                      <a:pt x="5" y="86"/>
                    </a:cubicBezTo>
                    <a:cubicBezTo>
                      <a:pt x="5" y="81"/>
                      <a:pt x="5" y="81"/>
                      <a:pt x="5" y="81"/>
                    </a:cubicBezTo>
                    <a:cubicBezTo>
                      <a:pt x="5" y="81"/>
                      <a:pt x="5" y="81"/>
                      <a:pt x="5" y="81"/>
                    </a:cubicBezTo>
                    <a:cubicBezTo>
                      <a:pt x="5" y="81"/>
                      <a:pt x="5" y="81"/>
                      <a:pt x="5" y="81"/>
                    </a:cubicBezTo>
                    <a:cubicBezTo>
                      <a:pt x="5" y="81"/>
                      <a:pt x="5" y="81"/>
                      <a:pt x="5" y="81"/>
                    </a:cubicBezTo>
                    <a:cubicBezTo>
                      <a:pt x="5" y="81"/>
                      <a:pt x="5" y="81"/>
                      <a:pt x="5" y="81"/>
                    </a:cubicBezTo>
                    <a:cubicBezTo>
                      <a:pt x="6" y="81"/>
                      <a:pt x="6" y="81"/>
                      <a:pt x="7" y="81"/>
                    </a:cubicBezTo>
                    <a:cubicBezTo>
                      <a:pt x="7" y="81"/>
                      <a:pt x="8" y="81"/>
                      <a:pt x="8" y="81"/>
                    </a:cubicBezTo>
                    <a:cubicBezTo>
                      <a:pt x="8" y="81"/>
                      <a:pt x="8" y="81"/>
                      <a:pt x="8" y="81"/>
                    </a:cubicBezTo>
                    <a:cubicBezTo>
                      <a:pt x="8" y="81"/>
                      <a:pt x="8" y="81"/>
                      <a:pt x="8" y="81"/>
                    </a:cubicBezTo>
                    <a:cubicBezTo>
                      <a:pt x="8" y="81"/>
                      <a:pt x="8" y="81"/>
                      <a:pt x="8" y="81"/>
                    </a:cubicBezTo>
                    <a:close/>
                    <a:moveTo>
                      <a:pt x="5" y="5"/>
                    </a:moveTo>
                    <a:cubicBezTo>
                      <a:pt x="5" y="5"/>
                      <a:pt x="5" y="5"/>
                      <a:pt x="5" y="5"/>
                    </a:cubicBezTo>
                    <a:cubicBezTo>
                      <a:pt x="5" y="5"/>
                      <a:pt x="5" y="5"/>
                      <a:pt x="5" y="5"/>
                    </a:cubicBezTo>
                    <a:cubicBezTo>
                      <a:pt x="5" y="5"/>
                      <a:pt x="5" y="5"/>
                      <a:pt x="5" y="5"/>
                    </a:cubicBezTo>
                    <a:cubicBezTo>
                      <a:pt x="5" y="81"/>
                      <a:pt x="5" y="81"/>
                      <a:pt x="5" y="81"/>
                    </a:cubicBezTo>
                    <a:cubicBezTo>
                      <a:pt x="5" y="81"/>
                      <a:pt x="5" y="81"/>
                      <a:pt x="5" y="81"/>
                    </a:cubicBezTo>
                    <a:cubicBezTo>
                      <a:pt x="5" y="81"/>
                      <a:pt x="5" y="81"/>
                      <a:pt x="5" y="81"/>
                    </a:cubicBezTo>
                    <a:cubicBezTo>
                      <a:pt x="5" y="81"/>
                      <a:pt x="5" y="81"/>
                      <a:pt x="5" y="81"/>
                    </a:cubicBezTo>
                    <a:cubicBezTo>
                      <a:pt x="5" y="81"/>
                      <a:pt x="5" y="81"/>
                      <a:pt x="5" y="81"/>
                    </a:cubicBezTo>
                    <a:cubicBezTo>
                      <a:pt x="5" y="86"/>
                      <a:pt x="5" y="86"/>
                      <a:pt x="5" y="86"/>
                    </a:cubicBezTo>
                    <a:cubicBezTo>
                      <a:pt x="4" y="85"/>
                      <a:pt x="3" y="85"/>
                      <a:pt x="3" y="85"/>
                    </a:cubicBezTo>
                    <a:cubicBezTo>
                      <a:pt x="1" y="84"/>
                      <a:pt x="0" y="82"/>
                      <a:pt x="0" y="81"/>
                    </a:cubicBezTo>
                    <a:cubicBezTo>
                      <a:pt x="0" y="5"/>
                      <a:pt x="0" y="5"/>
                      <a:pt x="0" y="5"/>
                    </a:cubicBezTo>
                    <a:cubicBezTo>
                      <a:pt x="0" y="4"/>
                      <a:pt x="1" y="2"/>
                      <a:pt x="3" y="2"/>
                    </a:cubicBezTo>
                    <a:cubicBezTo>
                      <a:pt x="3" y="1"/>
                      <a:pt x="4" y="1"/>
                      <a:pt x="5" y="0"/>
                    </a:cubicBezTo>
                    <a:cubicBezTo>
                      <a:pt x="5" y="5"/>
                      <a:pt x="5" y="5"/>
                      <a:pt x="5" y="5"/>
                    </a:cubicBezTo>
                    <a:cubicBezTo>
                      <a:pt x="5" y="5"/>
                      <a:pt x="5"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7" name="Freeform 236"/>
              <p:cNvSpPr>
                <a:spLocks noEditPoints="1"/>
              </p:cNvSpPr>
              <p:nvPr/>
            </p:nvSpPr>
            <p:spPr bwMode="auto">
              <a:xfrm>
                <a:off x="7378712" y="3643335"/>
                <a:ext cx="123825" cy="90488"/>
              </a:xfrm>
              <a:custGeom>
                <a:avLst/>
                <a:gdLst>
                  <a:gd name="T0" fmla="*/ 33 w 55"/>
                  <a:gd name="T1" fmla="*/ 11 h 40"/>
                  <a:gd name="T2" fmla="*/ 39 w 55"/>
                  <a:gd name="T3" fmla="*/ 6 h 40"/>
                  <a:gd name="T4" fmla="*/ 41 w 55"/>
                  <a:gd name="T5" fmla="*/ 5 h 40"/>
                  <a:gd name="T6" fmla="*/ 33 w 55"/>
                  <a:gd name="T7" fmla="*/ 6 h 40"/>
                  <a:gd name="T8" fmla="*/ 26 w 55"/>
                  <a:gd name="T9" fmla="*/ 10 h 40"/>
                  <a:gd name="T10" fmla="*/ 26 w 55"/>
                  <a:gd name="T11" fmla="*/ 10 h 40"/>
                  <a:gd name="T12" fmla="*/ 26 w 55"/>
                  <a:gd name="T13" fmla="*/ 4 h 40"/>
                  <a:gd name="T14" fmla="*/ 31 w 55"/>
                  <a:gd name="T15" fmla="*/ 2 h 40"/>
                  <a:gd name="T16" fmla="*/ 42 w 55"/>
                  <a:gd name="T17" fmla="*/ 0 h 40"/>
                  <a:gd name="T18" fmla="*/ 52 w 55"/>
                  <a:gd name="T19" fmla="*/ 0 h 40"/>
                  <a:gd name="T20" fmla="*/ 52 w 55"/>
                  <a:gd name="T21" fmla="*/ 0 h 40"/>
                  <a:gd name="T22" fmla="*/ 54 w 55"/>
                  <a:gd name="T23" fmla="*/ 3 h 40"/>
                  <a:gd name="T24" fmla="*/ 52 w 55"/>
                  <a:gd name="T25" fmla="*/ 5 h 40"/>
                  <a:gd name="T26" fmla="*/ 52 w 55"/>
                  <a:gd name="T27" fmla="*/ 5 h 40"/>
                  <a:gd name="T28" fmla="*/ 52 w 55"/>
                  <a:gd name="T29" fmla="*/ 5 h 40"/>
                  <a:gd name="T30" fmla="*/ 52 w 55"/>
                  <a:gd name="T31" fmla="*/ 5 h 40"/>
                  <a:gd name="T32" fmla="*/ 48 w 55"/>
                  <a:gd name="T33" fmla="*/ 6 h 40"/>
                  <a:gd name="T34" fmla="*/ 47 w 55"/>
                  <a:gd name="T35" fmla="*/ 7 h 40"/>
                  <a:gd name="T36" fmla="*/ 41 w 55"/>
                  <a:gd name="T37" fmla="*/ 10 h 40"/>
                  <a:gd name="T38" fmla="*/ 37 w 55"/>
                  <a:gd name="T39" fmla="*/ 14 h 40"/>
                  <a:gd name="T40" fmla="*/ 31 w 55"/>
                  <a:gd name="T41" fmla="*/ 21 h 40"/>
                  <a:gd name="T42" fmla="*/ 26 w 55"/>
                  <a:gd name="T43" fmla="*/ 27 h 40"/>
                  <a:gd name="T44" fmla="*/ 26 w 55"/>
                  <a:gd name="T45" fmla="*/ 19 h 40"/>
                  <a:gd name="T46" fmla="*/ 27 w 55"/>
                  <a:gd name="T47" fmla="*/ 18 h 40"/>
                  <a:gd name="T48" fmla="*/ 33 w 55"/>
                  <a:gd name="T49" fmla="*/ 11 h 40"/>
                  <a:gd name="T50" fmla="*/ 26 w 55"/>
                  <a:gd name="T51" fmla="*/ 10 h 40"/>
                  <a:gd name="T52" fmla="*/ 20 w 55"/>
                  <a:gd name="T53" fmla="*/ 17 h 40"/>
                  <a:gd name="T54" fmla="*/ 16 w 55"/>
                  <a:gd name="T55" fmla="*/ 24 h 40"/>
                  <a:gd name="T56" fmla="*/ 15 w 55"/>
                  <a:gd name="T57" fmla="*/ 26 h 40"/>
                  <a:gd name="T58" fmla="*/ 14 w 55"/>
                  <a:gd name="T59" fmla="*/ 27 h 40"/>
                  <a:gd name="T60" fmla="*/ 14 w 55"/>
                  <a:gd name="T61" fmla="*/ 27 h 40"/>
                  <a:gd name="T62" fmla="*/ 11 w 55"/>
                  <a:gd name="T63" fmla="*/ 32 h 40"/>
                  <a:gd name="T64" fmla="*/ 18 w 55"/>
                  <a:gd name="T65" fmla="*/ 28 h 40"/>
                  <a:gd name="T66" fmla="*/ 26 w 55"/>
                  <a:gd name="T67" fmla="*/ 19 h 40"/>
                  <a:gd name="T68" fmla="*/ 26 w 55"/>
                  <a:gd name="T69" fmla="*/ 27 h 40"/>
                  <a:gd name="T70" fmla="*/ 21 w 55"/>
                  <a:gd name="T71" fmla="*/ 32 h 40"/>
                  <a:gd name="T72" fmla="*/ 12 w 55"/>
                  <a:gd name="T73" fmla="*/ 37 h 40"/>
                  <a:gd name="T74" fmla="*/ 3 w 55"/>
                  <a:gd name="T75" fmla="*/ 40 h 40"/>
                  <a:gd name="T76" fmla="*/ 3 w 55"/>
                  <a:gd name="T77" fmla="*/ 40 h 40"/>
                  <a:gd name="T78" fmla="*/ 0 w 55"/>
                  <a:gd name="T79" fmla="*/ 38 h 40"/>
                  <a:gd name="T80" fmla="*/ 2 w 55"/>
                  <a:gd name="T81" fmla="*/ 35 h 40"/>
                  <a:gd name="T82" fmla="*/ 10 w 55"/>
                  <a:gd name="T83" fmla="*/ 25 h 40"/>
                  <a:gd name="T84" fmla="*/ 10 w 55"/>
                  <a:gd name="T85" fmla="*/ 25 h 40"/>
                  <a:gd name="T86" fmla="*/ 10 w 55"/>
                  <a:gd name="T87" fmla="*/ 24 h 40"/>
                  <a:gd name="T88" fmla="*/ 11 w 55"/>
                  <a:gd name="T89" fmla="*/ 22 h 40"/>
                  <a:gd name="T90" fmla="*/ 16 w 55"/>
                  <a:gd name="T91" fmla="*/ 14 h 40"/>
                  <a:gd name="T92" fmla="*/ 23 w 55"/>
                  <a:gd name="T93" fmla="*/ 6 h 40"/>
                  <a:gd name="T94" fmla="*/ 26 w 55"/>
                  <a:gd name="T95" fmla="*/ 4 h 40"/>
                  <a:gd name="T96" fmla="*/ 26 w 55"/>
                  <a:gd name="T97"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 h="40">
                    <a:moveTo>
                      <a:pt x="33" y="11"/>
                    </a:moveTo>
                    <a:cubicBezTo>
                      <a:pt x="35" y="9"/>
                      <a:pt x="37" y="7"/>
                      <a:pt x="39" y="6"/>
                    </a:cubicBezTo>
                    <a:cubicBezTo>
                      <a:pt x="39" y="5"/>
                      <a:pt x="40" y="5"/>
                      <a:pt x="41" y="5"/>
                    </a:cubicBezTo>
                    <a:cubicBezTo>
                      <a:pt x="38" y="5"/>
                      <a:pt x="35" y="5"/>
                      <a:pt x="33" y="6"/>
                    </a:cubicBezTo>
                    <a:cubicBezTo>
                      <a:pt x="30" y="7"/>
                      <a:pt x="28" y="9"/>
                      <a:pt x="26" y="10"/>
                    </a:cubicBezTo>
                    <a:cubicBezTo>
                      <a:pt x="26" y="10"/>
                      <a:pt x="26" y="10"/>
                      <a:pt x="26" y="10"/>
                    </a:cubicBezTo>
                    <a:cubicBezTo>
                      <a:pt x="26" y="4"/>
                      <a:pt x="26" y="4"/>
                      <a:pt x="26" y="4"/>
                    </a:cubicBezTo>
                    <a:cubicBezTo>
                      <a:pt x="28" y="3"/>
                      <a:pt x="29" y="3"/>
                      <a:pt x="31" y="2"/>
                    </a:cubicBezTo>
                    <a:cubicBezTo>
                      <a:pt x="35" y="0"/>
                      <a:pt x="38" y="0"/>
                      <a:pt x="42" y="0"/>
                    </a:cubicBezTo>
                    <a:cubicBezTo>
                      <a:pt x="45" y="0"/>
                      <a:pt x="49" y="0"/>
                      <a:pt x="52" y="0"/>
                    </a:cubicBezTo>
                    <a:cubicBezTo>
                      <a:pt x="52" y="0"/>
                      <a:pt x="52" y="0"/>
                      <a:pt x="52" y="0"/>
                    </a:cubicBezTo>
                    <a:cubicBezTo>
                      <a:pt x="54" y="0"/>
                      <a:pt x="55" y="1"/>
                      <a:pt x="54" y="3"/>
                    </a:cubicBezTo>
                    <a:cubicBezTo>
                      <a:pt x="54" y="4"/>
                      <a:pt x="53" y="5"/>
                      <a:pt x="52" y="5"/>
                    </a:cubicBezTo>
                    <a:cubicBezTo>
                      <a:pt x="52" y="5"/>
                      <a:pt x="52" y="5"/>
                      <a:pt x="52" y="5"/>
                    </a:cubicBezTo>
                    <a:cubicBezTo>
                      <a:pt x="52" y="5"/>
                      <a:pt x="52" y="5"/>
                      <a:pt x="52" y="5"/>
                    </a:cubicBezTo>
                    <a:cubicBezTo>
                      <a:pt x="52" y="5"/>
                      <a:pt x="52" y="5"/>
                      <a:pt x="52" y="5"/>
                    </a:cubicBezTo>
                    <a:cubicBezTo>
                      <a:pt x="51" y="5"/>
                      <a:pt x="50" y="6"/>
                      <a:pt x="48" y="6"/>
                    </a:cubicBezTo>
                    <a:cubicBezTo>
                      <a:pt x="48" y="6"/>
                      <a:pt x="48" y="7"/>
                      <a:pt x="47" y="7"/>
                    </a:cubicBezTo>
                    <a:cubicBezTo>
                      <a:pt x="45" y="8"/>
                      <a:pt x="43" y="9"/>
                      <a:pt x="41" y="10"/>
                    </a:cubicBezTo>
                    <a:cubicBezTo>
                      <a:pt x="40" y="11"/>
                      <a:pt x="38" y="12"/>
                      <a:pt x="37" y="14"/>
                    </a:cubicBezTo>
                    <a:cubicBezTo>
                      <a:pt x="35" y="16"/>
                      <a:pt x="33" y="18"/>
                      <a:pt x="31" y="21"/>
                    </a:cubicBezTo>
                    <a:cubicBezTo>
                      <a:pt x="29" y="23"/>
                      <a:pt x="28" y="25"/>
                      <a:pt x="26" y="27"/>
                    </a:cubicBezTo>
                    <a:cubicBezTo>
                      <a:pt x="26" y="19"/>
                      <a:pt x="26" y="19"/>
                      <a:pt x="26" y="19"/>
                    </a:cubicBezTo>
                    <a:cubicBezTo>
                      <a:pt x="27" y="18"/>
                      <a:pt x="27" y="18"/>
                      <a:pt x="27" y="18"/>
                    </a:cubicBezTo>
                    <a:cubicBezTo>
                      <a:pt x="29" y="15"/>
                      <a:pt x="31" y="13"/>
                      <a:pt x="33" y="11"/>
                    </a:cubicBezTo>
                    <a:close/>
                    <a:moveTo>
                      <a:pt x="26" y="10"/>
                    </a:moveTo>
                    <a:cubicBezTo>
                      <a:pt x="24" y="12"/>
                      <a:pt x="22" y="14"/>
                      <a:pt x="20" y="17"/>
                    </a:cubicBezTo>
                    <a:cubicBezTo>
                      <a:pt x="19" y="19"/>
                      <a:pt x="17" y="22"/>
                      <a:pt x="16" y="24"/>
                    </a:cubicBezTo>
                    <a:cubicBezTo>
                      <a:pt x="15" y="25"/>
                      <a:pt x="15" y="26"/>
                      <a:pt x="15" y="26"/>
                    </a:cubicBezTo>
                    <a:cubicBezTo>
                      <a:pt x="14" y="27"/>
                      <a:pt x="14" y="27"/>
                      <a:pt x="14" y="27"/>
                    </a:cubicBezTo>
                    <a:cubicBezTo>
                      <a:pt x="14" y="27"/>
                      <a:pt x="14" y="27"/>
                      <a:pt x="14" y="27"/>
                    </a:cubicBezTo>
                    <a:cubicBezTo>
                      <a:pt x="13" y="29"/>
                      <a:pt x="12" y="31"/>
                      <a:pt x="11" y="32"/>
                    </a:cubicBezTo>
                    <a:cubicBezTo>
                      <a:pt x="14" y="31"/>
                      <a:pt x="16" y="30"/>
                      <a:pt x="18" y="28"/>
                    </a:cubicBezTo>
                    <a:cubicBezTo>
                      <a:pt x="21" y="26"/>
                      <a:pt x="24" y="22"/>
                      <a:pt x="26" y="19"/>
                    </a:cubicBezTo>
                    <a:cubicBezTo>
                      <a:pt x="26" y="27"/>
                      <a:pt x="26" y="27"/>
                      <a:pt x="26" y="27"/>
                    </a:cubicBezTo>
                    <a:cubicBezTo>
                      <a:pt x="24" y="29"/>
                      <a:pt x="23" y="30"/>
                      <a:pt x="21" y="32"/>
                    </a:cubicBezTo>
                    <a:cubicBezTo>
                      <a:pt x="18" y="34"/>
                      <a:pt x="15" y="36"/>
                      <a:pt x="12" y="37"/>
                    </a:cubicBezTo>
                    <a:cubicBezTo>
                      <a:pt x="9" y="38"/>
                      <a:pt x="6" y="39"/>
                      <a:pt x="3" y="40"/>
                    </a:cubicBezTo>
                    <a:cubicBezTo>
                      <a:pt x="3" y="40"/>
                      <a:pt x="3" y="40"/>
                      <a:pt x="3" y="40"/>
                    </a:cubicBezTo>
                    <a:cubicBezTo>
                      <a:pt x="2" y="40"/>
                      <a:pt x="0" y="39"/>
                      <a:pt x="0" y="38"/>
                    </a:cubicBezTo>
                    <a:cubicBezTo>
                      <a:pt x="0" y="37"/>
                      <a:pt x="0" y="35"/>
                      <a:pt x="2" y="35"/>
                    </a:cubicBezTo>
                    <a:cubicBezTo>
                      <a:pt x="5" y="34"/>
                      <a:pt x="8" y="29"/>
                      <a:pt x="10" y="25"/>
                    </a:cubicBezTo>
                    <a:cubicBezTo>
                      <a:pt x="10" y="25"/>
                      <a:pt x="10" y="25"/>
                      <a:pt x="10" y="25"/>
                    </a:cubicBezTo>
                    <a:cubicBezTo>
                      <a:pt x="10" y="24"/>
                      <a:pt x="10" y="24"/>
                      <a:pt x="10" y="24"/>
                    </a:cubicBezTo>
                    <a:cubicBezTo>
                      <a:pt x="11" y="23"/>
                      <a:pt x="11" y="23"/>
                      <a:pt x="11" y="22"/>
                    </a:cubicBezTo>
                    <a:cubicBezTo>
                      <a:pt x="13" y="19"/>
                      <a:pt x="14" y="16"/>
                      <a:pt x="16" y="14"/>
                    </a:cubicBezTo>
                    <a:cubicBezTo>
                      <a:pt x="18" y="11"/>
                      <a:pt x="21" y="9"/>
                      <a:pt x="23" y="6"/>
                    </a:cubicBezTo>
                    <a:cubicBezTo>
                      <a:pt x="24" y="6"/>
                      <a:pt x="25" y="5"/>
                      <a:pt x="26" y="4"/>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8" name="Freeform 237"/>
              <p:cNvSpPr>
                <a:spLocks noEditPoints="1"/>
              </p:cNvSpPr>
              <p:nvPr/>
            </p:nvSpPr>
            <p:spPr bwMode="auto">
              <a:xfrm>
                <a:off x="7388236" y="3643335"/>
                <a:ext cx="157163" cy="106363"/>
              </a:xfrm>
              <a:custGeom>
                <a:avLst/>
                <a:gdLst>
                  <a:gd name="T0" fmla="*/ 35 w 70"/>
                  <a:gd name="T1" fmla="*/ 18 h 47"/>
                  <a:gd name="T2" fmla="*/ 43 w 70"/>
                  <a:gd name="T3" fmla="*/ 5 h 47"/>
                  <a:gd name="T4" fmla="*/ 68 w 70"/>
                  <a:gd name="T5" fmla="*/ 1 h 47"/>
                  <a:gd name="T6" fmla="*/ 66 w 70"/>
                  <a:gd name="T7" fmla="*/ 7 h 47"/>
                  <a:gd name="T8" fmla="*/ 62 w 70"/>
                  <a:gd name="T9" fmla="*/ 11 h 47"/>
                  <a:gd name="T10" fmla="*/ 39 w 70"/>
                  <a:gd name="T11" fmla="*/ 42 h 47"/>
                  <a:gd name="T12" fmla="*/ 36 w 70"/>
                  <a:gd name="T13" fmla="*/ 38 h 47"/>
                  <a:gd name="T14" fmla="*/ 58 w 70"/>
                  <a:gd name="T15" fmla="*/ 8 h 47"/>
                  <a:gd name="T16" fmla="*/ 46 w 70"/>
                  <a:gd name="T17" fmla="*/ 9 h 47"/>
                  <a:gd name="T18" fmla="*/ 30 w 70"/>
                  <a:gd name="T19" fmla="*/ 23 h 47"/>
                  <a:gd name="T20" fmla="*/ 34 w 70"/>
                  <a:gd name="T21" fmla="*/ 12 h 47"/>
                  <a:gd name="T22" fmla="*/ 34 w 70"/>
                  <a:gd name="T23" fmla="*/ 12 h 47"/>
                  <a:gd name="T24" fmla="*/ 30 w 70"/>
                  <a:gd name="T25" fmla="*/ 41 h 47"/>
                  <a:gd name="T26" fmla="*/ 30 w 70"/>
                  <a:gd name="T27" fmla="*/ 46 h 47"/>
                  <a:gd name="T28" fmla="*/ 30 w 70"/>
                  <a:gd name="T29" fmla="*/ 23 h 47"/>
                  <a:gd name="T30" fmla="*/ 26 w 70"/>
                  <a:gd name="T31" fmla="*/ 28 h 47"/>
                  <a:gd name="T32" fmla="*/ 26 w 70"/>
                  <a:gd name="T33" fmla="*/ 20 h 47"/>
                  <a:gd name="T34" fmla="*/ 30 w 70"/>
                  <a:gd name="T35" fmla="*/ 16 h 47"/>
                  <a:gd name="T36" fmla="*/ 30 w 70"/>
                  <a:gd name="T37" fmla="*/ 23 h 47"/>
                  <a:gd name="T38" fmla="*/ 30 w 70"/>
                  <a:gd name="T39" fmla="*/ 46 h 47"/>
                  <a:gd name="T40" fmla="*/ 26 w 70"/>
                  <a:gd name="T41" fmla="*/ 28 h 47"/>
                  <a:gd name="T42" fmla="*/ 26 w 70"/>
                  <a:gd name="T43" fmla="*/ 20 h 47"/>
                  <a:gd name="T44" fmla="*/ 26 w 70"/>
                  <a:gd name="T45" fmla="*/ 19 h 47"/>
                  <a:gd name="T46" fmla="*/ 26 w 70"/>
                  <a:gd name="T47" fmla="*/ 20 h 47"/>
                  <a:gd name="T48" fmla="*/ 26 w 70"/>
                  <a:gd name="T49" fmla="*/ 42 h 47"/>
                  <a:gd name="T50" fmla="*/ 26 w 70"/>
                  <a:gd name="T51" fmla="*/ 42 h 47"/>
                  <a:gd name="T52" fmla="*/ 26 w 70"/>
                  <a:gd name="T53" fmla="*/ 21 h 47"/>
                  <a:gd name="T54" fmla="*/ 26 w 70"/>
                  <a:gd name="T55" fmla="*/ 19 h 47"/>
                  <a:gd name="T56" fmla="*/ 26 w 70"/>
                  <a:gd name="T57" fmla="*/ 21 h 47"/>
                  <a:gd name="T58" fmla="*/ 26 w 70"/>
                  <a:gd name="T59" fmla="*/ 42 h 47"/>
                  <a:gd name="T60" fmla="*/ 26 w 70"/>
                  <a:gd name="T61" fmla="*/ 47 h 47"/>
                  <a:gd name="T62" fmla="*/ 20 w 70"/>
                  <a:gd name="T63" fmla="*/ 34 h 47"/>
                  <a:gd name="T64" fmla="*/ 26 w 70"/>
                  <a:gd name="T65" fmla="*/ 21 h 47"/>
                  <a:gd name="T66" fmla="*/ 26 w 70"/>
                  <a:gd name="T67" fmla="*/ 19 h 47"/>
                  <a:gd name="T68" fmla="*/ 26 w 70"/>
                  <a:gd name="T69" fmla="*/ 21 h 47"/>
                  <a:gd name="T70" fmla="*/ 26 w 70"/>
                  <a:gd name="T71" fmla="*/ 42 h 47"/>
                  <a:gd name="T72" fmla="*/ 20 w 70"/>
                  <a:gd name="T73" fmla="*/ 43 h 47"/>
                  <a:gd name="T74" fmla="*/ 12 w 70"/>
                  <a:gd name="T75" fmla="*/ 39 h 47"/>
                  <a:gd name="T76" fmla="*/ 12 w 70"/>
                  <a:gd name="T77" fmla="*/ 34 h 47"/>
                  <a:gd name="T78" fmla="*/ 20 w 70"/>
                  <a:gd name="T79" fmla="*/ 26 h 47"/>
                  <a:gd name="T80" fmla="*/ 20 w 70"/>
                  <a:gd name="T81" fmla="*/ 34 h 47"/>
                  <a:gd name="T82" fmla="*/ 20 w 70"/>
                  <a:gd name="T83" fmla="*/ 43 h 47"/>
                  <a:gd name="T84" fmla="*/ 12 w 70"/>
                  <a:gd name="T85" fmla="*/ 46 h 47"/>
                  <a:gd name="T86" fmla="*/ 9 w 70"/>
                  <a:gd name="T87" fmla="*/ 41 h 47"/>
                  <a:gd name="T88" fmla="*/ 12 w 70"/>
                  <a:gd name="T89" fmla="*/ 46 h 47"/>
                  <a:gd name="T90" fmla="*/ 12 w 70"/>
                  <a:gd name="T91" fmla="*/ 32 h 47"/>
                  <a:gd name="T92" fmla="*/ 12 w 70"/>
                  <a:gd name="T93" fmla="*/ 34 h 47"/>
                  <a:gd name="T94" fmla="*/ 8 w 70"/>
                  <a:gd name="T95" fmla="*/ 36 h 47"/>
                  <a:gd name="T96" fmla="*/ 5 w 70"/>
                  <a:gd name="T97" fmla="*/ 37 h 47"/>
                  <a:gd name="T98" fmla="*/ 5 w 70"/>
                  <a:gd name="T99" fmla="*/ 39 h 47"/>
                  <a:gd name="T100" fmla="*/ 1 w 70"/>
                  <a:gd name="T101" fmla="*/ 42 h 47"/>
                  <a:gd name="T102" fmla="*/ 2 w 70"/>
                  <a:gd name="T103" fmla="*/ 38 h 47"/>
                  <a:gd name="T104" fmla="*/ 1 w 70"/>
                  <a:gd name="T105" fmla="*/ 38 h 47"/>
                  <a:gd name="T106" fmla="*/ 1 w 70"/>
                  <a:gd name="T10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47">
                    <a:moveTo>
                      <a:pt x="46" y="9"/>
                    </a:moveTo>
                    <a:cubicBezTo>
                      <a:pt x="42" y="11"/>
                      <a:pt x="40" y="13"/>
                      <a:pt x="37" y="15"/>
                    </a:cubicBezTo>
                    <a:cubicBezTo>
                      <a:pt x="36" y="16"/>
                      <a:pt x="36" y="17"/>
                      <a:pt x="35" y="18"/>
                    </a:cubicBezTo>
                    <a:cubicBezTo>
                      <a:pt x="35" y="11"/>
                      <a:pt x="35" y="11"/>
                      <a:pt x="35" y="11"/>
                    </a:cubicBezTo>
                    <a:cubicBezTo>
                      <a:pt x="37" y="9"/>
                      <a:pt x="40" y="7"/>
                      <a:pt x="43" y="5"/>
                    </a:cubicBezTo>
                    <a:cubicBezTo>
                      <a:pt x="43" y="5"/>
                      <a:pt x="43" y="5"/>
                      <a:pt x="43" y="5"/>
                    </a:cubicBezTo>
                    <a:cubicBezTo>
                      <a:pt x="47" y="3"/>
                      <a:pt x="51" y="2"/>
                      <a:pt x="55" y="1"/>
                    </a:cubicBezTo>
                    <a:cubicBezTo>
                      <a:pt x="59" y="1"/>
                      <a:pt x="63" y="0"/>
                      <a:pt x="68" y="1"/>
                    </a:cubicBezTo>
                    <a:cubicBezTo>
                      <a:pt x="68" y="1"/>
                      <a:pt x="68" y="1"/>
                      <a:pt x="68" y="1"/>
                    </a:cubicBezTo>
                    <a:cubicBezTo>
                      <a:pt x="69" y="1"/>
                      <a:pt x="70" y="2"/>
                      <a:pt x="70" y="3"/>
                    </a:cubicBezTo>
                    <a:cubicBezTo>
                      <a:pt x="70" y="5"/>
                      <a:pt x="69" y="6"/>
                      <a:pt x="67" y="6"/>
                    </a:cubicBezTo>
                    <a:cubicBezTo>
                      <a:pt x="67" y="6"/>
                      <a:pt x="67" y="7"/>
                      <a:pt x="66" y="7"/>
                    </a:cubicBezTo>
                    <a:cubicBezTo>
                      <a:pt x="66" y="7"/>
                      <a:pt x="66" y="7"/>
                      <a:pt x="65" y="8"/>
                    </a:cubicBezTo>
                    <a:cubicBezTo>
                      <a:pt x="65" y="8"/>
                      <a:pt x="65" y="8"/>
                      <a:pt x="65" y="8"/>
                    </a:cubicBezTo>
                    <a:cubicBezTo>
                      <a:pt x="64" y="9"/>
                      <a:pt x="63" y="10"/>
                      <a:pt x="62" y="11"/>
                    </a:cubicBezTo>
                    <a:cubicBezTo>
                      <a:pt x="61" y="12"/>
                      <a:pt x="60" y="14"/>
                      <a:pt x="59" y="15"/>
                    </a:cubicBezTo>
                    <a:cubicBezTo>
                      <a:pt x="58" y="17"/>
                      <a:pt x="57" y="19"/>
                      <a:pt x="56" y="21"/>
                    </a:cubicBezTo>
                    <a:cubicBezTo>
                      <a:pt x="52" y="29"/>
                      <a:pt x="47" y="37"/>
                      <a:pt x="39" y="42"/>
                    </a:cubicBezTo>
                    <a:cubicBezTo>
                      <a:pt x="38" y="43"/>
                      <a:pt x="36" y="43"/>
                      <a:pt x="35" y="44"/>
                    </a:cubicBezTo>
                    <a:cubicBezTo>
                      <a:pt x="35" y="39"/>
                      <a:pt x="35" y="39"/>
                      <a:pt x="35" y="39"/>
                    </a:cubicBezTo>
                    <a:cubicBezTo>
                      <a:pt x="35" y="38"/>
                      <a:pt x="36" y="38"/>
                      <a:pt x="36" y="38"/>
                    </a:cubicBezTo>
                    <a:cubicBezTo>
                      <a:pt x="44" y="33"/>
                      <a:pt x="48" y="26"/>
                      <a:pt x="52" y="19"/>
                    </a:cubicBezTo>
                    <a:cubicBezTo>
                      <a:pt x="53" y="17"/>
                      <a:pt x="54" y="15"/>
                      <a:pt x="55" y="13"/>
                    </a:cubicBezTo>
                    <a:cubicBezTo>
                      <a:pt x="56" y="11"/>
                      <a:pt x="57" y="10"/>
                      <a:pt x="58" y="8"/>
                    </a:cubicBezTo>
                    <a:cubicBezTo>
                      <a:pt x="59" y="7"/>
                      <a:pt x="60" y="6"/>
                      <a:pt x="61" y="5"/>
                    </a:cubicBezTo>
                    <a:cubicBezTo>
                      <a:pt x="59" y="6"/>
                      <a:pt x="57" y="6"/>
                      <a:pt x="55" y="6"/>
                    </a:cubicBezTo>
                    <a:cubicBezTo>
                      <a:pt x="52" y="7"/>
                      <a:pt x="49" y="8"/>
                      <a:pt x="46" y="9"/>
                    </a:cubicBezTo>
                    <a:cubicBezTo>
                      <a:pt x="46" y="9"/>
                      <a:pt x="46" y="9"/>
                      <a:pt x="46" y="9"/>
                    </a:cubicBezTo>
                    <a:close/>
                    <a:moveTo>
                      <a:pt x="35" y="18"/>
                    </a:moveTo>
                    <a:cubicBezTo>
                      <a:pt x="33" y="19"/>
                      <a:pt x="32" y="21"/>
                      <a:pt x="30" y="23"/>
                    </a:cubicBezTo>
                    <a:cubicBezTo>
                      <a:pt x="30" y="23"/>
                      <a:pt x="30" y="23"/>
                      <a:pt x="30" y="23"/>
                    </a:cubicBezTo>
                    <a:cubicBezTo>
                      <a:pt x="30" y="16"/>
                      <a:pt x="30" y="16"/>
                      <a:pt x="30" y="16"/>
                    </a:cubicBezTo>
                    <a:cubicBezTo>
                      <a:pt x="34" y="12"/>
                      <a:pt x="34" y="12"/>
                      <a:pt x="34" y="12"/>
                    </a:cubicBezTo>
                    <a:cubicBezTo>
                      <a:pt x="33" y="13"/>
                      <a:pt x="31" y="14"/>
                      <a:pt x="30" y="16"/>
                    </a:cubicBezTo>
                    <a:cubicBezTo>
                      <a:pt x="30" y="15"/>
                      <a:pt x="30" y="15"/>
                      <a:pt x="30" y="15"/>
                    </a:cubicBezTo>
                    <a:cubicBezTo>
                      <a:pt x="34" y="12"/>
                      <a:pt x="34" y="12"/>
                      <a:pt x="34" y="12"/>
                    </a:cubicBezTo>
                    <a:cubicBezTo>
                      <a:pt x="34" y="12"/>
                      <a:pt x="35" y="11"/>
                      <a:pt x="35" y="11"/>
                    </a:cubicBezTo>
                    <a:cubicBezTo>
                      <a:pt x="35" y="18"/>
                      <a:pt x="35" y="18"/>
                      <a:pt x="35" y="18"/>
                    </a:cubicBezTo>
                    <a:close/>
                    <a:moveTo>
                      <a:pt x="30" y="41"/>
                    </a:moveTo>
                    <a:cubicBezTo>
                      <a:pt x="32" y="40"/>
                      <a:pt x="33" y="40"/>
                      <a:pt x="35" y="39"/>
                    </a:cubicBezTo>
                    <a:cubicBezTo>
                      <a:pt x="35" y="44"/>
                      <a:pt x="35" y="44"/>
                      <a:pt x="35" y="44"/>
                    </a:cubicBezTo>
                    <a:cubicBezTo>
                      <a:pt x="33" y="45"/>
                      <a:pt x="32" y="45"/>
                      <a:pt x="30" y="46"/>
                    </a:cubicBezTo>
                    <a:lnTo>
                      <a:pt x="30" y="41"/>
                    </a:lnTo>
                    <a:close/>
                    <a:moveTo>
                      <a:pt x="30" y="23"/>
                    </a:moveTo>
                    <a:cubicBezTo>
                      <a:pt x="30" y="23"/>
                      <a:pt x="30" y="23"/>
                      <a:pt x="30" y="23"/>
                    </a:cubicBezTo>
                    <a:cubicBezTo>
                      <a:pt x="30" y="24"/>
                      <a:pt x="30" y="24"/>
                      <a:pt x="30" y="24"/>
                    </a:cubicBezTo>
                    <a:cubicBezTo>
                      <a:pt x="30" y="24"/>
                      <a:pt x="30" y="24"/>
                      <a:pt x="30" y="24"/>
                    </a:cubicBezTo>
                    <a:cubicBezTo>
                      <a:pt x="29" y="25"/>
                      <a:pt x="28" y="27"/>
                      <a:pt x="26" y="28"/>
                    </a:cubicBezTo>
                    <a:cubicBezTo>
                      <a:pt x="26" y="20"/>
                      <a:pt x="26" y="20"/>
                      <a:pt x="26" y="20"/>
                    </a:cubicBezTo>
                    <a:cubicBezTo>
                      <a:pt x="26" y="20"/>
                      <a:pt x="26" y="20"/>
                      <a:pt x="26" y="20"/>
                    </a:cubicBezTo>
                    <a:cubicBezTo>
                      <a:pt x="26" y="20"/>
                      <a:pt x="26" y="20"/>
                      <a:pt x="26" y="20"/>
                    </a:cubicBezTo>
                    <a:cubicBezTo>
                      <a:pt x="26" y="19"/>
                      <a:pt x="26" y="19"/>
                      <a:pt x="26" y="19"/>
                    </a:cubicBezTo>
                    <a:cubicBezTo>
                      <a:pt x="30" y="15"/>
                      <a:pt x="30" y="15"/>
                      <a:pt x="30" y="15"/>
                    </a:cubicBezTo>
                    <a:cubicBezTo>
                      <a:pt x="30" y="16"/>
                      <a:pt x="30" y="16"/>
                      <a:pt x="30" y="16"/>
                    </a:cubicBezTo>
                    <a:cubicBezTo>
                      <a:pt x="29" y="17"/>
                      <a:pt x="28" y="19"/>
                      <a:pt x="26" y="20"/>
                    </a:cubicBezTo>
                    <a:cubicBezTo>
                      <a:pt x="30" y="16"/>
                      <a:pt x="30" y="16"/>
                      <a:pt x="30" y="16"/>
                    </a:cubicBezTo>
                    <a:cubicBezTo>
                      <a:pt x="30" y="23"/>
                      <a:pt x="30" y="23"/>
                      <a:pt x="30" y="23"/>
                    </a:cubicBezTo>
                    <a:close/>
                    <a:moveTo>
                      <a:pt x="26" y="42"/>
                    </a:moveTo>
                    <a:cubicBezTo>
                      <a:pt x="28" y="42"/>
                      <a:pt x="29" y="41"/>
                      <a:pt x="30" y="41"/>
                    </a:cubicBezTo>
                    <a:cubicBezTo>
                      <a:pt x="30" y="46"/>
                      <a:pt x="30" y="46"/>
                      <a:pt x="30" y="46"/>
                    </a:cubicBezTo>
                    <a:cubicBezTo>
                      <a:pt x="29" y="46"/>
                      <a:pt x="28" y="46"/>
                      <a:pt x="26" y="47"/>
                    </a:cubicBezTo>
                    <a:lnTo>
                      <a:pt x="26" y="42"/>
                    </a:lnTo>
                    <a:close/>
                    <a:moveTo>
                      <a:pt x="26" y="28"/>
                    </a:moveTo>
                    <a:cubicBezTo>
                      <a:pt x="26" y="28"/>
                      <a:pt x="26" y="28"/>
                      <a:pt x="26" y="28"/>
                    </a:cubicBezTo>
                    <a:cubicBezTo>
                      <a:pt x="26" y="21"/>
                      <a:pt x="26" y="21"/>
                      <a:pt x="26" y="21"/>
                    </a:cubicBezTo>
                    <a:cubicBezTo>
                      <a:pt x="26" y="20"/>
                      <a:pt x="26" y="20"/>
                      <a:pt x="26" y="20"/>
                    </a:cubicBezTo>
                    <a:cubicBezTo>
                      <a:pt x="26" y="21"/>
                      <a:pt x="26" y="21"/>
                      <a:pt x="26" y="21"/>
                    </a:cubicBezTo>
                    <a:cubicBezTo>
                      <a:pt x="26" y="19"/>
                      <a:pt x="26" y="19"/>
                      <a:pt x="26" y="19"/>
                    </a:cubicBezTo>
                    <a:cubicBezTo>
                      <a:pt x="26" y="19"/>
                      <a:pt x="26" y="19"/>
                      <a:pt x="26" y="19"/>
                    </a:cubicBezTo>
                    <a:cubicBezTo>
                      <a:pt x="26" y="20"/>
                      <a:pt x="26" y="20"/>
                      <a:pt x="26" y="20"/>
                    </a:cubicBezTo>
                    <a:cubicBezTo>
                      <a:pt x="26" y="20"/>
                      <a:pt x="26" y="20"/>
                      <a:pt x="26" y="20"/>
                    </a:cubicBezTo>
                    <a:cubicBezTo>
                      <a:pt x="26" y="20"/>
                      <a:pt x="26" y="20"/>
                      <a:pt x="26" y="20"/>
                    </a:cubicBezTo>
                    <a:cubicBezTo>
                      <a:pt x="26" y="28"/>
                      <a:pt x="26" y="28"/>
                      <a:pt x="26" y="28"/>
                    </a:cubicBezTo>
                    <a:close/>
                    <a:moveTo>
                      <a:pt x="26" y="42"/>
                    </a:moveTo>
                    <a:cubicBezTo>
                      <a:pt x="26" y="42"/>
                      <a:pt x="26" y="42"/>
                      <a:pt x="26" y="42"/>
                    </a:cubicBezTo>
                    <a:cubicBezTo>
                      <a:pt x="26" y="47"/>
                      <a:pt x="26" y="47"/>
                      <a:pt x="26" y="47"/>
                    </a:cubicBezTo>
                    <a:cubicBezTo>
                      <a:pt x="26" y="47"/>
                      <a:pt x="26" y="47"/>
                      <a:pt x="26" y="47"/>
                    </a:cubicBezTo>
                    <a:lnTo>
                      <a:pt x="26" y="42"/>
                    </a:lnTo>
                    <a:close/>
                    <a:moveTo>
                      <a:pt x="26" y="28"/>
                    </a:moveTo>
                    <a:cubicBezTo>
                      <a:pt x="26" y="28"/>
                      <a:pt x="26" y="28"/>
                      <a:pt x="26" y="28"/>
                    </a:cubicBezTo>
                    <a:cubicBezTo>
                      <a:pt x="26" y="21"/>
                      <a:pt x="26" y="21"/>
                      <a:pt x="26" y="21"/>
                    </a:cubicBezTo>
                    <a:cubicBezTo>
                      <a:pt x="26" y="21"/>
                      <a:pt x="26" y="21"/>
                      <a:pt x="26" y="21"/>
                    </a:cubicBezTo>
                    <a:cubicBezTo>
                      <a:pt x="26" y="21"/>
                      <a:pt x="26" y="21"/>
                      <a:pt x="26" y="21"/>
                    </a:cubicBezTo>
                    <a:cubicBezTo>
                      <a:pt x="26" y="19"/>
                      <a:pt x="26" y="19"/>
                      <a:pt x="26" y="19"/>
                    </a:cubicBezTo>
                    <a:cubicBezTo>
                      <a:pt x="26" y="19"/>
                      <a:pt x="26" y="19"/>
                      <a:pt x="26" y="19"/>
                    </a:cubicBezTo>
                    <a:cubicBezTo>
                      <a:pt x="26" y="21"/>
                      <a:pt x="26" y="21"/>
                      <a:pt x="26" y="21"/>
                    </a:cubicBezTo>
                    <a:cubicBezTo>
                      <a:pt x="26" y="21"/>
                      <a:pt x="26" y="21"/>
                      <a:pt x="26" y="21"/>
                    </a:cubicBezTo>
                    <a:cubicBezTo>
                      <a:pt x="26" y="21"/>
                      <a:pt x="26" y="21"/>
                      <a:pt x="26" y="21"/>
                    </a:cubicBezTo>
                    <a:cubicBezTo>
                      <a:pt x="26" y="28"/>
                      <a:pt x="26" y="28"/>
                      <a:pt x="26" y="28"/>
                    </a:cubicBezTo>
                    <a:close/>
                    <a:moveTo>
                      <a:pt x="26" y="42"/>
                    </a:moveTo>
                    <a:cubicBezTo>
                      <a:pt x="26" y="42"/>
                      <a:pt x="26" y="42"/>
                      <a:pt x="26" y="42"/>
                    </a:cubicBezTo>
                    <a:cubicBezTo>
                      <a:pt x="26" y="47"/>
                      <a:pt x="26" y="47"/>
                      <a:pt x="26" y="47"/>
                    </a:cubicBezTo>
                    <a:cubicBezTo>
                      <a:pt x="26" y="47"/>
                      <a:pt x="26" y="47"/>
                      <a:pt x="26" y="47"/>
                    </a:cubicBezTo>
                    <a:lnTo>
                      <a:pt x="26" y="42"/>
                    </a:lnTo>
                    <a:close/>
                    <a:moveTo>
                      <a:pt x="26" y="28"/>
                    </a:moveTo>
                    <a:cubicBezTo>
                      <a:pt x="24" y="30"/>
                      <a:pt x="23" y="32"/>
                      <a:pt x="20" y="34"/>
                    </a:cubicBezTo>
                    <a:cubicBezTo>
                      <a:pt x="20" y="27"/>
                      <a:pt x="20" y="27"/>
                      <a:pt x="20" y="27"/>
                    </a:cubicBezTo>
                    <a:cubicBezTo>
                      <a:pt x="23" y="25"/>
                      <a:pt x="24" y="23"/>
                      <a:pt x="26" y="21"/>
                    </a:cubicBezTo>
                    <a:cubicBezTo>
                      <a:pt x="26" y="21"/>
                      <a:pt x="26" y="21"/>
                      <a:pt x="26" y="21"/>
                    </a:cubicBezTo>
                    <a:cubicBezTo>
                      <a:pt x="20" y="26"/>
                      <a:pt x="20" y="26"/>
                      <a:pt x="20" y="26"/>
                    </a:cubicBezTo>
                    <a:cubicBezTo>
                      <a:pt x="20" y="24"/>
                      <a:pt x="20" y="24"/>
                      <a:pt x="20" y="24"/>
                    </a:cubicBezTo>
                    <a:cubicBezTo>
                      <a:pt x="26" y="19"/>
                      <a:pt x="26" y="19"/>
                      <a:pt x="26" y="19"/>
                    </a:cubicBezTo>
                    <a:cubicBezTo>
                      <a:pt x="26" y="21"/>
                      <a:pt x="26" y="21"/>
                      <a:pt x="26" y="21"/>
                    </a:cubicBezTo>
                    <a:cubicBezTo>
                      <a:pt x="26" y="21"/>
                      <a:pt x="26" y="21"/>
                      <a:pt x="26" y="21"/>
                    </a:cubicBezTo>
                    <a:cubicBezTo>
                      <a:pt x="26" y="21"/>
                      <a:pt x="26" y="21"/>
                      <a:pt x="26" y="21"/>
                    </a:cubicBezTo>
                    <a:cubicBezTo>
                      <a:pt x="26" y="28"/>
                      <a:pt x="26" y="28"/>
                      <a:pt x="26" y="28"/>
                    </a:cubicBezTo>
                    <a:close/>
                    <a:moveTo>
                      <a:pt x="20" y="43"/>
                    </a:moveTo>
                    <a:cubicBezTo>
                      <a:pt x="22" y="42"/>
                      <a:pt x="24" y="42"/>
                      <a:pt x="26" y="42"/>
                    </a:cubicBezTo>
                    <a:cubicBezTo>
                      <a:pt x="26" y="47"/>
                      <a:pt x="26" y="47"/>
                      <a:pt x="26" y="47"/>
                    </a:cubicBezTo>
                    <a:cubicBezTo>
                      <a:pt x="24" y="47"/>
                      <a:pt x="22" y="47"/>
                      <a:pt x="20" y="47"/>
                    </a:cubicBezTo>
                    <a:lnTo>
                      <a:pt x="20" y="43"/>
                    </a:lnTo>
                    <a:close/>
                    <a:moveTo>
                      <a:pt x="20" y="34"/>
                    </a:moveTo>
                    <a:cubicBezTo>
                      <a:pt x="19" y="35"/>
                      <a:pt x="18" y="36"/>
                      <a:pt x="17" y="36"/>
                    </a:cubicBezTo>
                    <a:cubicBezTo>
                      <a:pt x="16" y="37"/>
                      <a:pt x="14" y="38"/>
                      <a:pt x="12" y="39"/>
                    </a:cubicBezTo>
                    <a:cubicBezTo>
                      <a:pt x="12" y="34"/>
                      <a:pt x="12" y="34"/>
                      <a:pt x="12" y="34"/>
                    </a:cubicBezTo>
                    <a:cubicBezTo>
                      <a:pt x="13" y="33"/>
                      <a:pt x="14" y="33"/>
                      <a:pt x="15" y="32"/>
                    </a:cubicBezTo>
                    <a:cubicBezTo>
                      <a:pt x="12" y="34"/>
                      <a:pt x="12" y="34"/>
                      <a:pt x="12" y="34"/>
                    </a:cubicBezTo>
                    <a:cubicBezTo>
                      <a:pt x="12" y="32"/>
                      <a:pt x="12" y="32"/>
                      <a:pt x="12" y="32"/>
                    </a:cubicBezTo>
                    <a:cubicBezTo>
                      <a:pt x="20" y="24"/>
                      <a:pt x="20" y="24"/>
                      <a:pt x="20" y="24"/>
                    </a:cubicBezTo>
                    <a:cubicBezTo>
                      <a:pt x="20" y="26"/>
                      <a:pt x="20" y="26"/>
                      <a:pt x="20" y="26"/>
                    </a:cubicBezTo>
                    <a:cubicBezTo>
                      <a:pt x="15" y="32"/>
                      <a:pt x="15" y="32"/>
                      <a:pt x="15" y="32"/>
                    </a:cubicBezTo>
                    <a:cubicBezTo>
                      <a:pt x="17" y="31"/>
                      <a:pt x="19" y="29"/>
                      <a:pt x="20" y="27"/>
                    </a:cubicBezTo>
                    <a:cubicBezTo>
                      <a:pt x="20" y="34"/>
                      <a:pt x="20" y="34"/>
                      <a:pt x="20" y="34"/>
                    </a:cubicBezTo>
                    <a:close/>
                    <a:moveTo>
                      <a:pt x="12" y="42"/>
                    </a:moveTo>
                    <a:cubicBezTo>
                      <a:pt x="15" y="42"/>
                      <a:pt x="17" y="43"/>
                      <a:pt x="20" y="43"/>
                    </a:cubicBezTo>
                    <a:cubicBezTo>
                      <a:pt x="20" y="43"/>
                      <a:pt x="20" y="43"/>
                      <a:pt x="20" y="43"/>
                    </a:cubicBezTo>
                    <a:cubicBezTo>
                      <a:pt x="20" y="47"/>
                      <a:pt x="20" y="47"/>
                      <a:pt x="20" y="47"/>
                    </a:cubicBezTo>
                    <a:cubicBezTo>
                      <a:pt x="20" y="47"/>
                      <a:pt x="20" y="47"/>
                      <a:pt x="20" y="47"/>
                    </a:cubicBezTo>
                    <a:cubicBezTo>
                      <a:pt x="17" y="47"/>
                      <a:pt x="15" y="47"/>
                      <a:pt x="12" y="46"/>
                    </a:cubicBezTo>
                    <a:lnTo>
                      <a:pt x="12" y="42"/>
                    </a:lnTo>
                    <a:close/>
                    <a:moveTo>
                      <a:pt x="12" y="39"/>
                    </a:moveTo>
                    <a:cubicBezTo>
                      <a:pt x="11" y="40"/>
                      <a:pt x="10" y="40"/>
                      <a:pt x="9" y="41"/>
                    </a:cubicBezTo>
                    <a:cubicBezTo>
                      <a:pt x="9" y="41"/>
                      <a:pt x="9" y="41"/>
                      <a:pt x="9" y="41"/>
                    </a:cubicBezTo>
                    <a:cubicBezTo>
                      <a:pt x="10" y="41"/>
                      <a:pt x="11" y="41"/>
                      <a:pt x="12" y="42"/>
                    </a:cubicBezTo>
                    <a:cubicBezTo>
                      <a:pt x="12" y="46"/>
                      <a:pt x="12" y="46"/>
                      <a:pt x="12" y="46"/>
                    </a:cubicBezTo>
                    <a:cubicBezTo>
                      <a:pt x="9" y="46"/>
                      <a:pt x="7" y="45"/>
                      <a:pt x="5" y="44"/>
                    </a:cubicBezTo>
                    <a:cubicBezTo>
                      <a:pt x="5" y="39"/>
                      <a:pt x="5" y="39"/>
                      <a:pt x="5" y="39"/>
                    </a:cubicBezTo>
                    <a:cubicBezTo>
                      <a:pt x="12" y="32"/>
                      <a:pt x="12" y="32"/>
                      <a:pt x="12" y="32"/>
                    </a:cubicBezTo>
                    <a:cubicBezTo>
                      <a:pt x="12" y="34"/>
                      <a:pt x="12" y="34"/>
                      <a:pt x="12" y="34"/>
                    </a:cubicBezTo>
                    <a:cubicBezTo>
                      <a:pt x="8" y="36"/>
                      <a:pt x="8" y="36"/>
                      <a:pt x="8" y="36"/>
                    </a:cubicBezTo>
                    <a:cubicBezTo>
                      <a:pt x="9" y="36"/>
                      <a:pt x="11" y="35"/>
                      <a:pt x="12" y="34"/>
                    </a:cubicBezTo>
                    <a:cubicBezTo>
                      <a:pt x="12" y="39"/>
                      <a:pt x="12" y="39"/>
                      <a:pt x="12" y="39"/>
                    </a:cubicBezTo>
                    <a:close/>
                    <a:moveTo>
                      <a:pt x="5" y="37"/>
                    </a:moveTo>
                    <a:cubicBezTo>
                      <a:pt x="6" y="37"/>
                      <a:pt x="7" y="37"/>
                      <a:pt x="8" y="36"/>
                    </a:cubicBezTo>
                    <a:cubicBezTo>
                      <a:pt x="5" y="37"/>
                      <a:pt x="5" y="37"/>
                      <a:pt x="5" y="37"/>
                    </a:cubicBezTo>
                    <a:close/>
                    <a:moveTo>
                      <a:pt x="5" y="37"/>
                    </a:moveTo>
                    <a:cubicBezTo>
                      <a:pt x="5" y="37"/>
                      <a:pt x="5" y="37"/>
                      <a:pt x="5" y="37"/>
                    </a:cubicBezTo>
                    <a:cubicBezTo>
                      <a:pt x="4" y="37"/>
                      <a:pt x="3" y="38"/>
                      <a:pt x="2" y="38"/>
                    </a:cubicBezTo>
                    <a:cubicBezTo>
                      <a:pt x="5" y="37"/>
                      <a:pt x="5" y="37"/>
                      <a:pt x="5" y="37"/>
                    </a:cubicBezTo>
                    <a:close/>
                    <a:moveTo>
                      <a:pt x="5" y="39"/>
                    </a:moveTo>
                    <a:cubicBezTo>
                      <a:pt x="5" y="44"/>
                      <a:pt x="5" y="44"/>
                      <a:pt x="5" y="44"/>
                    </a:cubicBezTo>
                    <a:cubicBezTo>
                      <a:pt x="4" y="44"/>
                      <a:pt x="2" y="43"/>
                      <a:pt x="1" y="42"/>
                    </a:cubicBezTo>
                    <a:cubicBezTo>
                      <a:pt x="1" y="42"/>
                      <a:pt x="1" y="42"/>
                      <a:pt x="1" y="42"/>
                    </a:cubicBezTo>
                    <a:cubicBezTo>
                      <a:pt x="5" y="39"/>
                      <a:pt x="5" y="39"/>
                      <a:pt x="5" y="39"/>
                    </a:cubicBezTo>
                    <a:close/>
                    <a:moveTo>
                      <a:pt x="1" y="38"/>
                    </a:moveTo>
                    <a:cubicBezTo>
                      <a:pt x="2" y="38"/>
                      <a:pt x="2" y="38"/>
                      <a:pt x="2" y="38"/>
                    </a:cubicBezTo>
                    <a:cubicBezTo>
                      <a:pt x="2" y="38"/>
                      <a:pt x="2" y="38"/>
                      <a:pt x="1" y="38"/>
                    </a:cubicBezTo>
                    <a:close/>
                    <a:moveTo>
                      <a:pt x="1" y="38"/>
                    </a:moveTo>
                    <a:cubicBezTo>
                      <a:pt x="1" y="38"/>
                      <a:pt x="1" y="38"/>
                      <a:pt x="1" y="38"/>
                    </a:cubicBezTo>
                    <a:cubicBezTo>
                      <a:pt x="0" y="40"/>
                      <a:pt x="0" y="40"/>
                      <a:pt x="0" y="40"/>
                    </a:cubicBezTo>
                    <a:cubicBezTo>
                      <a:pt x="0" y="39"/>
                      <a:pt x="0" y="38"/>
                      <a:pt x="1" y="38"/>
                    </a:cubicBezTo>
                    <a:close/>
                    <a:moveTo>
                      <a:pt x="1" y="42"/>
                    </a:moveTo>
                    <a:cubicBezTo>
                      <a:pt x="1" y="42"/>
                      <a:pt x="1" y="42"/>
                      <a:pt x="1" y="42"/>
                    </a:cubicBezTo>
                    <a:cubicBezTo>
                      <a:pt x="1" y="42"/>
                      <a:pt x="1" y="42"/>
                      <a:pt x="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9" name="Freeform 238"/>
              <p:cNvSpPr>
                <a:spLocks noEditPoints="1"/>
              </p:cNvSpPr>
              <p:nvPr/>
            </p:nvSpPr>
            <p:spPr bwMode="auto">
              <a:xfrm>
                <a:off x="7378712" y="3560785"/>
                <a:ext cx="107950" cy="79375"/>
              </a:xfrm>
              <a:custGeom>
                <a:avLst/>
                <a:gdLst>
                  <a:gd name="T0" fmla="*/ 23 w 48"/>
                  <a:gd name="T1" fmla="*/ 16 h 35"/>
                  <a:gd name="T2" fmla="*/ 23 w 48"/>
                  <a:gd name="T3" fmla="*/ 15 h 35"/>
                  <a:gd name="T4" fmla="*/ 29 w 48"/>
                  <a:gd name="T5" fmla="*/ 9 h 35"/>
                  <a:gd name="T6" fmla="*/ 34 w 48"/>
                  <a:gd name="T7" fmla="*/ 5 h 35"/>
                  <a:gd name="T8" fmla="*/ 34 w 48"/>
                  <a:gd name="T9" fmla="*/ 5 h 35"/>
                  <a:gd name="T10" fmla="*/ 29 w 48"/>
                  <a:gd name="T11" fmla="*/ 6 h 35"/>
                  <a:gd name="T12" fmla="*/ 23 w 48"/>
                  <a:gd name="T13" fmla="*/ 9 h 35"/>
                  <a:gd name="T14" fmla="*/ 23 w 48"/>
                  <a:gd name="T15" fmla="*/ 10 h 35"/>
                  <a:gd name="T16" fmla="*/ 23 w 48"/>
                  <a:gd name="T17" fmla="*/ 4 h 35"/>
                  <a:gd name="T18" fmla="*/ 27 w 48"/>
                  <a:gd name="T19" fmla="*/ 1 h 35"/>
                  <a:gd name="T20" fmla="*/ 36 w 48"/>
                  <a:gd name="T21" fmla="*/ 0 h 35"/>
                  <a:gd name="T22" fmla="*/ 36 w 48"/>
                  <a:gd name="T23" fmla="*/ 0 h 35"/>
                  <a:gd name="T24" fmla="*/ 45 w 48"/>
                  <a:gd name="T25" fmla="*/ 0 h 35"/>
                  <a:gd name="T26" fmla="*/ 45 w 48"/>
                  <a:gd name="T27" fmla="*/ 0 h 35"/>
                  <a:gd name="T28" fmla="*/ 48 w 48"/>
                  <a:gd name="T29" fmla="*/ 3 h 35"/>
                  <a:gd name="T30" fmla="*/ 45 w 48"/>
                  <a:gd name="T31" fmla="*/ 5 h 35"/>
                  <a:gd name="T32" fmla="*/ 45 w 48"/>
                  <a:gd name="T33" fmla="*/ 5 h 35"/>
                  <a:gd name="T34" fmla="*/ 45 w 48"/>
                  <a:gd name="T35" fmla="*/ 5 h 35"/>
                  <a:gd name="T36" fmla="*/ 45 w 48"/>
                  <a:gd name="T37" fmla="*/ 5 h 35"/>
                  <a:gd name="T38" fmla="*/ 42 w 48"/>
                  <a:gd name="T39" fmla="*/ 6 h 35"/>
                  <a:gd name="T40" fmla="*/ 41 w 48"/>
                  <a:gd name="T41" fmla="*/ 6 h 35"/>
                  <a:gd name="T42" fmla="*/ 36 w 48"/>
                  <a:gd name="T43" fmla="*/ 9 h 35"/>
                  <a:gd name="T44" fmla="*/ 32 w 48"/>
                  <a:gd name="T45" fmla="*/ 12 h 35"/>
                  <a:gd name="T46" fmla="*/ 27 w 48"/>
                  <a:gd name="T47" fmla="*/ 18 h 35"/>
                  <a:gd name="T48" fmla="*/ 23 w 48"/>
                  <a:gd name="T49" fmla="*/ 24 h 35"/>
                  <a:gd name="T50" fmla="*/ 23 w 48"/>
                  <a:gd name="T51" fmla="*/ 16 h 35"/>
                  <a:gd name="T52" fmla="*/ 18 w 48"/>
                  <a:gd name="T53" fmla="*/ 15 h 35"/>
                  <a:gd name="T54" fmla="*/ 14 w 48"/>
                  <a:gd name="T55" fmla="*/ 21 h 35"/>
                  <a:gd name="T56" fmla="*/ 13 w 48"/>
                  <a:gd name="T57" fmla="*/ 23 h 35"/>
                  <a:gd name="T58" fmla="*/ 13 w 48"/>
                  <a:gd name="T59" fmla="*/ 23 h 35"/>
                  <a:gd name="T60" fmla="*/ 13 w 48"/>
                  <a:gd name="T61" fmla="*/ 24 h 35"/>
                  <a:gd name="T62" fmla="*/ 13 w 48"/>
                  <a:gd name="T63" fmla="*/ 24 h 35"/>
                  <a:gd name="T64" fmla="*/ 11 w 48"/>
                  <a:gd name="T65" fmla="*/ 27 h 35"/>
                  <a:gd name="T66" fmla="*/ 16 w 48"/>
                  <a:gd name="T67" fmla="*/ 24 h 35"/>
                  <a:gd name="T68" fmla="*/ 23 w 48"/>
                  <a:gd name="T69" fmla="*/ 16 h 35"/>
                  <a:gd name="T70" fmla="*/ 23 w 48"/>
                  <a:gd name="T71" fmla="*/ 24 h 35"/>
                  <a:gd name="T72" fmla="*/ 19 w 48"/>
                  <a:gd name="T73" fmla="*/ 28 h 35"/>
                  <a:gd name="T74" fmla="*/ 11 w 48"/>
                  <a:gd name="T75" fmla="*/ 32 h 35"/>
                  <a:gd name="T76" fmla="*/ 3 w 48"/>
                  <a:gd name="T77" fmla="*/ 35 h 35"/>
                  <a:gd name="T78" fmla="*/ 3 w 48"/>
                  <a:gd name="T79" fmla="*/ 35 h 35"/>
                  <a:gd name="T80" fmla="*/ 0 w 48"/>
                  <a:gd name="T81" fmla="*/ 33 h 35"/>
                  <a:gd name="T82" fmla="*/ 2 w 48"/>
                  <a:gd name="T83" fmla="*/ 30 h 35"/>
                  <a:gd name="T84" fmla="*/ 9 w 48"/>
                  <a:gd name="T85" fmla="*/ 22 h 35"/>
                  <a:gd name="T86" fmla="*/ 9 w 48"/>
                  <a:gd name="T87" fmla="*/ 22 h 35"/>
                  <a:gd name="T88" fmla="*/ 9 w 48"/>
                  <a:gd name="T89" fmla="*/ 21 h 35"/>
                  <a:gd name="T90" fmla="*/ 9 w 48"/>
                  <a:gd name="T91" fmla="*/ 21 h 35"/>
                  <a:gd name="T92" fmla="*/ 9 w 48"/>
                  <a:gd name="T93" fmla="*/ 21 h 35"/>
                  <a:gd name="T94" fmla="*/ 10 w 48"/>
                  <a:gd name="T95" fmla="*/ 19 h 35"/>
                  <a:gd name="T96" fmla="*/ 14 w 48"/>
                  <a:gd name="T97" fmla="*/ 12 h 35"/>
                  <a:gd name="T98" fmla="*/ 20 w 48"/>
                  <a:gd name="T99" fmla="*/ 5 h 35"/>
                  <a:gd name="T100" fmla="*/ 23 w 48"/>
                  <a:gd name="T101" fmla="*/ 4 h 35"/>
                  <a:gd name="T102" fmla="*/ 23 w 48"/>
                  <a:gd name="T103" fmla="*/ 10 h 35"/>
                  <a:gd name="T104" fmla="*/ 18 w 48"/>
                  <a:gd name="T105"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35">
                    <a:moveTo>
                      <a:pt x="23" y="16"/>
                    </a:moveTo>
                    <a:cubicBezTo>
                      <a:pt x="23" y="15"/>
                      <a:pt x="23" y="15"/>
                      <a:pt x="23" y="15"/>
                    </a:cubicBezTo>
                    <a:cubicBezTo>
                      <a:pt x="25" y="13"/>
                      <a:pt x="27" y="11"/>
                      <a:pt x="29" y="9"/>
                    </a:cubicBezTo>
                    <a:cubicBezTo>
                      <a:pt x="30" y="7"/>
                      <a:pt x="32" y="6"/>
                      <a:pt x="34" y="5"/>
                    </a:cubicBezTo>
                    <a:cubicBezTo>
                      <a:pt x="34" y="5"/>
                      <a:pt x="34" y="5"/>
                      <a:pt x="34" y="5"/>
                    </a:cubicBezTo>
                    <a:cubicBezTo>
                      <a:pt x="32" y="5"/>
                      <a:pt x="31" y="5"/>
                      <a:pt x="29" y="6"/>
                    </a:cubicBezTo>
                    <a:cubicBezTo>
                      <a:pt x="27" y="7"/>
                      <a:pt x="25" y="8"/>
                      <a:pt x="23" y="9"/>
                    </a:cubicBezTo>
                    <a:cubicBezTo>
                      <a:pt x="23" y="9"/>
                      <a:pt x="23" y="10"/>
                      <a:pt x="23" y="10"/>
                    </a:cubicBezTo>
                    <a:cubicBezTo>
                      <a:pt x="23" y="4"/>
                      <a:pt x="23" y="4"/>
                      <a:pt x="23" y="4"/>
                    </a:cubicBezTo>
                    <a:cubicBezTo>
                      <a:pt x="24" y="3"/>
                      <a:pt x="26" y="2"/>
                      <a:pt x="27" y="1"/>
                    </a:cubicBezTo>
                    <a:cubicBezTo>
                      <a:pt x="30" y="0"/>
                      <a:pt x="33" y="0"/>
                      <a:pt x="36" y="0"/>
                    </a:cubicBezTo>
                    <a:cubicBezTo>
                      <a:pt x="36" y="0"/>
                      <a:pt x="36" y="0"/>
                      <a:pt x="36" y="0"/>
                    </a:cubicBezTo>
                    <a:cubicBezTo>
                      <a:pt x="39" y="0"/>
                      <a:pt x="43" y="0"/>
                      <a:pt x="45" y="0"/>
                    </a:cubicBezTo>
                    <a:cubicBezTo>
                      <a:pt x="45" y="0"/>
                      <a:pt x="45" y="0"/>
                      <a:pt x="45" y="0"/>
                    </a:cubicBezTo>
                    <a:cubicBezTo>
                      <a:pt x="47" y="0"/>
                      <a:pt x="48" y="1"/>
                      <a:pt x="48" y="3"/>
                    </a:cubicBezTo>
                    <a:cubicBezTo>
                      <a:pt x="48" y="4"/>
                      <a:pt x="46" y="5"/>
                      <a:pt x="45" y="5"/>
                    </a:cubicBezTo>
                    <a:cubicBezTo>
                      <a:pt x="45" y="5"/>
                      <a:pt x="45" y="5"/>
                      <a:pt x="45" y="5"/>
                    </a:cubicBezTo>
                    <a:cubicBezTo>
                      <a:pt x="45" y="5"/>
                      <a:pt x="45" y="5"/>
                      <a:pt x="45" y="5"/>
                    </a:cubicBezTo>
                    <a:cubicBezTo>
                      <a:pt x="45" y="5"/>
                      <a:pt x="45" y="5"/>
                      <a:pt x="45" y="5"/>
                    </a:cubicBezTo>
                    <a:cubicBezTo>
                      <a:pt x="45" y="5"/>
                      <a:pt x="43" y="5"/>
                      <a:pt x="42" y="6"/>
                    </a:cubicBezTo>
                    <a:cubicBezTo>
                      <a:pt x="42" y="6"/>
                      <a:pt x="42" y="6"/>
                      <a:pt x="41" y="6"/>
                    </a:cubicBezTo>
                    <a:cubicBezTo>
                      <a:pt x="39" y="7"/>
                      <a:pt x="38" y="8"/>
                      <a:pt x="36" y="9"/>
                    </a:cubicBezTo>
                    <a:cubicBezTo>
                      <a:pt x="35" y="10"/>
                      <a:pt x="33" y="11"/>
                      <a:pt x="32" y="12"/>
                    </a:cubicBezTo>
                    <a:cubicBezTo>
                      <a:pt x="30" y="14"/>
                      <a:pt x="29" y="16"/>
                      <a:pt x="27" y="18"/>
                    </a:cubicBezTo>
                    <a:cubicBezTo>
                      <a:pt x="26" y="20"/>
                      <a:pt x="24" y="22"/>
                      <a:pt x="23" y="24"/>
                    </a:cubicBezTo>
                    <a:lnTo>
                      <a:pt x="23" y="16"/>
                    </a:lnTo>
                    <a:close/>
                    <a:moveTo>
                      <a:pt x="18" y="15"/>
                    </a:moveTo>
                    <a:cubicBezTo>
                      <a:pt x="17" y="17"/>
                      <a:pt x="16" y="19"/>
                      <a:pt x="14" y="21"/>
                    </a:cubicBezTo>
                    <a:cubicBezTo>
                      <a:pt x="14" y="22"/>
                      <a:pt x="14" y="22"/>
                      <a:pt x="13" y="23"/>
                    </a:cubicBezTo>
                    <a:cubicBezTo>
                      <a:pt x="13" y="23"/>
                      <a:pt x="13" y="23"/>
                      <a:pt x="13" y="23"/>
                    </a:cubicBezTo>
                    <a:cubicBezTo>
                      <a:pt x="13" y="24"/>
                      <a:pt x="13" y="24"/>
                      <a:pt x="13" y="24"/>
                    </a:cubicBezTo>
                    <a:cubicBezTo>
                      <a:pt x="13" y="24"/>
                      <a:pt x="13" y="24"/>
                      <a:pt x="13" y="24"/>
                    </a:cubicBezTo>
                    <a:cubicBezTo>
                      <a:pt x="12" y="25"/>
                      <a:pt x="12" y="26"/>
                      <a:pt x="11" y="27"/>
                    </a:cubicBezTo>
                    <a:cubicBezTo>
                      <a:pt x="13" y="26"/>
                      <a:pt x="14" y="25"/>
                      <a:pt x="16" y="24"/>
                    </a:cubicBezTo>
                    <a:cubicBezTo>
                      <a:pt x="18" y="22"/>
                      <a:pt x="21" y="19"/>
                      <a:pt x="23" y="16"/>
                    </a:cubicBezTo>
                    <a:cubicBezTo>
                      <a:pt x="23" y="24"/>
                      <a:pt x="23" y="24"/>
                      <a:pt x="23" y="24"/>
                    </a:cubicBezTo>
                    <a:cubicBezTo>
                      <a:pt x="21" y="25"/>
                      <a:pt x="20" y="27"/>
                      <a:pt x="19" y="28"/>
                    </a:cubicBezTo>
                    <a:cubicBezTo>
                      <a:pt x="16" y="30"/>
                      <a:pt x="14" y="31"/>
                      <a:pt x="11" y="32"/>
                    </a:cubicBezTo>
                    <a:cubicBezTo>
                      <a:pt x="9" y="33"/>
                      <a:pt x="6" y="34"/>
                      <a:pt x="3" y="35"/>
                    </a:cubicBezTo>
                    <a:cubicBezTo>
                      <a:pt x="3" y="35"/>
                      <a:pt x="3" y="35"/>
                      <a:pt x="3" y="35"/>
                    </a:cubicBezTo>
                    <a:cubicBezTo>
                      <a:pt x="2" y="35"/>
                      <a:pt x="1" y="34"/>
                      <a:pt x="0" y="33"/>
                    </a:cubicBezTo>
                    <a:cubicBezTo>
                      <a:pt x="0" y="32"/>
                      <a:pt x="1" y="30"/>
                      <a:pt x="2" y="30"/>
                    </a:cubicBezTo>
                    <a:cubicBezTo>
                      <a:pt x="5" y="29"/>
                      <a:pt x="7" y="25"/>
                      <a:pt x="9" y="22"/>
                    </a:cubicBezTo>
                    <a:cubicBezTo>
                      <a:pt x="9" y="22"/>
                      <a:pt x="9" y="22"/>
                      <a:pt x="9" y="22"/>
                    </a:cubicBezTo>
                    <a:cubicBezTo>
                      <a:pt x="9" y="21"/>
                      <a:pt x="9" y="21"/>
                      <a:pt x="9" y="21"/>
                    </a:cubicBezTo>
                    <a:cubicBezTo>
                      <a:pt x="9" y="21"/>
                      <a:pt x="9" y="21"/>
                      <a:pt x="9" y="21"/>
                    </a:cubicBezTo>
                    <a:cubicBezTo>
                      <a:pt x="9" y="21"/>
                      <a:pt x="9" y="21"/>
                      <a:pt x="9" y="21"/>
                    </a:cubicBezTo>
                    <a:cubicBezTo>
                      <a:pt x="10" y="19"/>
                      <a:pt x="10" y="19"/>
                      <a:pt x="10" y="19"/>
                    </a:cubicBezTo>
                    <a:cubicBezTo>
                      <a:pt x="11" y="17"/>
                      <a:pt x="13" y="14"/>
                      <a:pt x="14" y="12"/>
                    </a:cubicBezTo>
                    <a:cubicBezTo>
                      <a:pt x="16" y="10"/>
                      <a:pt x="18" y="7"/>
                      <a:pt x="20" y="5"/>
                    </a:cubicBezTo>
                    <a:cubicBezTo>
                      <a:pt x="21" y="5"/>
                      <a:pt x="22" y="4"/>
                      <a:pt x="23" y="4"/>
                    </a:cubicBezTo>
                    <a:cubicBezTo>
                      <a:pt x="23" y="10"/>
                      <a:pt x="23" y="10"/>
                      <a:pt x="23" y="10"/>
                    </a:cubicBezTo>
                    <a:cubicBezTo>
                      <a:pt x="21" y="11"/>
                      <a:pt x="20" y="13"/>
                      <a:pt x="1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0" name="Freeform 239"/>
              <p:cNvSpPr>
                <a:spLocks noEditPoints="1"/>
              </p:cNvSpPr>
              <p:nvPr/>
            </p:nvSpPr>
            <p:spPr bwMode="auto">
              <a:xfrm>
                <a:off x="7385061" y="3560785"/>
                <a:ext cx="138113" cy="92076"/>
              </a:xfrm>
              <a:custGeom>
                <a:avLst/>
                <a:gdLst>
                  <a:gd name="T0" fmla="*/ 58 w 61"/>
                  <a:gd name="T1" fmla="*/ 7 h 41"/>
                  <a:gd name="T2" fmla="*/ 57 w 61"/>
                  <a:gd name="T3" fmla="*/ 7 h 41"/>
                  <a:gd name="T4" fmla="*/ 57 w 61"/>
                  <a:gd name="T5" fmla="*/ 7 h 41"/>
                  <a:gd name="T6" fmla="*/ 55 w 61"/>
                  <a:gd name="T7" fmla="*/ 10 h 41"/>
                  <a:gd name="T8" fmla="*/ 52 w 61"/>
                  <a:gd name="T9" fmla="*/ 13 h 41"/>
                  <a:gd name="T10" fmla="*/ 52 w 61"/>
                  <a:gd name="T11" fmla="*/ 13 h 41"/>
                  <a:gd name="T12" fmla="*/ 49 w 61"/>
                  <a:gd name="T13" fmla="*/ 19 h 41"/>
                  <a:gd name="T14" fmla="*/ 35 w 61"/>
                  <a:gd name="T15" fmla="*/ 36 h 41"/>
                  <a:gd name="T16" fmla="*/ 31 w 61"/>
                  <a:gd name="T17" fmla="*/ 38 h 41"/>
                  <a:gd name="T18" fmla="*/ 31 w 61"/>
                  <a:gd name="T19" fmla="*/ 33 h 41"/>
                  <a:gd name="T20" fmla="*/ 32 w 61"/>
                  <a:gd name="T21" fmla="*/ 32 h 41"/>
                  <a:gd name="T22" fmla="*/ 45 w 61"/>
                  <a:gd name="T23" fmla="*/ 16 h 41"/>
                  <a:gd name="T24" fmla="*/ 48 w 61"/>
                  <a:gd name="T25" fmla="*/ 11 h 41"/>
                  <a:gd name="T26" fmla="*/ 48 w 61"/>
                  <a:gd name="T27" fmla="*/ 11 h 41"/>
                  <a:gd name="T28" fmla="*/ 51 w 61"/>
                  <a:gd name="T29" fmla="*/ 7 h 41"/>
                  <a:gd name="T30" fmla="*/ 52 w 61"/>
                  <a:gd name="T31" fmla="*/ 5 h 41"/>
                  <a:gd name="T32" fmla="*/ 49 w 61"/>
                  <a:gd name="T33" fmla="*/ 6 h 41"/>
                  <a:gd name="T34" fmla="*/ 40 w 61"/>
                  <a:gd name="T35" fmla="*/ 9 h 41"/>
                  <a:gd name="T36" fmla="*/ 33 w 61"/>
                  <a:gd name="T37" fmla="*/ 14 h 41"/>
                  <a:gd name="T38" fmla="*/ 31 w 61"/>
                  <a:gd name="T39" fmla="*/ 16 h 41"/>
                  <a:gd name="T40" fmla="*/ 31 w 61"/>
                  <a:gd name="T41" fmla="*/ 9 h 41"/>
                  <a:gd name="T42" fmla="*/ 38 w 61"/>
                  <a:gd name="T43" fmla="*/ 4 h 41"/>
                  <a:gd name="T44" fmla="*/ 48 w 61"/>
                  <a:gd name="T45" fmla="*/ 1 h 41"/>
                  <a:gd name="T46" fmla="*/ 59 w 61"/>
                  <a:gd name="T47" fmla="*/ 1 h 41"/>
                  <a:gd name="T48" fmla="*/ 59 w 61"/>
                  <a:gd name="T49" fmla="*/ 1 h 41"/>
                  <a:gd name="T50" fmla="*/ 61 w 61"/>
                  <a:gd name="T51" fmla="*/ 3 h 41"/>
                  <a:gd name="T52" fmla="*/ 59 w 61"/>
                  <a:gd name="T53" fmla="*/ 5 h 41"/>
                  <a:gd name="T54" fmla="*/ 59 w 61"/>
                  <a:gd name="T55" fmla="*/ 6 h 41"/>
                  <a:gd name="T56" fmla="*/ 58 w 61"/>
                  <a:gd name="T57" fmla="*/ 7 h 41"/>
                  <a:gd name="T58" fmla="*/ 58 w 61"/>
                  <a:gd name="T59" fmla="*/ 7 h 41"/>
                  <a:gd name="T60" fmla="*/ 31 w 61"/>
                  <a:gd name="T61" fmla="*/ 38 h 41"/>
                  <a:gd name="T62" fmla="*/ 18 w 61"/>
                  <a:gd name="T63" fmla="*/ 41 h 41"/>
                  <a:gd name="T64" fmla="*/ 2 w 61"/>
                  <a:gd name="T65" fmla="*/ 37 h 41"/>
                  <a:gd name="T66" fmla="*/ 2 w 61"/>
                  <a:gd name="T67" fmla="*/ 37 h 41"/>
                  <a:gd name="T68" fmla="*/ 1 w 61"/>
                  <a:gd name="T69" fmla="*/ 35 h 41"/>
                  <a:gd name="T70" fmla="*/ 3 w 61"/>
                  <a:gd name="T71" fmla="*/ 32 h 41"/>
                  <a:gd name="T72" fmla="*/ 7 w 61"/>
                  <a:gd name="T73" fmla="*/ 31 h 41"/>
                  <a:gd name="T74" fmla="*/ 14 w 61"/>
                  <a:gd name="T75" fmla="*/ 28 h 41"/>
                  <a:gd name="T76" fmla="*/ 23 w 61"/>
                  <a:gd name="T77" fmla="*/ 18 h 41"/>
                  <a:gd name="T78" fmla="*/ 23 w 61"/>
                  <a:gd name="T79" fmla="*/ 18 h 41"/>
                  <a:gd name="T80" fmla="*/ 23 w 61"/>
                  <a:gd name="T81" fmla="*/ 18 h 41"/>
                  <a:gd name="T82" fmla="*/ 23 w 61"/>
                  <a:gd name="T83" fmla="*/ 18 h 41"/>
                  <a:gd name="T84" fmla="*/ 23 w 61"/>
                  <a:gd name="T85" fmla="*/ 17 h 41"/>
                  <a:gd name="T86" fmla="*/ 30 w 61"/>
                  <a:gd name="T87" fmla="*/ 10 h 41"/>
                  <a:gd name="T88" fmla="*/ 31 w 61"/>
                  <a:gd name="T89" fmla="*/ 9 h 41"/>
                  <a:gd name="T90" fmla="*/ 31 w 61"/>
                  <a:gd name="T91" fmla="*/ 16 h 41"/>
                  <a:gd name="T92" fmla="*/ 27 w 61"/>
                  <a:gd name="T93" fmla="*/ 20 h 41"/>
                  <a:gd name="T94" fmla="*/ 27 w 61"/>
                  <a:gd name="T95" fmla="*/ 21 h 41"/>
                  <a:gd name="T96" fmla="*/ 27 w 61"/>
                  <a:gd name="T97" fmla="*/ 21 h 41"/>
                  <a:gd name="T98" fmla="*/ 27 w 61"/>
                  <a:gd name="T99" fmla="*/ 21 h 41"/>
                  <a:gd name="T100" fmla="*/ 16 w 61"/>
                  <a:gd name="T101" fmla="*/ 32 h 41"/>
                  <a:gd name="T102" fmla="*/ 10 w 61"/>
                  <a:gd name="T103" fmla="*/ 35 h 41"/>
                  <a:gd name="T104" fmla="*/ 18 w 61"/>
                  <a:gd name="T105" fmla="*/ 36 h 41"/>
                  <a:gd name="T106" fmla="*/ 31 w 61"/>
                  <a:gd name="T107" fmla="*/ 33 h 41"/>
                  <a:gd name="T108" fmla="*/ 31 w 61"/>
                  <a:gd name="T109"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41">
                    <a:moveTo>
                      <a:pt x="58" y="7"/>
                    </a:moveTo>
                    <a:cubicBezTo>
                      <a:pt x="58" y="7"/>
                      <a:pt x="58" y="7"/>
                      <a:pt x="57" y="7"/>
                    </a:cubicBezTo>
                    <a:cubicBezTo>
                      <a:pt x="57" y="7"/>
                      <a:pt x="57" y="7"/>
                      <a:pt x="57" y="7"/>
                    </a:cubicBezTo>
                    <a:cubicBezTo>
                      <a:pt x="56" y="8"/>
                      <a:pt x="55" y="9"/>
                      <a:pt x="55" y="10"/>
                    </a:cubicBezTo>
                    <a:cubicBezTo>
                      <a:pt x="54" y="11"/>
                      <a:pt x="53" y="12"/>
                      <a:pt x="52" y="13"/>
                    </a:cubicBezTo>
                    <a:cubicBezTo>
                      <a:pt x="52" y="13"/>
                      <a:pt x="52" y="13"/>
                      <a:pt x="52" y="13"/>
                    </a:cubicBezTo>
                    <a:cubicBezTo>
                      <a:pt x="51" y="15"/>
                      <a:pt x="50" y="17"/>
                      <a:pt x="49" y="19"/>
                    </a:cubicBezTo>
                    <a:cubicBezTo>
                      <a:pt x="46" y="25"/>
                      <a:pt x="42" y="32"/>
                      <a:pt x="35" y="36"/>
                    </a:cubicBezTo>
                    <a:cubicBezTo>
                      <a:pt x="34" y="37"/>
                      <a:pt x="32" y="38"/>
                      <a:pt x="31" y="38"/>
                    </a:cubicBezTo>
                    <a:cubicBezTo>
                      <a:pt x="31" y="33"/>
                      <a:pt x="31" y="33"/>
                      <a:pt x="31" y="33"/>
                    </a:cubicBezTo>
                    <a:cubicBezTo>
                      <a:pt x="31" y="33"/>
                      <a:pt x="32" y="33"/>
                      <a:pt x="32" y="32"/>
                    </a:cubicBezTo>
                    <a:cubicBezTo>
                      <a:pt x="38" y="29"/>
                      <a:pt x="42" y="23"/>
                      <a:pt x="45" y="16"/>
                    </a:cubicBezTo>
                    <a:cubicBezTo>
                      <a:pt x="46" y="15"/>
                      <a:pt x="47" y="13"/>
                      <a:pt x="48" y="11"/>
                    </a:cubicBezTo>
                    <a:cubicBezTo>
                      <a:pt x="48" y="11"/>
                      <a:pt x="48" y="11"/>
                      <a:pt x="48" y="11"/>
                    </a:cubicBezTo>
                    <a:cubicBezTo>
                      <a:pt x="49" y="10"/>
                      <a:pt x="50" y="8"/>
                      <a:pt x="51" y="7"/>
                    </a:cubicBezTo>
                    <a:cubicBezTo>
                      <a:pt x="51" y="6"/>
                      <a:pt x="52" y="6"/>
                      <a:pt x="52" y="5"/>
                    </a:cubicBezTo>
                    <a:cubicBezTo>
                      <a:pt x="51" y="5"/>
                      <a:pt x="50" y="6"/>
                      <a:pt x="49" y="6"/>
                    </a:cubicBezTo>
                    <a:cubicBezTo>
                      <a:pt x="46" y="6"/>
                      <a:pt x="43" y="7"/>
                      <a:pt x="40" y="9"/>
                    </a:cubicBezTo>
                    <a:cubicBezTo>
                      <a:pt x="38" y="10"/>
                      <a:pt x="35" y="12"/>
                      <a:pt x="33" y="14"/>
                    </a:cubicBezTo>
                    <a:cubicBezTo>
                      <a:pt x="32" y="14"/>
                      <a:pt x="32" y="15"/>
                      <a:pt x="31" y="16"/>
                    </a:cubicBezTo>
                    <a:cubicBezTo>
                      <a:pt x="31" y="9"/>
                      <a:pt x="31" y="9"/>
                      <a:pt x="31" y="9"/>
                    </a:cubicBezTo>
                    <a:cubicBezTo>
                      <a:pt x="33" y="7"/>
                      <a:pt x="35" y="6"/>
                      <a:pt x="38" y="4"/>
                    </a:cubicBezTo>
                    <a:cubicBezTo>
                      <a:pt x="41" y="3"/>
                      <a:pt x="44" y="2"/>
                      <a:pt x="48" y="1"/>
                    </a:cubicBezTo>
                    <a:cubicBezTo>
                      <a:pt x="52" y="0"/>
                      <a:pt x="55" y="0"/>
                      <a:pt x="59" y="1"/>
                    </a:cubicBezTo>
                    <a:cubicBezTo>
                      <a:pt x="59" y="1"/>
                      <a:pt x="59" y="1"/>
                      <a:pt x="59" y="1"/>
                    </a:cubicBezTo>
                    <a:cubicBezTo>
                      <a:pt x="60" y="1"/>
                      <a:pt x="61" y="2"/>
                      <a:pt x="61" y="3"/>
                    </a:cubicBezTo>
                    <a:cubicBezTo>
                      <a:pt x="61" y="4"/>
                      <a:pt x="60" y="6"/>
                      <a:pt x="59" y="5"/>
                    </a:cubicBezTo>
                    <a:cubicBezTo>
                      <a:pt x="59" y="5"/>
                      <a:pt x="59" y="5"/>
                      <a:pt x="59" y="6"/>
                    </a:cubicBezTo>
                    <a:cubicBezTo>
                      <a:pt x="58" y="6"/>
                      <a:pt x="58" y="6"/>
                      <a:pt x="58" y="7"/>
                    </a:cubicBezTo>
                    <a:cubicBezTo>
                      <a:pt x="58" y="7"/>
                      <a:pt x="58" y="7"/>
                      <a:pt x="58" y="7"/>
                    </a:cubicBezTo>
                    <a:close/>
                    <a:moveTo>
                      <a:pt x="31" y="38"/>
                    </a:moveTo>
                    <a:cubicBezTo>
                      <a:pt x="27" y="40"/>
                      <a:pt x="23" y="41"/>
                      <a:pt x="18" y="41"/>
                    </a:cubicBezTo>
                    <a:cubicBezTo>
                      <a:pt x="12" y="41"/>
                      <a:pt x="7" y="40"/>
                      <a:pt x="2" y="37"/>
                    </a:cubicBezTo>
                    <a:cubicBezTo>
                      <a:pt x="2" y="37"/>
                      <a:pt x="2" y="37"/>
                      <a:pt x="2" y="37"/>
                    </a:cubicBezTo>
                    <a:cubicBezTo>
                      <a:pt x="1" y="36"/>
                      <a:pt x="1" y="36"/>
                      <a:pt x="1" y="35"/>
                    </a:cubicBezTo>
                    <a:cubicBezTo>
                      <a:pt x="0" y="34"/>
                      <a:pt x="1" y="32"/>
                      <a:pt x="3" y="32"/>
                    </a:cubicBezTo>
                    <a:cubicBezTo>
                      <a:pt x="4" y="32"/>
                      <a:pt x="6" y="32"/>
                      <a:pt x="7" y="31"/>
                    </a:cubicBezTo>
                    <a:cubicBezTo>
                      <a:pt x="10" y="30"/>
                      <a:pt x="12" y="29"/>
                      <a:pt x="14" y="28"/>
                    </a:cubicBezTo>
                    <a:cubicBezTo>
                      <a:pt x="17" y="25"/>
                      <a:pt x="20" y="21"/>
                      <a:pt x="23" y="18"/>
                    </a:cubicBezTo>
                    <a:cubicBezTo>
                      <a:pt x="23" y="18"/>
                      <a:pt x="23" y="18"/>
                      <a:pt x="23" y="18"/>
                    </a:cubicBezTo>
                    <a:cubicBezTo>
                      <a:pt x="23" y="18"/>
                      <a:pt x="23" y="18"/>
                      <a:pt x="23" y="18"/>
                    </a:cubicBezTo>
                    <a:cubicBezTo>
                      <a:pt x="23" y="18"/>
                      <a:pt x="23" y="18"/>
                      <a:pt x="23" y="18"/>
                    </a:cubicBezTo>
                    <a:cubicBezTo>
                      <a:pt x="23" y="17"/>
                      <a:pt x="23" y="17"/>
                      <a:pt x="23" y="17"/>
                    </a:cubicBezTo>
                    <a:cubicBezTo>
                      <a:pt x="26" y="15"/>
                      <a:pt x="28" y="12"/>
                      <a:pt x="30" y="10"/>
                    </a:cubicBezTo>
                    <a:cubicBezTo>
                      <a:pt x="30" y="10"/>
                      <a:pt x="31" y="10"/>
                      <a:pt x="31" y="9"/>
                    </a:cubicBezTo>
                    <a:cubicBezTo>
                      <a:pt x="31" y="16"/>
                      <a:pt x="31" y="16"/>
                      <a:pt x="31" y="16"/>
                    </a:cubicBezTo>
                    <a:cubicBezTo>
                      <a:pt x="30" y="17"/>
                      <a:pt x="29" y="19"/>
                      <a:pt x="27" y="20"/>
                    </a:cubicBezTo>
                    <a:cubicBezTo>
                      <a:pt x="27" y="21"/>
                      <a:pt x="27" y="21"/>
                      <a:pt x="27" y="21"/>
                    </a:cubicBezTo>
                    <a:cubicBezTo>
                      <a:pt x="27" y="21"/>
                      <a:pt x="27" y="21"/>
                      <a:pt x="27" y="21"/>
                    </a:cubicBezTo>
                    <a:cubicBezTo>
                      <a:pt x="27" y="21"/>
                      <a:pt x="27" y="21"/>
                      <a:pt x="27" y="21"/>
                    </a:cubicBezTo>
                    <a:cubicBezTo>
                      <a:pt x="24" y="25"/>
                      <a:pt x="21" y="29"/>
                      <a:pt x="16" y="32"/>
                    </a:cubicBezTo>
                    <a:cubicBezTo>
                      <a:pt x="14" y="33"/>
                      <a:pt x="12" y="34"/>
                      <a:pt x="10" y="35"/>
                    </a:cubicBezTo>
                    <a:cubicBezTo>
                      <a:pt x="13" y="36"/>
                      <a:pt x="15" y="36"/>
                      <a:pt x="18" y="36"/>
                    </a:cubicBezTo>
                    <a:cubicBezTo>
                      <a:pt x="23" y="36"/>
                      <a:pt x="27" y="35"/>
                      <a:pt x="31" y="33"/>
                    </a:cubicBezTo>
                    <a:lnTo>
                      <a:pt x="31"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1" name="Freeform 240"/>
              <p:cNvSpPr>
                <a:spLocks noEditPoints="1"/>
              </p:cNvSpPr>
              <p:nvPr/>
            </p:nvSpPr>
            <p:spPr bwMode="auto">
              <a:xfrm>
                <a:off x="7254886" y="3643335"/>
                <a:ext cx="123825" cy="90488"/>
              </a:xfrm>
              <a:custGeom>
                <a:avLst/>
                <a:gdLst>
                  <a:gd name="T0" fmla="*/ 29 w 55"/>
                  <a:gd name="T1" fmla="*/ 19 h 40"/>
                  <a:gd name="T2" fmla="*/ 37 w 55"/>
                  <a:gd name="T3" fmla="*/ 28 h 40"/>
                  <a:gd name="T4" fmla="*/ 44 w 55"/>
                  <a:gd name="T5" fmla="*/ 32 h 40"/>
                  <a:gd name="T6" fmla="*/ 41 w 55"/>
                  <a:gd name="T7" fmla="*/ 27 h 40"/>
                  <a:gd name="T8" fmla="*/ 41 w 55"/>
                  <a:gd name="T9" fmla="*/ 27 h 40"/>
                  <a:gd name="T10" fmla="*/ 40 w 55"/>
                  <a:gd name="T11" fmla="*/ 26 h 40"/>
                  <a:gd name="T12" fmla="*/ 39 w 55"/>
                  <a:gd name="T13" fmla="*/ 24 h 40"/>
                  <a:gd name="T14" fmla="*/ 35 w 55"/>
                  <a:gd name="T15" fmla="*/ 17 h 40"/>
                  <a:gd name="T16" fmla="*/ 29 w 55"/>
                  <a:gd name="T17" fmla="*/ 10 h 40"/>
                  <a:gd name="T18" fmla="*/ 29 w 55"/>
                  <a:gd name="T19" fmla="*/ 4 h 40"/>
                  <a:gd name="T20" fmla="*/ 32 w 55"/>
                  <a:gd name="T21" fmla="*/ 6 h 40"/>
                  <a:gd name="T22" fmla="*/ 38 w 55"/>
                  <a:gd name="T23" fmla="*/ 14 h 40"/>
                  <a:gd name="T24" fmla="*/ 43 w 55"/>
                  <a:gd name="T25" fmla="*/ 22 h 40"/>
                  <a:gd name="T26" fmla="*/ 44 w 55"/>
                  <a:gd name="T27" fmla="*/ 24 h 40"/>
                  <a:gd name="T28" fmla="*/ 45 w 55"/>
                  <a:gd name="T29" fmla="*/ 25 h 40"/>
                  <a:gd name="T30" fmla="*/ 45 w 55"/>
                  <a:gd name="T31" fmla="*/ 25 h 40"/>
                  <a:gd name="T32" fmla="*/ 45 w 55"/>
                  <a:gd name="T33" fmla="*/ 25 h 40"/>
                  <a:gd name="T34" fmla="*/ 53 w 55"/>
                  <a:gd name="T35" fmla="*/ 35 h 40"/>
                  <a:gd name="T36" fmla="*/ 55 w 55"/>
                  <a:gd name="T37" fmla="*/ 38 h 40"/>
                  <a:gd name="T38" fmla="*/ 52 w 55"/>
                  <a:gd name="T39" fmla="*/ 40 h 40"/>
                  <a:gd name="T40" fmla="*/ 43 w 55"/>
                  <a:gd name="T41" fmla="*/ 37 h 40"/>
                  <a:gd name="T42" fmla="*/ 34 w 55"/>
                  <a:gd name="T43" fmla="*/ 32 h 40"/>
                  <a:gd name="T44" fmla="*/ 29 w 55"/>
                  <a:gd name="T45" fmla="*/ 27 h 40"/>
                  <a:gd name="T46" fmla="*/ 29 w 55"/>
                  <a:gd name="T47" fmla="*/ 19 h 40"/>
                  <a:gd name="T48" fmla="*/ 22 w 55"/>
                  <a:gd name="T49" fmla="*/ 11 h 40"/>
                  <a:gd name="T50" fmla="*/ 28 w 55"/>
                  <a:gd name="T51" fmla="*/ 18 h 40"/>
                  <a:gd name="T52" fmla="*/ 29 w 55"/>
                  <a:gd name="T53" fmla="*/ 19 h 40"/>
                  <a:gd name="T54" fmla="*/ 29 w 55"/>
                  <a:gd name="T55" fmla="*/ 27 h 40"/>
                  <a:gd name="T56" fmla="*/ 24 w 55"/>
                  <a:gd name="T57" fmla="*/ 21 h 40"/>
                  <a:gd name="T58" fmla="*/ 18 w 55"/>
                  <a:gd name="T59" fmla="*/ 14 h 40"/>
                  <a:gd name="T60" fmla="*/ 18 w 55"/>
                  <a:gd name="T61" fmla="*/ 14 h 40"/>
                  <a:gd name="T62" fmla="*/ 13 w 55"/>
                  <a:gd name="T63" fmla="*/ 10 h 40"/>
                  <a:gd name="T64" fmla="*/ 8 w 55"/>
                  <a:gd name="T65" fmla="*/ 7 h 40"/>
                  <a:gd name="T66" fmla="*/ 8 w 55"/>
                  <a:gd name="T67" fmla="*/ 7 h 40"/>
                  <a:gd name="T68" fmla="*/ 8 w 55"/>
                  <a:gd name="T69" fmla="*/ 7 h 40"/>
                  <a:gd name="T70" fmla="*/ 7 w 55"/>
                  <a:gd name="T71" fmla="*/ 6 h 40"/>
                  <a:gd name="T72" fmla="*/ 6 w 55"/>
                  <a:gd name="T73" fmla="*/ 6 h 40"/>
                  <a:gd name="T74" fmla="*/ 3 w 55"/>
                  <a:gd name="T75" fmla="*/ 5 h 40"/>
                  <a:gd name="T76" fmla="*/ 3 w 55"/>
                  <a:gd name="T77" fmla="*/ 5 h 40"/>
                  <a:gd name="T78" fmla="*/ 0 w 55"/>
                  <a:gd name="T79" fmla="*/ 3 h 40"/>
                  <a:gd name="T80" fmla="*/ 3 w 55"/>
                  <a:gd name="T81" fmla="*/ 0 h 40"/>
                  <a:gd name="T82" fmla="*/ 13 w 55"/>
                  <a:gd name="T83" fmla="*/ 0 h 40"/>
                  <a:gd name="T84" fmla="*/ 24 w 55"/>
                  <a:gd name="T85" fmla="*/ 2 h 40"/>
                  <a:gd name="T86" fmla="*/ 29 w 55"/>
                  <a:gd name="T87" fmla="*/ 4 h 40"/>
                  <a:gd name="T88" fmla="*/ 29 w 55"/>
                  <a:gd name="T89" fmla="*/ 10 h 40"/>
                  <a:gd name="T90" fmla="*/ 29 w 55"/>
                  <a:gd name="T91" fmla="*/ 10 h 40"/>
                  <a:gd name="T92" fmla="*/ 22 w 55"/>
                  <a:gd name="T93" fmla="*/ 6 h 40"/>
                  <a:gd name="T94" fmla="*/ 14 w 55"/>
                  <a:gd name="T95" fmla="*/ 5 h 40"/>
                  <a:gd name="T96" fmla="*/ 16 w 55"/>
                  <a:gd name="T97" fmla="*/ 6 h 40"/>
                  <a:gd name="T98" fmla="*/ 22 w 55"/>
                  <a:gd name="T99"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 h="40">
                    <a:moveTo>
                      <a:pt x="29" y="19"/>
                    </a:moveTo>
                    <a:cubicBezTo>
                      <a:pt x="31" y="22"/>
                      <a:pt x="34" y="26"/>
                      <a:pt x="37" y="28"/>
                    </a:cubicBezTo>
                    <a:cubicBezTo>
                      <a:pt x="39" y="30"/>
                      <a:pt x="41" y="31"/>
                      <a:pt x="44" y="32"/>
                    </a:cubicBezTo>
                    <a:cubicBezTo>
                      <a:pt x="43" y="31"/>
                      <a:pt x="42" y="29"/>
                      <a:pt x="41" y="27"/>
                    </a:cubicBezTo>
                    <a:cubicBezTo>
                      <a:pt x="41" y="27"/>
                      <a:pt x="41" y="27"/>
                      <a:pt x="41" y="27"/>
                    </a:cubicBezTo>
                    <a:cubicBezTo>
                      <a:pt x="40" y="26"/>
                      <a:pt x="40" y="26"/>
                      <a:pt x="40" y="26"/>
                    </a:cubicBezTo>
                    <a:cubicBezTo>
                      <a:pt x="40" y="26"/>
                      <a:pt x="40" y="25"/>
                      <a:pt x="39" y="24"/>
                    </a:cubicBezTo>
                    <a:cubicBezTo>
                      <a:pt x="38" y="22"/>
                      <a:pt x="36" y="19"/>
                      <a:pt x="35" y="17"/>
                    </a:cubicBezTo>
                    <a:cubicBezTo>
                      <a:pt x="33" y="14"/>
                      <a:pt x="31" y="12"/>
                      <a:pt x="29" y="10"/>
                    </a:cubicBezTo>
                    <a:cubicBezTo>
                      <a:pt x="29" y="4"/>
                      <a:pt x="29" y="4"/>
                      <a:pt x="29" y="4"/>
                    </a:cubicBezTo>
                    <a:cubicBezTo>
                      <a:pt x="30" y="5"/>
                      <a:pt x="31" y="6"/>
                      <a:pt x="32" y="6"/>
                    </a:cubicBezTo>
                    <a:cubicBezTo>
                      <a:pt x="34" y="9"/>
                      <a:pt x="37" y="11"/>
                      <a:pt x="38" y="14"/>
                    </a:cubicBezTo>
                    <a:cubicBezTo>
                      <a:pt x="40" y="16"/>
                      <a:pt x="42" y="19"/>
                      <a:pt x="43" y="22"/>
                    </a:cubicBezTo>
                    <a:cubicBezTo>
                      <a:pt x="44" y="23"/>
                      <a:pt x="44" y="23"/>
                      <a:pt x="44" y="24"/>
                    </a:cubicBezTo>
                    <a:cubicBezTo>
                      <a:pt x="45" y="25"/>
                      <a:pt x="45" y="25"/>
                      <a:pt x="45" y="25"/>
                    </a:cubicBezTo>
                    <a:cubicBezTo>
                      <a:pt x="45" y="25"/>
                      <a:pt x="45" y="25"/>
                      <a:pt x="45" y="25"/>
                    </a:cubicBezTo>
                    <a:cubicBezTo>
                      <a:pt x="45" y="25"/>
                      <a:pt x="45" y="25"/>
                      <a:pt x="45" y="25"/>
                    </a:cubicBezTo>
                    <a:cubicBezTo>
                      <a:pt x="47" y="29"/>
                      <a:pt x="50" y="34"/>
                      <a:pt x="53" y="35"/>
                    </a:cubicBezTo>
                    <a:cubicBezTo>
                      <a:pt x="54" y="35"/>
                      <a:pt x="55" y="36"/>
                      <a:pt x="55" y="38"/>
                    </a:cubicBezTo>
                    <a:cubicBezTo>
                      <a:pt x="55" y="39"/>
                      <a:pt x="54" y="40"/>
                      <a:pt x="52" y="40"/>
                    </a:cubicBezTo>
                    <a:cubicBezTo>
                      <a:pt x="49" y="39"/>
                      <a:pt x="46" y="38"/>
                      <a:pt x="43" y="37"/>
                    </a:cubicBezTo>
                    <a:cubicBezTo>
                      <a:pt x="40" y="36"/>
                      <a:pt x="37" y="34"/>
                      <a:pt x="34" y="32"/>
                    </a:cubicBezTo>
                    <a:cubicBezTo>
                      <a:pt x="32" y="30"/>
                      <a:pt x="30" y="29"/>
                      <a:pt x="29" y="27"/>
                    </a:cubicBezTo>
                    <a:lnTo>
                      <a:pt x="29" y="19"/>
                    </a:lnTo>
                    <a:close/>
                    <a:moveTo>
                      <a:pt x="22" y="11"/>
                    </a:moveTo>
                    <a:cubicBezTo>
                      <a:pt x="24" y="13"/>
                      <a:pt x="26" y="16"/>
                      <a:pt x="28" y="18"/>
                    </a:cubicBezTo>
                    <a:cubicBezTo>
                      <a:pt x="29" y="19"/>
                      <a:pt x="29" y="19"/>
                      <a:pt x="29" y="19"/>
                    </a:cubicBezTo>
                    <a:cubicBezTo>
                      <a:pt x="29" y="27"/>
                      <a:pt x="29" y="27"/>
                      <a:pt x="29" y="27"/>
                    </a:cubicBezTo>
                    <a:cubicBezTo>
                      <a:pt x="27" y="25"/>
                      <a:pt x="26" y="23"/>
                      <a:pt x="24" y="21"/>
                    </a:cubicBezTo>
                    <a:cubicBezTo>
                      <a:pt x="22" y="18"/>
                      <a:pt x="20" y="16"/>
                      <a:pt x="18" y="14"/>
                    </a:cubicBezTo>
                    <a:cubicBezTo>
                      <a:pt x="18" y="14"/>
                      <a:pt x="18" y="14"/>
                      <a:pt x="18" y="14"/>
                    </a:cubicBezTo>
                    <a:cubicBezTo>
                      <a:pt x="17" y="12"/>
                      <a:pt x="15" y="11"/>
                      <a:pt x="13" y="10"/>
                    </a:cubicBezTo>
                    <a:cubicBezTo>
                      <a:pt x="12" y="9"/>
                      <a:pt x="10" y="8"/>
                      <a:pt x="8" y="7"/>
                    </a:cubicBezTo>
                    <a:cubicBezTo>
                      <a:pt x="8" y="7"/>
                      <a:pt x="8" y="7"/>
                      <a:pt x="8" y="7"/>
                    </a:cubicBezTo>
                    <a:cubicBezTo>
                      <a:pt x="8" y="7"/>
                      <a:pt x="8" y="7"/>
                      <a:pt x="8" y="7"/>
                    </a:cubicBezTo>
                    <a:cubicBezTo>
                      <a:pt x="7" y="7"/>
                      <a:pt x="7" y="7"/>
                      <a:pt x="7" y="6"/>
                    </a:cubicBezTo>
                    <a:cubicBezTo>
                      <a:pt x="6" y="6"/>
                      <a:pt x="6" y="6"/>
                      <a:pt x="6" y="6"/>
                    </a:cubicBezTo>
                    <a:cubicBezTo>
                      <a:pt x="5" y="6"/>
                      <a:pt x="4" y="5"/>
                      <a:pt x="3" y="5"/>
                    </a:cubicBezTo>
                    <a:cubicBezTo>
                      <a:pt x="3" y="5"/>
                      <a:pt x="3" y="5"/>
                      <a:pt x="3" y="5"/>
                    </a:cubicBezTo>
                    <a:cubicBezTo>
                      <a:pt x="2" y="5"/>
                      <a:pt x="0" y="4"/>
                      <a:pt x="0" y="3"/>
                    </a:cubicBezTo>
                    <a:cubicBezTo>
                      <a:pt x="0" y="1"/>
                      <a:pt x="1" y="0"/>
                      <a:pt x="3" y="0"/>
                    </a:cubicBezTo>
                    <a:cubicBezTo>
                      <a:pt x="6" y="0"/>
                      <a:pt x="9" y="0"/>
                      <a:pt x="13" y="0"/>
                    </a:cubicBezTo>
                    <a:cubicBezTo>
                      <a:pt x="17" y="0"/>
                      <a:pt x="20" y="0"/>
                      <a:pt x="24" y="2"/>
                    </a:cubicBezTo>
                    <a:cubicBezTo>
                      <a:pt x="26" y="3"/>
                      <a:pt x="27" y="3"/>
                      <a:pt x="29" y="4"/>
                    </a:cubicBezTo>
                    <a:cubicBezTo>
                      <a:pt x="29" y="10"/>
                      <a:pt x="29" y="10"/>
                      <a:pt x="29" y="10"/>
                    </a:cubicBezTo>
                    <a:cubicBezTo>
                      <a:pt x="29" y="10"/>
                      <a:pt x="29" y="10"/>
                      <a:pt x="29" y="10"/>
                    </a:cubicBezTo>
                    <a:cubicBezTo>
                      <a:pt x="27" y="9"/>
                      <a:pt x="24" y="7"/>
                      <a:pt x="22" y="6"/>
                    </a:cubicBezTo>
                    <a:cubicBezTo>
                      <a:pt x="20" y="5"/>
                      <a:pt x="17" y="5"/>
                      <a:pt x="14" y="5"/>
                    </a:cubicBezTo>
                    <a:cubicBezTo>
                      <a:pt x="15" y="5"/>
                      <a:pt x="15" y="5"/>
                      <a:pt x="16" y="6"/>
                    </a:cubicBezTo>
                    <a:cubicBezTo>
                      <a:pt x="18" y="7"/>
                      <a:pt x="20" y="9"/>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2" name="Freeform 241"/>
              <p:cNvSpPr>
                <a:spLocks noEditPoints="1"/>
              </p:cNvSpPr>
              <p:nvPr/>
            </p:nvSpPr>
            <p:spPr bwMode="auto">
              <a:xfrm>
                <a:off x="7212024" y="3643335"/>
                <a:ext cx="157163" cy="106363"/>
              </a:xfrm>
              <a:custGeom>
                <a:avLst/>
                <a:gdLst>
                  <a:gd name="T0" fmla="*/ 35 w 70"/>
                  <a:gd name="T1" fmla="*/ 39 h 47"/>
                  <a:gd name="T2" fmla="*/ 50 w 70"/>
                  <a:gd name="T3" fmla="*/ 43 h 47"/>
                  <a:gd name="T4" fmla="*/ 61 w 70"/>
                  <a:gd name="T5" fmla="*/ 41 h 47"/>
                  <a:gd name="T6" fmla="*/ 61 w 70"/>
                  <a:gd name="T7" fmla="*/ 41 h 47"/>
                  <a:gd name="T8" fmla="*/ 53 w 70"/>
                  <a:gd name="T9" fmla="*/ 36 h 47"/>
                  <a:gd name="T10" fmla="*/ 40 w 70"/>
                  <a:gd name="T11" fmla="*/ 24 h 47"/>
                  <a:gd name="T12" fmla="*/ 40 w 70"/>
                  <a:gd name="T13" fmla="*/ 23 h 47"/>
                  <a:gd name="T14" fmla="*/ 35 w 70"/>
                  <a:gd name="T15" fmla="*/ 18 h 47"/>
                  <a:gd name="T16" fmla="*/ 35 w 70"/>
                  <a:gd name="T17" fmla="*/ 11 h 47"/>
                  <a:gd name="T18" fmla="*/ 36 w 70"/>
                  <a:gd name="T19" fmla="*/ 12 h 47"/>
                  <a:gd name="T20" fmla="*/ 36 w 70"/>
                  <a:gd name="T21" fmla="*/ 12 h 47"/>
                  <a:gd name="T22" fmla="*/ 36 w 70"/>
                  <a:gd name="T23" fmla="*/ 12 h 47"/>
                  <a:gd name="T24" fmla="*/ 43 w 70"/>
                  <a:gd name="T25" fmla="*/ 20 h 47"/>
                  <a:gd name="T26" fmla="*/ 44 w 70"/>
                  <a:gd name="T27" fmla="*/ 21 h 47"/>
                  <a:gd name="T28" fmla="*/ 55 w 70"/>
                  <a:gd name="T29" fmla="*/ 32 h 47"/>
                  <a:gd name="T30" fmla="*/ 62 w 70"/>
                  <a:gd name="T31" fmla="*/ 36 h 47"/>
                  <a:gd name="T32" fmla="*/ 68 w 70"/>
                  <a:gd name="T33" fmla="*/ 38 h 47"/>
                  <a:gd name="T34" fmla="*/ 68 w 70"/>
                  <a:gd name="T35" fmla="*/ 38 h 47"/>
                  <a:gd name="T36" fmla="*/ 70 w 70"/>
                  <a:gd name="T37" fmla="*/ 39 h 47"/>
                  <a:gd name="T38" fmla="*/ 69 w 70"/>
                  <a:gd name="T39" fmla="*/ 42 h 47"/>
                  <a:gd name="T40" fmla="*/ 50 w 70"/>
                  <a:gd name="T41" fmla="*/ 47 h 47"/>
                  <a:gd name="T42" fmla="*/ 35 w 70"/>
                  <a:gd name="T43" fmla="*/ 44 h 47"/>
                  <a:gd name="T44" fmla="*/ 35 w 70"/>
                  <a:gd name="T45" fmla="*/ 39 h 47"/>
                  <a:gd name="T46" fmla="*/ 15 w 70"/>
                  <a:gd name="T47" fmla="*/ 13 h 47"/>
                  <a:gd name="T48" fmla="*/ 18 w 70"/>
                  <a:gd name="T49" fmla="*/ 19 h 47"/>
                  <a:gd name="T50" fmla="*/ 33 w 70"/>
                  <a:gd name="T51" fmla="*/ 38 h 47"/>
                  <a:gd name="T52" fmla="*/ 35 w 70"/>
                  <a:gd name="T53" fmla="*/ 39 h 47"/>
                  <a:gd name="T54" fmla="*/ 35 w 70"/>
                  <a:gd name="T55" fmla="*/ 44 h 47"/>
                  <a:gd name="T56" fmla="*/ 31 w 70"/>
                  <a:gd name="T57" fmla="*/ 42 h 47"/>
                  <a:gd name="T58" fmla="*/ 14 w 70"/>
                  <a:gd name="T59" fmla="*/ 21 h 47"/>
                  <a:gd name="T60" fmla="*/ 11 w 70"/>
                  <a:gd name="T61" fmla="*/ 15 h 47"/>
                  <a:gd name="T62" fmla="*/ 11 w 70"/>
                  <a:gd name="T63" fmla="*/ 15 h 47"/>
                  <a:gd name="T64" fmla="*/ 11 w 70"/>
                  <a:gd name="T65" fmla="*/ 15 h 47"/>
                  <a:gd name="T66" fmla="*/ 8 w 70"/>
                  <a:gd name="T67" fmla="*/ 11 h 47"/>
                  <a:gd name="T68" fmla="*/ 4 w 70"/>
                  <a:gd name="T69" fmla="*/ 8 h 47"/>
                  <a:gd name="T70" fmla="*/ 4 w 70"/>
                  <a:gd name="T71" fmla="*/ 8 h 47"/>
                  <a:gd name="T72" fmla="*/ 4 w 70"/>
                  <a:gd name="T73" fmla="*/ 8 h 47"/>
                  <a:gd name="T74" fmla="*/ 4 w 70"/>
                  <a:gd name="T75" fmla="*/ 7 h 47"/>
                  <a:gd name="T76" fmla="*/ 4 w 70"/>
                  <a:gd name="T77" fmla="*/ 7 h 47"/>
                  <a:gd name="T78" fmla="*/ 4 w 70"/>
                  <a:gd name="T79" fmla="*/ 7 h 47"/>
                  <a:gd name="T80" fmla="*/ 3 w 70"/>
                  <a:gd name="T81" fmla="*/ 6 h 47"/>
                  <a:gd name="T82" fmla="*/ 0 w 70"/>
                  <a:gd name="T83" fmla="*/ 3 h 47"/>
                  <a:gd name="T84" fmla="*/ 2 w 70"/>
                  <a:gd name="T85" fmla="*/ 1 h 47"/>
                  <a:gd name="T86" fmla="*/ 15 w 70"/>
                  <a:gd name="T87" fmla="*/ 1 h 47"/>
                  <a:gd name="T88" fmla="*/ 27 w 70"/>
                  <a:gd name="T89" fmla="*/ 5 h 47"/>
                  <a:gd name="T90" fmla="*/ 35 w 70"/>
                  <a:gd name="T91" fmla="*/ 11 h 47"/>
                  <a:gd name="T92" fmla="*/ 35 w 70"/>
                  <a:gd name="T93" fmla="*/ 18 h 47"/>
                  <a:gd name="T94" fmla="*/ 33 w 70"/>
                  <a:gd name="T95" fmla="*/ 15 h 47"/>
                  <a:gd name="T96" fmla="*/ 33 w 70"/>
                  <a:gd name="T97" fmla="*/ 15 h 47"/>
                  <a:gd name="T98" fmla="*/ 24 w 70"/>
                  <a:gd name="T99" fmla="*/ 9 h 47"/>
                  <a:gd name="T100" fmla="*/ 14 w 70"/>
                  <a:gd name="T101" fmla="*/ 6 h 47"/>
                  <a:gd name="T102" fmla="*/ 9 w 70"/>
                  <a:gd name="T103" fmla="*/ 5 h 47"/>
                  <a:gd name="T104" fmla="*/ 12 w 70"/>
                  <a:gd name="T105" fmla="*/ 8 h 47"/>
                  <a:gd name="T106" fmla="*/ 15 w 70"/>
                  <a:gd name="T107" fmla="*/ 1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47">
                    <a:moveTo>
                      <a:pt x="35" y="39"/>
                    </a:moveTo>
                    <a:cubicBezTo>
                      <a:pt x="40" y="41"/>
                      <a:pt x="45" y="43"/>
                      <a:pt x="50" y="43"/>
                    </a:cubicBezTo>
                    <a:cubicBezTo>
                      <a:pt x="54" y="43"/>
                      <a:pt x="57" y="42"/>
                      <a:pt x="61" y="41"/>
                    </a:cubicBezTo>
                    <a:cubicBezTo>
                      <a:pt x="61" y="41"/>
                      <a:pt x="61" y="41"/>
                      <a:pt x="61" y="41"/>
                    </a:cubicBezTo>
                    <a:cubicBezTo>
                      <a:pt x="58" y="39"/>
                      <a:pt x="55" y="38"/>
                      <a:pt x="53" y="36"/>
                    </a:cubicBezTo>
                    <a:cubicBezTo>
                      <a:pt x="47" y="33"/>
                      <a:pt x="43" y="28"/>
                      <a:pt x="40" y="24"/>
                    </a:cubicBezTo>
                    <a:cubicBezTo>
                      <a:pt x="40" y="23"/>
                      <a:pt x="40" y="23"/>
                      <a:pt x="40" y="23"/>
                    </a:cubicBezTo>
                    <a:cubicBezTo>
                      <a:pt x="38" y="21"/>
                      <a:pt x="37" y="19"/>
                      <a:pt x="35" y="18"/>
                    </a:cubicBezTo>
                    <a:cubicBezTo>
                      <a:pt x="35" y="11"/>
                      <a:pt x="35" y="11"/>
                      <a:pt x="35" y="11"/>
                    </a:cubicBezTo>
                    <a:cubicBezTo>
                      <a:pt x="35" y="11"/>
                      <a:pt x="36" y="12"/>
                      <a:pt x="36" y="12"/>
                    </a:cubicBezTo>
                    <a:cubicBezTo>
                      <a:pt x="36" y="12"/>
                      <a:pt x="36" y="12"/>
                      <a:pt x="36" y="12"/>
                    </a:cubicBezTo>
                    <a:cubicBezTo>
                      <a:pt x="36" y="12"/>
                      <a:pt x="36" y="12"/>
                      <a:pt x="36" y="12"/>
                    </a:cubicBezTo>
                    <a:cubicBezTo>
                      <a:pt x="39" y="14"/>
                      <a:pt x="41" y="17"/>
                      <a:pt x="43" y="20"/>
                    </a:cubicBezTo>
                    <a:cubicBezTo>
                      <a:pt x="44" y="21"/>
                      <a:pt x="44" y="21"/>
                      <a:pt x="44" y="21"/>
                    </a:cubicBezTo>
                    <a:cubicBezTo>
                      <a:pt x="47" y="25"/>
                      <a:pt x="51" y="30"/>
                      <a:pt x="55" y="32"/>
                    </a:cubicBezTo>
                    <a:cubicBezTo>
                      <a:pt x="57" y="34"/>
                      <a:pt x="60" y="35"/>
                      <a:pt x="62" y="36"/>
                    </a:cubicBezTo>
                    <a:cubicBezTo>
                      <a:pt x="64" y="37"/>
                      <a:pt x="66" y="38"/>
                      <a:pt x="68" y="38"/>
                    </a:cubicBezTo>
                    <a:cubicBezTo>
                      <a:pt x="68" y="38"/>
                      <a:pt x="68" y="38"/>
                      <a:pt x="68" y="38"/>
                    </a:cubicBezTo>
                    <a:cubicBezTo>
                      <a:pt x="69" y="38"/>
                      <a:pt x="69" y="38"/>
                      <a:pt x="70" y="39"/>
                    </a:cubicBezTo>
                    <a:cubicBezTo>
                      <a:pt x="70" y="40"/>
                      <a:pt x="70" y="41"/>
                      <a:pt x="69" y="42"/>
                    </a:cubicBezTo>
                    <a:cubicBezTo>
                      <a:pt x="63" y="46"/>
                      <a:pt x="57" y="47"/>
                      <a:pt x="50" y="47"/>
                    </a:cubicBezTo>
                    <a:cubicBezTo>
                      <a:pt x="45" y="47"/>
                      <a:pt x="40" y="46"/>
                      <a:pt x="35" y="44"/>
                    </a:cubicBezTo>
                    <a:lnTo>
                      <a:pt x="35" y="39"/>
                    </a:lnTo>
                    <a:close/>
                    <a:moveTo>
                      <a:pt x="15" y="13"/>
                    </a:moveTo>
                    <a:cubicBezTo>
                      <a:pt x="16" y="15"/>
                      <a:pt x="17" y="17"/>
                      <a:pt x="18" y="19"/>
                    </a:cubicBezTo>
                    <a:cubicBezTo>
                      <a:pt x="22" y="26"/>
                      <a:pt x="26" y="33"/>
                      <a:pt x="33" y="38"/>
                    </a:cubicBezTo>
                    <a:cubicBezTo>
                      <a:pt x="34" y="38"/>
                      <a:pt x="34" y="38"/>
                      <a:pt x="35" y="39"/>
                    </a:cubicBezTo>
                    <a:cubicBezTo>
                      <a:pt x="35" y="44"/>
                      <a:pt x="35" y="44"/>
                      <a:pt x="35" y="44"/>
                    </a:cubicBezTo>
                    <a:cubicBezTo>
                      <a:pt x="34" y="43"/>
                      <a:pt x="32" y="43"/>
                      <a:pt x="31" y="42"/>
                    </a:cubicBezTo>
                    <a:cubicBezTo>
                      <a:pt x="22" y="37"/>
                      <a:pt x="18" y="29"/>
                      <a:pt x="14" y="21"/>
                    </a:cubicBezTo>
                    <a:cubicBezTo>
                      <a:pt x="13" y="19"/>
                      <a:pt x="12" y="17"/>
                      <a:pt x="11" y="15"/>
                    </a:cubicBezTo>
                    <a:cubicBezTo>
                      <a:pt x="11" y="15"/>
                      <a:pt x="11" y="15"/>
                      <a:pt x="11" y="15"/>
                    </a:cubicBezTo>
                    <a:cubicBezTo>
                      <a:pt x="11" y="15"/>
                      <a:pt x="11" y="15"/>
                      <a:pt x="11" y="15"/>
                    </a:cubicBezTo>
                    <a:cubicBezTo>
                      <a:pt x="10" y="14"/>
                      <a:pt x="9" y="12"/>
                      <a:pt x="8" y="11"/>
                    </a:cubicBezTo>
                    <a:cubicBezTo>
                      <a:pt x="7" y="10"/>
                      <a:pt x="6" y="9"/>
                      <a:pt x="4" y="8"/>
                    </a:cubicBezTo>
                    <a:cubicBezTo>
                      <a:pt x="4" y="8"/>
                      <a:pt x="4" y="8"/>
                      <a:pt x="4" y="8"/>
                    </a:cubicBezTo>
                    <a:cubicBezTo>
                      <a:pt x="4" y="8"/>
                      <a:pt x="4" y="8"/>
                      <a:pt x="4" y="8"/>
                    </a:cubicBezTo>
                    <a:cubicBezTo>
                      <a:pt x="4" y="7"/>
                      <a:pt x="4" y="7"/>
                      <a:pt x="4" y="7"/>
                    </a:cubicBezTo>
                    <a:cubicBezTo>
                      <a:pt x="4" y="7"/>
                      <a:pt x="4" y="7"/>
                      <a:pt x="4" y="7"/>
                    </a:cubicBezTo>
                    <a:cubicBezTo>
                      <a:pt x="4" y="7"/>
                      <a:pt x="4" y="7"/>
                      <a:pt x="4" y="7"/>
                    </a:cubicBezTo>
                    <a:cubicBezTo>
                      <a:pt x="3" y="7"/>
                      <a:pt x="3" y="6"/>
                      <a:pt x="3" y="6"/>
                    </a:cubicBezTo>
                    <a:cubicBezTo>
                      <a:pt x="1" y="6"/>
                      <a:pt x="0" y="5"/>
                      <a:pt x="0" y="3"/>
                    </a:cubicBezTo>
                    <a:cubicBezTo>
                      <a:pt x="0" y="2"/>
                      <a:pt x="1" y="1"/>
                      <a:pt x="2" y="1"/>
                    </a:cubicBezTo>
                    <a:cubicBezTo>
                      <a:pt x="7" y="0"/>
                      <a:pt x="11" y="1"/>
                      <a:pt x="15" y="1"/>
                    </a:cubicBezTo>
                    <a:cubicBezTo>
                      <a:pt x="19" y="2"/>
                      <a:pt x="23" y="3"/>
                      <a:pt x="27" y="5"/>
                    </a:cubicBezTo>
                    <a:cubicBezTo>
                      <a:pt x="30" y="7"/>
                      <a:pt x="33" y="9"/>
                      <a:pt x="35" y="11"/>
                    </a:cubicBezTo>
                    <a:cubicBezTo>
                      <a:pt x="35" y="18"/>
                      <a:pt x="35" y="18"/>
                      <a:pt x="35" y="18"/>
                    </a:cubicBezTo>
                    <a:cubicBezTo>
                      <a:pt x="34" y="17"/>
                      <a:pt x="34" y="16"/>
                      <a:pt x="33" y="15"/>
                    </a:cubicBezTo>
                    <a:cubicBezTo>
                      <a:pt x="33" y="15"/>
                      <a:pt x="33" y="15"/>
                      <a:pt x="33" y="15"/>
                    </a:cubicBezTo>
                    <a:cubicBezTo>
                      <a:pt x="30" y="13"/>
                      <a:pt x="28" y="11"/>
                      <a:pt x="24" y="9"/>
                    </a:cubicBezTo>
                    <a:cubicBezTo>
                      <a:pt x="21" y="8"/>
                      <a:pt x="18" y="7"/>
                      <a:pt x="14" y="6"/>
                    </a:cubicBezTo>
                    <a:cubicBezTo>
                      <a:pt x="13" y="6"/>
                      <a:pt x="11" y="6"/>
                      <a:pt x="9" y="5"/>
                    </a:cubicBezTo>
                    <a:cubicBezTo>
                      <a:pt x="10" y="6"/>
                      <a:pt x="11" y="7"/>
                      <a:pt x="12" y="8"/>
                    </a:cubicBezTo>
                    <a:cubicBezTo>
                      <a:pt x="13" y="10"/>
                      <a:pt x="14" y="11"/>
                      <a:pt x="1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3" name="Freeform 242"/>
              <p:cNvSpPr>
                <a:spLocks noEditPoints="1"/>
              </p:cNvSpPr>
              <p:nvPr/>
            </p:nvSpPr>
            <p:spPr bwMode="auto">
              <a:xfrm>
                <a:off x="7270761" y="3560785"/>
                <a:ext cx="107950" cy="79375"/>
              </a:xfrm>
              <a:custGeom>
                <a:avLst/>
                <a:gdLst>
                  <a:gd name="T0" fmla="*/ 25 w 48"/>
                  <a:gd name="T1" fmla="*/ 16 h 35"/>
                  <a:gd name="T2" fmla="*/ 32 w 48"/>
                  <a:gd name="T3" fmla="*/ 24 h 35"/>
                  <a:gd name="T4" fmla="*/ 37 w 48"/>
                  <a:gd name="T5" fmla="*/ 27 h 35"/>
                  <a:gd name="T6" fmla="*/ 35 w 48"/>
                  <a:gd name="T7" fmla="*/ 24 h 35"/>
                  <a:gd name="T8" fmla="*/ 35 w 48"/>
                  <a:gd name="T9" fmla="*/ 24 h 35"/>
                  <a:gd name="T10" fmla="*/ 34 w 48"/>
                  <a:gd name="T11" fmla="*/ 23 h 35"/>
                  <a:gd name="T12" fmla="*/ 34 w 48"/>
                  <a:gd name="T13" fmla="*/ 23 h 35"/>
                  <a:gd name="T14" fmla="*/ 33 w 48"/>
                  <a:gd name="T15" fmla="*/ 21 h 35"/>
                  <a:gd name="T16" fmla="*/ 30 w 48"/>
                  <a:gd name="T17" fmla="*/ 15 h 35"/>
                  <a:gd name="T18" fmla="*/ 25 w 48"/>
                  <a:gd name="T19" fmla="*/ 10 h 35"/>
                  <a:gd name="T20" fmla="*/ 25 w 48"/>
                  <a:gd name="T21" fmla="*/ 4 h 35"/>
                  <a:gd name="T22" fmla="*/ 28 w 48"/>
                  <a:gd name="T23" fmla="*/ 5 h 35"/>
                  <a:gd name="T24" fmla="*/ 33 w 48"/>
                  <a:gd name="T25" fmla="*/ 12 h 35"/>
                  <a:gd name="T26" fmla="*/ 38 w 48"/>
                  <a:gd name="T27" fmla="*/ 19 h 35"/>
                  <a:gd name="T28" fmla="*/ 39 w 48"/>
                  <a:gd name="T29" fmla="*/ 21 h 35"/>
                  <a:gd name="T30" fmla="*/ 39 w 48"/>
                  <a:gd name="T31" fmla="*/ 21 h 35"/>
                  <a:gd name="T32" fmla="*/ 39 w 48"/>
                  <a:gd name="T33" fmla="*/ 21 h 35"/>
                  <a:gd name="T34" fmla="*/ 39 w 48"/>
                  <a:gd name="T35" fmla="*/ 22 h 35"/>
                  <a:gd name="T36" fmla="*/ 39 w 48"/>
                  <a:gd name="T37" fmla="*/ 22 h 35"/>
                  <a:gd name="T38" fmla="*/ 39 w 48"/>
                  <a:gd name="T39" fmla="*/ 22 h 35"/>
                  <a:gd name="T40" fmla="*/ 46 w 48"/>
                  <a:gd name="T41" fmla="*/ 30 h 35"/>
                  <a:gd name="T42" fmla="*/ 48 w 48"/>
                  <a:gd name="T43" fmla="*/ 32 h 35"/>
                  <a:gd name="T44" fmla="*/ 45 w 48"/>
                  <a:gd name="T45" fmla="*/ 35 h 35"/>
                  <a:gd name="T46" fmla="*/ 37 w 48"/>
                  <a:gd name="T47" fmla="*/ 32 h 35"/>
                  <a:gd name="T48" fmla="*/ 29 w 48"/>
                  <a:gd name="T49" fmla="*/ 28 h 35"/>
                  <a:gd name="T50" fmla="*/ 25 w 48"/>
                  <a:gd name="T51" fmla="*/ 24 h 35"/>
                  <a:gd name="T52" fmla="*/ 25 w 48"/>
                  <a:gd name="T53" fmla="*/ 16 h 35"/>
                  <a:gd name="T54" fmla="*/ 19 w 48"/>
                  <a:gd name="T55" fmla="*/ 6 h 35"/>
                  <a:gd name="T56" fmla="*/ 14 w 48"/>
                  <a:gd name="T57" fmla="*/ 5 h 35"/>
                  <a:gd name="T58" fmla="*/ 14 w 48"/>
                  <a:gd name="T59" fmla="*/ 5 h 35"/>
                  <a:gd name="T60" fmla="*/ 19 w 48"/>
                  <a:gd name="T61" fmla="*/ 9 h 35"/>
                  <a:gd name="T62" fmla="*/ 19 w 48"/>
                  <a:gd name="T63" fmla="*/ 9 h 35"/>
                  <a:gd name="T64" fmla="*/ 24 w 48"/>
                  <a:gd name="T65" fmla="*/ 15 h 35"/>
                  <a:gd name="T66" fmla="*/ 25 w 48"/>
                  <a:gd name="T67" fmla="*/ 16 h 35"/>
                  <a:gd name="T68" fmla="*/ 25 w 48"/>
                  <a:gd name="T69" fmla="*/ 24 h 35"/>
                  <a:gd name="T70" fmla="*/ 21 w 48"/>
                  <a:gd name="T71" fmla="*/ 18 h 35"/>
                  <a:gd name="T72" fmla="*/ 16 w 48"/>
                  <a:gd name="T73" fmla="*/ 12 h 35"/>
                  <a:gd name="T74" fmla="*/ 16 w 48"/>
                  <a:gd name="T75" fmla="*/ 12 h 35"/>
                  <a:gd name="T76" fmla="*/ 16 w 48"/>
                  <a:gd name="T77" fmla="*/ 12 h 35"/>
                  <a:gd name="T78" fmla="*/ 12 w 48"/>
                  <a:gd name="T79" fmla="*/ 9 h 35"/>
                  <a:gd name="T80" fmla="*/ 7 w 48"/>
                  <a:gd name="T81" fmla="*/ 6 h 35"/>
                  <a:gd name="T82" fmla="*/ 6 w 48"/>
                  <a:gd name="T83" fmla="*/ 6 h 35"/>
                  <a:gd name="T84" fmla="*/ 6 w 48"/>
                  <a:gd name="T85" fmla="*/ 6 h 35"/>
                  <a:gd name="T86" fmla="*/ 3 w 48"/>
                  <a:gd name="T87" fmla="*/ 5 h 35"/>
                  <a:gd name="T88" fmla="*/ 3 w 48"/>
                  <a:gd name="T89" fmla="*/ 5 h 35"/>
                  <a:gd name="T90" fmla="*/ 0 w 48"/>
                  <a:gd name="T91" fmla="*/ 3 h 35"/>
                  <a:gd name="T92" fmla="*/ 2 w 48"/>
                  <a:gd name="T93" fmla="*/ 0 h 35"/>
                  <a:gd name="T94" fmla="*/ 11 w 48"/>
                  <a:gd name="T95" fmla="*/ 0 h 35"/>
                  <a:gd name="T96" fmla="*/ 11 w 48"/>
                  <a:gd name="T97" fmla="*/ 0 h 35"/>
                  <a:gd name="T98" fmla="*/ 21 w 48"/>
                  <a:gd name="T99" fmla="*/ 1 h 35"/>
                  <a:gd name="T100" fmla="*/ 25 w 48"/>
                  <a:gd name="T101" fmla="*/ 4 h 35"/>
                  <a:gd name="T102" fmla="*/ 25 w 48"/>
                  <a:gd name="T103" fmla="*/ 10 h 35"/>
                  <a:gd name="T104" fmla="*/ 25 w 48"/>
                  <a:gd name="T105" fmla="*/ 9 h 35"/>
                  <a:gd name="T106" fmla="*/ 19 w 48"/>
                  <a:gd name="T10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 h="35">
                    <a:moveTo>
                      <a:pt x="25" y="16"/>
                    </a:moveTo>
                    <a:cubicBezTo>
                      <a:pt x="27" y="19"/>
                      <a:pt x="29" y="22"/>
                      <a:pt x="32" y="24"/>
                    </a:cubicBezTo>
                    <a:cubicBezTo>
                      <a:pt x="34" y="25"/>
                      <a:pt x="35" y="26"/>
                      <a:pt x="37" y="27"/>
                    </a:cubicBezTo>
                    <a:cubicBezTo>
                      <a:pt x="36" y="26"/>
                      <a:pt x="35" y="25"/>
                      <a:pt x="35" y="24"/>
                    </a:cubicBezTo>
                    <a:cubicBezTo>
                      <a:pt x="35" y="24"/>
                      <a:pt x="35" y="24"/>
                      <a:pt x="35" y="24"/>
                    </a:cubicBezTo>
                    <a:cubicBezTo>
                      <a:pt x="34" y="23"/>
                      <a:pt x="34" y="23"/>
                      <a:pt x="34" y="23"/>
                    </a:cubicBezTo>
                    <a:cubicBezTo>
                      <a:pt x="34" y="23"/>
                      <a:pt x="34" y="23"/>
                      <a:pt x="34" y="23"/>
                    </a:cubicBezTo>
                    <a:cubicBezTo>
                      <a:pt x="33" y="21"/>
                      <a:pt x="33" y="21"/>
                      <a:pt x="33" y="21"/>
                    </a:cubicBezTo>
                    <a:cubicBezTo>
                      <a:pt x="32" y="19"/>
                      <a:pt x="31" y="17"/>
                      <a:pt x="30" y="15"/>
                    </a:cubicBezTo>
                    <a:cubicBezTo>
                      <a:pt x="28" y="13"/>
                      <a:pt x="27" y="11"/>
                      <a:pt x="25" y="10"/>
                    </a:cubicBezTo>
                    <a:cubicBezTo>
                      <a:pt x="25" y="4"/>
                      <a:pt x="25" y="4"/>
                      <a:pt x="25" y="4"/>
                    </a:cubicBezTo>
                    <a:cubicBezTo>
                      <a:pt x="26" y="4"/>
                      <a:pt x="27" y="5"/>
                      <a:pt x="28" y="5"/>
                    </a:cubicBezTo>
                    <a:cubicBezTo>
                      <a:pt x="30" y="7"/>
                      <a:pt x="32" y="10"/>
                      <a:pt x="33" y="12"/>
                    </a:cubicBezTo>
                    <a:cubicBezTo>
                      <a:pt x="35" y="14"/>
                      <a:pt x="36" y="17"/>
                      <a:pt x="38" y="19"/>
                    </a:cubicBezTo>
                    <a:cubicBezTo>
                      <a:pt x="38" y="19"/>
                      <a:pt x="38" y="20"/>
                      <a:pt x="39" y="21"/>
                    </a:cubicBezTo>
                    <a:cubicBezTo>
                      <a:pt x="39" y="21"/>
                      <a:pt x="39" y="21"/>
                      <a:pt x="39" y="21"/>
                    </a:cubicBezTo>
                    <a:cubicBezTo>
                      <a:pt x="39" y="21"/>
                      <a:pt x="39" y="21"/>
                      <a:pt x="39" y="21"/>
                    </a:cubicBezTo>
                    <a:cubicBezTo>
                      <a:pt x="39" y="22"/>
                      <a:pt x="39" y="22"/>
                      <a:pt x="39" y="22"/>
                    </a:cubicBezTo>
                    <a:cubicBezTo>
                      <a:pt x="39" y="22"/>
                      <a:pt x="39" y="22"/>
                      <a:pt x="39" y="22"/>
                    </a:cubicBezTo>
                    <a:cubicBezTo>
                      <a:pt x="39" y="22"/>
                      <a:pt x="39" y="22"/>
                      <a:pt x="39" y="22"/>
                    </a:cubicBezTo>
                    <a:cubicBezTo>
                      <a:pt x="41" y="25"/>
                      <a:pt x="43" y="29"/>
                      <a:pt x="46" y="30"/>
                    </a:cubicBezTo>
                    <a:cubicBezTo>
                      <a:pt x="47" y="30"/>
                      <a:pt x="48" y="31"/>
                      <a:pt x="48" y="32"/>
                    </a:cubicBezTo>
                    <a:cubicBezTo>
                      <a:pt x="47" y="34"/>
                      <a:pt x="46" y="35"/>
                      <a:pt x="45" y="35"/>
                    </a:cubicBezTo>
                    <a:cubicBezTo>
                      <a:pt x="42" y="34"/>
                      <a:pt x="39" y="33"/>
                      <a:pt x="37" y="32"/>
                    </a:cubicBezTo>
                    <a:cubicBezTo>
                      <a:pt x="34" y="31"/>
                      <a:pt x="31" y="30"/>
                      <a:pt x="29" y="28"/>
                    </a:cubicBezTo>
                    <a:cubicBezTo>
                      <a:pt x="28" y="27"/>
                      <a:pt x="26" y="25"/>
                      <a:pt x="25" y="24"/>
                    </a:cubicBezTo>
                    <a:lnTo>
                      <a:pt x="25" y="16"/>
                    </a:lnTo>
                    <a:close/>
                    <a:moveTo>
                      <a:pt x="19" y="6"/>
                    </a:moveTo>
                    <a:cubicBezTo>
                      <a:pt x="17" y="5"/>
                      <a:pt x="16" y="5"/>
                      <a:pt x="14" y="5"/>
                    </a:cubicBezTo>
                    <a:cubicBezTo>
                      <a:pt x="14" y="5"/>
                      <a:pt x="14" y="5"/>
                      <a:pt x="14" y="5"/>
                    </a:cubicBezTo>
                    <a:cubicBezTo>
                      <a:pt x="16" y="6"/>
                      <a:pt x="18" y="7"/>
                      <a:pt x="19" y="9"/>
                    </a:cubicBezTo>
                    <a:cubicBezTo>
                      <a:pt x="19" y="9"/>
                      <a:pt x="19" y="9"/>
                      <a:pt x="19" y="9"/>
                    </a:cubicBezTo>
                    <a:cubicBezTo>
                      <a:pt x="21" y="11"/>
                      <a:pt x="23" y="13"/>
                      <a:pt x="24" y="15"/>
                    </a:cubicBezTo>
                    <a:cubicBezTo>
                      <a:pt x="25" y="16"/>
                      <a:pt x="25" y="16"/>
                      <a:pt x="25" y="16"/>
                    </a:cubicBezTo>
                    <a:cubicBezTo>
                      <a:pt x="25" y="24"/>
                      <a:pt x="25" y="24"/>
                      <a:pt x="25" y="24"/>
                    </a:cubicBezTo>
                    <a:cubicBezTo>
                      <a:pt x="24" y="22"/>
                      <a:pt x="22" y="20"/>
                      <a:pt x="21" y="18"/>
                    </a:cubicBezTo>
                    <a:cubicBezTo>
                      <a:pt x="19" y="16"/>
                      <a:pt x="17" y="14"/>
                      <a:pt x="16" y="12"/>
                    </a:cubicBezTo>
                    <a:cubicBezTo>
                      <a:pt x="16" y="12"/>
                      <a:pt x="16" y="12"/>
                      <a:pt x="16" y="12"/>
                    </a:cubicBezTo>
                    <a:cubicBezTo>
                      <a:pt x="16" y="12"/>
                      <a:pt x="16" y="12"/>
                      <a:pt x="16" y="12"/>
                    </a:cubicBezTo>
                    <a:cubicBezTo>
                      <a:pt x="15" y="11"/>
                      <a:pt x="13" y="10"/>
                      <a:pt x="12" y="9"/>
                    </a:cubicBezTo>
                    <a:cubicBezTo>
                      <a:pt x="10" y="8"/>
                      <a:pt x="8" y="7"/>
                      <a:pt x="7" y="6"/>
                    </a:cubicBezTo>
                    <a:cubicBezTo>
                      <a:pt x="6" y="6"/>
                      <a:pt x="6" y="6"/>
                      <a:pt x="6" y="6"/>
                    </a:cubicBezTo>
                    <a:cubicBezTo>
                      <a:pt x="6" y="6"/>
                      <a:pt x="6" y="6"/>
                      <a:pt x="6" y="6"/>
                    </a:cubicBezTo>
                    <a:cubicBezTo>
                      <a:pt x="5" y="5"/>
                      <a:pt x="3" y="5"/>
                      <a:pt x="3" y="5"/>
                    </a:cubicBezTo>
                    <a:cubicBezTo>
                      <a:pt x="3" y="5"/>
                      <a:pt x="3" y="5"/>
                      <a:pt x="3" y="5"/>
                    </a:cubicBezTo>
                    <a:cubicBezTo>
                      <a:pt x="2" y="5"/>
                      <a:pt x="0" y="4"/>
                      <a:pt x="0" y="3"/>
                    </a:cubicBezTo>
                    <a:cubicBezTo>
                      <a:pt x="0" y="1"/>
                      <a:pt x="1" y="0"/>
                      <a:pt x="2" y="0"/>
                    </a:cubicBezTo>
                    <a:cubicBezTo>
                      <a:pt x="5" y="0"/>
                      <a:pt x="8" y="0"/>
                      <a:pt x="11" y="0"/>
                    </a:cubicBezTo>
                    <a:cubicBezTo>
                      <a:pt x="11" y="0"/>
                      <a:pt x="11" y="0"/>
                      <a:pt x="11" y="0"/>
                    </a:cubicBezTo>
                    <a:cubicBezTo>
                      <a:pt x="15" y="0"/>
                      <a:pt x="18" y="0"/>
                      <a:pt x="21" y="1"/>
                    </a:cubicBezTo>
                    <a:cubicBezTo>
                      <a:pt x="22" y="2"/>
                      <a:pt x="24" y="3"/>
                      <a:pt x="25" y="4"/>
                    </a:cubicBezTo>
                    <a:cubicBezTo>
                      <a:pt x="25" y="10"/>
                      <a:pt x="25" y="10"/>
                      <a:pt x="25" y="10"/>
                    </a:cubicBezTo>
                    <a:cubicBezTo>
                      <a:pt x="25" y="10"/>
                      <a:pt x="25" y="9"/>
                      <a:pt x="25" y="9"/>
                    </a:cubicBezTo>
                    <a:cubicBezTo>
                      <a:pt x="23" y="8"/>
                      <a:pt x="21" y="7"/>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4" name="Freeform 243"/>
              <p:cNvSpPr>
                <a:spLocks noEditPoints="1"/>
              </p:cNvSpPr>
              <p:nvPr/>
            </p:nvSpPr>
            <p:spPr bwMode="auto">
              <a:xfrm>
                <a:off x="7231074" y="3560785"/>
                <a:ext cx="141288" cy="92076"/>
              </a:xfrm>
              <a:custGeom>
                <a:avLst/>
                <a:gdLst>
                  <a:gd name="T0" fmla="*/ 31 w 62"/>
                  <a:gd name="T1" fmla="*/ 9 h 41"/>
                  <a:gd name="T2" fmla="*/ 32 w 62"/>
                  <a:gd name="T3" fmla="*/ 10 h 41"/>
                  <a:gd name="T4" fmla="*/ 38 w 62"/>
                  <a:gd name="T5" fmla="*/ 17 h 41"/>
                  <a:gd name="T6" fmla="*/ 38 w 62"/>
                  <a:gd name="T7" fmla="*/ 17 h 41"/>
                  <a:gd name="T8" fmla="*/ 38 w 62"/>
                  <a:gd name="T9" fmla="*/ 18 h 41"/>
                  <a:gd name="T10" fmla="*/ 39 w 62"/>
                  <a:gd name="T11" fmla="*/ 18 h 41"/>
                  <a:gd name="T12" fmla="*/ 48 w 62"/>
                  <a:gd name="T13" fmla="*/ 28 h 41"/>
                  <a:gd name="T14" fmla="*/ 54 w 62"/>
                  <a:gd name="T15" fmla="*/ 31 h 41"/>
                  <a:gd name="T16" fmla="*/ 59 w 62"/>
                  <a:gd name="T17" fmla="*/ 32 h 41"/>
                  <a:gd name="T18" fmla="*/ 59 w 62"/>
                  <a:gd name="T19" fmla="*/ 32 h 41"/>
                  <a:gd name="T20" fmla="*/ 61 w 62"/>
                  <a:gd name="T21" fmla="*/ 33 h 41"/>
                  <a:gd name="T22" fmla="*/ 60 w 62"/>
                  <a:gd name="T23" fmla="*/ 37 h 41"/>
                  <a:gd name="T24" fmla="*/ 44 w 62"/>
                  <a:gd name="T25" fmla="*/ 41 h 41"/>
                  <a:gd name="T26" fmla="*/ 31 w 62"/>
                  <a:gd name="T27" fmla="*/ 38 h 41"/>
                  <a:gd name="T28" fmla="*/ 31 w 62"/>
                  <a:gd name="T29" fmla="*/ 33 h 41"/>
                  <a:gd name="T30" fmla="*/ 44 w 62"/>
                  <a:gd name="T31" fmla="*/ 36 h 41"/>
                  <a:gd name="T32" fmla="*/ 52 w 62"/>
                  <a:gd name="T33" fmla="*/ 35 h 41"/>
                  <a:gd name="T34" fmla="*/ 46 w 62"/>
                  <a:gd name="T35" fmla="*/ 32 h 41"/>
                  <a:gd name="T36" fmla="*/ 35 w 62"/>
                  <a:gd name="T37" fmla="*/ 21 h 41"/>
                  <a:gd name="T38" fmla="*/ 35 w 62"/>
                  <a:gd name="T39" fmla="*/ 21 h 41"/>
                  <a:gd name="T40" fmla="*/ 35 w 62"/>
                  <a:gd name="T41" fmla="*/ 20 h 41"/>
                  <a:gd name="T42" fmla="*/ 35 w 62"/>
                  <a:gd name="T43" fmla="*/ 20 h 41"/>
                  <a:gd name="T44" fmla="*/ 35 w 62"/>
                  <a:gd name="T45" fmla="*/ 20 h 41"/>
                  <a:gd name="T46" fmla="*/ 31 w 62"/>
                  <a:gd name="T47" fmla="*/ 16 h 41"/>
                  <a:gd name="T48" fmla="*/ 31 w 62"/>
                  <a:gd name="T49" fmla="*/ 9 h 41"/>
                  <a:gd name="T50" fmla="*/ 4 w 62"/>
                  <a:gd name="T51" fmla="*/ 7 h 41"/>
                  <a:gd name="T52" fmla="*/ 3 w 62"/>
                  <a:gd name="T53" fmla="*/ 5 h 41"/>
                  <a:gd name="T54" fmla="*/ 1 w 62"/>
                  <a:gd name="T55" fmla="*/ 3 h 41"/>
                  <a:gd name="T56" fmla="*/ 3 w 62"/>
                  <a:gd name="T57" fmla="*/ 1 h 41"/>
                  <a:gd name="T58" fmla="*/ 14 w 62"/>
                  <a:gd name="T59" fmla="*/ 1 h 41"/>
                  <a:gd name="T60" fmla="*/ 24 w 62"/>
                  <a:gd name="T61" fmla="*/ 4 h 41"/>
                  <a:gd name="T62" fmla="*/ 31 w 62"/>
                  <a:gd name="T63" fmla="*/ 9 h 41"/>
                  <a:gd name="T64" fmla="*/ 31 w 62"/>
                  <a:gd name="T65" fmla="*/ 16 h 41"/>
                  <a:gd name="T66" fmla="*/ 29 w 62"/>
                  <a:gd name="T67" fmla="*/ 14 h 41"/>
                  <a:gd name="T68" fmla="*/ 22 w 62"/>
                  <a:gd name="T69" fmla="*/ 9 h 41"/>
                  <a:gd name="T70" fmla="*/ 13 w 62"/>
                  <a:gd name="T71" fmla="*/ 6 h 41"/>
                  <a:gd name="T72" fmla="*/ 10 w 62"/>
                  <a:gd name="T73" fmla="*/ 5 h 41"/>
                  <a:gd name="T74" fmla="*/ 11 w 62"/>
                  <a:gd name="T75" fmla="*/ 7 h 41"/>
                  <a:gd name="T76" fmla="*/ 14 w 62"/>
                  <a:gd name="T77" fmla="*/ 11 h 41"/>
                  <a:gd name="T78" fmla="*/ 17 w 62"/>
                  <a:gd name="T79" fmla="*/ 16 h 41"/>
                  <a:gd name="T80" fmla="*/ 30 w 62"/>
                  <a:gd name="T81" fmla="*/ 32 h 41"/>
                  <a:gd name="T82" fmla="*/ 31 w 62"/>
                  <a:gd name="T83" fmla="*/ 33 h 41"/>
                  <a:gd name="T84" fmla="*/ 31 w 62"/>
                  <a:gd name="T85" fmla="*/ 38 h 41"/>
                  <a:gd name="T86" fmla="*/ 27 w 62"/>
                  <a:gd name="T87" fmla="*/ 36 h 41"/>
                  <a:gd name="T88" fmla="*/ 13 w 62"/>
                  <a:gd name="T89" fmla="*/ 19 h 41"/>
                  <a:gd name="T90" fmla="*/ 10 w 62"/>
                  <a:gd name="T91" fmla="*/ 13 h 41"/>
                  <a:gd name="T92" fmla="*/ 7 w 62"/>
                  <a:gd name="T93" fmla="*/ 10 h 41"/>
                  <a:gd name="T94" fmla="*/ 4 w 62"/>
                  <a:gd name="T95" fmla="*/ 7 h 41"/>
                  <a:gd name="T96" fmla="*/ 4 w 62"/>
                  <a:gd name="T97"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 h="41">
                    <a:moveTo>
                      <a:pt x="31" y="9"/>
                    </a:moveTo>
                    <a:cubicBezTo>
                      <a:pt x="31" y="10"/>
                      <a:pt x="32" y="10"/>
                      <a:pt x="32" y="10"/>
                    </a:cubicBezTo>
                    <a:cubicBezTo>
                      <a:pt x="34" y="12"/>
                      <a:pt x="36" y="15"/>
                      <a:pt x="38" y="17"/>
                    </a:cubicBezTo>
                    <a:cubicBezTo>
                      <a:pt x="38" y="17"/>
                      <a:pt x="38" y="17"/>
                      <a:pt x="38" y="17"/>
                    </a:cubicBezTo>
                    <a:cubicBezTo>
                      <a:pt x="38" y="18"/>
                      <a:pt x="38" y="18"/>
                      <a:pt x="38" y="18"/>
                    </a:cubicBezTo>
                    <a:cubicBezTo>
                      <a:pt x="39" y="18"/>
                      <a:pt x="39" y="18"/>
                      <a:pt x="39" y="18"/>
                    </a:cubicBezTo>
                    <a:cubicBezTo>
                      <a:pt x="41" y="21"/>
                      <a:pt x="45" y="25"/>
                      <a:pt x="48" y="28"/>
                    </a:cubicBezTo>
                    <a:cubicBezTo>
                      <a:pt x="50" y="29"/>
                      <a:pt x="52" y="30"/>
                      <a:pt x="54" y="31"/>
                    </a:cubicBezTo>
                    <a:cubicBezTo>
                      <a:pt x="56" y="32"/>
                      <a:pt x="58" y="32"/>
                      <a:pt x="59" y="32"/>
                    </a:cubicBezTo>
                    <a:cubicBezTo>
                      <a:pt x="59" y="32"/>
                      <a:pt x="59" y="32"/>
                      <a:pt x="59" y="32"/>
                    </a:cubicBezTo>
                    <a:cubicBezTo>
                      <a:pt x="60" y="32"/>
                      <a:pt x="61" y="33"/>
                      <a:pt x="61" y="33"/>
                    </a:cubicBezTo>
                    <a:cubicBezTo>
                      <a:pt x="62" y="34"/>
                      <a:pt x="61" y="36"/>
                      <a:pt x="60" y="37"/>
                    </a:cubicBezTo>
                    <a:cubicBezTo>
                      <a:pt x="55" y="40"/>
                      <a:pt x="49" y="41"/>
                      <a:pt x="44" y="41"/>
                    </a:cubicBezTo>
                    <a:cubicBezTo>
                      <a:pt x="39" y="41"/>
                      <a:pt x="35" y="40"/>
                      <a:pt x="31" y="38"/>
                    </a:cubicBezTo>
                    <a:cubicBezTo>
                      <a:pt x="31" y="33"/>
                      <a:pt x="31" y="33"/>
                      <a:pt x="31" y="33"/>
                    </a:cubicBezTo>
                    <a:cubicBezTo>
                      <a:pt x="35" y="35"/>
                      <a:pt x="39" y="36"/>
                      <a:pt x="44" y="36"/>
                    </a:cubicBezTo>
                    <a:cubicBezTo>
                      <a:pt x="47" y="36"/>
                      <a:pt x="49" y="36"/>
                      <a:pt x="52" y="35"/>
                    </a:cubicBezTo>
                    <a:cubicBezTo>
                      <a:pt x="50" y="34"/>
                      <a:pt x="47" y="33"/>
                      <a:pt x="46" y="32"/>
                    </a:cubicBezTo>
                    <a:cubicBezTo>
                      <a:pt x="41" y="29"/>
                      <a:pt x="38" y="25"/>
                      <a:pt x="35" y="21"/>
                    </a:cubicBezTo>
                    <a:cubicBezTo>
                      <a:pt x="35" y="21"/>
                      <a:pt x="35" y="21"/>
                      <a:pt x="35" y="21"/>
                    </a:cubicBezTo>
                    <a:cubicBezTo>
                      <a:pt x="35" y="20"/>
                      <a:pt x="35" y="20"/>
                      <a:pt x="35" y="20"/>
                    </a:cubicBezTo>
                    <a:cubicBezTo>
                      <a:pt x="35" y="20"/>
                      <a:pt x="35" y="20"/>
                      <a:pt x="35" y="20"/>
                    </a:cubicBezTo>
                    <a:cubicBezTo>
                      <a:pt x="35" y="20"/>
                      <a:pt x="35" y="20"/>
                      <a:pt x="35" y="20"/>
                    </a:cubicBezTo>
                    <a:cubicBezTo>
                      <a:pt x="33" y="19"/>
                      <a:pt x="32" y="17"/>
                      <a:pt x="31" y="16"/>
                    </a:cubicBezTo>
                    <a:lnTo>
                      <a:pt x="31" y="9"/>
                    </a:lnTo>
                    <a:close/>
                    <a:moveTo>
                      <a:pt x="4" y="7"/>
                    </a:moveTo>
                    <a:cubicBezTo>
                      <a:pt x="4" y="6"/>
                      <a:pt x="3" y="6"/>
                      <a:pt x="3" y="5"/>
                    </a:cubicBezTo>
                    <a:cubicBezTo>
                      <a:pt x="2" y="6"/>
                      <a:pt x="1" y="5"/>
                      <a:pt x="1" y="3"/>
                    </a:cubicBezTo>
                    <a:cubicBezTo>
                      <a:pt x="0" y="2"/>
                      <a:pt x="1" y="1"/>
                      <a:pt x="3" y="1"/>
                    </a:cubicBezTo>
                    <a:cubicBezTo>
                      <a:pt x="7" y="0"/>
                      <a:pt x="10" y="0"/>
                      <a:pt x="14" y="1"/>
                    </a:cubicBezTo>
                    <a:cubicBezTo>
                      <a:pt x="17" y="2"/>
                      <a:pt x="21" y="3"/>
                      <a:pt x="24" y="4"/>
                    </a:cubicBezTo>
                    <a:cubicBezTo>
                      <a:pt x="26" y="6"/>
                      <a:pt x="29" y="7"/>
                      <a:pt x="31" y="9"/>
                    </a:cubicBezTo>
                    <a:cubicBezTo>
                      <a:pt x="31" y="16"/>
                      <a:pt x="31" y="16"/>
                      <a:pt x="31" y="16"/>
                    </a:cubicBezTo>
                    <a:cubicBezTo>
                      <a:pt x="30" y="15"/>
                      <a:pt x="29" y="14"/>
                      <a:pt x="29" y="14"/>
                    </a:cubicBezTo>
                    <a:cubicBezTo>
                      <a:pt x="27" y="12"/>
                      <a:pt x="24" y="10"/>
                      <a:pt x="22" y="9"/>
                    </a:cubicBezTo>
                    <a:cubicBezTo>
                      <a:pt x="19" y="7"/>
                      <a:pt x="16" y="6"/>
                      <a:pt x="13" y="6"/>
                    </a:cubicBezTo>
                    <a:cubicBezTo>
                      <a:pt x="12" y="6"/>
                      <a:pt x="11" y="5"/>
                      <a:pt x="10" y="5"/>
                    </a:cubicBezTo>
                    <a:cubicBezTo>
                      <a:pt x="10" y="6"/>
                      <a:pt x="11" y="6"/>
                      <a:pt x="11" y="7"/>
                    </a:cubicBezTo>
                    <a:cubicBezTo>
                      <a:pt x="12" y="8"/>
                      <a:pt x="13" y="10"/>
                      <a:pt x="14" y="11"/>
                    </a:cubicBezTo>
                    <a:cubicBezTo>
                      <a:pt x="15" y="13"/>
                      <a:pt x="16" y="15"/>
                      <a:pt x="17" y="16"/>
                    </a:cubicBezTo>
                    <a:cubicBezTo>
                      <a:pt x="20" y="23"/>
                      <a:pt x="23" y="29"/>
                      <a:pt x="30" y="32"/>
                    </a:cubicBezTo>
                    <a:cubicBezTo>
                      <a:pt x="30" y="33"/>
                      <a:pt x="30" y="33"/>
                      <a:pt x="31" y="33"/>
                    </a:cubicBezTo>
                    <a:cubicBezTo>
                      <a:pt x="31" y="38"/>
                      <a:pt x="31" y="38"/>
                      <a:pt x="31" y="38"/>
                    </a:cubicBezTo>
                    <a:cubicBezTo>
                      <a:pt x="30" y="38"/>
                      <a:pt x="28" y="37"/>
                      <a:pt x="27" y="36"/>
                    </a:cubicBezTo>
                    <a:cubicBezTo>
                      <a:pt x="20" y="32"/>
                      <a:pt x="16" y="25"/>
                      <a:pt x="13" y="19"/>
                    </a:cubicBezTo>
                    <a:cubicBezTo>
                      <a:pt x="12" y="17"/>
                      <a:pt x="11" y="15"/>
                      <a:pt x="10" y="13"/>
                    </a:cubicBezTo>
                    <a:cubicBezTo>
                      <a:pt x="9" y="12"/>
                      <a:pt x="8" y="11"/>
                      <a:pt x="7" y="10"/>
                    </a:cubicBezTo>
                    <a:cubicBezTo>
                      <a:pt x="6" y="9"/>
                      <a:pt x="5" y="8"/>
                      <a:pt x="4" y="7"/>
                    </a:cubicBezTo>
                    <a:cubicBezTo>
                      <a:pt x="4" y="7"/>
                      <a:pt x="4"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5" name="Freeform 244"/>
              <p:cNvSpPr>
                <a:spLocks noEditPoints="1"/>
              </p:cNvSpPr>
              <p:nvPr/>
            </p:nvSpPr>
            <p:spPr bwMode="auto">
              <a:xfrm>
                <a:off x="7372361" y="3498870"/>
                <a:ext cx="63500" cy="120651"/>
              </a:xfrm>
              <a:custGeom>
                <a:avLst/>
                <a:gdLst>
                  <a:gd name="T0" fmla="*/ 19 w 28"/>
                  <a:gd name="T1" fmla="*/ 20 h 53"/>
                  <a:gd name="T2" fmla="*/ 14 w 28"/>
                  <a:gd name="T3" fmla="*/ 26 h 53"/>
                  <a:gd name="T4" fmla="*/ 14 w 28"/>
                  <a:gd name="T5" fmla="*/ 27 h 53"/>
                  <a:gd name="T6" fmla="*/ 14 w 28"/>
                  <a:gd name="T7" fmla="*/ 19 h 53"/>
                  <a:gd name="T8" fmla="*/ 15 w 28"/>
                  <a:gd name="T9" fmla="*/ 17 h 53"/>
                  <a:gd name="T10" fmla="*/ 18 w 28"/>
                  <a:gd name="T11" fmla="*/ 13 h 53"/>
                  <a:gd name="T12" fmla="*/ 19 w 28"/>
                  <a:gd name="T13" fmla="*/ 7 h 53"/>
                  <a:gd name="T14" fmla="*/ 20 w 28"/>
                  <a:gd name="T15" fmla="*/ 6 h 53"/>
                  <a:gd name="T16" fmla="*/ 20 w 28"/>
                  <a:gd name="T17" fmla="*/ 6 h 53"/>
                  <a:gd name="T18" fmla="*/ 20 w 28"/>
                  <a:gd name="T19" fmla="*/ 3 h 53"/>
                  <a:gd name="T20" fmla="*/ 20 w 28"/>
                  <a:gd name="T21" fmla="*/ 3 h 53"/>
                  <a:gd name="T22" fmla="*/ 22 w 28"/>
                  <a:gd name="T23" fmla="*/ 0 h 53"/>
                  <a:gd name="T24" fmla="*/ 25 w 28"/>
                  <a:gd name="T25" fmla="*/ 2 h 53"/>
                  <a:gd name="T26" fmla="*/ 25 w 28"/>
                  <a:gd name="T27" fmla="*/ 2 h 53"/>
                  <a:gd name="T28" fmla="*/ 25 w 28"/>
                  <a:gd name="T29" fmla="*/ 2 h 53"/>
                  <a:gd name="T30" fmla="*/ 25 w 28"/>
                  <a:gd name="T31" fmla="*/ 2 h 53"/>
                  <a:gd name="T32" fmla="*/ 27 w 28"/>
                  <a:gd name="T33" fmla="*/ 10 h 53"/>
                  <a:gd name="T34" fmla="*/ 27 w 28"/>
                  <a:gd name="T35" fmla="*/ 10 h 53"/>
                  <a:gd name="T36" fmla="*/ 27 w 28"/>
                  <a:gd name="T37" fmla="*/ 20 h 53"/>
                  <a:gd name="T38" fmla="*/ 25 w 28"/>
                  <a:gd name="T39" fmla="*/ 27 h 53"/>
                  <a:gd name="T40" fmla="*/ 20 w 28"/>
                  <a:gd name="T41" fmla="*/ 34 h 53"/>
                  <a:gd name="T42" fmla="*/ 20 w 28"/>
                  <a:gd name="T43" fmla="*/ 35 h 53"/>
                  <a:gd name="T44" fmla="*/ 14 w 28"/>
                  <a:gd name="T45" fmla="*/ 40 h 53"/>
                  <a:gd name="T46" fmla="*/ 14 w 28"/>
                  <a:gd name="T47" fmla="*/ 33 h 53"/>
                  <a:gd name="T48" fmla="*/ 16 w 28"/>
                  <a:gd name="T49" fmla="*/ 31 h 53"/>
                  <a:gd name="T50" fmla="*/ 16 w 28"/>
                  <a:gd name="T51" fmla="*/ 31 h 53"/>
                  <a:gd name="T52" fmla="*/ 20 w 28"/>
                  <a:gd name="T53" fmla="*/ 25 h 53"/>
                  <a:gd name="T54" fmla="*/ 22 w 28"/>
                  <a:gd name="T55" fmla="*/ 19 h 53"/>
                  <a:gd name="T56" fmla="*/ 23 w 28"/>
                  <a:gd name="T57" fmla="*/ 14 h 53"/>
                  <a:gd name="T58" fmla="*/ 22 w 28"/>
                  <a:gd name="T59" fmla="*/ 14 h 53"/>
                  <a:gd name="T60" fmla="*/ 19 w 28"/>
                  <a:gd name="T61" fmla="*/ 20 h 53"/>
                  <a:gd name="T62" fmla="*/ 14 w 28"/>
                  <a:gd name="T63" fmla="*/ 27 h 53"/>
                  <a:gd name="T64" fmla="*/ 8 w 28"/>
                  <a:gd name="T65" fmla="*/ 36 h 53"/>
                  <a:gd name="T66" fmla="*/ 8 w 28"/>
                  <a:gd name="T67" fmla="*/ 36 h 53"/>
                  <a:gd name="T68" fmla="*/ 8 w 28"/>
                  <a:gd name="T69" fmla="*/ 36 h 53"/>
                  <a:gd name="T70" fmla="*/ 6 w 28"/>
                  <a:gd name="T71" fmla="*/ 41 h 53"/>
                  <a:gd name="T72" fmla="*/ 8 w 28"/>
                  <a:gd name="T73" fmla="*/ 38 h 53"/>
                  <a:gd name="T74" fmla="*/ 9 w 28"/>
                  <a:gd name="T75" fmla="*/ 38 h 53"/>
                  <a:gd name="T76" fmla="*/ 9 w 28"/>
                  <a:gd name="T77" fmla="*/ 38 h 53"/>
                  <a:gd name="T78" fmla="*/ 11 w 28"/>
                  <a:gd name="T79" fmla="*/ 37 h 53"/>
                  <a:gd name="T80" fmla="*/ 14 w 28"/>
                  <a:gd name="T81" fmla="*/ 33 h 53"/>
                  <a:gd name="T82" fmla="*/ 14 w 28"/>
                  <a:gd name="T83" fmla="*/ 40 h 53"/>
                  <a:gd name="T84" fmla="*/ 14 w 28"/>
                  <a:gd name="T85" fmla="*/ 40 h 53"/>
                  <a:gd name="T86" fmla="*/ 12 w 28"/>
                  <a:gd name="T87" fmla="*/ 41 h 53"/>
                  <a:gd name="T88" fmla="*/ 12 w 28"/>
                  <a:gd name="T89" fmla="*/ 42 h 53"/>
                  <a:gd name="T90" fmla="*/ 12 w 28"/>
                  <a:gd name="T91" fmla="*/ 42 h 53"/>
                  <a:gd name="T92" fmla="*/ 5 w 28"/>
                  <a:gd name="T93" fmla="*/ 51 h 53"/>
                  <a:gd name="T94" fmla="*/ 5 w 28"/>
                  <a:gd name="T95" fmla="*/ 51 h 53"/>
                  <a:gd name="T96" fmla="*/ 3 w 28"/>
                  <a:gd name="T97" fmla="*/ 53 h 53"/>
                  <a:gd name="T98" fmla="*/ 0 w 28"/>
                  <a:gd name="T99" fmla="*/ 51 h 53"/>
                  <a:gd name="T100" fmla="*/ 1 w 28"/>
                  <a:gd name="T101" fmla="*/ 42 h 53"/>
                  <a:gd name="T102" fmla="*/ 3 w 28"/>
                  <a:gd name="T103" fmla="*/ 34 h 53"/>
                  <a:gd name="T104" fmla="*/ 3 w 28"/>
                  <a:gd name="T105" fmla="*/ 34 h 53"/>
                  <a:gd name="T106" fmla="*/ 11 w 28"/>
                  <a:gd name="T107" fmla="*/ 23 h 53"/>
                  <a:gd name="T108" fmla="*/ 14 w 28"/>
                  <a:gd name="T109" fmla="*/ 19 h 53"/>
                  <a:gd name="T110" fmla="*/ 14 w 28"/>
                  <a:gd name="T111"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 h="53">
                    <a:moveTo>
                      <a:pt x="19" y="20"/>
                    </a:moveTo>
                    <a:cubicBezTo>
                      <a:pt x="18" y="22"/>
                      <a:pt x="16" y="24"/>
                      <a:pt x="14" y="26"/>
                    </a:cubicBezTo>
                    <a:cubicBezTo>
                      <a:pt x="14" y="27"/>
                      <a:pt x="14" y="27"/>
                      <a:pt x="14" y="27"/>
                    </a:cubicBezTo>
                    <a:cubicBezTo>
                      <a:pt x="14" y="19"/>
                      <a:pt x="14" y="19"/>
                      <a:pt x="14" y="19"/>
                    </a:cubicBezTo>
                    <a:cubicBezTo>
                      <a:pt x="15" y="19"/>
                      <a:pt x="15" y="18"/>
                      <a:pt x="15" y="17"/>
                    </a:cubicBezTo>
                    <a:cubicBezTo>
                      <a:pt x="16" y="16"/>
                      <a:pt x="17" y="14"/>
                      <a:pt x="18" y="13"/>
                    </a:cubicBezTo>
                    <a:cubicBezTo>
                      <a:pt x="18" y="11"/>
                      <a:pt x="19" y="9"/>
                      <a:pt x="19" y="7"/>
                    </a:cubicBezTo>
                    <a:cubicBezTo>
                      <a:pt x="19" y="7"/>
                      <a:pt x="19" y="7"/>
                      <a:pt x="20" y="6"/>
                    </a:cubicBezTo>
                    <a:cubicBezTo>
                      <a:pt x="20" y="6"/>
                      <a:pt x="20" y="6"/>
                      <a:pt x="20" y="6"/>
                    </a:cubicBezTo>
                    <a:cubicBezTo>
                      <a:pt x="20" y="5"/>
                      <a:pt x="20" y="3"/>
                      <a:pt x="20" y="3"/>
                    </a:cubicBezTo>
                    <a:cubicBezTo>
                      <a:pt x="20" y="3"/>
                      <a:pt x="20" y="3"/>
                      <a:pt x="20" y="3"/>
                    </a:cubicBezTo>
                    <a:cubicBezTo>
                      <a:pt x="20" y="2"/>
                      <a:pt x="20" y="0"/>
                      <a:pt x="22" y="0"/>
                    </a:cubicBezTo>
                    <a:cubicBezTo>
                      <a:pt x="23" y="0"/>
                      <a:pt x="24" y="0"/>
                      <a:pt x="25" y="2"/>
                    </a:cubicBezTo>
                    <a:cubicBezTo>
                      <a:pt x="25" y="2"/>
                      <a:pt x="25" y="2"/>
                      <a:pt x="25" y="2"/>
                    </a:cubicBezTo>
                    <a:cubicBezTo>
                      <a:pt x="25" y="2"/>
                      <a:pt x="25" y="2"/>
                      <a:pt x="25" y="2"/>
                    </a:cubicBezTo>
                    <a:cubicBezTo>
                      <a:pt x="25" y="2"/>
                      <a:pt x="25" y="2"/>
                      <a:pt x="25" y="2"/>
                    </a:cubicBezTo>
                    <a:cubicBezTo>
                      <a:pt x="26" y="5"/>
                      <a:pt x="26" y="8"/>
                      <a:pt x="27" y="10"/>
                    </a:cubicBezTo>
                    <a:cubicBezTo>
                      <a:pt x="27" y="10"/>
                      <a:pt x="27" y="10"/>
                      <a:pt x="27" y="10"/>
                    </a:cubicBezTo>
                    <a:cubicBezTo>
                      <a:pt x="27" y="14"/>
                      <a:pt x="28" y="17"/>
                      <a:pt x="27" y="20"/>
                    </a:cubicBezTo>
                    <a:cubicBezTo>
                      <a:pt x="27" y="22"/>
                      <a:pt x="26" y="25"/>
                      <a:pt x="25" y="27"/>
                    </a:cubicBezTo>
                    <a:cubicBezTo>
                      <a:pt x="23" y="30"/>
                      <a:pt x="22" y="32"/>
                      <a:pt x="20" y="34"/>
                    </a:cubicBezTo>
                    <a:cubicBezTo>
                      <a:pt x="20" y="35"/>
                      <a:pt x="20" y="35"/>
                      <a:pt x="20" y="35"/>
                    </a:cubicBezTo>
                    <a:cubicBezTo>
                      <a:pt x="18" y="37"/>
                      <a:pt x="16" y="38"/>
                      <a:pt x="14" y="40"/>
                    </a:cubicBezTo>
                    <a:cubicBezTo>
                      <a:pt x="14" y="33"/>
                      <a:pt x="14" y="33"/>
                      <a:pt x="14" y="33"/>
                    </a:cubicBezTo>
                    <a:cubicBezTo>
                      <a:pt x="15" y="33"/>
                      <a:pt x="16" y="32"/>
                      <a:pt x="16" y="31"/>
                    </a:cubicBezTo>
                    <a:cubicBezTo>
                      <a:pt x="16" y="31"/>
                      <a:pt x="16" y="31"/>
                      <a:pt x="16" y="31"/>
                    </a:cubicBezTo>
                    <a:cubicBezTo>
                      <a:pt x="18" y="29"/>
                      <a:pt x="19" y="27"/>
                      <a:pt x="20" y="25"/>
                    </a:cubicBezTo>
                    <a:cubicBezTo>
                      <a:pt x="21" y="23"/>
                      <a:pt x="22" y="21"/>
                      <a:pt x="22" y="19"/>
                    </a:cubicBezTo>
                    <a:cubicBezTo>
                      <a:pt x="23" y="17"/>
                      <a:pt x="23" y="16"/>
                      <a:pt x="23" y="14"/>
                    </a:cubicBezTo>
                    <a:cubicBezTo>
                      <a:pt x="22" y="14"/>
                      <a:pt x="22" y="14"/>
                      <a:pt x="22" y="14"/>
                    </a:cubicBezTo>
                    <a:cubicBezTo>
                      <a:pt x="22" y="16"/>
                      <a:pt x="21" y="18"/>
                      <a:pt x="19" y="20"/>
                    </a:cubicBezTo>
                    <a:close/>
                    <a:moveTo>
                      <a:pt x="14" y="27"/>
                    </a:moveTo>
                    <a:cubicBezTo>
                      <a:pt x="12" y="30"/>
                      <a:pt x="9" y="33"/>
                      <a:pt x="8" y="36"/>
                    </a:cubicBezTo>
                    <a:cubicBezTo>
                      <a:pt x="8" y="36"/>
                      <a:pt x="8" y="36"/>
                      <a:pt x="8" y="36"/>
                    </a:cubicBezTo>
                    <a:cubicBezTo>
                      <a:pt x="8" y="36"/>
                      <a:pt x="8" y="36"/>
                      <a:pt x="8" y="36"/>
                    </a:cubicBezTo>
                    <a:cubicBezTo>
                      <a:pt x="7" y="37"/>
                      <a:pt x="6" y="39"/>
                      <a:pt x="6" y="41"/>
                    </a:cubicBezTo>
                    <a:cubicBezTo>
                      <a:pt x="7" y="40"/>
                      <a:pt x="8" y="39"/>
                      <a:pt x="8" y="38"/>
                    </a:cubicBezTo>
                    <a:cubicBezTo>
                      <a:pt x="9" y="38"/>
                      <a:pt x="9" y="38"/>
                      <a:pt x="9" y="38"/>
                    </a:cubicBezTo>
                    <a:cubicBezTo>
                      <a:pt x="9" y="38"/>
                      <a:pt x="9" y="38"/>
                      <a:pt x="9" y="38"/>
                    </a:cubicBezTo>
                    <a:cubicBezTo>
                      <a:pt x="10" y="37"/>
                      <a:pt x="10" y="37"/>
                      <a:pt x="11" y="37"/>
                    </a:cubicBezTo>
                    <a:cubicBezTo>
                      <a:pt x="12" y="36"/>
                      <a:pt x="13" y="35"/>
                      <a:pt x="14" y="33"/>
                    </a:cubicBezTo>
                    <a:cubicBezTo>
                      <a:pt x="14" y="40"/>
                      <a:pt x="14" y="40"/>
                      <a:pt x="14" y="40"/>
                    </a:cubicBezTo>
                    <a:cubicBezTo>
                      <a:pt x="14" y="40"/>
                      <a:pt x="14" y="40"/>
                      <a:pt x="14" y="40"/>
                    </a:cubicBezTo>
                    <a:cubicBezTo>
                      <a:pt x="12" y="41"/>
                      <a:pt x="12" y="41"/>
                      <a:pt x="12" y="41"/>
                    </a:cubicBezTo>
                    <a:cubicBezTo>
                      <a:pt x="12" y="42"/>
                      <a:pt x="12" y="42"/>
                      <a:pt x="12" y="42"/>
                    </a:cubicBezTo>
                    <a:cubicBezTo>
                      <a:pt x="12" y="42"/>
                      <a:pt x="12" y="42"/>
                      <a:pt x="12" y="42"/>
                    </a:cubicBezTo>
                    <a:cubicBezTo>
                      <a:pt x="9" y="44"/>
                      <a:pt x="5" y="48"/>
                      <a:pt x="5" y="51"/>
                    </a:cubicBezTo>
                    <a:cubicBezTo>
                      <a:pt x="5" y="51"/>
                      <a:pt x="5" y="51"/>
                      <a:pt x="5" y="51"/>
                    </a:cubicBezTo>
                    <a:cubicBezTo>
                      <a:pt x="5" y="52"/>
                      <a:pt x="4" y="53"/>
                      <a:pt x="3" y="53"/>
                    </a:cubicBezTo>
                    <a:cubicBezTo>
                      <a:pt x="1" y="53"/>
                      <a:pt x="0" y="52"/>
                      <a:pt x="0" y="51"/>
                    </a:cubicBezTo>
                    <a:cubicBezTo>
                      <a:pt x="0" y="48"/>
                      <a:pt x="0" y="45"/>
                      <a:pt x="1" y="42"/>
                    </a:cubicBezTo>
                    <a:cubicBezTo>
                      <a:pt x="1" y="39"/>
                      <a:pt x="2" y="36"/>
                      <a:pt x="3" y="34"/>
                    </a:cubicBezTo>
                    <a:cubicBezTo>
                      <a:pt x="3" y="34"/>
                      <a:pt x="3" y="34"/>
                      <a:pt x="3" y="34"/>
                    </a:cubicBezTo>
                    <a:cubicBezTo>
                      <a:pt x="5" y="30"/>
                      <a:pt x="8" y="27"/>
                      <a:pt x="11" y="23"/>
                    </a:cubicBezTo>
                    <a:cubicBezTo>
                      <a:pt x="12" y="22"/>
                      <a:pt x="13" y="21"/>
                      <a:pt x="14" y="19"/>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6" name="Freeform 245"/>
              <p:cNvSpPr>
                <a:spLocks noEditPoints="1"/>
              </p:cNvSpPr>
              <p:nvPr/>
            </p:nvSpPr>
            <p:spPr bwMode="auto">
              <a:xfrm>
                <a:off x="7345374" y="3463946"/>
                <a:ext cx="76200" cy="150814"/>
              </a:xfrm>
              <a:custGeom>
                <a:avLst/>
                <a:gdLst>
                  <a:gd name="T0" fmla="*/ 17 w 34"/>
                  <a:gd name="T1" fmla="*/ 15 h 67"/>
                  <a:gd name="T2" fmla="*/ 21 w 34"/>
                  <a:gd name="T3" fmla="*/ 12 h 67"/>
                  <a:gd name="T4" fmla="*/ 24 w 34"/>
                  <a:gd name="T5" fmla="*/ 9 h 67"/>
                  <a:gd name="T6" fmla="*/ 26 w 34"/>
                  <a:gd name="T7" fmla="*/ 5 h 67"/>
                  <a:gd name="T8" fmla="*/ 26 w 34"/>
                  <a:gd name="T9" fmla="*/ 5 h 67"/>
                  <a:gd name="T10" fmla="*/ 26 w 34"/>
                  <a:gd name="T11" fmla="*/ 5 h 67"/>
                  <a:gd name="T12" fmla="*/ 26 w 34"/>
                  <a:gd name="T13" fmla="*/ 5 h 67"/>
                  <a:gd name="T14" fmla="*/ 27 w 34"/>
                  <a:gd name="T15" fmla="*/ 3 h 67"/>
                  <a:gd name="T16" fmla="*/ 27 w 34"/>
                  <a:gd name="T17" fmla="*/ 3 h 67"/>
                  <a:gd name="T18" fmla="*/ 29 w 34"/>
                  <a:gd name="T19" fmla="*/ 1 h 67"/>
                  <a:gd name="T20" fmla="*/ 32 w 34"/>
                  <a:gd name="T21" fmla="*/ 2 h 67"/>
                  <a:gd name="T22" fmla="*/ 34 w 34"/>
                  <a:gd name="T23" fmla="*/ 13 h 67"/>
                  <a:gd name="T24" fmla="*/ 33 w 34"/>
                  <a:gd name="T25" fmla="*/ 23 h 67"/>
                  <a:gd name="T26" fmla="*/ 29 w 34"/>
                  <a:gd name="T27" fmla="*/ 33 h 67"/>
                  <a:gd name="T28" fmla="*/ 23 w 34"/>
                  <a:gd name="T29" fmla="*/ 41 h 67"/>
                  <a:gd name="T30" fmla="*/ 23 w 34"/>
                  <a:gd name="T31" fmla="*/ 41 h 67"/>
                  <a:gd name="T32" fmla="*/ 17 w 34"/>
                  <a:gd name="T33" fmla="*/ 49 h 67"/>
                  <a:gd name="T34" fmla="*/ 17 w 34"/>
                  <a:gd name="T35" fmla="*/ 40 h 67"/>
                  <a:gd name="T36" fmla="*/ 19 w 34"/>
                  <a:gd name="T37" fmla="*/ 38 h 67"/>
                  <a:gd name="T38" fmla="*/ 19 w 34"/>
                  <a:gd name="T39" fmla="*/ 37 h 67"/>
                  <a:gd name="T40" fmla="*/ 25 w 34"/>
                  <a:gd name="T41" fmla="*/ 30 h 67"/>
                  <a:gd name="T42" fmla="*/ 28 w 34"/>
                  <a:gd name="T43" fmla="*/ 22 h 67"/>
                  <a:gd name="T44" fmla="*/ 29 w 34"/>
                  <a:gd name="T45" fmla="*/ 13 h 67"/>
                  <a:gd name="T46" fmla="*/ 29 w 34"/>
                  <a:gd name="T47" fmla="*/ 10 h 67"/>
                  <a:gd name="T48" fmla="*/ 27 w 34"/>
                  <a:gd name="T49" fmla="*/ 12 h 67"/>
                  <a:gd name="T50" fmla="*/ 24 w 34"/>
                  <a:gd name="T51" fmla="*/ 15 h 67"/>
                  <a:gd name="T52" fmla="*/ 20 w 34"/>
                  <a:gd name="T53" fmla="*/ 19 h 67"/>
                  <a:gd name="T54" fmla="*/ 19 w 34"/>
                  <a:gd name="T55" fmla="*/ 19 h 67"/>
                  <a:gd name="T56" fmla="*/ 17 w 34"/>
                  <a:gd name="T57" fmla="*/ 21 h 67"/>
                  <a:gd name="T58" fmla="*/ 17 w 34"/>
                  <a:gd name="T59" fmla="*/ 15 h 67"/>
                  <a:gd name="T60" fmla="*/ 13 w 34"/>
                  <a:gd name="T61" fmla="*/ 59 h 67"/>
                  <a:gd name="T62" fmla="*/ 13 w 34"/>
                  <a:gd name="T63" fmla="*/ 64 h 67"/>
                  <a:gd name="T64" fmla="*/ 12 w 34"/>
                  <a:gd name="T65" fmla="*/ 66 h 67"/>
                  <a:gd name="T66" fmla="*/ 9 w 34"/>
                  <a:gd name="T67" fmla="*/ 66 h 67"/>
                  <a:gd name="T68" fmla="*/ 1 w 34"/>
                  <a:gd name="T69" fmla="*/ 51 h 67"/>
                  <a:gd name="T70" fmla="*/ 2 w 34"/>
                  <a:gd name="T71" fmla="*/ 34 h 67"/>
                  <a:gd name="T72" fmla="*/ 16 w 34"/>
                  <a:gd name="T73" fmla="*/ 16 h 67"/>
                  <a:gd name="T74" fmla="*/ 16 w 34"/>
                  <a:gd name="T75" fmla="*/ 16 h 67"/>
                  <a:gd name="T76" fmla="*/ 17 w 34"/>
                  <a:gd name="T77" fmla="*/ 15 h 67"/>
                  <a:gd name="T78" fmla="*/ 17 w 34"/>
                  <a:gd name="T79" fmla="*/ 21 h 67"/>
                  <a:gd name="T80" fmla="*/ 7 w 34"/>
                  <a:gd name="T81" fmla="*/ 35 h 67"/>
                  <a:gd name="T82" fmla="*/ 6 w 34"/>
                  <a:gd name="T83" fmla="*/ 50 h 67"/>
                  <a:gd name="T84" fmla="*/ 9 w 34"/>
                  <a:gd name="T85" fmla="*/ 58 h 67"/>
                  <a:gd name="T86" fmla="*/ 11 w 34"/>
                  <a:gd name="T87" fmla="*/ 51 h 67"/>
                  <a:gd name="T88" fmla="*/ 17 w 34"/>
                  <a:gd name="T89" fmla="*/ 40 h 67"/>
                  <a:gd name="T90" fmla="*/ 17 w 34"/>
                  <a:gd name="T91" fmla="*/ 49 h 67"/>
                  <a:gd name="T92" fmla="*/ 15 w 34"/>
                  <a:gd name="T93" fmla="*/ 52 h 67"/>
                  <a:gd name="T94" fmla="*/ 13 w 34"/>
                  <a:gd name="T95"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67">
                    <a:moveTo>
                      <a:pt x="17" y="15"/>
                    </a:moveTo>
                    <a:cubicBezTo>
                      <a:pt x="18" y="14"/>
                      <a:pt x="20" y="13"/>
                      <a:pt x="21" y="12"/>
                    </a:cubicBezTo>
                    <a:cubicBezTo>
                      <a:pt x="22" y="11"/>
                      <a:pt x="23" y="10"/>
                      <a:pt x="24" y="9"/>
                    </a:cubicBezTo>
                    <a:cubicBezTo>
                      <a:pt x="24" y="8"/>
                      <a:pt x="25" y="6"/>
                      <a:pt x="26" y="5"/>
                    </a:cubicBezTo>
                    <a:cubicBezTo>
                      <a:pt x="26" y="5"/>
                      <a:pt x="26" y="5"/>
                      <a:pt x="26" y="5"/>
                    </a:cubicBezTo>
                    <a:cubicBezTo>
                      <a:pt x="26" y="5"/>
                      <a:pt x="26" y="5"/>
                      <a:pt x="26" y="5"/>
                    </a:cubicBezTo>
                    <a:cubicBezTo>
                      <a:pt x="26" y="5"/>
                      <a:pt x="26" y="5"/>
                      <a:pt x="26" y="5"/>
                    </a:cubicBezTo>
                    <a:cubicBezTo>
                      <a:pt x="26" y="4"/>
                      <a:pt x="27" y="4"/>
                      <a:pt x="27" y="3"/>
                    </a:cubicBezTo>
                    <a:cubicBezTo>
                      <a:pt x="27" y="3"/>
                      <a:pt x="27" y="3"/>
                      <a:pt x="27" y="3"/>
                    </a:cubicBezTo>
                    <a:cubicBezTo>
                      <a:pt x="27" y="2"/>
                      <a:pt x="27" y="1"/>
                      <a:pt x="29" y="1"/>
                    </a:cubicBezTo>
                    <a:cubicBezTo>
                      <a:pt x="30" y="0"/>
                      <a:pt x="31" y="1"/>
                      <a:pt x="32" y="2"/>
                    </a:cubicBezTo>
                    <a:cubicBezTo>
                      <a:pt x="33" y="6"/>
                      <a:pt x="34" y="9"/>
                      <a:pt x="34" y="13"/>
                    </a:cubicBezTo>
                    <a:cubicBezTo>
                      <a:pt x="34" y="17"/>
                      <a:pt x="34" y="20"/>
                      <a:pt x="33" y="23"/>
                    </a:cubicBezTo>
                    <a:cubicBezTo>
                      <a:pt x="32" y="27"/>
                      <a:pt x="30" y="30"/>
                      <a:pt x="29" y="33"/>
                    </a:cubicBezTo>
                    <a:cubicBezTo>
                      <a:pt x="27" y="35"/>
                      <a:pt x="25" y="38"/>
                      <a:pt x="23" y="41"/>
                    </a:cubicBezTo>
                    <a:cubicBezTo>
                      <a:pt x="23" y="41"/>
                      <a:pt x="23" y="41"/>
                      <a:pt x="23" y="41"/>
                    </a:cubicBezTo>
                    <a:cubicBezTo>
                      <a:pt x="21" y="43"/>
                      <a:pt x="19" y="46"/>
                      <a:pt x="17" y="49"/>
                    </a:cubicBezTo>
                    <a:cubicBezTo>
                      <a:pt x="17" y="40"/>
                      <a:pt x="17" y="40"/>
                      <a:pt x="17" y="40"/>
                    </a:cubicBezTo>
                    <a:cubicBezTo>
                      <a:pt x="18" y="39"/>
                      <a:pt x="18" y="39"/>
                      <a:pt x="19" y="38"/>
                    </a:cubicBezTo>
                    <a:cubicBezTo>
                      <a:pt x="19" y="37"/>
                      <a:pt x="19" y="37"/>
                      <a:pt x="19" y="37"/>
                    </a:cubicBezTo>
                    <a:cubicBezTo>
                      <a:pt x="21" y="35"/>
                      <a:pt x="23" y="33"/>
                      <a:pt x="25" y="30"/>
                    </a:cubicBezTo>
                    <a:cubicBezTo>
                      <a:pt x="26" y="28"/>
                      <a:pt x="27" y="25"/>
                      <a:pt x="28" y="22"/>
                    </a:cubicBezTo>
                    <a:cubicBezTo>
                      <a:pt x="29" y="19"/>
                      <a:pt x="29" y="16"/>
                      <a:pt x="29" y="13"/>
                    </a:cubicBezTo>
                    <a:cubicBezTo>
                      <a:pt x="29" y="12"/>
                      <a:pt x="29" y="11"/>
                      <a:pt x="29" y="10"/>
                    </a:cubicBezTo>
                    <a:cubicBezTo>
                      <a:pt x="28" y="10"/>
                      <a:pt x="28" y="11"/>
                      <a:pt x="27" y="12"/>
                    </a:cubicBezTo>
                    <a:cubicBezTo>
                      <a:pt x="26" y="13"/>
                      <a:pt x="25" y="14"/>
                      <a:pt x="24" y="15"/>
                    </a:cubicBezTo>
                    <a:cubicBezTo>
                      <a:pt x="22" y="17"/>
                      <a:pt x="21" y="18"/>
                      <a:pt x="20" y="19"/>
                    </a:cubicBezTo>
                    <a:cubicBezTo>
                      <a:pt x="19" y="19"/>
                      <a:pt x="19" y="19"/>
                      <a:pt x="19" y="19"/>
                    </a:cubicBezTo>
                    <a:cubicBezTo>
                      <a:pt x="19" y="20"/>
                      <a:pt x="18" y="21"/>
                      <a:pt x="17" y="21"/>
                    </a:cubicBezTo>
                    <a:lnTo>
                      <a:pt x="17" y="15"/>
                    </a:lnTo>
                    <a:close/>
                    <a:moveTo>
                      <a:pt x="13" y="59"/>
                    </a:moveTo>
                    <a:cubicBezTo>
                      <a:pt x="13" y="61"/>
                      <a:pt x="13" y="62"/>
                      <a:pt x="13" y="64"/>
                    </a:cubicBezTo>
                    <a:cubicBezTo>
                      <a:pt x="13" y="65"/>
                      <a:pt x="13" y="65"/>
                      <a:pt x="12" y="66"/>
                    </a:cubicBezTo>
                    <a:cubicBezTo>
                      <a:pt x="12" y="67"/>
                      <a:pt x="10" y="67"/>
                      <a:pt x="9" y="66"/>
                    </a:cubicBezTo>
                    <a:cubicBezTo>
                      <a:pt x="5" y="62"/>
                      <a:pt x="2" y="56"/>
                      <a:pt x="1" y="51"/>
                    </a:cubicBezTo>
                    <a:cubicBezTo>
                      <a:pt x="0" y="45"/>
                      <a:pt x="0" y="39"/>
                      <a:pt x="2" y="34"/>
                    </a:cubicBezTo>
                    <a:cubicBezTo>
                      <a:pt x="5" y="26"/>
                      <a:pt x="10" y="21"/>
                      <a:pt x="16" y="16"/>
                    </a:cubicBezTo>
                    <a:cubicBezTo>
                      <a:pt x="16" y="16"/>
                      <a:pt x="16" y="16"/>
                      <a:pt x="16" y="16"/>
                    </a:cubicBezTo>
                    <a:cubicBezTo>
                      <a:pt x="17" y="15"/>
                      <a:pt x="17" y="15"/>
                      <a:pt x="17" y="15"/>
                    </a:cubicBezTo>
                    <a:cubicBezTo>
                      <a:pt x="17" y="21"/>
                      <a:pt x="17" y="21"/>
                      <a:pt x="17" y="21"/>
                    </a:cubicBezTo>
                    <a:cubicBezTo>
                      <a:pt x="13" y="25"/>
                      <a:pt x="9" y="29"/>
                      <a:pt x="7" y="35"/>
                    </a:cubicBezTo>
                    <a:cubicBezTo>
                      <a:pt x="5" y="40"/>
                      <a:pt x="5" y="45"/>
                      <a:pt x="6" y="50"/>
                    </a:cubicBezTo>
                    <a:cubicBezTo>
                      <a:pt x="6" y="53"/>
                      <a:pt x="7" y="55"/>
                      <a:pt x="9" y="58"/>
                    </a:cubicBezTo>
                    <a:cubicBezTo>
                      <a:pt x="9" y="55"/>
                      <a:pt x="10" y="53"/>
                      <a:pt x="11" y="51"/>
                    </a:cubicBezTo>
                    <a:cubicBezTo>
                      <a:pt x="12" y="47"/>
                      <a:pt x="15" y="43"/>
                      <a:pt x="17" y="40"/>
                    </a:cubicBezTo>
                    <a:cubicBezTo>
                      <a:pt x="17" y="49"/>
                      <a:pt x="17" y="49"/>
                      <a:pt x="17" y="49"/>
                    </a:cubicBezTo>
                    <a:cubicBezTo>
                      <a:pt x="16" y="50"/>
                      <a:pt x="16" y="51"/>
                      <a:pt x="15" y="52"/>
                    </a:cubicBezTo>
                    <a:cubicBezTo>
                      <a:pt x="15" y="54"/>
                      <a:pt x="14" y="57"/>
                      <a:pt x="13"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7" name="Freeform 246"/>
              <p:cNvSpPr>
                <a:spLocks noEditPoints="1"/>
              </p:cNvSpPr>
              <p:nvPr/>
            </p:nvSpPr>
            <p:spPr bwMode="auto">
              <a:xfrm>
                <a:off x="6961198" y="1882787"/>
                <a:ext cx="417514" cy="212727"/>
              </a:xfrm>
              <a:custGeom>
                <a:avLst/>
                <a:gdLst>
                  <a:gd name="T0" fmla="*/ 171 w 185"/>
                  <a:gd name="T1" fmla="*/ 55 h 94"/>
                  <a:gd name="T2" fmla="*/ 172 w 185"/>
                  <a:gd name="T3" fmla="*/ 14 h 94"/>
                  <a:gd name="T4" fmla="*/ 157 w 185"/>
                  <a:gd name="T5" fmla="*/ 0 h 94"/>
                  <a:gd name="T6" fmla="*/ 185 w 185"/>
                  <a:gd name="T7" fmla="*/ 34 h 94"/>
                  <a:gd name="T8" fmla="*/ 157 w 185"/>
                  <a:gd name="T9" fmla="*/ 68 h 94"/>
                  <a:gd name="T10" fmla="*/ 157 w 185"/>
                  <a:gd name="T11" fmla="*/ 53 h 94"/>
                  <a:gd name="T12" fmla="*/ 165 w 185"/>
                  <a:gd name="T13" fmla="*/ 48 h 94"/>
                  <a:gd name="T14" fmla="*/ 171 w 185"/>
                  <a:gd name="T15" fmla="*/ 34 h 94"/>
                  <a:gd name="T16" fmla="*/ 157 w 185"/>
                  <a:gd name="T17" fmla="*/ 14 h 94"/>
                  <a:gd name="T18" fmla="*/ 162 w 185"/>
                  <a:gd name="T19" fmla="*/ 24 h 94"/>
                  <a:gd name="T20" fmla="*/ 162 w 185"/>
                  <a:gd name="T21" fmla="*/ 45 h 94"/>
                  <a:gd name="T22" fmla="*/ 157 w 185"/>
                  <a:gd name="T23" fmla="*/ 48 h 94"/>
                  <a:gd name="T24" fmla="*/ 92 w 185"/>
                  <a:gd name="T25" fmla="*/ 88 h 94"/>
                  <a:gd name="T26" fmla="*/ 135 w 185"/>
                  <a:gd name="T27" fmla="*/ 61 h 94"/>
                  <a:gd name="T28" fmla="*/ 138 w 185"/>
                  <a:gd name="T29" fmla="*/ 61 h 94"/>
                  <a:gd name="T30" fmla="*/ 151 w 185"/>
                  <a:gd name="T31" fmla="*/ 63 h 94"/>
                  <a:gd name="T32" fmla="*/ 157 w 185"/>
                  <a:gd name="T33" fmla="*/ 68 h 94"/>
                  <a:gd name="T34" fmla="*/ 143 w 185"/>
                  <a:gd name="T35" fmla="*/ 67 h 94"/>
                  <a:gd name="T36" fmla="*/ 112 w 185"/>
                  <a:gd name="T37" fmla="*/ 86 h 94"/>
                  <a:gd name="T38" fmla="*/ 92 w 185"/>
                  <a:gd name="T39" fmla="*/ 88 h 94"/>
                  <a:gd name="T40" fmla="*/ 152 w 185"/>
                  <a:gd name="T41" fmla="*/ 4 h 94"/>
                  <a:gd name="T42" fmla="*/ 92 w 185"/>
                  <a:gd name="T43" fmla="*/ 4 h 94"/>
                  <a:gd name="T44" fmla="*/ 152 w 185"/>
                  <a:gd name="T45" fmla="*/ 0 h 94"/>
                  <a:gd name="T46" fmla="*/ 153 w 185"/>
                  <a:gd name="T47" fmla="*/ 0 h 94"/>
                  <a:gd name="T48" fmla="*/ 157 w 185"/>
                  <a:gd name="T49" fmla="*/ 5 h 94"/>
                  <a:gd name="T50" fmla="*/ 157 w 185"/>
                  <a:gd name="T51" fmla="*/ 20 h 94"/>
                  <a:gd name="T52" fmla="*/ 153 w 185"/>
                  <a:gd name="T53" fmla="*/ 35 h 94"/>
                  <a:gd name="T54" fmla="*/ 151 w 185"/>
                  <a:gd name="T55" fmla="*/ 50 h 94"/>
                  <a:gd name="T56" fmla="*/ 157 w 185"/>
                  <a:gd name="T57" fmla="*/ 53 h 94"/>
                  <a:gd name="T58" fmla="*/ 147 w 185"/>
                  <a:gd name="T59" fmla="*/ 54 h 94"/>
                  <a:gd name="T60" fmla="*/ 143 w 185"/>
                  <a:gd name="T61" fmla="*/ 50 h 94"/>
                  <a:gd name="T62" fmla="*/ 143 w 185"/>
                  <a:gd name="T63" fmla="*/ 50 h 94"/>
                  <a:gd name="T64" fmla="*/ 151 w 185"/>
                  <a:gd name="T65" fmla="*/ 16 h 94"/>
                  <a:gd name="T66" fmla="*/ 153 w 185"/>
                  <a:gd name="T67" fmla="*/ 14 h 94"/>
                  <a:gd name="T68" fmla="*/ 154 w 185"/>
                  <a:gd name="T69" fmla="*/ 14 h 94"/>
                  <a:gd name="T70" fmla="*/ 78 w 185"/>
                  <a:gd name="T71" fmla="*/ 89 h 94"/>
                  <a:gd name="T72" fmla="*/ 92 w 185"/>
                  <a:gd name="T73" fmla="*/ 93 h 94"/>
                  <a:gd name="T74" fmla="*/ 23 w 185"/>
                  <a:gd name="T75" fmla="*/ 71 h 94"/>
                  <a:gd name="T76" fmla="*/ 0 w 185"/>
                  <a:gd name="T77" fmla="*/ 9 h 94"/>
                  <a:gd name="T78" fmla="*/ 4 w 185"/>
                  <a:gd name="T79" fmla="*/ 0 h 94"/>
                  <a:gd name="T80" fmla="*/ 92 w 185"/>
                  <a:gd name="T81" fmla="*/ 4 h 94"/>
                  <a:gd name="T82" fmla="*/ 5 w 185"/>
                  <a:gd name="T83" fmla="*/ 9 h 94"/>
                  <a:gd name="T84" fmla="*/ 26 w 185"/>
                  <a:gd name="T85" fmla="*/ 6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 h="94">
                    <a:moveTo>
                      <a:pt x="157" y="63"/>
                    </a:moveTo>
                    <a:cubicBezTo>
                      <a:pt x="162" y="62"/>
                      <a:pt x="167" y="59"/>
                      <a:pt x="171" y="55"/>
                    </a:cubicBezTo>
                    <a:cubicBezTo>
                      <a:pt x="177" y="49"/>
                      <a:pt x="180" y="42"/>
                      <a:pt x="180" y="34"/>
                    </a:cubicBezTo>
                    <a:cubicBezTo>
                      <a:pt x="180" y="26"/>
                      <a:pt x="177" y="19"/>
                      <a:pt x="172" y="14"/>
                    </a:cubicBezTo>
                    <a:cubicBezTo>
                      <a:pt x="168" y="9"/>
                      <a:pt x="163" y="6"/>
                      <a:pt x="157" y="5"/>
                    </a:cubicBezTo>
                    <a:cubicBezTo>
                      <a:pt x="157" y="0"/>
                      <a:pt x="157" y="0"/>
                      <a:pt x="157" y="0"/>
                    </a:cubicBezTo>
                    <a:cubicBezTo>
                      <a:pt x="164" y="2"/>
                      <a:pt x="170" y="5"/>
                      <a:pt x="175" y="10"/>
                    </a:cubicBezTo>
                    <a:cubicBezTo>
                      <a:pt x="181" y="16"/>
                      <a:pt x="185" y="25"/>
                      <a:pt x="185" y="34"/>
                    </a:cubicBezTo>
                    <a:cubicBezTo>
                      <a:pt x="185" y="43"/>
                      <a:pt x="181" y="52"/>
                      <a:pt x="175" y="58"/>
                    </a:cubicBezTo>
                    <a:cubicBezTo>
                      <a:pt x="170" y="63"/>
                      <a:pt x="164" y="66"/>
                      <a:pt x="157" y="68"/>
                    </a:cubicBezTo>
                    <a:cubicBezTo>
                      <a:pt x="157" y="63"/>
                      <a:pt x="157" y="63"/>
                      <a:pt x="157" y="63"/>
                    </a:cubicBezTo>
                    <a:close/>
                    <a:moveTo>
                      <a:pt x="157" y="53"/>
                    </a:moveTo>
                    <a:cubicBezTo>
                      <a:pt x="160" y="52"/>
                      <a:pt x="163" y="51"/>
                      <a:pt x="165" y="48"/>
                    </a:cubicBezTo>
                    <a:cubicBezTo>
                      <a:pt x="165" y="48"/>
                      <a:pt x="165" y="48"/>
                      <a:pt x="165" y="48"/>
                    </a:cubicBezTo>
                    <a:cubicBezTo>
                      <a:pt x="165" y="48"/>
                      <a:pt x="165" y="48"/>
                      <a:pt x="165" y="48"/>
                    </a:cubicBezTo>
                    <a:cubicBezTo>
                      <a:pt x="169" y="45"/>
                      <a:pt x="171" y="40"/>
                      <a:pt x="171" y="34"/>
                    </a:cubicBezTo>
                    <a:cubicBezTo>
                      <a:pt x="171" y="29"/>
                      <a:pt x="169" y="24"/>
                      <a:pt x="166" y="21"/>
                    </a:cubicBezTo>
                    <a:cubicBezTo>
                      <a:pt x="164" y="18"/>
                      <a:pt x="160" y="16"/>
                      <a:pt x="157" y="14"/>
                    </a:cubicBezTo>
                    <a:cubicBezTo>
                      <a:pt x="157" y="20"/>
                      <a:pt x="157" y="20"/>
                      <a:pt x="157" y="20"/>
                    </a:cubicBezTo>
                    <a:cubicBezTo>
                      <a:pt x="159" y="21"/>
                      <a:pt x="161" y="22"/>
                      <a:pt x="162" y="24"/>
                    </a:cubicBezTo>
                    <a:cubicBezTo>
                      <a:pt x="165" y="27"/>
                      <a:pt x="166" y="30"/>
                      <a:pt x="166" y="34"/>
                    </a:cubicBezTo>
                    <a:cubicBezTo>
                      <a:pt x="166" y="38"/>
                      <a:pt x="164" y="42"/>
                      <a:pt x="162" y="45"/>
                    </a:cubicBezTo>
                    <a:cubicBezTo>
                      <a:pt x="162" y="45"/>
                      <a:pt x="162" y="45"/>
                      <a:pt x="162" y="45"/>
                    </a:cubicBezTo>
                    <a:cubicBezTo>
                      <a:pt x="160" y="46"/>
                      <a:pt x="159" y="48"/>
                      <a:pt x="157" y="48"/>
                    </a:cubicBezTo>
                    <a:lnTo>
                      <a:pt x="157" y="53"/>
                    </a:lnTo>
                    <a:close/>
                    <a:moveTo>
                      <a:pt x="92" y="88"/>
                    </a:moveTo>
                    <a:cubicBezTo>
                      <a:pt x="99" y="87"/>
                      <a:pt x="104" y="85"/>
                      <a:pt x="110" y="82"/>
                    </a:cubicBezTo>
                    <a:cubicBezTo>
                      <a:pt x="120" y="77"/>
                      <a:pt x="128" y="70"/>
                      <a:pt x="135" y="61"/>
                    </a:cubicBezTo>
                    <a:cubicBezTo>
                      <a:pt x="136" y="60"/>
                      <a:pt x="137" y="60"/>
                      <a:pt x="138" y="61"/>
                    </a:cubicBezTo>
                    <a:cubicBezTo>
                      <a:pt x="138" y="61"/>
                      <a:pt x="138" y="61"/>
                      <a:pt x="138" y="61"/>
                    </a:cubicBezTo>
                    <a:cubicBezTo>
                      <a:pt x="140" y="62"/>
                      <a:pt x="142" y="62"/>
                      <a:pt x="144" y="63"/>
                    </a:cubicBezTo>
                    <a:cubicBezTo>
                      <a:pt x="146" y="63"/>
                      <a:pt x="148" y="63"/>
                      <a:pt x="151" y="63"/>
                    </a:cubicBezTo>
                    <a:cubicBezTo>
                      <a:pt x="153" y="63"/>
                      <a:pt x="155" y="63"/>
                      <a:pt x="157" y="63"/>
                    </a:cubicBezTo>
                    <a:cubicBezTo>
                      <a:pt x="157" y="68"/>
                      <a:pt x="157" y="68"/>
                      <a:pt x="157" y="68"/>
                    </a:cubicBezTo>
                    <a:cubicBezTo>
                      <a:pt x="155" y="68"/>
                      <a:pt x="153" y="68"/>
                      <a:pt x="151" y="68"/>
                    </a:cubicBezTo>
                    <a:cubicBezTo>
                      <a:pt x="148" y="68"/>
                      <a:pt x="146" y="68"/>
                      <a:pt x="143" y="67"/>
                    </a:cubicBezTo>
                    <a:cubicBezTo>
                      <a:pt x="141" y="67"/>
                      <a:pt x="140" y="66"/>
                      <a:pt x="138" y="66"/>
                    </a:cubicBezTo>
                    <a:cubicBezTo>
                      <a:pt x="131" y="74"/>
                      <a:pt x="122" y="81"/>
                      <a:pt x="112" y="86"/>
                    </a:cubicBezTo>
                    <a:cubicBezTo>
                      <a:pt x="106" y="89"/>
                      <a:pt x="99" y="91"/>
                      <a:pt x="92" y="93"/>
                    </a:cubicBezTo>
                    <a:cubicBezTo>
                      <a:pt x="92" y="88"/>
                      <a:pt x="92" y="88"/>
                      <a:pt x="92" y="88"/>
                    </a:cubicBezTo>
                    <a:close/>
                    <a:moveTo>
                      <a:pt x="157" y="5"/>
                    </a:moveTo>
                    <a:cubicBezTo>
                      <a:pt x="155" y="5"/>
                      <a:pt x="154" y="5"/>
                      <a:pt x="152" y="4"/>
                    </a:cubicBezTo>
                    <a:cubicBezTo>
                      <a:pt x="152" y="4"/>
                      <a:pt x="152" y="4"/>
                      <a:pt x="152" y="4"/>
                    </a:cubicBezTo>
                    <a:cubicBezTo>
                      <a:pt x="92" y="4"/>
                      <a:pt x="92" y="4"/>
                      <a:pt x="92" y="4"/>
                    </a:cubicBezTo>
                    <a:cubicBezTo>
                      <a:pt x="92" y="0"/>
                      <a:pt x="92" y="0"/>
                      <a:pt x="92" y="0"/>
                    </a:cubicBezTo>
                    <a:cubicBezTo>
                      <a:pt x="152" y="0"/>
                      <a:pt x="152" y="0"/>
                      <a:pt x="152" y="0"/>
                    </a:cubicBezTo>
                    <a:cubicBezTo>
                      <a:pt x="152" y="0"/>
                      <a:pt x="152" y="0"/>
                      <a:pt x="152" y="0"/>
                    </a:cubicBezTo>
                    <a:cubicBezTo>
                      <a:pt x="152" y="0"/>
                      <a:pt x="152" y="0"/>
                      <a:pt x="153" y="0"/>
                    </a:cubicBezTo>
                    <a:cubicBezTo>
                      <a:pt x="154" y="0"/>
                      <a:pt x="155" y="0"/>
                      <a:pt x="157" y="0"/>
                    </a:cubicBezTo>
                    <a:cubicBezTo>
                      <a:pt x="157" y="5"/>
                      <a:pt x="157" y="5"/>
                      <a:pt x="157" y="5"/>
                    </a:cubicBezTo>
                    <a:close/>
                    <a:moveTo>
                      <a:pt x="157" y="14"/>
                    </a:moveTo>
                    <a:cubicBezTo>
                      <a:pt x="157" y="20"/>
                      <a:pt x="157" y="20"/>
                      <a:pt x="157" y="20"/>
                    </a:cubicBezTo>
                    <a:cubicBezTo>
                      <a:pt x="156" y="19"/>
                      <a:pt x="156" y="19"/>
                      <a:pt x="156" y="19"/>
                    </a:cubicBezTo>
                    <a:cubicBezTo>
                      <a:pt x="155" y="24"/>
                      <a:pt x="155" y="30"/>
                      <a:pt x="153" y="35"/>
                    </a:cubicBezTo>
                    <a:cubicBezTo>
                      <a:pt x="152" y="40"/>
                      <a:pt x="150" y="45"/>
                      <a:pt x="148" y="49"/>
                    </a:cubicBezTo>
                    <a:cubicBezTo>
                      <a:pt x="149" y="49"/>
                      <a:pt x="150" y="50"/>
                      <a:pt x="151" y="50"/>
                    </a:cubicBezTo>
                    <a:cubicBezTo>
                      <a:pt x="153" y="50"/>
                      <a:pt x="155" y="49"/>
                      <a:pt x="157" y="48"/>
                    </a:cubicBezTo>
                    <a:cubicBezTo>
                      <a:pt x="157" y="53"/>
                      <a:pt x="157" y="53"/>
                      <a:pt x="157" y="53"/>
                    </a:cubicBezTo>
                    <a:cubicBezTo>
                      <a:pt x="155" y="54"/>
                      <a:pt x="153" y="54"/>
                      <a:pt x="151" y="54"/>
                    </a:cubicBezTo>
                    <a:cubicBezTo>
                      <a:pt x="150" y="54"/>
                      <a:pt x="148" y="54"/>
                      <a:pt x="147" y="54"/>
                    </a:cubicBezTo>
                    <a:cubicBezTo>
                      <a:pt x="146" y="54"/>
                      <a:pt x="145" y="54"/>
                      <a:pt x="144" y="53"/>
                    </a:cubicBezTo>
                    <a:cubicBezTo>
                      <a:pt x="143" y="53"/>
                      <a:pt x="142" y="51"/>
                      <a:pt x="143" y="50"/>
                    </a:cubicBezTo>
                    <a:cubicBezTo>
                      <a:pt x="143" y="50"/>
                      <a:pt x="143" y="50"/>
                      <a:pt x="143" y="50"/>
                    </a:cubicBezTo>
                    <a:cubicBezTo>
                      <a:pt x="143" y="50"/>
                      <a:pt x="143" y="50"/>
                      <a:pt x="143" y="50"/>
                    </a:cubicBezTo>
                    <a:cubicBezTo>
                      <a:pt x="145" y="45"/>
                      <a:pt x="147" y="39"/>
                      <a:pt x="149" y="34"/>
                    </a:cubicBezTo>
                    <a:cubicBezTo>
                      <a:pt x="150" y="28"/>
                      <a:pt x="151" y="22"/>
                      <a:pt x="151" y="16"/>
                    </a:cubicBezTo>
                    <a:cubicBezTo>
                      <a:pt x="151" y="16"/>
                      <a:pt x="151" y="16"/>
                      <a:pt x="151" y="16"/>
                    </a:cubicBezTo>
                    <a:cubicBezTo>
                      <a:pt x="151" y="15"/>
                      <a:pt x="152" y="14"/>
                      <a:pt x="153" y="14"/>
                    </a:cubicBezTo>
                    <a:cubicBezTo>
                      <a:pt x="153" y="14"/>
                      <a:pt x="154" y="14"/>
                      <a:pt x="154" y="14"/>
                    </a:cubicBezTo>
                    <a:cubicBezTo>
                      <a:pt x="154" y="14"/>
                      <a:pt x="154" y="14"/>
                      <a:pt x="154" y="14"/>
                    </a:cubicBezTo>
                    <a:cubicBezTo>
                      <a:pt x="155" y="14"/>
                      <a:pt x="156" y="14"/>
                      <a:pt x="157" y="14"/>
                    </a:cubicBezTo>
                    <a:close/>
                    <a:moveTo>
                      <a:pt x="78" y="89"/>
                    </a:moveTo>
                    <a:cubicBezTo>
                      <a:pt x="83" y="89"/>
                      <a:pt x="88" y="89"/>
                      <a:pt x="92" y="88"/>
                    </a:cubicBezTo>
                    <a:cubicBezTo>
                      <a:pt x="92" y="93"/>
                      <a:pt x="92" y="93"/>
                      <a:pt x="92" y="93"/>
                    </a:cubicBezTo>
                    <a:cubicBezTo>
                      <a:pt x="88" y="94"/>
                      <a:pt x="83" y="94"/>
                      <a:pt x="78" y="94"/>
                    </a:cubicBezTo>
                    <a:cubicBezTo>
                      <a:pt x="56" y="94"/>
                      <a:pt x="37" y="85"/>
                      <a:pt x="23" y="71"/>
                    </a:cubicBezTo>
                    <a:cubicBezTo>
                      <a:pt x="9" y="57"/>
                      <a:pt x="0" y="38"/>
                      <a:pt x="0" y="16"/>
                    </a:cubicBezTo>
                    <a:cubicBezTo>
                      <a:pt x="0" y="14"/>
                      <a:pt x="0" y="11"/>
                      <a:pt x="0" y="9"/>
                    </a:cubicBezTo>
                    <a:cubicBezTo>
                      <a:pt x="1" y="6"/>
                      <a:pt x="1" y="4"/>
                      <a:pt x="1" y="2"/>
                    </a:cubicBezTo>
                    <a:cubicBezTo>
                      <a:pt x="2" y="1"/>
                      <a:pt x="3" y="0"/>
                      <a:pt x="4" y="0"/>
                    </a:cubicBezTo>
                    <a:cubicBezTo>
                      <a:pt x="92" y="0"/>
                      <a:pt x="92" y="0"/>
                      <a:pt x="92" y="0"/>
                    </a:cubicBezTo>
                    <a:cubicBezTo>
                      <a:pt x="92" y="4"/>
                      <a:pt x="92" y="4"/>
                      <a:pt x="92" y="4"/>
                    </a:cubicBezTo>
                    <a:cubicBezTo>
                      <a:pt x="6" y="4"/>
                      <a:pt x="6" y="4"/>
                      <a:pt x="6" y="4"/>
                    </a:cubicBezTo>
                    <a:cubicBezTo>
                      <a:pt x="6" y="6"/>
                      <a:pt x="5" y="8"/>
                      <a:pt x="5" y="9"/>
                    </a:cubicBezTo>
                    <a:cubicBezTo>
                      <a:pt x="5" y="12"/>
                      <a:pt x="5" y="14"/>
                      <a:pt x="5" y="16"/>
                    </a:cubicBezTo>
                    <a:cubicBezTo>
                      <a:pt x="5" y="36"/>
                      <a:pt x="13" y="55"/>
                      <a:pt x="26" y="68"/>
                    </a:cubicBezTo>
                    <a:cubicBezTo>
                      <a:pt x="39" y="81"/>
                      <a:pt x="58" y="89"/>
                      <a:pt x="7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8" name="Freeform 247"/>
              <p:cNvSpPr>
                <a:spLocks noEditPoints="1"/>
              </p:cNvSpPr>
              <p:nvPr/>
            </p:nvSpPr>
            <p:spPr bwMode="auto">
              <a:xfrm>
                <a:off x="6961198" y="2101863"/>
                <a:ext cx="376239" cy="41275"/>
              </a:xfrm>
              <a:custGeom>
                <a:avLst/>
                <a:gdLst>
                  <a:gd name="T0" fmla="*/ 84 w 167"/>
                  <a:gd name="T1" fmla="*/ 0 h 18"/>
                  <a:gd name="T2" fmla="*/ 165 w 167"/>
                  <a:gd name="T3" fmla="*/ 0 h 18"/>
                  <a:gd name="T4" fmla="*/ 167 w 167"/>
                  <a:gd name="T5" fmla="*/ 3 h 18"/>
                  <a:gd name="T6" fmla="*/ 167 w 167"/>
                  <a:gd name="T7" fmla="*/ 16 h 18"/>
                  <a:gd name="T8" fmla="*/ 165 w 167"/>
                  <a:gd name="T9" fmla="*/ 18 h 18"/>
                  <a:gd name="T10" fmla="*/ 84 w 167"/>
                  <a:gd name="T11" fmla="*/ 18 h 18"/>
                  <a:gd name="T12" fmla="*/ 84 w 167"/>
                  <a:gd name="T13" fmla="*/ 14 h 18"/>
                  <a:gd name="T14" fmla="*/ 163 w 167"/>
                  <a:gd name="T15" fmla="*/ 14 h 18"/>
                  <a:gd name="T16" fmla="*/ 163 w 167"/>
                  <a:gd name="T17" fmla="*/ 5 h 18"/>
                  <a:gd name="T18" fmla="*/ 84 w 167"/>
                  <a:gd name="T19" fmla="*/ 5 h 18"/>
                  <a:gd name="T20" fmla="*/ 84 w 167"/>
                  <a:gd name="T21" fmla="*/ 0 h 18"/>
                  <a:gd name="T22" fmla="*/ 2 w 167"/>
                  <a:gd name="T23" fmla="*/ 0 h 18"/>
                  <a:gd name="T24" fmla="*/ 84 w 167"/>
                  <a:gd name="T25" fmla="*/ 0 h 18"/>
                  <a:gd name="T26" fmla="*/ 84 w 167"/>
                  <a:gd name="T27" fmla="*/ 5 h 18"/>
                  <a:gd name="T28" fmla="*/ 5 w 167"/>
                  <a:gd name="T29" fmla="*/ 5 h 18"/>
                  <a:gd name="T30" fmla="*/ 5 w 167"/>
                  <a:gd name="T31" fmla="*/ 14 h 18"/>
                  <a:gd name="T32" fmla="*/ 84 w 167"/>
                  <a:gd name="T33" fmla="*/ 14 h 18"/>
                  <a:gd name="T34" fmla="*/ 84 w 167"/>
                  <a:gd name="T35" fmla="*/ 18 h 18"/>
                  <a:gd name="T36" fmla="*/ 2 w 167"/>
                  <a:gd name="T37" fmla="*/ 18 h 18"/>
                  <a:gd name="T38" fmla="*/ 0 w 167"/>
                  <a:gd name="T39" fmla="*/ 16 h 18"/>
                  <a:gd name="T40" fmla="*/ 0 w 167"/>
                  <a:gd name="T41" fmla="*/ 3 h 18"/>
                  <a:gd name="T42" fmla="*/ 2 w 167"/>
                  <a:gd name="T4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18">
                    <a:moveTo>
                      <a:pt x="84" y="0"/>
                    </a:moveTo>
                    <a:cubicBezTo>
                      <a:pt x="165" y="0"/>
                      <a:pt x="165" y="0"/>
                      <a:pt x="165" y="0"/>
                    </a:cubicBezTo>
                    <a:cubicBezTo>
                      <a:pt x="166" y="0"/>
                      <a:pt x="167" y="1"/>
                      <a:pt x="167" y="3"/>
                    </a:cubicBezTo>
                    <a:cubicBezTo>
                      <a:pt x="167" y="16"/>
                      <a:pt x="167" y="16"/>
                      <a:pt x="167" y="16"/>
                    </a:cubicBezTo>
                    <a:cubicBezTo>
                      <a:pt x="167" y="17"/>
                      <a:pt x="166" y="18"/>
                      <a:pt x="165" y="18"/>
                    </a:cubicBezTo>
                    <a:cubicBezTo>
                      <a:pt x="84" y="18"/>
                      <a:pt x="84" y="18"/>
                      <a:pt x="84" y="18"/>
                    </a:cubicBezTo>
                    <a:cubicBezTo>
                      <a:pt x="84" y="14"/>
                      <a:pt x="84" y="14"/>
                      <a:pt x="84" y="14"/>
                    </a:cubicBezTo>
                    <a:cubicBezTo>
                      <a:pt x="163" y="14"/>
                      <a:pt x="163" y="14"/>
                      <a:pt x="163" y="14"/>
                    </a:cubicBezTo>
                    <a:cubicBezTo>
                      <a:pt x="163" y="5"/>
                      <a:pt x="163" y="5"/>
                      <a:pt x="163" y="5"/>
                    </a:cubicBezTo>
                    <a:cubicBezTo>
                      <a:pt x="84" y="5"/>
                      <a:pt x="84" y="5"/>
                      <a:pt x="84" y="5"/>
                    </a:cubicBezTo>
                    <a:lnTo>
                      <a:pt x="84" y="0"/>
                    </a:lnTo>
                    <a:close/>
                    <a:moveTo>
                      <a:pt x="2" y="0"/>
                    </a:moveTo>
                    <a:cubicBezTo>
                      <a:pt x="84" y="0"/>
                      <a:pt x="84" y="0"/>
                      <a:pt x="84" y="0"/>
                    </a:cubicBezTo>
                    <a:cubicBezTo>
                      <a:pt x="84" y="5"/>
                      <a:pt x="84" y="5"/>
                      <a:pt x="84" y="5"/>
                    </a:cubicBezTo>
                    <a:cubicBezTo>
                      <a:pt x="5" y="5"/>
                      <a:pt x="5" y="5"/>
                      <a:pt x="5" y="5"/>
                    </a:cubicBezTo>
                    <a:cubicBezTo>
                      <a:pt x="5" y="14"/>
                      <a:pt x="5" y="14"/>
                      <a:pt x="5" y="14"/>
                    </a:cubicBezTo>
                    <a:cubicBezTo>
                      <a:pt x="84" y="14"/>
                      <a:pt x="84" y="14"/>
                      <a:pt x="84" y="14"/>
                    </a:cubicBezTo>
                    <a:cubicBezTo>
                      <a:pt x="84" y="18"/>
                      <a:pt x="84" y="18"/>
                      <a:pt x="84" y="18"/>
                    </a:cubicBezTo>
                    <a:cubicBezTo>
                      <a:pt x="2" y="18"/>
                      <a:pt x="2" y="18"/>
                      <a:pt x="2" y="18"/>
                    </a:cubicBezTo>
                    <a:cubicBezTo>
                      <a:pt x="1" y="18"/>
                      <a:pt x="0" y="17"/>
                      <a:pt x="0" y="16"/>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9" name="Freeform 248"/>
              <p:cNvSpPr>
                <a:spLocks noEditPoints="1"/>
              </p:cNvSpPr>
              <p:nvPr/>
            </p:nvSpPr>
            <p:spPr bwMode="auto">
              <a:xfrm>
                <a:off x="7046924" y="1711335"/>
                <a:ext cx="71439" cy="166689"/>
              </a:xfrm>
              <a:custGeom>
                <a:avLst/>
                <a:gdLst>
                  <a:gd name="T0" fmla="*/ 25 w 32"/>
                  <a:gd name="T1" fmla="*/ 59 h 74"/>
                  <a:gd name="T2" fmla="*/ 21 w 32"/>
                  <a:gd name="T3" fmla="*/ 33 h 74"/>
                  <a:gd name="T4" fmla="*/ 19 w 32"/>
                  <a:gd name="T5" fmla="*/ 30 h 74"/>
                  <a:gd name="T6" fmla="*/ 16 w 32"/>
                  <a:gd name="T7" fmla="*/ 22 h 74"/>
                  <a:gd name="T8" fmla="*/ 19 w 32"/>
                  <a:gd name="T9" fmla="*/ 15 h 74"/>
                  <a:gd name="T10" fmla="*/ 21 w 32"/>
                  <a:gd name="T11" fmla="*/ 8 h 74"/>
                  <a:gd name="T12" fmla="*/ 16 w 32"/>
                  <a:gd name="T13" fmla="*/ 5 h 74"/>
                  <a:gd name="T14" fmla="*/ 22 w 32"/>
                  <a:gd name="T15" fmla="*/ 2 h 74"/>
                  <a:gd name="T16" fmla="*/ 26 w 32"/>
                  <a:gd name="T17" fmla="*/ 9 h 74"/>
                  <a:gd name="T18" fmla="*/ 21 w 32"/>
                  <a:gd name="T19" fmla="*/ 22 h 74"/>
                  <a:gd name="T20" fmla="*/ 25 w 32"/>
                  <a:gd name="T21" fmla="*/ 31 h 74"/>
                  <a:gd name="T22" fmla="*/ 30 w 32"/>
                  <a:gd name="T23" fmla="*/ 44 h 74"/>
                  <a:gd name="T24" fmla="*/ 17 w 32"/>
                  <a:gd name="T25" fmla="*/ 72 h 74"/>
                  <a:gd name="T26" fmla="*/ 16 w 32"/>
                  <a:gd name="T27" fmla="*/ 67 h 74"/>
                  <a:gd name="T28" fmla="*/ 16 w 32"/>
                  <a:gd name="T29" fmla="*/ 54 h 74"/>
                  <a:gd name="T30" fmla="*/ 13 w 32"/>
                  <a:gd name="T31" fmla="*/ 57 h 74"/>
                  <a:gd name="T32" fmla="*/ 9 w 32"/>
                  <a:gd name="T33" fmla="*/ 65 h 74"/>
                  <a:gd name="T34" fmla="*/ 10 w 32"/>
                  <a:gd name="T35" fmla="*/ 67 h 74"/>
                  <a:gd name="T36" fmla="*/ 16 w 32"/>
                  <a:gd name="T37" fmla="*/ 67 h 74"/>
                  <a:gd name="T38" fmla="*/ 7 w 32"/>
                  <a:gd name="T39" fmla="*/ 70 h 74"/>
                  <a:gd name="T40" fmla="*/ 7 w 32"/>
                  <a:gd name="T41" fmla="*/ 70 h 74"/>
                  <a:gd name="T42" fmla="*/ 4 w 32"/>
                  <a:gd name="T43" fmla="*/ 62 h 74"/>
                  <a:gd name="T44" fmla="*/ 11 w 32"/>
                  <a:gd name="T45" fmla="*/ 48 h 74"/>
                  <a:gd name="T46" fmla="*/ 3 w 32"/>
                  <a:gd name="T47" fmla="*/ 31 h 74"/>
                  <a:gd name="T48" fmla="*/ 3 w 32"/>
                  <a:gd name="T49" fmla="*/ 31 h 74"/>
                  <a:gd name="T50" fmla="*/ 11 w 32"/>
                  <a:gd name="T51" fmla="*/ 2 h 74"/>
                  <a:gd name="T52" fmla="*/ 16 w 32"/>
                  <a:gd name="T53" fmla="*/ 5 h 74"/>
                  <a:gd name="T54" fmla="*/ 7 w 32"/>
                  <a:gd name="T55" fmla="*/ 16 h 74"/>
                  <a:gd name="T56" fmla="*/ 7 w 32"/>
                  <a:gd name="T57" fmla="*/ 29 h 74"/>
                  <a:gd name="T58" fmla="*/ 15 w 32"/>
                  <a:gd name="T59" fmla="*/ 46 h 74"/>
                  <a:gd name="T60" fmla="*/ 16 w 32"/>
                  <a:gd name="T61" fmla="*/ 54 h 74"/>
                  <a:gd name="T62" fmla="*/ 16 w 32"/>
                  <a:gd name="T63" fmla="*/ 22 h 74"/>
                  <a:gd name="T64" fmla="*/ 16 w 32"/>
                  <a:gd name="T65" fmla="*/ 2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6" y="67"/>
                    </a:moveTo>
                    <a:cubicBezTo>
                      <a:pt x="20" y="66"/>
                      <a:pt x="23" y="63"/>
                      <a:pt x="25" y="59"/>
                    </a:cubicBezTo>
                    <a:cubicBezTo>
                      <a:pt x="27" y="55"/>
                      <a:pt x="27" y="50"/>
                      <a:pt x="26" y="45"/>
                    </a:cubicBezTo>
                    <a:cubicBezTo>
                      <a:pt x="25" y="41"/>
                      <a:pt x="23" y="37"/>
                      <a:pt x="21" y="33"/>
                    </a:cubicBezTo>
                    <a:cubicBezTo>
                      <a:pt x="21" y="33"/>
                      <a:pt x="21" y="33"/>
                      <a:pt x="21" y="33"/>
                    </a:cubicBezTo>
                    <a:cubicBezTo>
                      <a:pt x="20" y="32"/>
                      <a:pt x="19" y="31"/>
                      <a:pt x="19" y="30"/>
                    </a:cubicBezTo>
                    <a:cubicBezTo>
                      <a:pt x="18" y="28"/>
                      <a:pt x="17" y="26"/>
                      <a:pt x="16" y="23"/>
                    </a:cubicBezTo>
                    <a:cubicBezTo>
                      <a:pt x="16" y="23"/>
                      <a:pt x="16" y="22"/>
                      <a:pt x="16" y="22"/>
                    </a:cubicBezTo>
                    <a:cubicBezTo>
                      <a:pt x="16" y="21"/>
                      <a:pt x="16" y="21"/>
                      <a:pt x="16" y="21"/>
                    </a:cubicBezTo>
                    <a:cubicBezTo>
                      <a:pt x="16" y="18"/>
                      <a:pt x="17" y="17"/>
                      <a:pt x="19" y="15"/>
                    </a:cubicBezTo>
                    <a:cubicBezTo>
                      <a:pt x="21" y="14"/>
                      <a:pt x="22" y="12"/>
                      <a:pt x="22" y="10"/>
                    </a:cubicBezTo>
                    <a:cubicBezTo>
                      <a:pt x="22" y="9"/>
                      <a:pt x="21" y="8"/>
                      <a:pt x="21" y="8"/>
                    </a:cubicBezTo>
                    <a:cubicBezTo>
                      <a:pt x="20" y="7"/>
                      <a:pt x="20" y="7"/>
                      <a:pt x="19" y="6"/>
                    </a:cubicBezTo>
                    <a:cubicBezTo>
                      <a:pt x="18" y="5"/>
                      <a:pt x="17" y="5"/>
                      <a:pt x="16" y="5"/>
                    </a:cubicBezTo>
                    <a:cubicBezTo>
                      <a:pt x="16" y="0"/>
                      <a:pt x="16" y="0"/>
                      <a:pt x="16" y="0"/>
                    </a:cubicBezTo>
                    <a:cubicBezTo>
                      <a:pt x="18" y="0"/>
                      <a:pt x="20" y="1"/>
                      <a:pt x="22" y="2"/>
                    </a:cubicBezTo>
                    <a:cubicBezTo>
                      <a:pt x="23" y="3"/>
                      <a:pt x="24" y="4"/>
                      <a:pt x="25" y="5"/>
                    </a:cubicBezTo>
                    <a:cubicBezTo>
                      <a:pt x="26" y="6"/>
                      <a:pt x="26" y="8"/>
                      <a:pt x="26" y="9"/>
                    </a:cubicBezTo>
                    <a:cubicBezTo>
                      <a:pt x="27" y="13"/>
                      <a:pt x="26" y="17"/>
                      <a:pt x="22" y="19"/>
                    </a:cubicBezTo>
                    <a:cubicBezTo>
                      <a:pt x="21" y="20"/>
                      <a:pt x="21" y="21"/>
                      <a:pt x="21" y="22"/>
                    </a:cubicBezTo>
                    <a:cubicBezTo>
                      <a:pt x="21" y="24"/>
                      <a:pt x="22" y="26"/>
                      <a:pt x="23" y="28"/>
                    </a:cubicBezTo>
                    <a:cubicBezTo>
                      <a:pt x="24" y="29"/>
                      <a:pt x="24" y="30"/>
                      <a:pt x="25" y="31"/>
                    </a:cubicBezTo>
                    <a:cubicBezTo>
                      <a:pt x="25" y="31"/>
                      <a:pt x="25" y="31"/>
                      <a:pt x="25" y="31"/>
                    </a:cubicBezTo>
                    <a:cubicBezTo>
                      <a:pt x="27" y="35"/>
                      <a:pt x="29" y="39"/>
                      <a:pt x="30" y="44"/>
                    </a:cubicBezTo>
                    <a:cubicBezTo>
                      <a:pt x="32" y="50"/>
                      <a:pt x="32" y="56"/>
                      <a:pt x="29" y="61"/>
                    </a:cubicBezTo>
                    <a:cubicBezTo>
                      <a:pt x="27" y="66"/>
                      <a:pt x="23" y="70"/>
                      <a:pt x="17" y="72"/>
                    </a:cubicBezTo>
                    <a:cubicBezTo>
                      <a:pt x="17" y="72"/>
                      <a:pt x="16" y="72"/>
                      <a:pt x="16" y="72"/>
                    </a:cubicBezTo>
                    <a:cubicBezTo>
                      <a:pt x="16" y="67"/>
                      <a:pt x="16" y="67"/>
                      <a:pt x="16" y="67"/>
                    </a:cubicBezTo>
                    <a:close/>
                    <a:moveTo>
                      <a:pt x="16" y="50"/>
                    </a:moveTo>
                    <a:cubicBezTo>
                      <a:pt x="16" y="54"/>
                      <a:pt x="16" y="54"/>
                      <a:pt x="16" y="54"/>
                    </a:cubicBezTo>
                    <a:cubicBezTo>
                      <a:pt x="16" y="52"/>
                      <a:pt x="16" y="51"/>
                      <a:pt x="16" y="50"/>
                    </a:cubicBezTo>
                    <a:close/>
                    <a:moveTo>
                      <a:pt x="13" y="57"/>
                    </a:moveTo>
                    <a:cubicBezTo>
                      <a:pt x="10" y="58"/>
                      <a:pt x="9" y="60"/>
                      <a:pt x="9" y="62"/>
                    </a:cubicBezTo>
                    <a:cubicBezTo>
                      <a:pt x="9" y="63"/>
                      <a:pt x="9" y="64"/>
                      <a:pt x="9" y="65"/>
                    </a:cubicBezTo>
                    <a:cubicBezTo>
                      <a:pt x="10" y="65"/>
                      <a:pt x="10" y="66"/>
                      <a:pt x="10" y="67"/>
                    </a:cubicBezTo>
                    <a:cubicBezTo>
                      <a:pt x="10" y="67"/>
                      <a:pt x="10" y="67"/>
                      <a:pt x="10" y="67"/>
                    </a:cubicBezTo>
                    <a:cubicBezTo>
                      <a:pt x="11" y="68"/>
                      <a:pt x="13" y="68"/>
                      <a:pt x="15" y="68"/>
                    </a:cubicBezTo>
                    <a:cubicBezTo>
                      <a:pt x="16" y="68"/>
                      <a:pt x="16" y="67"/>
                      <a:pt x="16" y="67"/>
                    </a:cubicBezTo>
                    <a:cubicBezTo>
                      <a:pt x="16" y="72"/>
                      <a:pt x="16" y="72"/>
                      <a:pt x="16" y="72"/>
                    </a:cubicBezTo>
                    <a:cubicBezTo>
                      <a:pt x="12" y="74"/>
                      <a:pt x="9" y="72"/>
                      <a:pt x="7" y="70"/>
                    </a:cubicBezTo>
                    <a:cubicBezTo>
                      <a:pt x="7" y="70"/>
                      <a:pt x="7" y="70"/>
                      <a:pt x="7" y="70"/>
                    </a:cubicBezTo>
                    <a:cubicBezTo>
                      <a:pt x="7" y="70"/>
                      <a:pt x="7" y="70"/>
                      <a:pt x="7" y="70"/>
                    </a:cubicBezTo>
                    <a:cubicBezTo>
                      <a:pt x="6" y="69"/>
                      <a:pt x="5" y="67"/>
                      <a:pt x="5" y="66"/>
                    </a:cubicBezTo>
                    <a:cubicBezTo>
                      <a:pt x="4" y="65"/>
                      <a:pt x="4" y="63"/>
                      <a:pt x="4" y="62"/>
                    </a:cubicBezTo>
                    <a:cubicBezTo>
                      <a:pt x="4" y="58"/>
                      <a:pt x="7" y="54"/>
                      <a:pt x="11" y="53"/>
                    </a:cubicBezTo>
                    <a:cubicBezTo>
                      <a:pt x="12" y="52"/>
                      <a:pt x="12" y="50"/>
                      <a:pt x="11" y="48"/>
                    </a:cubicBezTo>
                    <a:cubicBezTo>
                      <a:pt x="9" y="44"/>
                      <a:pt x="7" y="39"/>
                      <a:pt x="5" y="36"/>
                    </a:cubicBezTo>
                    <a:cubicBezTo>
                      <a:pt x="4" y="34"/>
                      <a:pt x="3" y="32"/>
                      <a:pt x="3" y="31"/>
                    </a:cubicBezTo>
                    <a:cubicBezTo>
                      <a:pt x="3" y="31"/>
                      <a:pt x="3" y="31"/>
                      <a:pt x="3" y="31"/>
                    </a:cubicBezTo>
                    <a:cubicBezTo>
                      <a:pt x="3" y="31"/>
                      <a:pt x="3" y="31"/>
                      <a:pt x="3" y="31"/>
                    </a:cubicBezTo>
                    <a:cubicBezTo>
                      <a:pt x="1" y="25"/>
                      <a:pt x="0" y="20"/>
                      <a:pt x="2" y="14"/>
                    </a:cubicBezTo>
                    <a:cubicBezTo>
                      <a:pt x="3" y="9"/>
                      <a:pt x="7" y="5"/>
                      <a:pt x="11" y="2"/>
                    </a:cubicBezTo>
                    <a:cubicBezTo>
                      <a:pt x="13" y="1"/>
                      <a:pt x="15" y="0"/>
                      <a:pt x="16" y="0"/>
                    </a:cubicBezTo>
                    <a:cubicBezTo>
                      <a:pt x="16" y="5"/>
                      <a:pt x="16" y="5"/>
                      <a:pt x="16" y="5"/>
                    </a:cubicBezTo>
                    <a:cubicBezTo>
                      <a:pt x="15" y="5"/>
                      <a:pt x="15" y="6"/>
                      <a:pt x="14" y="6"/>
                    </a:cubicBezTo>
                    <a:cubicBezTo>
                      <a:pt x="10" y="8"/>
                      <a:pt x="8" y="12"/>
                      <a:pt x="7" y="16"/>
                    </a:cubicBezTo>
                    <a:cubicBezTo>
                      <a:pt x="5" y="20"/>
                      <a:pt x="6" y="25"/>
                      <a:pt x="7" y="29"/>
                    </a:cubicBezTo>
                    <a:cubicBezTo>
                      <a:pt x="7" y="29"/>
                      <a:pt x="7" y="29"/>
                      <a:pt x="7" y="29"/>
                    </a:cubicBezTo>
                    <a:cubicBezTo>
                      <a:pt x="7" y="30"/>
                      <a:pt x="8" y="32"/>
                      <a:pt x="9" y="34"/>
                    </a:cubicBezTo>
                    <a:cubicBezTo>
                      <a:pt x="11" y="37"/>
                      <a:pt x="14" y="42"/>
                      <a:pt x="15" y="46"/>
                    </a:cubicBezTo>
                    <a:cubicBezTo>
                      <a:pt x="16" y="47"/>
                      <a:pt x="16" y="49"/>
                      <a:pt x="16" y="50"/>
                    </a:cubicBezTo>
                    <a:cubicBezTo>
                      <a:pt x="16" y="54"/>
                      <a:pt x="16" y="54"/>
                      <a:pt x="16" y="54"/>
                    </a:cubicBezTo>
                    <a:cubicBezTo>
                      <a:pt x="16" y="55"/>
                      <a:pt x="15" y="57"/>
                      <a:pt x="13" y="57"/>
                    </a:cubicBezTo>
                    <a:close/>
                    <a:moveTo>
                      <a:pt x="16" y="22"/>
                    </a:moveTo>
                    <a:cubicBezTo>
                      <a:pt x="16" y="21"/>
                      <a:pt x="16" y="21"/>
                      <a:pt x="16" y="21"/>
                    </a:cubicBezTo>
                    <a:cubicBezTo>
                      <a:pt x="16" y="21"/>
                      <a:pt x="16" y="21"/>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0" name="Freeform 249"/>
              <p:cNvSpPr>
                <a:spLocks noEditPoints="1"/>
              </p:cNvSpPr>
              <p:nvPr/>
            </p:nvSpPr>
            <p:spPr bwMode="auto">
              <a:xfrm>
                <a:off x="7143761" y="1711335"/>
                <a:ext cx="69851" cy="166689"/>
              </a:xfrm>
              <a:custGeom>
                <a:avLst/>
                <a:gdLst>
                  <a:gd name="T0" fmla="*/ 24 w 31"/>
                  <a:gd name="T1" fmla="*/ 59 h 74"/>
                  <a:gd name="T2" fmla="*/ 25 w 31"/>
                  <a:gd name="T3" fmla="*/ 45 h 74"/>
                  <a:gd name="T4" fmla="*/ 18 w 31"/>
                  <a:gd name="T5" fmla="*/ 30 h 74"/>
                  <a:gd name="T6" fmla="*/ 16 w 31"/>
                  <a:gd name="T7" fmla="*/ 22 h 74"/>
                  <a:gd name="T8" fmla="*/ 19 w 31"/>
                  <a:gd name="T9" fmla="*/ 15 h 74"/>
                  <a:gd name="T10" fmla="*/ 20 w 31"/>
                  <a:gd name="T11" fmla="*/ 8 h 74"/>
                  <a:gd name="T12" fmla="*/ 16 w 31"/>
                  <a:gd name="T13" fmla="*/ 5 h 74"/>
                  <a:gd name="T14" fmla="*/ 22 w 31"/>
                  <a:gd name="T15" fmla="*/ 2 h 74"/>
                  <a:gd name="T16" fmla="*/ 26 w 31"/>
                  <a:gd name="T17" fmla="*/ 9 h 74"/>
                  <a:gd name="T18" fmla="*/ 20 w 31"/>
                  <a:gd name="T19" fmla="*/ 22 h 74"/>
                  <a:gd name="T20" fmla="*/ 24 w 31"/>
                  <a:gd name="T21" fmla="*/ 31 h 74"/>
                  <a:gd name="T22" fmla="*/ 29 w 31"/>
                  <a:gd name="T23" fmla="*/ 61 h 74"/>
                  <a:gd name="T24" fmla="*/ 16 w 31"/>
                  <a:gd name="T25" fmla="*/ 72 h 74"/>
                  <a:gd name="T26" fmla="*/ 16 w 31"/>
                  <a:gd name="T27" fmla="*/ 67 h 74"/>
                  <a:gd name="T28" fmla="*/ 16 w 31"/>
                  <a:gd name="T29" fmla="*/ 54 h 74"/>
                  <a:gd name="T30" fmla="*/ 12 w 31"/>
                  <a:gd name="T31" fmla="*/ 57 h 74"/>
                  <a:gd name="T32" fmla="*/ 9 w 31"/>
                  <a:gd name="T33" fmla="*/ 65 h 74"/>
                  <a:gd name="T34" fmla="*/ 10 w 31"/>
                  <a:gd name="T35" fmla="*/ 67 h 74"/>
                  <a:gd name="T36" fmla="*/ 16 w 31"/>
                  <a:gd name="T37" fmla="*/ 67 h 74"/>
                  <a:gd name="T38" fmla="*/ 6 w 31"/>
                  <a:gd name="T39" fmla="*/ 70 h 74"/>
                  <a:gd name="T40" fmla="*/ 4 w 31"/>
                  <a:gd name="T41" fmla="*/ 66 h 74"/>
                  <a:gd name="T42" fmla="*/ 11 w 31"/>
                  <a:gd name="T43" fmla="*/ 53 h 74"/>
                  <a:gd name="T44" fmla="*/ 4 w 31"/>
                  <a:gd name="T45" fmla="*/ 36 h 74"/>
                  <a:gd name="T46" fmla="*/ 2 w 31"/>
                  <a:gd name="T47" fmla="*/ 31 h 74"/>
                  <a:gd name="T48" fmla="*/ 1 w 31"/>
                  <a:gd name="T49" fmla="*/ 14 h 74"/>
                  <a:gd name="T50" fmla="*/ 16 w 31"/>
                  <a:gd name="T51" fmla="*/ 0 h 74"/>
                  <a:gd name="T52" fmla="*/ 13 w 31"/>
                  <a:gd name="T53" fmla="*/ 6 h 74"/>
                  <a:gd name="T54" fmla="*/ 7 w 31"/>
                  <a:gd name="T55" fmla="*/ 29 h 74"/>
                  <a:gd name="T56" fmla="*/ 9 w 31"/>
                  <a:gd name="T57" fmla="*/ 34 h 74"/>
                  <a:gd name="T58" fmla="*/ 16 w 31"/>
                  <a:gd name="T59" fmla="*/ 50 h 74"/>
                  <a:gd name="T60" fmla="*/ 12 w 31"/>
                  <a:gd name="T61" fmla="*/ 57 h 74"/>
                  <a:gd name="T62" fmla="*/ 16 w 31"/>
                  <a:gd name="T63"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 h="74">
                    <a:moveTo>
                      <a:pt x="16" y="67"/>
                    </a:moveTo>
                    <a:cubicBezTo>
                      <a:pt x="20" y="66"/>
                      <a:pt x="23" y="63"/>
                      <a:pt x="24" y="59"/>
                    </a:cubicBezTo>
                    <a:cubicBezTo>
                      <a:pt x="24" y="59"/>
                      <a:pt x="24" y="59"/>
                      <a:pt x="24" y="59"/>
                    </a:cubicBezTo>
                    <a:cubicBezTo>
                      <a:pt x="26" y="55"/>
                      <a:pt x="26" y="50"/>
                      <a:pt x="25" y="45"/>
                    </a:cubicBezTo>
                    <a:cubicBezTo>
                      <a:pt x="24" y="41"/>
                      <a:pt x="22" y="37"/>
                      <a:pt x="20" y="33"/>
                    </a:cubicBezTo>
                    <a:cubicBezTo>
                      <a:pt x="20" y="32"/>
                      <a:pt x="19" y="31"/>
                      <a:pt x="18" y="30"/>
                    </a:cubicBezTo>
                    <a:cubicBezTo>
                      <a:pt x="17" y="28"/>
                      <a:pt x="16" y="26"/>
                      <a:pt x="16" y="23"/>
                    </a:cubicBezTo>
                    <a:cubicBezTo>
                      <a:pt x="16" y="23"/>
                      <a:pt x="16" y="22"/>
                      <a:pt x="16" y="22"/>
                    </a:cubicBezTo>
                    <a:cubicBezTo>
                      <a:pt x="16" y="21"/>
                      <a:pt x="16" y="21"/>
                      <a:pt x="16" y="21"/>
                    </a:cubicBezTo>
                    <a:cubicBezTo>
                      <a:pt x="16" y="18"/>
                      <a:pt x="17" y="17"/>
                      <a:pt x="19" y="15"/>
                    </a:cubicBezTo>
                    <a:cubicBezTo>
                      <a:pt x="21" y="14"/>
                      <a:pt x="21" y="12"/>
                      <a:pt x="21" y="10"/>
                    </a:cubicBezTo>
                    <a:cubicBezTo>
                      <a:pt x="21" y="9"/>
                      <a:pt x="21" y="8"/>
                      <a:pt x="20" y="8"/>
                    </a:cubicBezTo>
                    <a:cubicBezTo>
                      <a:pt x="20" y="7"/>
                      <a:pt x="19" y="7"/>
                      <a:pt x="19" y="6"/>
                    </a:cubicBezTo>
                    <a:cubicBezTo>
                      <a:pt x="18" y="5"/>
                      <a:pt x="17" y="5"/>
                      <a:pt x="16" y="5"/>
                    </a:cubicBezTo>
                    <a:cubicBezTo>
                      <a:pt x="16" y="0"/>
                      <a:pt x="16" y="0"/>
                      <a:pt x="16" y="0"/>
                    </a:cubicBezTo>
                    <a:cubicBezTo>
                      <a:pt x="18" y="0"/>
                      <a:pt x="20" y="1"/>
                      <a:pt x="22" y="2"/>
                    </a:cubicBezTo>
                    <a:cubicBezTo>
                      <a:pt x="23" y="3"/>
                      <a:pt x="24" y="4"/>
                      <a:pt x="24" y="5"/>
                    </a:cubicBezTo>
                    <a:cubicBezTo>
                      <a:pt x="25" y="6"/>
                      <a:pt x="26" y="8"/>
                      <a:pt x="26" y="9"/>
                    </a:cubicBezTo>
                    <a:cubicBezTo>
                      <a:pt x="26" y="13"/>
                      <a:pt x="25" y="17"/>
                      <a:pt x="21" y="19"/>
                    </a:cubicBezTo>
                    <a:cubicBezTo>
                      <a:pt x="20" y="20"/>
                      <a:pt x="20" y="21"/>
                      <a:pt x="20" y="22"/>
                    </a:cubicBezTo>
                    <a:cubicBezTo>
                      <a:pt x="21" y="24"/>
                      <a:pt x="22" y="26"/>
                      <a:pt x="23" y="28"/>
                    </a:cubicBezTo>
                    <a:cubicBezTo>
                      <a:pt x="23" y="29"/>
                      <a:pt x="24" y="30"/>
                      <a:pt x="24" y="31"/>
                    </a:cubicBezTo>
                    <a:cubicBezTo>
                      <a:pt x="27" y="35"/>
                      <a:pt x="29" y="39"/>
                      <a:pt x="30" y="44"/>
                    </a:cubicBezTo>
                    <a:cubicBezTo>
                      <a:pt x="31" y="50"/>
                      <a:pt x="31" y="56"/>
                      <a:pt x="29" y="61"/>
                    </a:cubicBezTo>
                    <a:cubicBezTo>
                      <a:pt x="29" y="61"/>
                      <a:pt x="29" y="61"/>
                      <a:pt x="29" y="61"/>
                    </a:cubicBezTo>
                    <a:cubicBezTo>
                      <a:pt x="26" y="66"/>
                      <a:pt x="22" y="70"/>
                      <a:pt x="16" y="72"/>
                    </a:cubicBezTo>
                    <a:cubicBezTo>
                      <a:pt x="16" y="72"/>
                      <a:pt x="16" y="72"/>
                      <a:pt x="16" y="72"/>
                    </a:cubicBezTo>
                    <a:cubicBezTo>
                      <a:pt x="16" y="67"/>
                      <a:pt x="16" y="67"/>
                      <a:pt x="16" y="67"/>
                    </a:cubicBezTo>
                    <a:close/>
                    <a:moveTo>
                      <a:pt x="16" y="50"/>
                    </a:moveTo>
                    <a:cubicBezTo>
                      <a:pt x="16" y="54"/>
                      <a:pt x="16" y="54"/>
                      <a:pt x="16" y="54"/>
                    </a:cubicBezTo>
                    <a:cubicBezTo>
                      <a:pt x="16" y="52"/>
                      <a:pt x="16" y="51"/>
                      <a:pt x="16" y="50"/>
                    </a:cubicBezTo>
                    <a:close/>
                    <a:moveTo>
                      <a:pt x="12" y="57"/>
                    </a:moveTo>
                    <a:cubicBezTo>
                      <a:pt x="10" y="58"/>
                      <a:pt x="8" y="60"/>
                      <a:pt x="8" y="62"/>
                    </a:cubicBezTo>
                    <a:cubicBezTo>
                      <a:pt x="8" y="63"/>
                      <a:pt x="8" y="64"/>
                      <a:pt x="9" y="65"/>
                    </a:cubicBezTo>
                    <a:cubicBezTo>
                      <a:pt x="9" y="65"/>
                      <a:pt x="9" y="66"/>
                      <a:pt x="10" y="67"/>
                    </a:cubicBezTo>
                    <a:cubicBezTo>
                      <a:pt x="10" y="67"/>
                      <a:pt x="10" y="67"/>
                      <a:pt x="10" y="67"/>
                    </a:cubicBezTo>
                    <a:cubicBezTo>
                      <a:pt x="11" y="68"/>
                      <a:pt x="13" y="68"/>
                      <a:pt x="15" y="68"/>
                    </a:cubicBezTo>
                    <a:cubicBezTo>
                      <a:pt x="15" y="68"/>
                      <a:pt x="15" y="67"/>
                      <a:pt x="16" y="67"/>
                    </a:cubicBezTo>
                    <a:cubicBezTo>
                      <a:pt x="16" y="72"/>
                      <a:pt x="16" y="72"/>
                      <a:pt x="16" y="72"/>
                    </a:cubicBezTo>
                    <a:cubicBezTo>
                      <a:pt x="12" y="74"/>
                      <a:pt x="8" y="72"/>
                      <a:pt x="6" y="70"/>
                    </a:cubicBezTo>
                    <a:cubicBezTo>
                      <a:pt x="6" y="70"/>
                      <a:pt x="6" y="70"/>
                      <a:pt x="6" y="70"/>
                    </a:cubicBezTo>
                    <a:cubicBezTo>
                      <a:pt x="5" y="69"/>
                      <a:pt x="5" y="67"/>
                      <a:pt x="4" y="66"/>
                    </a:cubicBezTo>
                    <a:cubicBezTo>
                      <a:pt x="4" y="65"/>
                      <a:pt x="4" y="63"/>
                      <a:pt x="4" y="62"/>
                    </a:cubicBezTo>
                    <a:cubicBezTo>
                      <a:pt x="4" y="58"/>
                      <a:pt x="6" y="54"/>
                      <a:pt x="11" y="53"/>
                    </a:cubicBezTo>
                    <a:cubicBezTo>
                      <a:pt x="11" y="52"/>
                      <a:pt x="11" y="50"/>
                      <a:pt x="10" y="48"/>
                    </a:cubicBezTo>
                    <a:cubicBezTo>
                      <a:pt x="9" y="44"/>
                      <a:pt x="6" y="39"/>
                      <a:pt x="4" y="36"/>
                    </a:cubicBezTo>
                    <a:cubicBezTo>
                      <a:pt x="3" y="34"/>
                      <a:pt x="2" y="32"/>
                      <a:pt x="2" y="31"/>
                    </a:cubicBezTo>
                    <a:cubicBezTo>
                      <a:pt x="2" y="31"/>
                      <a:pt x="2" y="31"/>
                      <a:pt x="2" y="31"/>
                    </a:cubicBezTo>
                    <a:cubicBezTo>
                      <a:pt x="2" y="31"/>
                      <a:pt x="2" y="31"/>
                      <a:pt x="2" y="31"/>
                    </a:cubicBezTo>
                    <a:cubicBezTo>
                      <a:pt x="0" y="25"/>
                      <a:pt x="0" y="20"/>
                      <a:pt x="1" y="14"/>
                    </a:cubicBezTo>
                    <a:cubicBezTo>
                      <a:pt x="3" y="9"/>
                      <a:pt x="6" y="5"/>
                      <a:pt x="11" y="2"/>
                    </a:cubicBezTo>
                    <a:cubicBezTo>
                      <a:pt x="12" y="1"/>
                      <a:pt x="14" y="0"/>
                      <a:pt x="16" y="0"/>
                    </a:cubicBezTo>
                    <a:cubicBezTo>
                      <a:pt x="16" y="5"/>
                      <a:pt x="16" y="5"/>
                      <a:pt x="16" y="5"/>
                    </a:cubicBezTo>
                    <a:cubicBezTo>
                      <a:pt x="15" y="5"/>
                      <a:pt x="14" y="6"/>
                      <a:pt x="13" y="6"/>
                    </a:cubicBezTo>
                    <a:cubicBezTo>
                      <a:pt x="10" y="8"/>
                      <a:pt x="7" y="12"/>
                      <a:pt x="6" y="16"/>
                    </a:cubicBezTo>
                    <a:cubicBezTo>
                      <a:pt x="5" y="20"/>
                      <a:pt x="5" y="25"/>
                      <a:pt x="7" y="29"/>
                    </a:cubicBezTo>
                    <a:cubicBezTo>
                      <a:pt x="7" y="29"/>
                      <a:pt x="7" y="29"/>
                      <a:pt x="7" y="29"/>
                    </a:cubicBezTo>
                    <a:cubicBezTo>
                      <a:pt x="7" y="30"/>
                      <a:pt x="8" y="32"/>
                      <a:pt x="9" y="34"/>
                    </a:cubicBezTo>
                    <a:cubicBezTo>
                      <a:pt x="11" y="37"/>
                      <a:pt x="13" y="42"/>
                      <a:pt x="15" y="46"/>
                    </a:cubicBezTo>
                    <a:cubicBezTo>
                      <a:pt x="15" y="47"/>
                      <a:pt x="15" y="49"/>
                      <a:pt x="16" y="50"/>
                    </a:cubicBezTo>
                    <a:cubicBezTo>
                      <a:pt x="16" y="54"/>
                      <a:pt x="16" y="54"/>
                      <a:pt x="16" y="54"/>
                    </a:cubicBezTo>
                    <a:cubicBezTo>
                      <a:pt x="15" y="55"/>
                      <a:pt x="14" y="57"/>
                      <a:pt x="12" y="57"/>
                    </a:cubicBezTo>
                    <a:close/>
                    <a:moveTo>
                      <a:pt x="16" y="22"/>
                    </a:moveTo>
                    <a:cubicBezTo>
                      <a:pt x="16" y="21"/>
                      <a:pt x="16" y="21"/>
                      <a:pt x="16" y="21"/>
                    </a:cubicBezTo>
                    <a:cubicBezTo>
                      <a:pt x="16" y="21"/>
                      <a:pt x="16" y="21"/>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1" name="Freeform 250"/>
              <p:cNvSpPr>
                <a:spLocks noEditPoints="1"/>
              </p:cNvSpPr>
              <p:nvPr/>
            </p:nvSpPr>
            <p:spPr bwMode="auto">
              <a:xfrm>
                <a:off x="9844103" y="319091"/>
                <a:ext cx="177800" cy="279401"/>
              </a:xfrm>
              <a:custGeom>
                <a:avLst/>
                <a:gdLst>
                  <a:gd name="T0" fmla="*/ 74 w 79"/>
                  <a:gd name="T1" fmla="*/ 71 h 124"/>
                  <a:gd name="T2" fmla="*/ 74 w 79"/>
                  <a:gd name="T3" fmla="*/ 5 h 124"/>
                  <a:gd name="T4" fmla="*/ 41 w 79"/>
                  <a:gd name="T5" fmla="*/ 5 h 124"/>
                  <a:gd name="T6" fmla="*/ 40 w 79"/>
                  <a:gd name="T7" fmla="*/ 9 h 124"/>
                  <a:gd name="T8" fmla="*/ 40 w 79"/>
                  <a:gd name="T9" fmla="*/ 0 h 124"/>
                  <a:gd name="T10" fmla="*/ 40 w 79"/>
                  <a:gd name="T11" fmla="*/ 0 h 124"/>
                  <a:gd name="T12" fmla="*/ 76 w 79"/>
                  <a:gd name="T13" fmla="*/ 0 h 124"/>
                  <a:gd name="T14" fmla="*/ 79 w 79"/>
                  <a:gd name="T15" fmla="*/ 2 h 124"/>
                  <a:gd name="T16" fmla="*/ 79 w 79"/>
                  <a:gd name="T17" fmla="*/ 72 h 124"/>
                  <a:gd name="T18" fmla="*/ 79 w 79"/>
                  <a:gd name="T19" fmla="*/ 72 h 124"/>
                  <a:gd name="T20" fmla="*/ 78 w 79"/>
                  <a:gd name="T21" fmla="*/ 72 h 124"/>
                  <a:gd name="T22" fmla="*/ 58 w 79"/>
                  <a:gd name="T23" fmla="*/ 122 h 124"/>
                  <a:gd name="T24" fmla="*/ 58 w 79"/>
                  <a:gd name="T25" fmla="*/ 123 h 124"/>
                  <a:gd name="T26" fmla="*/ 55 w 79"/>
                  <a:gd name="T27" fmla="*/ 124 h 124"/>
                  <a:gd name="T28" fmla="*/ 40 w 79"/>
                  <a:gd name="T29" fmla="*/ 117 h 124"/>
                  <a:gd name="T30" fmla="*/ 40 w 79"/>
                  <a:gd name="T31" fmla="*/ 112 h 124"/>
                  <a:gd name="T32" fmla="*/ 55 w 79"/>
                  <a:gd name="T33" fmla="*/ 118 h 124"/>
                  <a:gd name="T34" fmla="*/ 74 w 79"/>
                  <a:gd name="T35" fmla="*/ 71 h 124"/>
                  <a:gd name="T36" fmla="*/ 40 w 79"/>
                  <a:gd name="T37" fmla="*/ 9 h 124"/>
                  <a:gd name="T38" fmla="*/ 5 w 79"/>
                  <a:gd name="T39" fmla="*/ 97 h 124"/>
                  <a:gd name="T40" fmla="*/ 40 w 79"/>
                  <a:gd name="T41" fmla="*/ 112 h 124"/>
                  <a:gd name="T42" fmla="*/ 40 w 79"/>
                  <a:gd name="T43" fmla="*/ 117 h 124"/>
                  <a:gd name="T44" fmla="*/ 1 w 79"/>
                  <a:gd name="T45" fmla="*/ 100 h 124"/>
                  <a:gd name="T46" fmla="*/ 1 w 79"/>
                  <a:gd name="T47" fmla="*/ 100 h 124"/>
                  <a:gd name="T48" fmla="*/ 0 w 79"/>
                  <a:gd name="T49" fmla="*/ 97 h 124"/>
                  <a:gd name="T50" fmla="*/ 37 w 79"/>
                  <a:gd name="T51" fmla="*/ 1 h 124"/>
                  <a:gd name="T52" fmla="*/ 40 w 79"/>
                  <a:gd name="T53" fmla="*/ 0 h 124"/>
                  <a:gd name="T54" fmla="*/ 40 w 79"/>
                  <a:gd name="T55"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24">
                    <a:moveTo>
                      <a:pt x="74" y="71"/>
                    </a:moveTo>
                    <a:cubicBezTo>
                      <a:pt x="74" y="5"/>
                      <a:pt x="74" y="5"/>
                      <a:pt x="74" y="5"/>
                    </a:cubicBezTo>
                    <a:cubicBezTo>
                      <a:pt x="41" y="5"/>
                      <a:pt x="41" y="5"/>
                      <a:pt x="41" y="5"/>
                    </a:cubicBezTo>
                    <a:cubicBezTo>
                      <a:pt x="40" y="9"/>
                      <a:pt x="40" y="9"/>
                      <a:pt x="40" y="9"/>
                    </a:cubicBezTo>
                    <a:cubicBezTo>
                      <a:pt x="40" y="0"/>
                      <a:pt x="40" y="0"/>
                      <a:pt x="40" y="0"/>
                    </a:cubicBezTo>
                    <a:cubicBezTo>
                      <a:pt x="40" y="0"/>
                      <a:pt x="40" y="0"/>
                      <a:pt x="40" y="0"/>
                    </a:cubicBezTo>
                    <a:cubicBezTo>
                      <a:pt x="76" y="0"/>
                      <a:pt x="76" y="0"/>
                      <a:pt x="76" y="0"/>
                    </a:cubicBezTo>
                    <a:cubicBezTo>
                      <a:pt x="77" y="0"/>
                      <a:pt x="79" y="1"/>
                      <a:pt x="79" y="2"/>
                    </a:cubicBezTo>
                    <a:cubicBezTo>
                      <a:pt x="79" y="72"/>
                      <a:pt x="79" y="72"/>
                      <a:pt x="79" y="72"/>
                    </a:cubicBezTo>
                    <a:cubicBezTo>
                      <a:pt x="79" y="72"/>
                      <a:pt x="79" y="72"/>
                      <a:pt x="79" y="72"/>
                    </a:cubicBezTo>
                    <a:cubicBezTo>
                      <a:pt x="79" y="72"/>
                      <a:pt x="78" y="72"/>
                      <a:pt x="78" y="72"/>
                    </a:cubicBezTo>
                    <a:cubicBezTo>
                      <a:pt x="58" y="122"/>
                      <a:pt x="58" y="122"/>
                      <a:pt x="58" y="122"/>
                    </a:cubicBezTo>
                    <a:cubicBezTo>
                      <a:pt x="58" y="123"/>
                      <a:pt x="58" y="123"/>
                      <a:pt x="58" y="123"/>
                    </a:cubicBezTo>
                    <a:cubicBezTo>
                      <a:pt x="58" y="124"/>
                      <a:pt x="56" y="124"/>
                      <a:pt x="55" y="124"/>
                    </a:cubicBezTo>
                    <a:cubicBezTo>
                      <a:pt x="40" y="117"/>
                      <a:pt x="40" y="117"/>
                      <a:pt x="40" y="117"/>
                    </a:cubicBezTo>
                    <a:cubicBezTo>
                      <a:pt x="40" y="112"/>
                      <a:pt x="40" y="112"/>
                      <a:pt x="40" y="112"/>
                    </a:cubicBezTo>
                    <a:cubicBezTo>
                      <a:pt x="55" y="118"/>
                      <a:pt x="55" y="118"/>
                      <a:pt x="55" y="118"/>
                    </a:cubicBezTo>
                    <a:lnTo>
                      <a:pt x="74" y="71"/>
                    </a:lnTo>
                    <a:close/>
                    <a:moveTo>
                      <a:pt x="40" y="9"/>
                    </a:moveTo>
                    <a:cubicBezTo>
                      <a:pt x="5" y="97"/>
                      <a:pt x="5" y="97"/>
                      <a:pt x="5" y="97"/>
                    </a:cubicBezTo>
                    <a:cubicBezTo>
                      <a:pt x="40" y="112"/>
                      <a:pt x="40" y="112"/>
                      <a:pt x="40" y="112"/>
                    </a:cubicBezTo>
                    <a:cubicBezTo>
                      <a:pt x="40" y="117"/>
                      <a:pt x="40" y="117"/>
                      <a:pt x="40" y="117"/>
                    </a:cubicBezTo>
                    <a:cubicBezTo>
                      <a:pt x="1" y="100"/>
                      <a:pt x="1" y="100"/>
                      <a:pt x="1" y="100"/>
                    </a:cubicBezTo>
                    <a:cubicBezTo>
                      <a:pt x="1" y="100"/>
                      <a:pt x="1" y="100"/>
                      <a:pt x="1" y="100"/>
                    </a:cubicBezTo>
                    <a:cubicBezTo>
                      <a:pt x="0" y="100"/>
                      <a:pt x="0" y="98"/>
                      <a:pt x="0" y="97"/>
                    </a:cubicBezTo>
                    <a:cubicBezTo>
                      <a:pt x="37" y="1"/>
                      <a:pt x="37" y="1"/>
                      <a:pt x="37" y="1"/>
                    </a:cubicBezTo>
                    <a:cubicBezTo>
                      <a:pt x="38" y="1"/>
                      <a:pt x="39" y="0"/>
                      <a:pt x="40" y="0"/>
                    </a:cubicBezTo>
                    <a:lnTo>
                      <a:pt x="4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2" name="Freeform 251"/>
              <p:cNvSpPr>
                <a:spLocks noEditPoints="1"/>
              </p:cNvSpPr>
              <p:nvPr/>
            </p:nvSpPr>
            <p:spPr bwMode="auto">
              <a:xfrm>
                <a:off x="10020316" y="319091"/>
                <a:ext cx="42863" cy="95251"/>
              </a:xfrm>
              <a:custGeom>
                <a:avLst/>
                <a:gdLst>
                  <a:gd name="T0" fmla="*/ 9 w 19"/>
                  <a:gd name="T1" fmla="*/ 29 h 42"/>
                  <a:gd name="T2" fmla="*/ 12 w 19"/>
                  <a:gd name="T3" fmla="*/ 23 h 42"/>
                  <a:gd name="T4" fmla="*/ 14 w 19"/>
                  <a:gd name="T5" fmla="*/ 5 h 42"/>
                  <a:gd name="T6" fmla="*/ 9 w 19"/>
                  <a:gd name="T7" fmla="*/ 5 h 42"/>
                  <a:gd name="T8" fmla="*/ 9 w 19"/>
                  <a:gd name="T9" fmla="*/ 0 h 42"/>
                  <a:gd name="T10" fmla="*/ 16 w 19"/>
                  <a:gd name="T11" fmla="*/ 0 h 42"/>
                  <a:gd name="T12" fmla="*/ 16 w 19"/>
                  <a:gd name="T13" fmla="*/ 0 h 42"/>
                  <a:gd name="T14" fmla="*/ 18 w 19"/>
                  <a:gd name="T15" fmla="*/ 0 h 42"/>
                  <a:gd name="T16" fmla="*/ 18 w 19"/>
                  <a:gd name="T17" fmla="*/ 3 h 42"/>
                  <a:gd name="T18" fmla="*/ 16 w 19"/>
                  <a:gd name="T19" fmla="*/ 24 h 42"/>
                  <a:gd name="T20" fmla="*/ 9 w 19"/>
                  <a:gd name="T21" fmla="*/ 37 h 42"/>
                  <a:gd name="T22" fmla="*/ 9 w 19"/>
                  <a:gd name="T23" fmla="*/ 29 h 42"/>
                  <a:gd name="T24" fmla="*/ 5 w 19"/>
                  <a:gd name="T25" fmla="*/ 35 h 42"/>
                  <a:gd name="T26" fmla="*/ 9 w 19"/>
                  <a:gd name="T27" fmla="*/ 29 h 42"/>
                  <a:gd name="T28" fmla="*/ 9 w 19"/>
                  <a:gd name="T29" fmla="*/ 37 h 42"/>
                  <a:gd name="T30" fmla="*/ 4 w 19"/>
                  <a:gd name="T31" fmla="*/ 41 h 42"/>
                  <a:gd name="T32" fmla="*/ 3 w 19"/>
                  <a:gd name="T33" fmla="*/ 42 h 42"/>
                  <a:gd name="T34" fmla="*/ 0 w 19"/>
                  <a:gd name="T35" fmla="*/ 39 h 42"/>
                  <a:gd name="T36" fmla="*/ 0 w 19"/>
                  <a:gd name="T37" fmla="*/ 2 h 42"/>
                  <a:gd name="T38" fmla="*/ 3 w 19"/>
                  <a:gd name="T39" fmla="*/ 0 h 42"/>
                  <a:gd name="T40" fmla="*/ 9 w 19"/>
                  <a:gd name="T41" fmla="*/ 0 h 42"/>
                  <a:gd name="T42" fmla="*/ 9 w 19"/>
                  <a:gd name="T43" fmla="*/ 5 h 42"/>
                  <a:gd name="T44" fmla="*/ 5 w 19"/>
                  <a:gd name="T45" fmla="*/ 5 h 42"/>
                  <a:gd name="T46" fmla="*/ 5 w 19"/>
                  <a:gd name="T4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42">
                    <a:moveTo>
                      <a:pt x="9" y="29"/>
                    </a:moveTo>
                    <a:cubicBezTo>
                      <a:pt x="10" y="27"/>
                      <a:pt x="11" y="25"/>
                      <a:pt x="12" y="23"/>
                    </a:cubicBezTo>
                    <a:cubicBezTo>
                      <a:pt x="13" y="17"/>
                      <a:pt x="13" y="10"/>
                      <a:pt x="14" y="5"/>
                    </a:cubicBezTo>
                    <a:cubicBezTo>
                      <a:pt x="9" y="5"/>
                      <a:pt x="9" y="5"/>
                      <a:pt x="9" y="5"/>
                    </a:cubicBezTo>
                    <a:cubicBezTo>
                      <a:pt x="9" y="0"/>
                      <a:pt x="9" y="0"/>
                      <a:pt x="9" y="0"/>
                    </a:cubicBezTo>
                    <a:cubicBezTo>
                      <a:pt x="16" y="0"/>
                      <a:pt x="16" y="0"/>
                      <a:pt x="16" y="0"/>
                    </a:cubicBezTo>
                    <a:cubicBezTo>
                      <a:pt x="16" y="0"/>
                      <a:pt x="16" y="0"/>
                      <a:pt x="16" y="0"/>
                    </a:cubicBezTo>
                    <a:cubicBezTo>
                      <a:pt x="17" y="0"/>
                      <a:pt x="17" y="0"/>
                      <a:pt x="18" y="0"/>
                    </a:cubicBezTo>
                    <a:cubicBezTo>
                      <a:pt x="19" y="1"/>
                      <a:pt x="19" y="2"/>
                      <a:pt x="18" y="3"/>
                    </a:cubicBezTo>
                    <a:cubicBezTo>
                      <a:pt x="18" y="10"/>
                      <a:pt x="18" y="17"/>
                      <a:pt x="16" y="24"/>
                    </a:cubicBezTo>
                    <a:cubicBezTo>
                      <a:pt x="15" y="29"/>
                      <a:pt x="13" y="34"/>
                      <a:pt x="9" y="37"/>
                    </a:cubicBezTo>
                    <a:lnTo>
                      <a:pt x="9" y="29"/>
                    </a:lnTo>
                    <a:close/>
                    <a:moveTo>
                      <a:pt x="5" y="35"/>
                    </a:moveTo>
                    <a:cubicBezTo>
                      <a:pt x="7" y="33"/>
                      <a:pt x="8" y="31"/>
                      <a:pt x="9" y="29"/>
                    </a:cubicBezTo>
                    <a:cubicBezTo>
                      <a:pt x="9" y="37"/>
                      <a:pt x="9" y="37"/>
                      <a:pt x="9" y="37"/>
                    </a:cubicBezTo>
                    <a:cubicBezTo>
                      <a:pt x="8" y="39"/>
                      <a:pt x="6" y="40"/>
                      <a:pt x="4" y="41"/>
                    </a:cubicBezTo>
                    <a:cubicBezTo>
                      <a:pt x="3" y="42"/>
                      <a:pt x="3" y="42"/>
                      <a:pt x="3" y="42"/>
                    </a:cubicBezTo>
                    <a:cubicBezTo>
                      <a:pt x="1" y="42"/>
                      <a:pt x="0" y="41"/>
                      <a:pt x="0" y="39"/>
                    </a:cubicBezTo>
                    <a:cubicBezTo>
                      <a:pt x="0" y="2"/>
                      <a:pt x="0" y="2"/>
                      <a:pt x="0" y="2"/>
                    </a:cubicBezTo>
                    <a:cubicBezTo>
                      <a:pt x="0" y="1"/>
                      <a:pt x="1" y="0"/>
                      <a:pt x="3" y="0"/>
                    </a:cubicBezTo>
                    <a:cubicBezTo>
                      <a:pt x="9" y="0"/>
                      <a:pt x="9" y="0"/>
                      <a:pt x="9" y="0"/>
                    </a:cubicBezTo>
                    <a:cubicBezTo>
                      <a:pt x="9" y="5"/>
                      <a:pt x="9" y="5"/>
                      <a:pt x="9" y="5"/>
                    </a:cubicBezTo>
                    <a:cubicBezTo>
                      <a:pt x="5" y="5"/>
                      <a:pt x="5" y="5"/>
                      <a:pt x="5" y="5"/>
                    </a:cubicBezTo>
                    <a:lnTo>
                      <a:pt x="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3" name="Freeform 252"/>
              <p:cNvSpPr>
                <a:spLocks noEditPoints="1"/>
              </p:cNvSpPr>
              <p:nvPr/>
            </p:nvSpPr>
            <p:spPr bwMode="auto">
              <a:xfrm>
                <a:off x="10020316" y="319091"/>
                <a:ext cx="177800" cy="279401"/>
              </a:xfrm>
              <a:custGeom>
                <a:avLst/>
                <a:gdLst>
                  <a:gd name="T0" fmla="*/ 39 w 79"/>
                  <a:gd name="T1" fmla="*/ 112 h 124"/>
                  <a:gd name="T2" fmla="*/ 73 w 79"/>
                  <a:gd name="T3" fmla="*/ 97 h 124"/>
                  <a:gd name="T4" fmla="*/ 39 w 79"/>
                  <a:gd name="T5" fmla="*/ 9 h 124"/>
                  <a:gd name="T6" fmla="*/ 39 w 79"/>
                  <a:gd name="T7" fmla="*/ 0 h 124"/>
                  <a:gd name="T8" fmla="*/ 41 w 79"/>
                  <a:gd name="T9" fmla="*/ 1 h 124"/>
                  <a:gd name="T10" fmla="*/ 79 w 79"/>
                  <a:gd name="T11" fmla="*/ 97 h 124"/>
                  <a:gd name="T12" fmla="*/ 77 w 79"/>
                  <a:gd name="T13" fmla="*/ 100 h 124"/>
                  <a:gd name="T14" fmla="*/ 39 w 79"/>
                  <a:gd name="T15" fmla="*/ 117 h 124"/>
                  <a:gd name="T16" fmla="*/ 39 w 79"/>
                  <a:gd name="T17" fmla="*/ 112 h 124"/>
                  <a:gd name="T18" fmla="*/ 23 w 79"/>
                  <a:gd name="T19" fmla="*/ 5 h 124"/>
                  <a:gd name="T20" fmla="*/ 20 w 79"/>
                  <a:gd name="T21" fmla="*/ 28 h 124"/>
                  <a:gd name="T22" fmla="*/ 5 w 79"/>
                  <a:gd name="T23" fmla="*/ 46 h 124"/>
                  <a:gd name="T24" fmla="*/ 5 w 79"/>
                  <a:gd name="T25" fmla="*/ 71 h 124"/>
                  <a:gd name="T26" fmla="*/ 24 w 79"/>
                  <a:gd name="T27" fmla="*/ 118 h 124"/>
                  <a:gd name="T28" fmla="*/ 39 w 79"/>
                  <a:gd name="T29" fmla="*/ 112 h 124"/>
                  <a:gd name="T30" fmla="*/ 39 w 79"/>
                  <a:gd name="T31" fmla="*/ 117 h 124"/>
                  <a:gd name="T32" fmla="*/ 24 w 79"/>
                  <a:gd name="T33" fmla="*/ 124 h 124"/>
                  <a:gd name="T34" fmla="*/ 24 w 79"/>
                  <a:gd name="T35" fmla="*/ 124 h 124"/>
                  <a:gd name="T36" fmla="*/ 24 w 79"/>
                  <a:gd name="T37" fmla="*/ 124 h 124"/>
                  <a:gd name="T38" fmla="*/ 21 w 79"/>
                  <a:gd name="T39" fmla="*/ 123 h 124"/>
                  <a:gd name="T40" fmla="*/ 0 w 79"/>
                  <a:gd name="T41" fmla="*/ 73 h 124"/>
                  <a:gd name="T42" fmla="*/ 0 w 79"/>
                  <a:gd name="T43" fmla="*/ 72 h 124"/>
                  <a:gd name="T44" fmla="*/ 0 w 79"/>
                  <a:gd name="T45" fmla="*/ 44 h 124"/>
                  <a:gd name="T46" fmla="*/ 0 w 79"/>
                  <a:gd name="T47" fmla="*/ 44 h 124"/>
                  <a:gd name="T48" fmla="*/ 2 w 79"/>
                  <a:gd name="T49" fmla="*/ 42 h 124"/>
                  <a:gd name="T50" fmla="*/ 15 w 79"/>
                  <a:gd name="T51" fmla="*/ 26 h 124"/>
                  <a:gd name="T52" fmla="*/ 18 w 79"/>
                  <a:gd name="T53" fmla="*/ 3 h 124"/>
                  <a:gd name="T54" fmla="*/ 18 w 79"/>
                  <a:gd name="T55" fmla="*/ 2 h 124"/>
                  <a:gd name="T56" fmla="*/ 20 w 79"/>
                  <a:gd name="T57" fmla="*/ 0 h 124"/>
                  <a:gd name="T58" fmla="*/ 39 w 79"/>
                  <a:gd name="T59" fmla="*/ 0 h 124"/>
                  <a:gd name="T60" fmla="*/ 39 w 79"/>
                  <a:gd name="T61" fmla="*/ 0 h 124"/>
                  <a:gd name="T62" fmla="*/ 39 w 79"/>
                  <a:gd name="T63" fmla="*/ 0 h 124"/>
                  <a:gd name="T64" fmla="*/ 39 w 79"/>
                  <a:gd name="T65" fmla="*/ 9 h 124"/>
                  <a:gd name="T66" fmla="*/ 37 w 79"/>
                  <a:gd name="T67" fmla="*/ 5 h 124"/>
                  <a:gd name="T68" fmla="*/ 23 w 79"/>
                  <a:gd name="T6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24">
                    <a:moveTo>
                      <a:pt x="39" y="112"/>
                    </a:moveTo>
                    <a:cubicBezTo>
                      <a:pt x="73" y="97"/>
                      <a:pt x="73" y="97"/>
                      <a:pt x="73" y="97"/>
                    </a:cubicBezTo>
                    <a:cubicBezTo>
                      <a:pt x="39" y="9"/>
                      <a:pt x="39" y="9"/>
                      <a:pt x="39" y="9"/>
                    </a:cubicBezTo>
                    <a:cubicBezTo>
                      <a:pt x="39" y="0"/>
                      <a:pt x="39" y="0"/>
                      <a:pt x="39" y="0"/>
                    </a:cubicBezTo>
                    <a:cubicBezTo>
                      <a:pt x="40" y="0"/>
                      <a:pt x="41" y="0"/>
                      <a:pt x="41" y="1"/>
                    </a:cubicBezTo>
                    <a:cubicBezTo>
                      <a:pt x="79" y="97"/>
                      <a:pt x="79" y="97"/>
                      <a:pt x="79" y="97"/>
                    </a:cubicBezTo>
                    <a:cubicBezTo>
                      <a:pt x="79" y="98"/>
                      <a:pt x="79" y="100"/>
                      <a:pt x="77" y="100"/>
                    </a:cubicBezTo>
                    <a:cubicBezTo>
                      <a:pt x="39" y="117"/>
                      <a:pt x="39" y="117"/>
                      <a:pt x="39" y="117"/>
                    </a:cubicBezTo>
                    <a:lnTo>
                      <a:pt x="39" y="112"/>
                    </a:lnTo>
                    <a:close/>
                    <a:moveTo>
                      <a:pt x="23" y="5"/>
                    </a:moveTo>
                    <a:cubicBezTo>
                      <a:pt x="23" y="12"/>
                      <a:pt x="22" y="20"/>
                      <a:pt x="20" y="28"/>
                    </a:cubicBezTo>
                    <a:cubicBezTo>
                      <a:pt x="17" y="35"/>
                      <a:pt x="13" y="42"/>
                      <a:pt x="5" y="46"/>
                    </a:cubicBezTo>
                    <a:cubicBezTo>
                      <a:pt x="5" y="71"/>
                      <a:pt x="5" y="71"/>
                      <a:pt x="5" y="71"/>
                    </a:cubicBezTo>
                    <a:cubicBezTo>
                      <a:pt x="24" y="118"/>
                      <a:pt x="24" y="118"/>
                      <a:pt x="24" y="118"/>
                    </a:cubicBezTo>
                    <a:cubicBezTo>
                      <a:pt x="39" y="112"/>
                      <a:pt x="39" y="112"/>
                      <a:pt x="39" y="112"/>
                    </a:cubicBezTo>
                    <a:cubicBezTo>
                      <a:pt x="39" y="117"/>
                      <a:pt x="39" y="117"/>
                      <a:pt x="39" y="117"/>
                    </a:cubicBezTo>
                    <a:cubicBezTo>
                      <a:pt x="24" y="124"/>
                      <a:pt x="24" y="124"/>
                      <a:pt x="24" y="124"/>
                    </a:cubicBezTo>
                    <a:cubicBezTo>
                      <a:pt x="24" y="124"/>
                      <a:pt x="24" y="124"/>
                      <a:pt x="24" y="124"/>
                    </a:cubicBezTo>
                    <a:cubicBezTo>
                      <a:pt x="24" y="124"/>
                      <a:pt x="24" y="124"/>
                      <a:pt x="24" y="124"/>
                    </a:cubicBezTo>
                    <a:cubicBezTo>
                      <a:pt x="22" y="124"/>
                      <a:pt x="21" y="124"/>
                      <a:pt x="21" y="123"/>
                    </a:cubicBezTo>
                    <a:cubicBezTo>
                      <a:pt x="0" y="73"/>
                      <a:pt x="0" y="73"/>
                      <a:pt x="0" y="73"/>
                    </a:cubicBezTo>
                    <a:cubicBezTo>
                      <a:pt x="0" y="72"/>
                      <a:pt x="0" y="72"/>
                      <a:pt x="0" y="72"/>
                    </a:cubicBezTo>
                    <a:cubicBezTo>
                      <a:pt x="0" y="44"/>
                      <a:pt x="0" y="44"/>
                      <a:pt x="0" y="44"/>
                    </a:cubicBezTo>
                    <a:cubicBezTo>
                      <a:pt x="0" y="44"/>
                      <a:pt x="0" y="44"/>
                      <a:pt x="0" y="44"/>
                    </a:cubicBezTo>
                    <a:cubicBezTo>
                      <a:pt x="0" y="43"/>
                      <a:pt x="1" y="43"/>
                      <a:pt x="2" y="42"/>
                    </a:cubicBezTo>
                    <a:cubicBezTo>
                      <a:pt x="9" y="39"/>
                      <a:pt x="13" y="33"/>
                      <a:pt x="15" y="26"/>
                    </a:cubicBezTo>
                    <a:cubicBezTo>
                      <a:pt x="17" y="19"/>
                      <a:pt x="18" y="11"/>
                      <a:pt x="18" y="3"/>
                    </a:cubicBezTo>
                    <a:cubicBezTo>
                      <a:pt x="18" y="3"/>
                      <a:pt x="18" y="3"/>
                      <a:pt x="18" y="2"/>
                    </a:cubicBezTo>
                    <a:cubicBezTo>
                      <a:pt x="18" y="1"/>
                      <a:pt x="19" y="0"/>
                      <a:pt x="20" y="0"/>
                    </a:cubicBezTo>
                    <a:cubicBezTo>
                      <a:pt x="39" y="0"/>
                      <a:pt x="39" y="0"/>
                      <a:pt x="39" y="0"/>
                    </a:cubicBezTo>
                    <a:cubicBezTo>
                      <a:pt x="39" y="0"/>
                      <a:pt x="39" y="0"/>
                      <a:pt x="39" y="0"/>
                    </a:cubicBezTo>
                    <a:cubicBezTo>
                      <a:pt x="39" y="0"/>
                      <a:pt x="39" y="0"/>
                      <a:pt x="39" y="0"/>
                    </a:cubicBezTo>
                    <a:cubicBezTo>
                      <a:pt x="39" y="9"/>
                      <a:pt x="39" y="9"/>
                      <a:pt x="39" y="9"/>
                    </a:cubicBezTo>
                    <a:cubicBezTo>
                      <a:pt x="37" y="5"/>
                      <a:pt x="37" y="5"/>
                      <a:pt x="37" y="5"/>
                    </a:cubicBez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4" name="Freeform 253"/>
              <p:cNvSpPr>
                <a:spLocks noEditPoints="1"/>
              </p:cNvSpPr>
              <p:nvPr/>
            </p:nvSpPr>
            <p:spPr bwMode="auto">
              <a:xfrm>
                <a:off x="9928240" y="287340"/>
                <a:ext cx="184150" cy="33339"/>
              </a:xfrm>
              <a:custGeom>
                <a:avLst/>
                <a:gdLst>
                  <a:gd name="T0" fmla="*/ 78 w 82"/>
                  <a:gd name="T1" fmla="*/ 5 h 15"/>
                  <a:gd name="T2" fmla="*/ 41 w 82"/>
                  <a:gd name="T3" fmla="*/ 5 h 15"/>
                  <a:gd name="T4" fmla="*/ 41 w 82"/>
                  <a:gd name="T5" fmla="*/ 0 h 15"/>
                  <a:gd name="T6" fmla="*/ 80 w 82"/>
                  <a:gd name="T7" fmla="*/ 0 h 15"/>
                  <a:gd name="T8" fmla="*/ 82 w 82"/>
                  <a:gd name="T9" fmla="*/ 2 h 15"/>
                  <a:gd name="T10" fmla="*/ 82 w 82"/>
                  <a:gd name="T11" fmla="*/ 12 h 15"/>
                  <a:gd name="T12" fmla="*/ 80 w 82"/>
                  <a:gd name="T13" fmla="*/ 15 h 15"/>
                  <a:gd name="T14" fmla="*/ 44 w 82"/>
                  <a:gd name="T15" fmla="*/ 15 h 15"/>
                  <a:gd name="T16" fmla="*/ 41 w 82"/>
                  <a:gd name="T17" fmla="*/ 15 h 15"/>
                  <a:gd name="T18" fmla="*/ 41 w 82"/>
                  <a:gd name="T19" fmla="*/ 10 h 15"/>
                  <a:gd name="T20" fmla="*/ 44 w 82"/>
                  <a:gd name="T21" fmla="*/ 10 h 15"/>
                  <a:gd name="T22" fmla="*/ 78 w 82"/>
                  <a:gd name="T23" fmla="*/ 10 h 15"/>
                  <a:gd name="T24" fmla="*/ 78 w 82"/>
                  <a:gd name="T25" fmla="*/ 5 h 15"/>
                  <a:gd name="T26" fmla="*/ 41 w 82"/>
                  <a:gd name="T27" fmla="*/ 5 h 15"/>
                  <a:gd name="T28" fmla="*/ 5 w 82"/>
                  <a:gd name="T29" fmla="*/ 5 h 15"/>
                  <a:gd name="T30" fmla="*/ 5 w 82"/>
                  <a:gd name="T31" fmla="*/ 10 h 15"/>
                  <a:gd name="T32" fmla="*/ 39 w 82"/>
                  <a:gd name="T33" fmla="*/ 10 h 15"/>
                  <a:gd name="T34" fmla="*/ 41 w 82"/>
                  <a:gd name="T35" fmla="*/ 10 h 15"/>
                  <a:gd name="T36" fmla="*/ 41 w 82"/>
                  <a:gd name="T37" fmla="*/ 15 h 15"/>
                  <a:gd name="T38" fmla="*/ 39 w 82"/>
                  <a:gd name="T39" fmla="*/ 15 h 15"/>
                  <a:gd name="T40" fmla="*/ 3 w 82"/>
                  <a:gd name="T41" fmla="*/ 15 h 15"/>
                  <a:gd name="T42" fmla="*/ 0 w 82"/>
                  <a:gd name="T43" fmla="*/ 12 h 15"/>
                  <a:gd name="T44" fmla="*/ 0 w 82"/>
                  <a:gd name="T45" fmla="*/ 2 h 15"/>
                  <a:gd name="T46" fmla="*/ 3 w 82"/>
                  <a:gd name="T47" fmla="*/ 0 h 15"/>
                  <a:gd name="T48" fmla="*/ 41 w 82"/>
                  <a:gd name="T49" fmla="*/ 0 h 15"/>
                  <a:gd name="T50" fmla="*/ 41 w 82"/>
                  <a:gd name="T5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15">
                    <a:moveTo>
                      <a:pt x="78" y="5"/>
                    </a:moveTo>
                    <a:cubicBezTo>
                      <a:pt x="41" y="5"/>
                      <a:pt x="41" y="5"/>
                      <a:pt x="41" y="5"/>
                    </a:cubicBezTo>
                    <a:cubicBezTo>
                      <a:pt x="41" y="0"/>
                      <a:pt x="41" y="0"/>
                      <a:pt x="41" y="0"/>
                    </a:cubicBezTo>
                    <a:cubicBezTo>
                      <a:pt x="80" y="0"/>
                      <a:pt x="80" y="0"/>
                      <a:pt x="80" y="0"/>
                    </a:cubicBezTo>
                    <a:cubicBezTo>
                      <a:pt x="81" y="0"/>
                      <a:pt x="82" y="1"/>
                      <a:pt x="82" y="2"/>
                    </a:cubicBezTo>
                    <a:cubicBezTo>
                      <a:pt x="82" y="12"/>
                      <a:pt x="82" y="12"/>
                      <a:pt x="82" y="12"/>
                    </a:cubicBezTo>
                    <a:cubicBezTo>
                      <a:pt x="82" y="14"/>
                      <a:pt x="81" y="15"/>
                      <a:pt x="80" y="15"/>
                    </a:cubicBezTo>
                    <a:cubicBezTo>
                      <a:pt x="44" y="15"/>
                      <a:pt x="44" y="15"/>
                      <a:pt x="44" y="15"/>
                    </a:cubicBezTo>
                    <a:cubicBezTo>
                      <a:pt x="41" y="15"/>
                      <a:pt x="41" y="15"/>
                      <a:pt x="41" y="15"/>
                    </a:cubicBezTo>
                    <a:cubicBezTo>
                      <a:pt x="41" y="10"/>
                      <a:pt x="41" y="10"/>
                      <a:pt x="41" y="10"/>
                    </a:cubicBezTo>
                    <a:cubicBezTo>
                      <a:pt x="44" y="10"/>
                      <a:pt x="44" y="10"/>
                      <a:pt x="44" y="10"/>
                    </a:cubicBezTo>
                    <a:cubicBezTo>
                      <a:pt x="78" y="10"/>
                      <a:pt x="78" y="10"/>
                      <a:pt x="78" y="10"/>
                    </a:cubicBezTo>
                    <a:lnTo>
                      <a:pt x="78" y="5"/>
                    </a:lnTo>
                    <a:close/>
                    <a:moveTo>
                      <a:pt x="41" y="5"/>
                    </a:moveTo>
                    <a:cubicBezTo>
                      <a:pt x="5" y="5"/>
                      <a:pt x="5" y="5"/>
                      <a:pt x="5" y="5"/>
                    </a:cubicBezTo>
                    <a:cubicBezTo>
                      <a:pt x="5" y="10"/>
                      <a:pt x="5" y="10"/>
                      <a:pt x="5" y="10"/>
                    </a:cubicBezTo>
                    <a:cubicBezTo>
                      <a:pt x="39" y="10"/>
                      <a:pt x="39" y="10"/>
                      <a:pt x="39" y="10"/>
                    </a:cubicBezTo>
                    <a:cubicBezTo>
                      <a:pt x="41" y="10"/>
                      <a:pt x="41" y="10"/>
                      <a:pt x="41" y="10"/>
                    </a:cubicBezTo>
                    <a:cubicBezTo>
                      <a:pt x="41" y="15"/>
                      <a:pt x="41" y="15"/>
                      <a:pt x="41" y="15"/>
                    </a:cubicBezTo>
                    <a:cubicBezTo>
                      <a:pt x="39" y="15"/>
                      <a:pt x="39" y="15"/>
                      <a:pt x="39" y="15"/>
                    </a:cubicBezTo>
                    <a:cubicBezTo>
                      <a:pt x="3" y="15"/>
                      <a:pt x="3" y="15"/>
                      <a:pt x="3" y="15"/>
                    </a:cubicBezTo>
                    <a:cubicBezTo>
                      <a:pt x="1" y="15"/>
                      <a:pt x="0" y="14"/>
                      <a:pt x="0" y="12"/>
                    </a:cubicBezTo>
                    <a:cubicBezTo>
                      <a:pt x="0" y="2"/>
                      <a:pt x="0" y="2"/>
                      <a:pt x="0" y="2"/>
                    </a:cubicBezTo>
                    <a:cubicBezTo>
                      <a:pt x="0" y="1"/>
                      <a:pt x="1" y="0"/>
                      <a:pt x="3" y="0"/>
                    </a:cubicBezTo>
                    <a:cubicBezTo>
                      <a:pt x="41" y="0"/>
                      <a:pt x="41" y="0"/>
                      <a:pt x="41" y="0"/>
                    </a:cubicBezTo>
                    <a:lnTo>
                      <a:pt x="4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5" name="Freeform 254"/>
              <p:cNvSpPr>
                <a:spLocks noEditPoints="1"/>
              </p:cNvSpPr>
              <p:nvPr/>
            </p:nvSpPr>
            <p:spPr bwMode="auto">
              <a:xfrm>
                <a:off x="9031302" y="3576659"/>
                <a:ext cx="242888" cy="196851"/>
              </a:xfrm>
              <a:custGeom>
                <a:avLst/>
                <a:gdLst>
                  <a:gd name="T0" fmla="*/ 93 w 108"/>
                  <a:gd name="T1" fmla="*/ 22 h 87"/>
                  <a:gd name="T2" fmla="*/ 88 w 108"/>
                  <a:gd name="T3" fmla="*/ 1 h 87"/>
                  <a:gd name="T4" fmla="*/ 108 w 108"/>
                  <a:gd name="T5" fmla="*/ 32 h 87"/>
                  <a:gd name="T6" fmla="*/ 106 w 108"/>
                  <a:gd name="T7" fmla="*/ 84 h 87"/>
                  <a:gd name="T8" fmla="*/ 86 w 108"/>
                  <a:gd name="T9" fmla="*/ 87 h 87"/>
                  <a:gd name="T10" fmla="*/ 103 w 108"/>
                  <a:gd name="T11" fmla="*/ 81 h 87"/>
                  <a:gd name="T12" fmla="*/ 104 w 108"/>
                  <a:gd name="T13" fmla="*/ 68 h 87"/>
                  <a:gd name="T14" fmla="*/ 97 w 108"/>
                  <a:gd name="T15" fmla="*/ 62 h 87"/>
                  <a:gd name="T16" fmla="*/ 97 w 108"/>
                  <a:gd name="T17" fmla="*/ 46 h 87"/>
                  <a:gd name="T18" fmla="*/ 94 w 108"/>
                  <a:gd name="T19" fmla="*/ 51 h 87"/>
                  <a:gd name="T20" fmla="*/ 86 w 108"/>
                  <a:gd name="T21" fmla="*/ 62 h 87"/>
                  <a:gd name="T22" fmla="*/ 89 w 108"/>
                  <a:gd name="T23" fmla="*/ 28 h 87"/>
                  <a:gd name="T24" fmla="*/ 86 w 108"/>
                  <a:gd name="T25" fmla="*/ 16 h 87"/>
                  <a:gd name="T26" fmla="*/ 84 w 108"/>
                  <a:gd name="T27" fmla="*/ 5 h 87"/>
                  <a:gd name="T28" fmla="*/ 86 w 108"/>
                  <a:gd name="T29" fmla="*/ 0 h 87"/>
                  <a:gd name="T30" fmla="*/ 86 w 108"/>
                  <a:gd name="T31" fmla="*/ 8 h 87"/>
                  <a:gd name="T32" fmla="*/ 84 w 108"/>
                  <a:gd name="T33" fmla="*/ 68 h 87"/>
                  <a:gd name="T34" fmla="*/ 86 w 108"/>
                  <a:gd name="T35" fmla="*/ 82 h 87"/>
                  <a:gd name="T36" fmla="*/ 86 w 108"/>
                  <a:gd name="T37" fmla="*/ 87 h 87"/>
                  <a:gd name="T38" fmla="*/ 79 w 108"/>
                  <a:gd name="T39" fmla="*/ 70 h 87"/>
                  <a:gd name="T40" fmla="*/ 86 w 108"/>
                  <a:gd name="T41" fmla="*/ 16 h 87"/>
                  <a:gd name="T42" fmla="*/ 54 w 108"/>
                  <a:gd name="T43" fmla="*/ 6 h 87"/>
                  <a:gd name="T44" fmla="*/ 85 w 108"/>
                  <a:gd name="T45" fmla="*/ 23 h 87"/>
                  <a:gd name="T46" fmla="*/ 86 w 108"/>
                  <a:gd name="T47" fmla="*/ 28 h 87"/>
                  <a:gd name="T48" fmla="*/ 86 w 108"/>
                  <a:gd name="T49" fmla="*/ 51 h 87"/>
                  <a:gd name="T50" fmla="*/ 86 w 108"/>
                  <a:gd name="T51" fmla="*/ 57 h 87"/>
                  <a:gd name="T52" fmla="*/ 74 w 108"/>
                  <a:gd name="T53" fmla="*/ 59 h 87"/>
                  <a:gd name="T54" fmla="*/ 86 w 108"/>
                  <a:gd name="T55" fmla="*/ 46 h 87"/>
                  <a:gd name="T56" fmla="*/ 22 w 108"/>
                  <a:gd name="T57" fmla="*/ 8 h 87"/>
                  <a:gd name="T58" fmla="*/ 54 w 108"/>
                  <a:gd name="T59" fmla="*/ 0 h 87"/>
                  <a:gd name="T60" fmla="*/ 22 w 108"/>
                  <a:gd name="T61" fmla="*/ 82 h 87"/>
                  <a:gd name="T62" fmla="*/ 24 w 108"/>
                  <a:gd name="T63" fmla="*/ 81 h 87"/>
                  <a:gd name="T64" fmla="*/ 27 w 108"/>
                  <a:gd name="T65" fmla="*/ 65 h 87"/>
                  <a:gd name="T66" fmla="*/ 29 w 108"/>
                  <a:gd name="T67" fmla="*/ 70 h 87"/>
                  <a:gd name="T68" fmla="*/ 27 w 108"/>
                  <a:gd name="T69" fmla="*/ 85 h 87"/>
                  <a:gd name="T70" fmla="*/ 22 w 108"/>
                  <a:gd name="T71" fmla="*/ 82 h 87"/>
                  <a:gd name="T72" fmla="*/ 28 w 108"/>
                  <a:gd name="T73" fmla="*/ 6 h 87"/>
                  <a:gd name="T74" fmla="*/ 22 w 108"/>
                  <a:gd name="T75" fmla="*/ 28 h 87"/>
                  <a:gd name="T76" fmla="*/ 23 w 108"/>
                  <a:gd name="T77" fmla="*/ 23 h 87"/>
                  <a:gd name="T78" fmla="*/ 54 w 108"/>
                  <a:gd name="T79" fmla="*/ 6 h 87"/>
                  <a:gd name="T80" fmla="*/ 30 w 108"/>
                  <a:gd name="T81" fmla="*/ 57 h 87"/>
                  <a:gd name="T82" fmla="*/ 22 w 108"/>
                  <a:gd name="T83" fmla="*/ 46 h 87"/>
                  <a:gd name="T84" fmla="*/ 35 w 108"/>
                  <a:gd name="T85" fmla="*/ 59 h 87"/>
                  <a:gd name="T86" fmla="*/ 22 w 108"/>
                  <a:gd name="T87" fmla="*/ 8 h 87"/>
                  <a:gd name="T88" fmla="*/ 15 w 108"/>
                  <a:gd name="T89" fmla="*/ 22 h 87"/>
                  <a:gd name="T90" fmla="*/ 5 w 108"/>
                  <a:gd name="T91" fmla="*/ 68 h 87"/>
                  <a:gd name="T92" fmla="*/ 6 w 108"/>
                  <a:gd name="T93" fmla="*/ 81 h 87"/>
                  <a:gd name="T94" fmla="*/ 22 w 108"/>
                  <a:gd name="T95" fmla="*/ 87 h 87"/>
                  <a:gd name="T96" fmla="*/ 2 w 108"/>
                  <a:gd name="T97" fmla="*/ 85 h 87"/>
                  <a:gd name="T98" fmla="*/ 0 w 108"/>
                  <a:gd name="T99" fmla="*/ 65 h 87"/>
                  <a:gd name="T100" fmla="*/ 1 w 108"/>
                  <a:gd name="T101" fmla="*/ 30 h 87"/>
                  <a:gd name="T102" fmla="*/ 22 w 108"/>
                  <a:gd name="T103" fmla="*/ 0 h 87"/>
                  <a:gd name="T104" fmla="*/ 17 w 108"/>
                  <a:gd name="T105" fmla="*/ 24 h 87"/>
                  <a:gd name="T106" fmla="*/ 22 w 108"/>
                  <a:gd name="T107" fmla="*/ 28 h 87"/>
                  <a:gd name="T108" fmla="*/ 12 w 108"/>
                  <a:gd name="T109" fmla="*/ 46 h 87"/>
                  <a:gd name="T110" fmla="*/ 12 w 108"/>
                  <a:gd name="T111" fmla="*/ 62 h 87"/>
                  <a:gd name="T112" fmla="*/ 14 w 108"/>
                  <a:gd name="T113" fmla="*/ 57 h 87"/>
                  <a:gd name="T114" fmla="*/ 22 w 108"/>
                  <a:gd name="T115"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87">
                    <a:moveTo>
                      <a:pt x="104" y="33"/>
                    </a:moveTo>
                    <a:cubicBezTo>
                      <a:pt x="94" y="22"/>
                      <a:pt x="94" y="22"/>
                      <a:pt x="94" y="22"/>
                    </a:cubicBezTo>
                    <a:cubicBezTo>
                      <a:pt x="94" y="22"/>
                      <a:pt x="93" y="22"/>
                      <a:pt x="93" y="22"/>
                    </a:cubicBezTo>
                    <a:cubicBezTo>
                      <a:pt x="86" y="8"/>
                      <a:pt x="86" y="8"/>
                      <a:pt x="86" y="8"/>
                    </a:cubicBezTo>
                    <a:cubicBezTo>
                      <a:pt x="86" y="0"/>
                      <a:pt x="86" y="0"/>
                      <a:pt x="86" y="0"/>
                    </a:cubicBezTo>
                    <a:cubicBezTo>
                      <a:pt x="87" y="0"/>
                      <a:pt x="88" y="0"/>
                      <a:pt x="88" y="1"/>
                    </a:cubicBezTo>
                    <a:cubicBezTo>
                      <a:pt x="97" y="19"/>
                      <a:pt x="97" y="19"/>
                      <a:pt x="97" y="19"/>
                    </a:cubicBezTo>
                    <a:cubicBezTo>
                      <a:pt x="108" y="30"/>
                      <a:pt x="108" y="30"/>
                      <a:pt x="108" y="30"/>
                    </a:cubicBezTo>
                    <a:cubicBezTo>
                      <a:pt x="108" y="31"/>
                      <a:pt x="108" y="31"/>
                      <a:pt x="108" y="32"/>
                    </a:cubicBezTo>
                    <a:cubicBezTo>
                      <a:pt x="108" y="68"/>
                      <a:pt x="108" y="68"/>
                      <a:pt x="108" y="68"/>
                    </a:cubicBezTo>
                    <a:cubicBezTo>
                      <a:pt x="108" y="80"/>
                      <a:pt x="108" y="80"/>
                      <a:pt x="108" y="80"/>
                    </a:cubicBezTo>
                    <a:cubicBezTo>
                      <a:pt x="108" y="81"/>
                      <a:pt x="108" y="83"/>
                      <a:pt x="106" y="84"/>
                    </a:cubicBezTo>
                    <a:cubicBezTo>
                      <a:pt x="106" y="84"/>
                      <a:pt x="106" y="85"/>
                      <a:pt x="106" y="85"/>
                    </a:cubicBezTo>
                    <a:cubicBezTo>
                      <a:pt x="105" y="86"/>
                      <a:pt x="103" y="87"/>
                      <a:pt x="101" y="87"/>
                    </a:cubicBezTo>
                    <a:cubicBezTo>
                      <a:pt x="86" y="87"/>
                      <a:pt x="86" y="87"/>
                      <a:pt x="86" y="87"/>
                    </a:cubicBezTo>
                    <a:cubicBezTo>
                      <a:pt x="86" y="82"/>
                      <a:pt x="86" y="82"/>
                      <a:pt x="86" y="82"/>
                    </a:cubicBezTo>
                    <a:cubicBezTo>
                      <a:pt x="101" y="82"/>
                      <a:pt x="101" y="82"/>
                      <a:pt x="101" y="82"/>
                    </a:cubicBezTo>
                    <a:cubicBezTo>
                      <a:pt x="102" y="82"/>
                      <a:pt x="102" y="82"/>
                      <a:pt x="103" y="81"/>
                    </a:cubicBezTo>
                    <a:cubicBezTo>
                      <a:pt x="103" y="81"/>
                      <a:pt x="103" y="81"/>
                      <a:pt x="103" y="81"/>
                    </a:cubicBezTo>
                    <a:cubicBezTo>
                      <a:pt x="103" y="81"/>
                      <a:pt x="104" y="80"/>
                      <a:pt x="104" y="80"/>
                    </a:cubicBezTo>
                    <a:cubicBezTo>
                      <a:pt x="104" y="68"/>
                      <a:pt x="104" y="68"/>
                      <a:pt x="104" y="68"/>
                    </a:cubicBezTo>
                    <a:cubicBezTo>
                      <a:pt x="104" y="33"/>
                      <a:pt x="104" y="33"/>
                      <a:pt x="104" y="33"/>
                    </a:cubicBezTo>
                    <a:close/>
                    <a:moveTo>
                      <a:pt x="86" y="62"/>
                    </a:moveTo>
                    <a:cubicBezTo>
                      <a:pt x="97" y="62"/>
                      <a:pt x="97" y="62"/>
                      <a:pt x="97" y="62"/>
                    </a:cubicBezTo>
                    <a:cubicBezTo>
                      <a:pt x="98" y="62"/>
                      <a:pt x="99" y="61"/>
                      <a:pt x="99" y="59"/>
                    </a:cubicBezTo>
                    <a:cubicBezTo>
                      <a:pt x="99" y="49"/>
                      <a:pt x="99" y="49"/>
                      <a:pt x="99" y="49"/>
                    </a:cubicBezTo>
                    <a:cubicBezTo>
                      <a:pt x="99" y="47"/>
                      <a:pt x="98" y="46"/>
                      <a:pt x="97" y="46"/>
                    </a:cubicBezTo>
                    <a:cubicBezTo>
                      <a:pt x="86" y="46"/>
                      <a:pt x="86" y="46"/>
                      <a:pt x="86" y="46"/>
                    </a:cubicBezTo>
                    <a:cubicBezTo>
                      <a:pt x="86" y="51"/>
                      <a:pt x="86" y="51"/>
                      <a:pt x="86" y="51"/>
                    </a:cubicBezTo>
                    <a:cubicBezTo>
                      <a:pt x="94" y="51"/>
                      <a:pt x="94" y="51"/>
                      <a:pt x="94" y="51"/>
                    </a:cubicBezTo>
                    <a:cubicBezTo>
                      <a:pt x="94" y="57"/>
                      <a:pt x="94" y="57"/>
                      <a:pt x="94" y="57"/>
                    </a:cubicBezTo>
                    <a:cubicBezTo>
                      <a:pt x="86" y="57"/>
                      <a:pt x="86" y="57"/>
                      <a:pt x="86" y="57"/>
                    </a:cubicBezTo>
                    <a:cubicBezTo>
                      <a:pt x="86" y="62"/>
                      <a:pt x="86" y="62"/>
                      <a:pt x="86" y="62"/>
                    </a:cubicBezTo>
                    <a:close/>
                    <a:moveTo>
                      <a:pt x="86" y="28"/>
                    </a:moveTo>
                    <a:cubicBezTo>
                      <a:pt x="89" y="28"/>
                      <a:pt x="89" y="28"/>
                      <a:pt x="89" y="28"/>
                    </a:cubicBezTo>
                    <a:cubicBezTo>
                      <a:pt x="89" y="28"/>
                      <a:pt x="89" y="28"/>
                      <a:pt x="89" y="28"/>
                    </a:cubicBezTo>
                    <a:cubicBezTo>
                      <a:pt x="89" y="28"/>
                      <a:pt x="90" y="28"/>
                      <a:pt x="90" y="28"/>
                    </a:cubicBezTo>
                    <a:cubicBezTo>
                      <a:pt x="91" y="27"/>
                      <a:pt x="92" y="26"/>
                      <a:pt x="91" y="25"/>
                    </a:cubicBezTo>
                    <a:cubicBezTo>
                      <a:pt x="86" y="16"/>
                      <a:pt x="86" y="16"/>
                      <a:pt x="86" y="16"/>
                    </a:cubicBezTo>
                    <a:lnTo>
                      <a:pt x="86" y="28"/>
                    </a:lnTo>
                    <a:close/>
                    <a:moveTo>
                      <a:pt x="86" y="8"/>
                    </a:moveTo>
                    <a:cubicBezTo>
                      <a:pt x="84" y="5"/>
                      <a:pt x="84" y="5"/>
                      <a:pt x="84" y="5"/>
                    </a:cubicBezTo>
                    <a:cubicBezTo>
                      <a:pt x="54" y="5"/>
                      <a:pt x="54" y="5"/>
                      <a:pt x="54" y="5"/>
                    </a:cubicBezTo>
                    <a:cubicBezTo>
                      <a:pt x="54" y="0"/>
                      <a:pt x="54" y="0"/>
                      <a:pt x="54" y="0"/>
                    </a:cubicBezTo>
                    <a:cubicBezTo>
                      <a:pt x="86" y="0"/>
                      <a:pt x="86" y="0"/>
                      <a:pt x="86" y="0"/>
                    </a:cubicBezTo>
                    <a:cubicBezTo>
                      <a:pt x="86" y="0"/>
                      <a:pt x="86" y="0"/>
                      <a:pt x="86" y="0"/>
                    </a:cubicBezTo>
                    <a:cubicBezTo>
                      <a:pt x="86" y="0"/>
                      <a:pt x="86" y="0"/>
                      <a:pt x="86" y="0"/>
                    </a:cubicBezTo>
                    <a:cubicBezTo>
                      <a:pt x="86" y="8"/>
                      <a:pt x="86" y="8"/>
                      <a:pt x="86" y="8"/>
                    </a:cubicBezTo>
                    <a:close/>
                    <a:moveTo>
                      <a:pt x="54" y="65"/>
                    </a:moveTo>
                    <a:cubicBezTo>
                      <a:pt x="81" y="65"/>
                      <a:pt x="81" y="65"/>
                      <a:pt x="81" y="65"/>
                    </a:cubicBezTo>
                    <a:cubicBezTo>
                      <a:pt x="83" y="65"/>
                      <a:pt x="84" y="66"/>
                      <a:pt x="84" y="68"/>
                    </a:cubicBezTo>
                    <a:cubicBezTo>
                      <a:pt x="84" y="80"/>
                      <a:pt x="84" y="80"/>
                      <a:pt x="84" y="80"/>
                    </a:cubicBezTo>
                    <a:cubicBezTo>
                      <a:pt x="84" y="80"/>
                      <a:pt x="84" y="81"/>
                      <a:pt x="84" y="81"/>
                    </a:cubicBezTo>
                    <a:cubicBezTo>
                      <a:pt x="85" y="82"/>
                      <a:pt x="85" y="82"/>
                      <a:pt x="86" y="82"/>
                    </a:cubicBezTo>
                    <a:cubicBezTo>
                      <a:pt x="86" y="82"/>
                      <a:pt x="86" y="82"/>
                      <a:pt x="86" y="82"/>
                    </a:cubicBezTo>
                    <a:cubicBezTo>
                      <a:pt x="86" y="87"/>
                      <a:pt x="86" y="87"/>
                      <a:pt x="86" y="87"/>
                    </a:cubicBezTo>
                    <a:cubicBezTo>
                      <a:pt x="86" y="87"/>
                      <a:pt x="86" y="87"/>
                      <a:pt x="86" y="87"/>
                    </a:cubicBezTo>
                    <a:cubicBezTo>
                      <a:pt x="84" y="87"/>
                      <a:pt x="82" y="86"/>
                      <a:pt x="81" y="85"/>
                    </a:cubicBezTo>
                    <a:cubicBezTo>
                      <a:pt x="80" y="83"/>
                      <a:pt x="79" y="82"/>
                      <a:pt x="79" y="80"/>
                    </a:cubicBezTo>
                    <a:cubicBezTo>
                      <a:pt x="79" y="70"/>
                      <a:pt x="79" y="70"/>
                      <a:pt x="79" y="70"/>
                    </a:cubicBezTo>
                    <a:cubicBezTo>
                      <a:pt x="54" y="70"/>
                      <a:pt x="54" y="70"/>
                      <a:pt x="54" y="70"/>
                    </a:cubicBezTo>
                    <a:cubicBezTo>
                      <a:pt x="54" y="65"/>
                      <a:pt x="54" y="65"/>
                      <a:pt x="54" y="65"/>
                    </a:cubicBezTo>
                    <a:close/>
                    <a:moveTo>
                      <a:pt x="86" y="16"/>
                    </a:moveTo>
                    <a:cubicBezTo>
                      <a:pt x="82" y="8"/>
                      <a:pt x="82" y="8"/>
                      <a:pt x="82" y="8"/>
                    </a:cubicBezTo>
                    <a:cubicBezTo>
                      <a:pt x="82" y="7"/>
                      <a:pt x="81" y="6"/>
                      <a:pt x="80" y="6"/>
                    </a:cubicBezTo>
                    <a:cubicBezTo>
                      <a:pt x="54" y="6"/>
                      <a:pt x="54" y="6"/>
                      <a:pt x="54" y="6"/>
                    </a:cubicBezTo>
                    <a:cubicBezTo>
                      <a:pt x="54" y="11"/>
                      <a:pt x="54" y="11"/>
                      <a:pt x="54" y="11"/>
                    </a:cubicBezTo>
                    <a:cubicBezTo>
                      <a:pt x="79" y="11"/>
                      <a:pt x="79" y="11"/>
                      <a:pt x="79" y="11"/>
                    </a:cubicBezTo>
                    <a:cubicBezTo>
                      <a:pt x="85" y="23"/>
                      <a:pt x="85" y="23"/>
                      <a:pt x="85" y="23"/>
                    </a:cubicBezTo>
                    <a:cubicBezTo>
                      <a:pt x="54" y="23"/>
                      <a:pt x="54" y="23"/>
                      <a:pt x="54" y="23"/>
                    </a:cubicBezTo>
                    <a:cubicBezTo>
                      <a:pt x="54" y="28"/>
                      <a:pt x="54" y="28"/>
                      <a:pt x="54" y="28"/>
                    </a:cubicBezTo>
                    <a:cubicBezTo>
                      <a:pt x="86" y="28"/>
                      <a:pt x="86" y="28"/>
                      <a:pt x="86" y="28"/>
                    </a:cubicBezTo>
                    <a:cubicBezTo>
                      <a:pt x="86" y="16"/>
                      <a:pt x="86" y="16"/>
                      <a:pt x="86" y="16"/>
                    </a:cubicBezTo>
                    <a:close/>
                    <a:moveTo>
                      <a:pt x="86" y="46"/>
                    </a:moveTo>
                    <a:cubicBezTo>
                      <a:pt x="86" y="51"/>
                      <a:pt x="86" y="51"/>
                      <a:pt x="86" y="51"/>
                    </a:cubicBezTo>
                    <a:cubicBezTo>
                      <a:pt x="78" y="51"/>
                      <a:pt x="78" y="51"/>
                      <a:pt x="78" y="51"/>
                    </a:cubicBezTo>
                    <a:cubicBezTo>
                      <a:pt x="78" y="57"/>
                      <a:pt x="78" y="57"/>
                      <a:pt x="78" y="57"/>
                    </a:cubicBezTo>
                    <a:cubicBezTo>
                      <a:pt x="86" y="57"/>
                      <a:pt x="86" y="57"/>
                      <a:pt x="86" y="57"/>
                    </a:cubicBezTo>
                    <a:cubicBezTo>
                      <a:pt x="86" y="62"/>
                      <a:pt x="86" y="62"/>
                      <a:pt x="86" y="62"/>
                    </a:cubicBezTo>
                    <a:cubicBezTo>
                      <a:pt x="76" y="62"/>
                      <a:pt x="76" y="62"/>
                      <a:pt x="76" y="62"/>
                    </a:cubicBezTo>
                    <a:cubicBezTo>
                      <a:pt x="75" y="62"/>
                      <a:pt x="74" y="61"/>
                      <a:pt x="74" y="59"/>
                    </a:cubicBezTo>
                    <a:cubicBezTo>
                      <a:pt x="74" y="49"/>
                      <a:pt x="74" y="49"/>
                      <a:pt x="74" y="49"/>
                    </a:cubicBezTo>
                    <a:cubicBezTo>
                      <a:pt x="74" y="47"/>
                      <a:pt x="75" y="46"/>
                      <a:pt x="76" y="46"/>
                    </a:cubicBezTo>
                    <a:lnTo>
                      <a:pt x="86" y="46"/>
                    </a:lnTo>
                    <a:close/>
                    <a:moveTo>
                      <a:pt x="54" y="5"/>
                    </a:moveTo>
                    <a:cubicBezTo>
                      <a:pt x="24" y="5"/>
                      <a:pt x="24" y="5"/>
                      <a:pt x="24" y="5"/>
                    </a:cubicBezTo>
                    <a:cubicBezTo>
                      <a:pt x="22" y="8"/>
                      <a:pt x="22" y="8"/>
                      <a:pt x="22" y="8"/>
                    </a:cubicBezTo>
                    <a:cubicBezTo>
                      <a:pt x="22" y="0"/>
                      <a:pt x="22" y="0"/>
                      <a:pt x="22" y="0"/>
                    </a:cubicBezTo>
                    <a:cubicBezTo>
                      <a:pt x="22" y="0"/>
                      <a:pt x="22" y="0"/>
                      <a:pt x="22" y="0"/>
                    </a:cubicBezTo>
                    <a:cubicBezTo>
                      <a:pt x="54" y="0"/>
                      <a:pt x="54" y="0"/>
                      <a:pt x="54" y="0"/>
                    </a:cubicBezTo>
                    <a:cubicBezTo>
                      <a:pt x="54" y="5"/>
                      <a:pt x="54" y="5"/>
                      <a:pt x="54" y="5"/>
                    </a:cubicBezTo>
                    <a:close/>
                    <a:moveTo>
                      <a:pt x="22" y="82"/>
                    </a:moveTo>
                    <a:cubicBezTo>
                      <a:pt x="22" y="82"/>
                      <a:pt x="22" y="82"/>
                      <a:pt x="22" y="82"/>
                    </a:cubicBezTo>
                    <a:cubicBezTo>
                      <a:pt x="23" y="82"/>
                      <a:pt x="24" y="82"/>
                      <a:pt x="24" y="81"/>
                    </a:cubicBezTo>
                    <a:cubicBezTo>
                      <a:pt x="24" y="81"/>
                      <a:pt x="24" y="81"/>
                      <a:pt x="24" y="81"/>
                    </a:cubicBezTo>
                    <a:cubicBezTo>
                      <a:pt x="24" y="81"/>
                      <a:pt x="24" y="81"/>
                      <a:pt x="24" y="81"/>
                    </a:cubicBezTo>
                    <a:cubicBezTo>
                      <a:pt x="24" y="81"/>
                      <a:pt x="25" y="80"/>
                      <a:pt x="25" y="80"/>
                    </a:cubicBezTo>
                    <a:cubicBezTo>
                      <a:pt x="25" y="68"/>
                      <a:pt x="25" y="68"/>
                      <a:pt x="25" y="68"/>
                    </a:cubicBezTo>
                    <a:cubicBezTo>
                      <a:pt x="25" y="66"/>
                      <a:pt x="26" y="65"/>
                      <a:pt x="27" y="65"/>
                    </a:cubicBezTo>
                    <a:cubicBezTo>
                      <a:pt x="54" y="65"/>
                      <a:pt x="54" y="65"/>
                      <a:pt x="54" y="65"/>
                    </a:cubicBezTo>
                    <a:cubicBezTo>
                      <a:pt x="54" y="70"/>
                      <a:pt x="54" y="70"/>
                      <a:pt x="54" y="70"/>
                    </a:cubicBezTo>
                    <a:cubicBezTo>
                      <a:pt x="29" y="70"/>
                      <a:pt x="29" y="70"/>
                      <a:pt x="29" y="70"/>
                    </a:cubicBezTo>
                    <a:cubicBezTo>
                      <a:pt x="29" y="80"/>
                      <a:pt x="29" y="80"/>
                      <a:pt x="29" y="80"/>
                    </a:cubicBezTo>
                    <a:cubicBezTo>
                      <a:pt x="29" y="82"/>
                      <a:pt x="29" y="83"/>
                      <a:pt x="27" y="85"/>
                    </a:cubicBezTo>
                    <a:cubicBezTo>
                      <a:pt x="27" y="85"/>
                      <a:pt x="27" y="85"/>
                      <a:pt x="27" y="85"/>
                    </a:cubicBezTo>
                    <a:cubicBezTo>
                      <a:pt x="26" y="86"/>
                      <a:pt x="24" y="87"/>
                      <a:pt x="22" y="87"/>
                    </a:cubicBezTo>
                    <a:cubicBezTo>
                      <a:pt x="22" y="87"/>
                      <a:pt x="22" y="87"/>
                      <a:pt x="22" y="87"/>
                    </a:cubicBezTo>
                    <a:cubicBezTo>
                      <a:pt x="22" y="82"/>
                      <a:pt x="22" y="82"/>
                      <a:pt x="22" y="82"/>
                    </a:cubicBezTo>
                    <a:close/>
                    <a:moveTo>
                      <a:pt x="54" y="6"/>
                    </a:moveTo>
                    <a:cubicBezTo>
                      <a:pt x="28" y="6"/>
                      <a:pt x="28" y="6"/>
                      <a:pt x="28" y="6"/>
                    </a:cubicBezTo>
                    <a:cubicBezTo>
                      <a:pt x="28" y="6"/>
                      <a:pt x="28" y="6"/>
                      <a:pt x="28" y="6"/>
                    </a:cubicBezTo>
                    <a:cubicBezTo>
                      <a:pt x="27" y="6"/>
                      <a:pt x="27" y="7"/>
                      <a:pt x="26" y="8"/>
                    </a:cubicBezTo>
                    <a:cubicBezTo>
                      <a:pt x="22" y="16"/>
                      <a:pt x="22" y="16"/>
                      <a:pt x="22" y="16"/>
                    </a:cubicBezTo>
                    <a:cubicBezTo>
                      <a:pt x="22" y="28"/>
                      <a:pt x="22" y="28"/>
                      <a:pt x="22" y="28"/>
                    </a:cubicBezTo>
                    <a:cubicBezTo>
                      <a:pt x="54" y="28"/>
                      <a:pt x="54" y="28"/>
                      <a:pt x="54" y="28"/>
                    </a:cubicBezTo>
                    <a:cubicBezTo>
                      <a:pt x="54" y="23"/>
                      <a:pt x="54" y="23"/>
                      <a:pt x="54" y="23"/>
                    </a:cubicBezTo>
                    <a:cubicBezTo>
                      <a:pt x="23" y="23"/>
                      <a:pt x="23" y="23"/>
                      <a:pt x="23" y="23"/>
                    </a:cubicBezTo>
                    <a:cubicBezTo>
                      <a:pt x="30" y="11"/>
                      <a:pt x="30" y="11"/>
                      <a:pt x="30" y="11"/>
                    </a:cubicBezTo>
                    <a:cubicBezTo>
                      <a:pt x="54" y="11"/>
                      <a:pt x="54" y="11"/>
                      <a:pt x="54" y="11"/>
                    </a:cubicBezTo>
                    <a:cubicBezTo>
                      <a:pt x="54" y="6"/>
                      <a:pt x="54" y="6"/>
                      <a:pt x="54" y="6"/>
                    </a:cubicBezTo>
                    <a:close/>
                    <a:moveTo>
                      <a:pt x="22" y="62"/>
                    </a:moveTo>
                    <a:cubicBezTo>
                      <a:pt x="22" y="57"/>
                      <a:pt x="22" y="57"/>
                      <a:pt x="22" y="57"/>
                    </a:cubicBezTo>
                    <a:cubicBezTo>
                      <a:pt x="30" y="57"/>
                      <a:pt x="30" y="57"/>
                      <a:pt x="30" y="57"/>
                    </a:cubicBezTo>
                    <a:cubicBezTo>
                      <a:pt x="30" y="51"/>
                      <a:pt x="30" y="51"/>
                      <a:pt x="30" y="51"/>
                    </a:cubicBezTo>
                    <a:cubicBezTo>
                      <a:pt x="22" y="51"/>
                      <a:pt x="22" y="51"/>
                      <a:pt x="22" y="51"/>
                    </a:cubicBezTo>
                    <a:cubicBezTo>
                      <a:pt x="22" y="46"/>
                      <a:pt x="22" y="46"/>
                      <a:pt x="22" y="46"/>
                    </a:cubicBezTo>
                    <a:cubicBezTo>
                      <a:pt x="32" y="46"/>
                      <a:pt x="32" y="46"/>
                      <a:pt x="32" y="46"/>
                    </a:cubicBezTo>
                    <a:cubicBezTo>
                      <a:pt x="34" y="46"/>
                      <a:pt x="35" y="47"/>
                      <a:pt x="35" y="49"/>
                    </a:cubicBezTo>
                    <a:cubicBezTo>
                      <a:pt x="35" y="59"/>
                      <a:pt x="35" y="59"/>
                      <a:pt x="35" y="59"/>
                    </a:cubicBezTo>
                    <a:cubicBezTo>
                      <a:pt x="35" y="61"/>
                      <a:pt x="34" y="62"/>
                      <a:pt x="32" y="62"/>
                    </a:cubicBezTo>
                    <a:lnTo>
                      <a:pt x="22" y="62"/>
                    </a:lnTo>
                    <a:close/>
                    <a:moveTo>
                      <a:pt x="22" y="8"/>
                    </a:moveTo>
                    <a:cubicBezTo>
                      <a:pt x="15" y="22"/>
                      <a:pt x="15" y="22"/>
                      <a:pt x="15" y="22"/>
                    </a:cubicBezTo>
                    <a:cubicBezTo>
                      <a:pt x="15" y="22"/>
                      <a:pt x="15" y="22"/>
                      <a:pt x="15" y="22"/>
                    </a:cubicBezTo>
                    <a:cubicBezTo>
                      <a:pt x="15" y="22"/>
                      <a:pt x="15" y="22"/>
                      <a:pt x="15" y="22"/>
                    </a:cubicBezTo>
                    <a:cubicBezTo>
                      <a:pt x="5" y="33"/>
                      <a:pt x="5" y="33"/>
                      <a:pt x="5" y="33"/>
                    </a:cubicBezTo>
                    <a:cubicBezTo>
                      <a:pt x="5" y="65"/>
                      <a:pt x="5" y="65"/>
                      <a:pt x="5" y="65"/>
                    </a:cubicBezTo>
                    <a:cubicBezTo>
                      <a:pt x="5" y="68"/>
                      <a:pt x="5" y="68"/>
                      <a:pt x="5" y="68"/>
                    </a:cubicBezTo>
                    <a:cubicBezTo>
                      <a:pt x="5" y="80"/>
                      <a:pt x="5" y="80"/>
                      <a:pt x="5" y="80"/>
                    </a:cubicBezTo>
                    <a:cubicBezTo>
                      <a:pt x="5" y="80"/>
                      <a:pt x="5" y="81"/>
                      <a:pt x="5" y="81"/>
                    </a:cubicBezTo>
                    <a:cubicBezTo>
                      <a:pt x="6" y="81"/>
                      <a:pt x="6" y="81"/>
                      <a:pt x="6" y="81"/>
                    </a:cubicBezTo>
                    <a:cubicBezTo>
                      <a:pt x="6" y="82"/>
                      <a:pt x="7" y="82"/>
                      <a:pt x="7" y="82"/>
                    </a:cubicBezTo>
                    <a:cubicBezTo>
                      <a:pt x="22" y="82"/>
                      <a:pt x="22" y="82"/>
                      <a:pt x="22" y="82"/>
                    </a:cubicBezTo>
                    <a:cubicBezTo>
                      <a:pt x="22" y="87"/>
                      <a:pt x="22" y="87"/>
                      <a:pt x="22" y="87"/>
                    </a:cubicBezTo>
                    <a:cubicBezTo>
                      <a:pt x="7" y="87"/>
                      <a:pt x="7" y="87"/>
                      <a:pt x="7" y="87"/>
                    </a:cubicBezTo>
                    <a:cubicBezTo>
                      <a:pt x="5" y="87"/>
                      <a:pt x="4" y="86"/>
                      <a:pt x="2" y="85"/>
                    </a:cubicBezTo>
                    <a:cubicBezTo>
                      <a:pt x="2" y="85"/>
                      <a:pt x="2" y="85"/>
                      <a:pt x="2" y="85"/>
                    </a:cubicBezTo>
                    <a:cubicBezTo>
                      <a:pt x="1" y="83"/>
                      <a:pt x="0" y="82"/>
                      <a:pt x="0" y="80"/>
                    </a:cubicBezTo>
                    <a:cubicBezTo>
                      <a:pt x="0" y="68"/>
                      <a:pt x="0" y="68"/>
                      <a:pt x="0" y="68"/>
                    </a:cubicBezTo>
                    <a:cubicBezTo>
                      <a:pt x="0" y="65"/>
                      <a:pt x="0" y="65"/>
                      <a:pt x="0" y="65"/>
                    </a:cubicBezTo>
                    <a:cubicBezTo>
                      <a:pt x="0" y="32"/>
                      <a:pt x="0" y="32"/>
                      <a:pt x="0" y="32"/>
                    </a:cubicBezTo>
                    <a:cubicBezTo>
                      <a:pt x="0" y="32"/>
                      <a:pt x="0" y="32"/>
                      <a:pt x="0" y="32"/>
                    </a:cubicBezTo>
                    <a:cubicBezTo>
                      <a:pt x="0" y="31"/>
                      <a:pt x="0" y="31"/>
                      <a:pt x="1" y="30"/>
                    </a:cubicBezTo>
                    <a:cubicBezTo>
                      <a:pt x="11" y="19"/>
                      <a:pt x="11" y="19"/>
                      <a:pt x="11" y="19"/>
                    </a:cubicBezTo>
                    <a:cubicBezTo>
                      <a:pt x="20" y="1"/>
                      <a:pt x="20" y="1"/>
                      <a:pt x="20" y="1"/>
                    </a:cubicBezTo>
                    <a:cubicBezTo>
                      <a:pt x="21" y="1"/>
                      <a:pt x="21" y="0"/>
                      <a:pt x="22" y="0"/>
                    </a:cubicBezTo>
                    <a:cubicBezTo>
                      <a:pt x="22" y="8"/>
                      <a:pt x="22" y="8"/>
                      <a:pt x="22" y="8"/>
                    </a:cubicBezTo>
                    <a:close/>
                    <a:moveTo>
                      <a:pt x="22" y="16"/>
                    </a:moveTo>
                    <a:cubicBezTo>
                      <a:pt x="17" y="24"/>
                      <a:pt x="17" y="24"/>
                      <a:pt x="17" y="24"/>
                    </a:cubicBezTo>
                    <a:cubicBezTo>
                      <a:pt x="17" y="25"/>
                      <a:pt x="17" y="25"/>
                      <a:pt x="17" y="26"/>
                    </a:cubicBezTo>
                    <a:cubicBezTo>
                      <a:pt x="17" y="27"/>
                      <a:pt x="18" y="28"/>
                      <a:pt x="20" y="28"/>
                    </a:cubicBezTo>
                    <a:cubicBezTo>
                      <a:pt x="22" y="28"/>
                      <a:pt x="22" y="28"/>
                      <a:pt x="22" y="28"/>
                    </a:cubicBezTo>
                    <a:cubicBezTo>
                      <a:pt x="22" y="16"/>
                      <a:pt x="22" y="16"/>
                      <a:pt x="22" y="16"/>
                    </a:cubicBezTo>
                    <a:close/>
                    <a:moveTo>
                      <a:pt x="22" y="46"/>
                    </a:moveTo>
                    <a:cubicBezTo>
                      <a:pt x="12" y="46"/>
                      <a:pt x="12" y="46"/>
                      <a:pt x="12" y="46"/>
                    </a:cubicBezTo>
                    <a:cubicBezTo>
                      <a:pt x="10" y="46"/>
                      <a:pt x="9" y="47"/>
                      <a:pt x="9" y="49"/>
                    </a:cubicBezTo>
                    <a:cubicBezTo>
                      <a:pt x="9" y="59"/>
                      <a:pt x="9" y="59"/>
                      <a:pt x="9" y="59"/>
                    </a:cubicBezTo>
                    <a:cubicBezTo>
                      <a:pt x="9" y="61"/>
                      <a:pt x="10" y="62"/>
                      <a:pt x="12" y="62"/>
                    </a:cubicBezTo>
                    <a:cubicBezTo>
                      <a:pt x="22" y="62"/>
                      <a:pt x="22" y="62"/>
                      <a:pt x="22" y="62"/>
                    </a:cubicBezTo>
                    <a:cubicBezTo>
                      <a:pt x="22" y="57"/>
                      <a:pt x="22" y="57"/>
                      <a:pt x="22" y="57"/>
                    </a:cubicBezTo>
                    <a:cubicBezTo>
                      <a:pt x="14" y="57"/>
                      <a:pt x="14" y="57"/>
                      <a:pt x="14" y="57"/>
                    </a:cubicBezTo>
                    <a:cubicBezTo>
                      <a:pt x="14" y="51"/>
                      <a:pt x="14" y="51"/>
                      <a:pt x="14" y="51"/>
                    </a:cubicBezTo>
                    <a:cubicBezTo>
                      <a:pt x="22" y="51"/>
                      <a:pt x="22" y="51"/>
                      <a:pt x="22" y="51"/>
                    </a:cubicBezTo>
                    <a:lnTo>
                      <a:pt x="2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6" name="Freeform 255"/>
              <p:cNvSpPr>
                <a:spLocks noEditPoints="1"/>
              </p:cNvSpPr>
              <p:nvPr/>
            </p:nvSpPr>
            <p:spPr bwMode="auto">
              <a:xfrm>
                <a:off x="7896237" y="3714771"/>
                <a:ext cx="201613" cy="187326"/>
              </a:xfrm>
              <a:custGeom>
                <a:avLst/>
                <a:gdLst>
                  <a:gd name="T0" fmla="*/ 46 w 89"/>
                  <a:gd name="T1" fmla="*/ 12 h 83"/>
                  <a:gd name="T2" fmla="*/ 76 w 89"/>
                  <a:gd name="T3" fmla="*/ 13 h 83"/>
                  <a:gd name="T4" fmla="*/ 84 w 89"/>
                  <a:gd name="T5" fmla="*/ 29 h 83"/>
                  <a:gd name="T6" fmla="*/ 74 w 89"/>
                  <a:gd name="T7" fmla="*/ 65 h 83"/>
                  <a:gd name="T8" fmla="*/ 68 w 89"/>
                  <a:gd name="T9" fmla="*/ 73 h 83"/>
                  <a:gd name="T10" fmla="*/ 60 w 89"/>
                  <a:gd name="T11" fmla="*/ 76 h 83"/>
                  <a:gd name="T12" fmla="*/ 46 w 89"/>
                  <a:gd name="T13" fmla="*/ 72 h 83"/>
                  <a:gd name="T14" fmla="*/ 46 w 89"/>
                  <a:gd name="T15" fmla="*/ 77 h 83"/>
                  <a:gd name="T16" fmla="*/ 59 w 89"/>
                  <a:gd name="T17" fmla="*/ 80 h 83"/>
                  <a:gd name="T18" fmla="*/ 78 w 89"/>
                  <a:gd name="T19" fmla="*/ 69 h 83"/>
                  <a:gd name="T20" fmla="*/ 89 w 89"/>
                  <a:gd name="T21" fmla="*/ 34 h 83"/>
                  <a:gd name="T22" fmla="*/ 80 w 89"/>
                  <a:gd name="T23" fmla="*/ 10 h 83"/>
                  <a:gd name="T24" fmla="*/ 51 w 89"/>
                  <a:gd name="T25" fmla="*/ 5 h 83"/>
                  <a:gd name="T26" fmla="*/ 46 w 89"/>
                  <a:gd name="T27" fmla="*/ 6 h 83"/>
                  <a:gd name="T28" fmla="*/ 46 w 89"/>
                  <a:gd name="T29" fmla="*/ 12 h 83"/>
                  <a:gd name="T30" fmla="*/ 24 w 89"/>
                  <a:gd name="T31" fmla="*/ 74 h 83"/>
                  <a:gd name="T32" fmla="*/ 17 w 89"/>
                  <a:gd name="T33" fmla="*/ 65 h 83"/>
                  <a:gd name="T34" fmla="*/ 7 w 89"/>
                  <a:gd name="T35" fmla="*/ 39 h 83"/>
                  <a:gd name="T36" fmla="*/ 7 w 89"/>
                  <a:gd name="T37" fmla="*/ 39 h 83"/>
                  <a:gd name="T38" fmla="*/ 14 w 89"/>
                  <a:gd name="T39" fmla="*/ 13 h 83"/>
                  <a:gd name="T40" fmla="*/ 45 w 89"/>
                  <a:gd name="T41" fmla="*/ 11 h 83"/>
                  <a:gd name="T42" fmla="*/ 46 w 89"/>
                  <a:gd name="T43" fmla="*/ 12 h 83"/>
                  <a:gd name="T44" fmla="*/ 46 w 89"/>
                  <a:gd name="T45" fmla="*/ 6 h 83"/>
                  <a:gd name="T46" fmla="*/ 40 w 89"/>
                  <a:gd name="T47" fmla="*/ 5 h 83"/>
                  <a:gd name="T48" fmla="*/ 5 w 89"/>
                  <a:gd name="T49" fmla="*/ 18 h 83"/>
                  <a:gd name="T50" fmla="*/ 5 w 89"/>
                  <a:gd name="T51" fmla="*/ 52 h 83"/>
                  <a:gd name="T52" fmla="*/ 16 w 89"/>
                  <a:gd name="T53" fmla="*/ 73 h 83"/>
                  <a:gd name="T54" fmla="*/ 23 w 89"/>
                  <a:gd name="T55" fmla="*/ 79 h 83"/>
                  <a:gd name="T56" fmla="*/ 40 w 89"/>
                  <a:gd name="T57" fmla="*/ 78 h 83"/>
                  <a:gd name="T58" fmla="*/ 46 w 89"/>
                  <a:gd name="T59" fmla="*/ 77 h 83"/>
                  <a:gd name="T60" fmla="*/ 46 w 89"/>
                  <a:gd name="T61" fmla="*/ 72 h 83"/>
                  <a:gd name="T62" fmla="*/ 39 w 89"/>
                  <a:gd name="T63" fmla="*/ 73 h 83"/>
                  <a:gd name="T64" fmla="*/ 24 w 89"/>
                  <a:gd name="T65" fmla="*/ 7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83">
                    <a:moveTo>
                      <a:pt x="46" y="12"/>
                    </a:moveTo>
                    <a:cubicBezTo>
                      <a:pt x="51" y="12"/>
                      <a:pt x="64" y="1"/>
                      <a:pt x="76" y="13"/>
                    </a:cubicBezTo>
                    <a:cubicBezTo>
                      <a:pt x="81" y="18"/>
                      <a:pt x="83" y="23"/>
                      <a:pt x="84" y="29"/>
                    </a:cubicBezTo>
                    <a:cubicBezTo>
                      <a:pt x="86" y="42"/>
                      <a:pt x="81" y="54"/>
                      <a:pt x="74" y="65"/>
                    </a:cubicBezTo>
                    <a:cubicBezTo>
                      <a:pt x="73" y="68"/>
                      <a:pt x="70" y="71"/>
                      <a:pt x="68" y="73"/>
                    </a:cubicBezTo>
                    <a:cubicBezTo>
                      <a:pt x="66" y="75"/>
                      <a:pt x="63" y="76"/>
                      <a:pt x="60" y="76"/>
                    </a:cubicBezTo>
                    <a:cubicBezTo>
                      <a:pt x="54" y="75"/>
                      <a:pt x="51" y="72"/>
                      <a:pt x="46" y="72"/>
                    </a:cubicBezTo>
                    <a:cubicBezTo>
                      <a:pt x="46" y="77"/>
                      <a:pt x="46" y="77"/>
                      <a:pt x="46" y="77"/>
                    </a:cubicBezTo>
                    <a:cubicBezTo>
                      <a:pt x="51" y="77"/>
                      <a:pt x="53" y="79"/>
                      <a:pt x="59" y="80"/>
                    </a:cubicBezTo>
                    <a:cubicBezTo>
                      <a:pt x="67" y="82"/>
                      <a:pt x="73" y="75"/>
                      <a:pt x="78" y="69"/>
                    </a:cubicBezTo>
                    <a:cubicBezTo>
                      <a:pt x="85" y="59"/>
                      <a:pt x="89" y="47"/>
                      <a:pt x="89" y="34"/>
                    </a:cubicBezTo>
                    <a:cubicBezTo>
                      <a:pt x="89" y="25"/>
                      <a:pt x="87" y="16"/>
                      <a:pt x="80" y="10"/>
                    </a:cubicBezTo>
                    <a:cubicBezTo>
                      <a:pt x="72" y="2"/>
                      <a:pt x="61" y="1"/>
                      <a:pt x="51" y="5"/>
                    </a:cubicBezTo>
                    <a:cubicBezTo>
                      <a:pt x="48" y="6"/>
                      <a:pt x="47" y="6"/>
                      <a:pt x="46" y="6"/>
                    </a:cubicBezTo>
                    <a:lnTo>
                      <a:pt x="46" y="12"/>
                    </a:lnTo>
                    <a:close/>
                    <a:moveTo>
                      <a:pt x="24" y="74"/>
                    </a:moveTo>
                    <a:cubicBezTo>
                      <a:pt x="21" y="71"/>
                      <a:pt x="19" y="69"/>
                      <a:pt x="17" y="65"/>
                    </a:cubicBezTo>
                    <a:cubicBezTo>
                      <a:pt x="12" y="58"/>
                      <a:pt x="8" y="49"/>
                      <a:pt x="7" y="39"/>
                    </a:cubicBezTo>
                    <a:cubicBezTo>
                      <a:pt x="7" y="39"/>
                      <a:pt x="7" y="39"/>
                      <a:pt x="7" y="39"/>
                    </a:cubicBezTo>
                    <a:cubicBezTo>
                      <a:pt x="6" y="30"/>
                      <a:pt x="7" y="20"/>
                      <a:pt x="14" y="13"/>
                    </a:cubicBezTo>
                    <a:cubicBezTo>
                      <a:pt x="24" y="4"/>
                      <a:pt x="34" y="8"/>
                      <a:pt x="45" y="11"/>
                    </a:cubicBezTo>
                    <a:cubicBezTo>
                      <a:pt x="45" y="12"/>
                      <a:pt x="45" y="12"/>
                      <a:pt x="46" y="12"/>
                    </a:cubicBezTo>
                    <a:cubicBezTo>
                      <a:pt x="46" y="6"/>
                      <a:pt x="46" y="6"/>
                      <a:pt x="46" y="6"/>
                    </a:cubicBezTo>
                    <a:cubicBezTo>
                      <a:pt x="44" y="6"/>
                      <a:pt x="43" y="6"/>
                      <a:pt x="40" y="5"/>
                    </a:cubicBezTo>
                    <a:cubicBezTo>
                      <a:pt x="26" y="0"/>
                      <a:pt x="12" y="5"/>
                      <a:pt x="5" y="18"/>
                    </a:cubicBezTo>
                    <a:cubicBezTo>
                      <a:pt x="0" y="28"/>
                      <a:pt x="1" y="41"/>
                      <a:pt x="5" y="52"/>
                    </a:cubicBezTo>
                    <a:cubicBezTo>
                      <a:pt x="7" y="59"/>
                      <a:pt x="11" y="67"/>
                      <a:pt x="16" y="73"/>
                    </a:cubicBezTo>
                    <a:cubicBezTo>
                      <a:pt x="18" y="75"/>
                      <a:pt x="20" y="77"/>
                      <a:pt x="23" y="79"/>
                    </a:cubicBezTo>
                    <a:cubicBezTo>
                      <a:pt x="29" y="83"/>
                      <a:pt x="34" y="80"/>
                      <a:pt x="40" y="78"/>
                    </a:cubicBezTo>
                    <a:cubicBezTo>
                      <a:pt x="42" y="77"/>
                      <a:pt x="44" y="77"/>
                      <a:pt x="46" y="77"/>
                    </a:cubicBezTo>
                    <a:cubicBezTo>
                      <a:pt x="46" y="72"/>
                      <a:pt x="46" y="72"/>
                      <a:pt x="46" y="72"/>
                    </a:cubicBezTo>
                    <a:cubicBezTo>
                      <a:pt x="44" y="72"/>
                      <a:pt x="41" y="72"/>
                      <a:pt x="39" y="73"/>
                    </a:cubicBezTo>
                    <a:cubicBezTo>
                      <a:pt x="33" y="75"/>
                      <a:pt x="29" y="78"/>
                      <a:pt x="2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7" name="Freeform 256"/>
              <p:cNvSpPr>
                <a:spLocks noEditPoints="1"/>
              </p:cNvSpPr>
              <p:nvPr/>
            </p:nvSpPr>
            <p:spPr bwMode="auto">
              <a:xfrm>
                <a:off x="7948625" y="3667147"/>
                <a:ext cx="55563" cy="60325"/>
              </a:xfrm>
              <a:custGeom>
                <a:avLst/>
                <a:gdLst>
                  <a:gd name="T0" fmla="*/ 13 w 25"/>
                  <a:gd name="T1" fmla="*/ 19 h 27"/>
                  <a:gd name="T2" fmla="*/ 14 w 25"/>
                  <a:gd name="T3" fmla="*/ 20 h 27"/>
                  <a:gd name="T4" fmla="*/ 18 w 25"/>
                  <a:gd name="T5" fmla="*/ 22 h 27"/>
                  <a:gd name="T6" fmla="*/ 18 w 25"/>
                  <a:gd name="T7" fmla="*/ 22 h 27"/>
                  <a:gd name="T8" fmla="*/ 18 w 25"/>
                  <a:gd name="T9" fmla="*/ 22 h 27"/>
                  <a:gd name="T10" fmla="*/ 20 w 25"/>
                  <a:gd name="T11" fmla="*/ 23 h 27"/>
                  <a:gd name="T12" fmla="*/ 20 w 25"/>
                  <a:gd name="T13" fmla="*/ 23 h 27"/>
                  <a:gd name="T14" fmla="*/ 19 w 25"/>
                  <a:gd name="T15" fmla="*/ 18 h 27"/>
                  <a:gd name="T16" fmla="*/ 16 w 25"/>
                  <a:gd name="T17" fmla="*/ 13 h 27"/>
                  <a:gd name="T18" fmla="*/ 13 w 25"/>
                  <a:gd name="T19" fmla="*/ 9 h 27"/>
                  <a:gd name="T20" fmla="*/ 13 w 25"/>
                  <a:gd name="T21" fmla="*/ 3 h 27"/>
                  <a:gd name="T22" fmla="*/ 13 w 25"/>
                  <a:gd name="T23" fmla="*/ 4 h 27"/>
                  <a:gd name="T24" fmla="*/ 13 w 25"/>
                  <a:gd name="T25" fmla="*/ 4 h 27"/>
                  <a:gd name="T26" fmla="*/ 20 w 25"/>
                  <a:gd name="T27" fmla="*/ 10 h 27"/>
                  <a:gd name="T28" fmla="*/ 24 w 25"/>
                  <a:gd name="T29" fmla="*/ 17 h 27"/>
                  <a:gd name="T30" fmla="*/ 25 w 25"/>
                  <a:gd name="T31" fmla="*/ 25 h 27"/>
                  <a:gd name="T32" fmla="*/ 25 w 25"/>
                  <a:gd name="T33" fmla="*/ 25 h 27"/>
                  <a:gd name="T34" fmla="*/ 24 w 25"/>
                  <a:gd name="T35" fmla="*/ 26 h 27"/>
                  <a:gd name="T36" fmla="*/ 22 w 25"/>
                  <a:gd name="T37" fmla="*/ 27 h 27"/>
                  <a:gd name="T38" fmla="*/ 22 w 25"/>
                  <a:gd name="T39" fmla="*/ 27 h 27"/>
                  <a:gd name="T40" fmla="*/ 19 w 25"/>
                  <a:gd name="T41" fmla="*/ 27 h 27"/>
                  <a:gd name="T42" fmla="*/ 16 w 25"/>
                  <a:gd name="T43" fmla="*/ 27 h 27"/>
                  <a:gd name="T44" fmla="*/ 16 w 25"/>
                  <a:gd name="T45" fmla="*/ 27 h 27"/>
                  <a:gd name="T46" fmla="*/ 13 w 25"/>
                  <a:gd name="T47" fmla="*/ 25 h 27"/>
                  <a:gd name="T48" fmla="*/ 13 w 25"/>
                  <a:gd name="T49" fmla="*/ 19 h 27"/>
                  <a:gd name="T50" fmla="*/ 11 w 25"/>
                  <a:gd name="T51" fmla="*/ 18 h 27"/>
                  <a:gd name="T52" fmla="*/ 13 w 25"/>
                  <a:gd name="T53" fmla="*/ 19 h 27"/>
                  <a:gd name="T54" fmla="*/ 13 w 25"/>
                  <a:gd name="T55" fmla="*/ 25 h 27"/>
                  <a:gd name="T56" fmla="*/ 11 w 25"/>
                  <a:gd name="T57" fmla="*/ 24 h 27"/>
                  <a:gd name="T58" fmla="*/ 7 w 25"/>
                  <a:gd name="T59" fmla="*/ 21 h 27"/>
                  <a:gd name="T60" fmla="*/ 7 w 25"/>
                  <a:gd name="T61" fmla="*/ 21 h 27"/>
                  <a:gd name="T62" fmla="*/ 3 w 25"/>
                  <a:gd name="T63" fmla="*/ 15 h 27"/>
                  <a:gd name="T64" fmla="*/ 1 w 25"/>
                  <a:gd name="T65" fmla="*/ 9 h 27"/>
                  <a:gd name="T66" fmla="*/ 1 w 25"/>
                  <a:gd name="T67" fmla="*/ 9 h 27"/>
                  <a:gd name="T68" fmla="*/ 1 w 25"/>
                  <a:gd name="T69" fmla="*/ 5 h 27"/>
                  <a:gd name="T70" fmla="*/ 1 w 25"/>
                  <a:gd name="T71" fmla="*/ 3 h 27"/>
                  <a:gd name="T72" fmla="*/ 3 w 25"/>
                  <a:gd name="T73" fmla="*/ 0 h 27"/>
                  <a:gd name="T74" fmla="*/ 4 w 25"/>
                  <a:gd name="T75" fmla="*/ 0 h 27"/>
                  <a:gd name="T76" fmla="*/ 4 w 25"/>
                  <a:gd name="T77" fmla="*/ 0 h 27"/>
                  <a:gd name="T78" fmla="*/ 4 w 25"/>
                  <a:gd name="T79" fmla="*/ 0 h 27"/>
                  <a:gd name="T80" fmla="*/ 4 w 25"/>
                  <a:gd name="T81" fmla="*/ 0 h 27"/>
                  <a:gd name="T82" fmla="*/ 4 w 25"/>
                  <a:gd name="T83" fmla="*/ 0 h 27"/>
                  <a:gd name="T84" fmla="*/ 5 w 25"/>
                  <a:gd name="T85" fmla="*/ 0 h 27"/>
                  <a:gd name="T86" fmla="*/ 13 w 25"/>
                  <a:gd name="T87" fmla="*/ 3 h 27"/>
                  <a:gd name="T88" fmla="*/ 13 w 25"/>
                  <a:gd name="T89" fmla="*/ 9 h 27"/>
                  <a:gd name="T90" fmla="*/ 11 w 25"/>
                  <a:gd name="T91" fmla="*/ 8 h 27"/>
                  <a:gd name="T92" fmla="*/ 11 w 25"/>
                  <a:gd name="T93" fmla="*/ 8 h 27"/>
                  <a:gd name="T94" fmla="*/ 11 w 25"/>
                  <a:gd name="T95" fmla="*/ 8 h 27"/>
                  <a:gd name="T96" fmla="*/ 5 w 25"/>
                  <a:gd name="T97" fmla="*/ 5 h 27"/>
                  <a:gd name="T98" fmla="*/ 6 w 25"/>
                  <a:gd name="T99" fmla="*/ 8 h 27"/>
                  <a:gd name="T100" fmla="*/ 6 w 25"/>
                  <a:gd name="T101" fmla="*/ 8 h 27"/>
                  <a:gd name="T102" fmla="*/ 7 w 25"/>
                  <a:gd name="T103" fmla="*/ 13 h 27"/>
                  <a:gd name="T104" fmla="*/ 11 w 25"/>
                  <a:gd name="T105" fmla="*/ 18 h 27"/>
                  <a:gd name="T106" fmla="*/ 11 w 25"/>
                  <a:gd name="T107"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7">
                    <a:moveTo>
                      <a:pt x="13" y="19"/>
                    </a:moveTo>
                    <a:cubicBezTo>
                      <a:pt x="13" y="20"/>
                      <a:pt x="14" y="20"/>
                      <a:pt x="14" y="20"/>
                    </a:cubicBezTo>
                    <a:cubicBezTo>
                      <a:pt x="15" y="21"/>
                      <a:pt x="16" y="22"/>
                      <a:pt x="18" y="22"/>
                    </a:cubicBezTo>
                    <a:cubicBezTo>
                      <a:pt x="18" y="22"/>
                      <a:pt x="18" y="22"/>
                      <a:pt x="18" y="22"/>
                    </a:cubicBezTo>
                    <a:cubicBezTo>
                      <a:pt x="18" y="22"/>
                      <a:pt x="18" y="22"/>
                      <a:pt x="18" y="22"/>
                    </a:cubicBezTo>
                    <a:cubicBezTo>
                      <a:pt x="18" y="22"/>
                      <a:pt x="19" y="22"/>
                      <a:pt x="20" y="23"/>
                    </a:cubicBezTo>
                    <a:cubicBezTo>
                      <a:pt x="20" y="23"/>
                      <a:pt x="20" y="23"/>
                      <a:pt x="20" y="23"/>
                    </a:cubicBezTo>
                    <a:cubicBezTo>
                      <a:pt x="20" y="21"/>
                      <a:pt x="20" y="20"/>
                      <a:pt x="19" y="18"/>
                    </a:cubicBezTo>
                    <a:cubicBezTo>
                      <a:pt x="19" y="16"/>
                      <a:pt x="18" y="14"/>
                      <a:pt x="16" y="13"/>
                    </a:cubicBezTo>
                    <a:cubicBezTo>
                      <a:pt x="15" y="11"/>
                      <a:pt x="14" y="10"/>
                      <a:pt x="13" y="9"/>
                    </a:cubicBezTo>
                    <a:cubicBezTo>
                      <a:pt x="13" y="3"/>
                      <a:pt x="13" y="3"/>
                      <a:pt x="13" y="3"/>
                    </a:cubicBezTo>
                    <a:cubicBezTo>
                      <a:pt x="13" y="3"/>
                      <a:pt x="13" y="4"/>
                      <a:pt x="13" y="4"/>
                    </a:cubicBezTo>
                    <a:cubicBezTo>
                      <a:pt x="13" y="4"/>
                      <a:pt x="13" y="4"/>
                      <a:pt x="13" y="4"/>
                    </a:cubicBezTo>
                    <a:cubicBezTo>
                      <a:pt x="16" y="5"/>
                      <a:pt x="18" y="7"/>
                      <a:pt x="20" y="10"/>
                    </a:cubicBezTo>
                    <a:cubicBezTo>
                      <a:pt x="22" y="12"/>
                      <a:pt x="23" y="14"/>
                      <a:pt x="24" y="17"/>
                    </a:cubicBezTo>
                    <a:cubicBezTo>
                      <a:pt x="25" y="19"/>
                      <a:pt x="25" y="22"/>
                      <a:pt x="25" y="25"/>
                    </a:cubicBezTo>
                    <a:cubicBezTo>
                      <a:pt x="25" y="25"/>
                      <a:pt x="25" y="25"/>
                      <a:pt x="25" y="25"/>
                    </a:cubicBezTo>
                    <a:cubicBezTo>
                      <a:pt x="25" y="25"/>
                      <a:pt x="25" y="26"/>
                      <a:pt x="24" y="26"/>
                    </a:cubicBezTo>
                    <a:cubicBezTo>
                      <a:pt x="24" y="27"/>
                      <a:pt x="23" y="27"/>
                      <a:pt x="22" y="27"/>
                    </a:cubicBezTo>
                    <a:cubicBezTo>
                      <a:pt x="22" y="27"/>
                      <a:pt x="22" y="27"/>
                      <a:pt x="22" y="27"/>
                    </a:cubicBezTo>
                    <a:cubicBezTo>
                      <a:pt x="21" y="27"/>
                      <a:pt x="20" y="27"/>
                      <a:pt x="19" y="27"/>
                    </a:cubicBezTo>
                    <a:cubicBezTo>
                      <a:pt x="18" y="27"/>
                      <a:pt x="17" y="27"/>
                      <a:pt x="16" y="27"/>
                    </a:cubicBezTo>
                    <a:cubicBezTo>
                      <a:pt x="16" y="27"/>
                      <a:pt x="16" y="27"/>
                      <a:pt x="16" y="27"/>
                    </a:cubicBezTo>
                    <a:cubicBezTo>
                      <a:pt x="15" y="26"/>
                      <a:pt x="14" y="26"/>
                      <a:pt x="13" y="25"/>
                    </a:cubicBezTo>
                    <a:lnTo>
                      <a:pt x="13" y="19"/>
                    </a:lnTo>
                    <a:close/>
                    <a:moveTo>
                      <a:pt x="11" y="18"/>
                    </a:moveTo>
                    <a:cubicBezTo>
                      <a:pt x="11" y="18"/>
                      <a:pt x="12" y="19"/>
                      <a:pt x="13" y="19"/>
                    </a:cubicBezTo>
                    <a:cubicBezTo>
                      <a:pt x="13" y="25"/>
                      <a:pt x="13" y="25"/>
                      <a:pt x="13" y="25"/>
                    </a:cubicBezTo>
                    <a:cubicBezTo>
                      <a:pt x="12" y="25"/>
                      <a:pt x="12" y="25"/>
                      <a:pt x="11" y="24"/>
                    </a:cubicBezTo>
                    <a:cubicBezTo>
                      <a:pt x="10" y="23"/>
                      <a:pt x="8" y="22"/>
                      <a:pt x="7" y="21"/>
                    </a:cubicBezTo>
                    <a:cubicBezTo>
                      <a:pt x="7" y="21"/>
                      <a:pt x="7" y="21"/>
                      <a:pt x="7" y="21"/>
                    </a:cubicBezTo>
                    <a:cubicBezTo>
                      <a:pt x="6" y="19"/>
                      <a:pt x="4" y="17"/>
                      <a:pt x="3" y="15"/>
                    </a:cubicBezTo>
                    <a:cubicBezTo>
                      <a:pt x="2" y="13"/>
                      <a:pt x="1" y="11"/>
                      <a:pt x="1" y="9"/>
                    </a:cubicBezTo>
                    <a:cubicBezTo>
                      <a:pt x="1" y="9"/>
                      <a:pt x="1" y="9"/>
                      <a:pt x="1" y="9"/>
                    </a:cubicBezTo>
                    <a:cubicBezTo>
                      <a:pt x="1" y="8"/>
                      <a:pt x="1" y="7"/>
                      <a:pt x="1" y="5"/>
                    </a:cubicBezTo>
                    <a:cubicBezTo>
                      <a:pt x="0" y="5"/>
                      <a:pt x="1" y="4"/>
                      <a:pt x="1" y="3"/>
                    </a:cubicBezTo>
                    <a:cubicBezTo>
                      <a:pt x="1" y="1"/>
                      <a:pt x="2" y="0"/>
                      <a:pt x="3"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5" y="0"/>
                      <a:pt x="5" y="0"/>
                    </a:cubicBezTo>
                    <a:cubicBezTo>
                      <a:pt x="8" y="1"/>
                      <a:pt x="10" y="2"/>
                      <a:pt x="13" y="3"/>
                    </a:cubicBezTo>
                    <a:cubicBezTo>
                      <a:pt x="13" y="9"/>
                      <a:pt x="13" y="9"/>
                      <a:pt x="13" y="9"/>
                    </a:cubicBezTo>
                    <a:cubicBezTo>
                      <a:pt x="12" y="9"/>
                      <a:pt x="12" y="8"/>
                      <a:pt x="11" y="8"/>
                    </a:cubicBezTo>
                    <a:cubicBezTo>
                      <a:pt x="11" y="8"/>
                      <a:pt x="11" y="8"/>
                      <a:pt x="11" y="8"/>
                    </a:cubicBezTo>
                    <a:cubicBezTo>
                      <a:pt x="11" y="8"/>
                      <a:pt x="11" y="8"/>
                      <a:pt x="11" y="8"/>
                    </a:cubicBezTo>
                    <a:cubicBezTo>
                      <a:pt x="9" y="7"/>
                      <a:pt x="7" y="6"/>
                      <a:pt x="5" y="5"/>
                    </a:cubicBezTo>
                    <a:cubicBezTo>
                      <a:pt x="5" y="6"/>
                      <a:pt x="5" y="7"/>
                      <a:pt x="6" y="8"/>
                    </a:cubicBezTo>
                    <a:cubicBezTo>
                      <a:pt x="6" y="8"/>
                      <a:pt x="6" y="8"/>
                      <a:pt x="6" y="8"/>
                    </a:cubicBezTo>
                    <a:cubicBezTo>
                      <a:pt x="6" y="10"/>
                      <a:pt x="7" y="11"/>
                      <a:pt x="7" y="13"/>
                    </a:cubicBezTo>
                    <a:cubicBezTo>
                      <a:pt x="8" y="15"/>
                      <a:pt x="9" y="16"/>
                      <a:pt x="11" y="18"/>
                    </a:cubicBezTo>
                    <a:cubicBezTo>
                      <a:pt x="11" y="18"/>
                      <a:pt x="11" y="18"/>
                      <a:pt x="1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8" name="Freeform 257"/>
              <p:cNvSpPr>
                <a:spLocks noEditPoints="1"/>
              </p:cNvSpPr>
              <p:nvPr/>
            </p:nvSpPr>
            <p:spPr bwMode="auto">
              <a:xfrm>
                <a:off x="7000885" y="1336683"/>
                <a:ext cx="261938" cy="261939"/>
              </a:xfrm>
              <a:custGeom>
                <a:avLst/>
                <a:gdLst>
                  <a:gd name="T0" fmla="*/ 58 w 116"/>
                  <a:gd name="T1" fmla="*/ 111 h 116"/>
                  <a:gd name="T2" fmla="*/ 95 w 116"/>
                  <a:gd name="T3" fmla="*/ 95 h 116"/>
                  <a:gd name="T4" fmla="*/ 111 w 116"/>
                  <a:gd name="T5" fmla="*/ 58 h 116"/>
                  <a:gd name="T6" fmla="*/ 95 w 116"/>
                  <a:gd name="T7" fmla="*/ 20 h 116"/>
                  <a:gd name="T8" fmla="*/ 58 w 116"/>
                  <a:gd name="T9" fmla="*/ 5 h 116"/>
                  <a:gd name="T10" fmla="*/ 58 w 116"/>
                  <a:gd name="T11" fmla="*/ 5 h 116"/>
                  <a:gd name="T12" fmla="*/ 58 w 116"/>
                  <a:gd name="T13" fmla="*/ 0 h 116"/>
                  <a:gd name="T14" fmla="*/ 58 w 116"/>
                  <a:gd name="T15" fmla="*/ 0 h 116"/>
                  <a:gd name="T16" fmla="*/ 99 w 116"/>
                  <a:gd name="T17" fmla="*/ 17 h 116"/>
                  <a:gd name="T18" fmla="*/ 116 w 116"/>
                  <a:gd name="T19" fmla="*/ 58 h 116"/>
                  <a:gd name="T20" fmla="*/ 99 w 116"/>
                  <a:gd name="T21" fmla="*/ 99 h 116"/>
                  <a:gd name="T22" fmla="*/ 58 w 116"/>
                  <a:gd name="T23" fmla="*/ 116 h 116"/>
                  <a:gd name="T24" fmla="*/ 58 w 116"/>
                  <a:gd name="T25" fmla="*/ 116 h 116"/>
                  <a:gd name="T26" fmla="*/ 58 w 116"/>
                  <a:gd name="T27" fmla="*/ 111 h 116"/>
                  <a:gd name="T28" fmla="*/ 58 w 116"/>
                  <a:gd name="T29" fmla="*/ 111 h 116"/>
                  <a:gd name="T30" fmla="*/ 58 w 116"/>
                  <a:gd name="T31" fmla="*/ 76 h 116"/>
                  <a:gd name="T32" fmla="*/ 70 w 116"/>
                  <a:gd name="T33" fmla="*/ 71 h 116"/>
                  <a:gd name="T34" fmla="*/ 71 w 116"/>
                  <a:gd name="T35" fmla="*/ 70 h 116"/>
                  <a:gd name="T36" fmla="*/ 88 w 116"/>
                  <a:gd name="T37" fmla="*/ 31 h 116"/>
                  <a:gd name="T38" fmla="*/ 88 w 116"/>
                  <a:gd name="T39" fmla="*/ 31 h 116"/>
                  <a:gd name="T40" fmla="*/ 88 w 116"/>
                  <a:gd name="T41" fmla="*/ 31 h 116"/>
                  <a:gd name="T42" fmla="*/ 88 w 116"/>
                  <a:gd name="T43" fmla="*/ 29 h 116"/>
                  <a:gd name="T44" fmla="*/ 85 w 116"/>
                  <a:gd name="T45" fmla="*/ 27 h 116"/>
                  <a:gd name="T46" fmla="*/ 58 w 116"/>
                  <a:gd name="T47" fmla="*/ 39 h 116"/>
                  <a:gd name="T48" fmla="*/ 58 w 116"/>
                  <a:gd name="T49" fmla="*/ 45 h 116"/>
                  <a:gd name="T50" fmla="*/ 81 w 116"/>
                  <a:gd name="T51" fmla="*/ 34 h 116"/>
                  <a:gd name="T52" fmla="*/ 67 w 116"/>
                  <a:gd name="T53" fmla="*/ 67 h 116"/>
                  <a:gd name="T54" fmla="*/ 58 w 116"/>
                  <a:gd name="T55" fmla="*/ 71 h 116"/>
                  <a:gd name="T56" fmla="*/ 58 w 116"/>
                  <a:gd name="T57" fmla="*/ 76 h 116"/>
                  <a:gd name="T58" fmla="*/ 58 w 116"/>
                  <a:gd name="T59" fmla="*/ 5 h 116"/>
                  <a:gd name="T60" fmla="*/ 20 w 116"/>
                  <a:gd name="T61" fmla="*/ 20 h 116"/>
                  <a:gd name="T62" fmla="*/ 5 w 116"/>
                  <a:gd name="T63" fmla="*/ 58 h 116"/>
                  <a:gd name="T64" fmla="*/ 20 w 116"/>
                  <a:gd name="T65" fmla="*/ 95 h 116"/>
                  <a:gd name="T66" fmla="*/ 58 w 116"/>
                  <a:gd name="T67" fmla="*/ 111 h 116"/>
                  <a:gd name="T68" fmla="*/ 58 w 116"/>
                  <a:gd name="T69" fmla="*/ 116 h 116"/>
                  <a:gd name="T70" fmla="*/ 17 w 116"/>
                  <a:gd name="T71" fmla="*/ 99 h 116"/>
                  <a:gd name="T72" fmla="*/ 0 w 116"/>
                  <a:gd name="T73" fmla="*/ 58 h 116"/>
                  <a:gd name="T74" fmla="*/ 17 w 116"/>
                  <a:gd name="T75" fmla="*/ 17 h 116"/>
                  <a:gd name="T76" fmla="*/ 58 w 116"/>
                  <a:gd name="T77" fmla="*/ 0 h 116"/>
                  <a:gd name="T78" fmla="*/ 58 w 116"/>
                  <a:gd name="T79" fmla="*/ 5 h 116"/>
                  <a:gd name="T80" fmla="*/ 58 w 116"/>
                  <a:gd name="T81" fmla="*/ 39 h 116"/>
                  <a:gd name="T82" fmla="*/ 46 w 116"/>
                  <a:gd name="T83" fmla="*/ 45 h 116"/>
                  <a:gd name="T84" fmla="*/ 45 w 116"/>
                  <a:gd name="T85" fmla="*/ 46 h 116"/>
                  <a:gd name="T86" fmla="*/ 27 w 116"/>
                  <a:gd name="T87" fmla="*/ 85 h 116"/>
                  <a:gd name="T88" fmla="*/ 27 w 116"/>
                  <a:gd name="T89" fmla="*/ 85 h 116"/>
                  <a:gd name="T90" fmla="*/ 27 w 116"/>
                  <a:gd name="T91" fmla="*/ 85 h 116"/>
                  <a:gd name="T92" fmla="*/ 27 w 116"/>
                  <a:gd name="T93" fmla="*/ 87 h 116"/>
                  <a:gd name="T94" fmla="*/ 31 w 116"/>
                  <a:gd name="T95" fmla="*/ 88 h 116"/>
                  <a:gd name="T96" fmla="*/ 58 w 116"/>
                  <a:gd name="T97" fmla="*/ 76 h 116"/>
                  <a:gd name="T98" fmla="*/ 58 w 116"/>
                  <a:gd name="T99" fmla="*/ 71 h 116"/>
                  <a:gd name="T100" fmla="*/ 34 w 116"/>
                  <a:gd name="T101" fmla="*/ 81 h 116"/>
                  <a:gd name="T102" fmla="*/ 49 w 116"/>
                  <a:gd name="T103" fmla="*/ 49 h 116"/>
                  <a:gd name="T104" fmla="*/ 58 w 116"/>
                  <a:gd name="T105" fmla="*/ 45 h 116"/>
                  <a:gd name="T106" fmla="*/ 58 w 116"/>
                  <a:gd name="T107" fmla="*/ 3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16">
                    <a:moveTo>
                      <a:pt x="58" y="111"/>
                    </a:moveTo>
                    <a:cubicBezTo>
                      <a:pt x="72" y="111"/>
                      <a:pt x="86" y="105"/>
                      <a:pt x="95" y="95"/>
                    </a:cubicBezTo>
                    <a:cubicBezTo>
                      <a:pt x="105" y="86"/>
                      <a:pt x="111" y="72"/>
                      <a:pt x="111" y="58"/>
                    </a:cubicBezTo>
                    <a:cubicBezTo>
                      <a:pt x="111" y="43"/>
                      <a:pt x="105" y="30"/>
                      <a:pt x="95" y="20"/>
                    </a:cubicBezTo>
                    <a:cubicBezTo>
                      <a:pt x="86" y="11"/>
                      <a:pt x="72" y="5"/>
                      <a:pt x="58" y="5"/>
                    </a:cubicBezTo>
                    <a:cubicBezTo>
                      <a:pt x="58" y="5"/>
                      <a:pt x="58" y="5"/>
                      <a:pt x="58" y="5"/>
                    </a:cubicBezTo>
                    <a:cubicBezTo>
                      <a:pt x="58" y="0"/>
                      <a:pt x="58" y="0"/>
                      <a:pt x="58" y="0"/>
                    </a:cubicBezTo>
                    <a:cubicBezTo>
                      <a:pt x="58" y="0"/>
                      <a:pt x="58" y="0"/>
                      <a:pt x="58" y="0"/>
                    </a:cubicBezTo>
                    <a:cubicBezTo>
                      <a:pt x="74" y="0"/>
                      <a:pt x="88" y="7"/>
                      <a:pt x="99" y="17"/>
                    </a:cubicBezTo>
                    <a:cubicBezTo>
                      <a:pt x="109" y="27"/>
                      <a:pt x="116" y="42"/>
                      <a:pt x="116" y="58"/>
                    </a:cubicBezTo>
                    <a:cubicBezTo>
                      <a:pt x="116" y="74"/>
                      <a:pt x="109" y="88"/>
                      <a:pt x="99" y="99"/>
                    </a:cubicBezTo>
                    <a:cubicBezTo>
                      <a:pt x="88" y="109"/>
                      <a:pt x="74" y="116"/>
                      <a:pt x="58" y="116"/>
                    </a:cubicBezTo>
                    <a:cubicBezTo>
                      <a:pt x="58" y="116"/>
                      <a:pt x="58" y="116"/>
                      <a:pt x="58" y="116"/>
                    </a:cubicBezTo>
                    <a:cubicBezTo>
                      <a:pt x="58" y="111"/>
                      <a:pt x="58" y="111"/>
                      <a:pt x="58" y="111"/>
                    </a:cubicBezTo>
                    <a:cubicBezTo>
                      <a:pt x="58" y="111"/>
                      <a:pt x="58" y="111"/>
                      <a:pt x="58" y="111"/>
                    </a:cubicBezTo>
                    <a:close/>
                    <a:moveTo>
                      <a:pt x="58" y="76"/>
                    </a:moveTo>
                    <a:cubicBezTo>
                      <a:pt x="70" y="71"/>
                      <a:pt x="70" y="71"/>
                      <a:pt x="70" y="71"/>
                    </a:cubicBezTo>
                    <a:cubicBezTo>
                      <a:pt x="70" y="71"/>
                      <a:pt x="71" y="70"/>
                      <a:pt x="71" y="70"/>
                    </a:cubicBezTo>
                    <a:cubicBezTo>
                      <a:pt x="88" y="31"/>
                      <a:pt x="88" y="31"/>
                      <a:pt x="88" y="31"/>
                    </a:cubicBezTo>
                    <a:cubicBezTo>
                      <a:pt x="88" y="31"/>
                      <a:pt x="88" y="31"/>
                      <a:pt x="88" y="31"/>
                    </a:cubicBezTo>
                    <a:cubicBezTo>
                      <a:pt x="88" y="31"/>
                      <a:pt x="88" y="31"/>
                      <a:pt x="88" y="31"/>
                    </a:cubicBezTo>
                    <a:cubicBezTo>
                      <a:pt x="89" y="30"/>
                      <a:pt x="89" y="29"/>
                      <a:pt x="88" y="29"/>
                    </a:cubicBezTo>
                    <a:cubicBezTo>
                      <a:pt x="88" y="27"/>
                      <a:pt x="86" y="27"/>
                      <a:pt x="85" y="27"/>
                    </a:cubicBezTo>
                    <a:cubicBezTo>
                      <a:pt x="58" y="39"/>
                      <a:pt x="58" y="39"/>
                      <a:pt x="58" y="39"/>
                    </a:cubicBezTo>
                    <a:cubicBezTo>
                      <a:pt x="58" y="45"/>
                      <a:pt x="58" y="45"/>
                      <a:pt x="58" y="45"/>
                    </a:cubicBezTo>
                    <a:cubicBezTo>
                      <a:pt x="81" y="34"/>
                      <a:pt x="81" y="34"/>
                      <a:pt x="81" y="34"/>
                    </a:cubicBezTo>
                    <a:cubicBezTo>
                      <a:pt x="67" y="67"/>
                      <a:pt x="67" y="67"/>
                      <a:pt x="67" y="67"/>
                    </a:cubicBezTo>
                    <a:cubicBezTo>
                      <a:pt x="58" y="71"/>
                      <a:pt x="58" y="71"/>
                      <a:pt x="58" y="71"/>
                    </a:cubicBezTo>
                    <a:lnTo>
                      <a:pt x="58" y="76"/>
                    </a:lnTo>
                    <a:close/>
                    <a:moveTo>
                      <a:pt x="58" y="5"/>
                    </a:moveTo>
                    <a:cubicBezTo>
                      <a:pt x="43" y="5"/>
                      <a:pt x="30" y="11"/>
                      <a:pt x="20" y="20"/>
                    </a:cubicBezTo>
                    <a:cubicBezTo>
                      <a:pt x="11" y="30"/>
                      <a:pt x="5" y="43"/>
                      <a:pt x="5" y="58"/>
                    </a:cubicBezTo>
                    <a:cubicBezTo>
                      <a:pt x="5" y="72"/>
                      <a:pt x="11" y="86"/>
                      <a:pt x="20" y="95"/>
                    </a:cubicBezTo>
                    <a:cubicBezTo>
                      <a:pt x="30" y="105"/>
                      <a:pt x="43" y="111"/>
                      <a:pt x="58" y="111"/>
                    </a:cubicBezTo>
                    <a:cubicBezTo>
                      <a:pt x="58" y="116"/>
                      <a:pt x="58" y="116"/>
                      <a:pt x="58" y="116"/>
                    </a:cubicBezTo>
                    <a:cubicBezTo>
                      <a:pt x="42" y="116"/>
                      <a:pt x="27" y="109"/>
                      <a:pt x="17" y="99"/>
                    </a:cubicBezTo>
                    <a:cubicBezTo>
                      <a:pt x="7" y="88"/>
                      <a:pt x="0" y="74"/>
                      <a:pt x="0" y="58"/>
                    </a:cubicBezTo>
                    <a:cubicBezTo>
                      <a:pt x="0" y="42"/>
                      <a:pt x="7" y="27"/>
                      <a:pt x="17" y="17"/>
                    </a:cubicBezTo>
                    <a:cubicBezTo>
                      <a:pt x="27" y="7"/>
                      <a:pt x="42" y="0"/>
                      <a:pt x="58" y="0"/>
                    </a:cubicBezTo>
                    <a:cubicBezTo>
                      <a:pt x="58" y="5"/>
                      <a:pt x="58" y="5"/>
                      <a:pt x="58" y="5"/>
                    </a:cubicBezTo>
                    <a:close/>
                    <a:moveTo>
                      <a:pt x="58" y="39"/>
                    </a:moveTo>
                    <a:cubicBezTo>
                      <a:pt x="46" y="45"/>
                      <a:pt x="46" y="45"/>
                      <a:pt x="46" y="45"/>
                    </a:cubicBezTo>
                    <a:cubicBezTo>
                      <a:pt x="45" y="45"/>
                      <a:pt x="45" y="45"/>
                      <a:pt x="45" y="46"/>
                    </a:cubicBezTo>
                    <a:cubicBezTo>
                      <a:pt x="27" y="85"/>
                      <a:pt x="27" y="85"/>
                      <a:pt x="27" y="85"/>
                    </a:cubicBezTo>
                    <a:cubicBezTo>
                      <a:pt x="27" y="85"/>
                      <a:pt x="27" y="85"/>
                      <a:pt x="27" y="85"/>
                    </a:cubicBezTo>
                    <a:cubicBezTo>
                      <a:pt x="27" y="85"/>
                      <a:pt x="27" y="85"/>
                      <a:pt x="27" y="85"/>
                    </a:cubicBezTo>
                    <a:cubicBezTo>
                      <a:pt x="27" y="86"/>
                      <a:pt x="27" y="86"/>
                      <a:pt x="27" y="87"/>
                    </a:cubicBezTo>
                    <a:cubicBezTo>
                      <a:pt x="28" y="88"/>
                      <a:pt x="29" y="89"/>
                      <a:pt x="31" y="88"/>
                    </a:cubicBezTo>
                    <a:cubicBezTo>
                      <a:pt x="58" y="76"/>
                      <a:pt x="58" y="76"/>
                      <a:pt x="58" y="76"/>
                    </a:cubicBezTo>
                    <a:cubicBezTo>
                      <a:pt x="58" y="71"/>
                      <a:pt x="58" y="71"/>
                      <a:pt x="58" y="71"/>
                    </a:cubicBezTo>
                    <a:cubicBezTo>
                      <a:pt x="34" y="81"/>
                      <a:pt x="34" y="81"/>
                      <a:pt x="34" y="81"/>
                    </a:cubicBezTo>
                    <a:cubicBezTo>
                      <a:pt x="49" y="49"/>
                      <a:pt x="49" y="49"/>
                      <a:pt x="49" y="49"/>
                    </a:cubicBezTo>
                    <a:cubicBezTo>
                      <a:pt x="58" y="45"/>
                      <a:pt x="58" y="45"/>
                      <a:pt x="58" y="45"/>
                    </a:cubicBezTo>
                    <a:lnTo>
                      <a:pt x="5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9" name="Freeform 258"/>
              <p:cNvSpPr>
                <a:spLocks noEditPoints="1"/>
              </p:cNvSpPr>
              <p:nvPr/>
            </p:nvSpPr>
            <p:spPr bwMode="auto">
              <a:xfrm>
                <a:off x="7112011" y="1444634"/>
                <a:ext cx="41275" cy="41275"/>
              </a:xfrm>
              <a:custGeom>
                <a:avLst/>
                <a:gdLst>
                  <a:gd name="T0" fmla="*/ 9 w 18"/>
                  <a:gd name="T1" fmla="*/ 0 h 18"/>
                  <a:gd name="T2" fmla="*/ 15 w 18"/>
                  <a:gd name="T3" fmla="*/ 3 h 18"/>
                  <a:gd name="T4" fmla="*/ 15 w 18"/>
                  <a:gd name="T5" fmla="*/ 3 h 18"/>
                  <a:gd name="T6" fmla="*/ 18 w 18"/>
                  <a:gd name="T7" fmla="*/ 9 h 18"/>
                  <a:gd name="T8" fmla="*/ 15 w 18"/>
                  <a:gd name="T9" fmla="*/ 15 h 18"/>
                  <a:gd name="T10" fmla="*/ 15 w 18"/>
                  <a:gd name="T11" fmla="*/ 16 h 18"/>
                  <a:gd name="T12" fmla="*/ 9 w 18"/>
                  <a:gd name="T13" fmla="*/ 18 h 18"/>
                  <a:gd name="T14" fmla="*/ 9 w 18"/>
                  <a:gd name="T15" fmla="*/ 18 h 18"/>
                  <a:gd name="T16" fmla="*/ 9 w 18"/>
                  <a:gd name="T17" fmla="*/ 13 h 18"/>
                  <a:gd name="T18" fmla="*/ 9 w 18"/>
                  <a:gd name="T19" fmla="*/ 13 h 18"/>
                  <a:gd name="T20" fmla="*/ 12 w 18"/>
                  <a:gd name="T21" fmla="*/ 12 h 18"/>
                  <a:gd name="T22" fmla="*/ 12 w 18"/>
                  <a:gd name="T23" fmla="*/ 12 h 18"/>
                  <a:gd name="T24" fmla="*/ 13 w 18"/>
                  <a:gd name="T25" fmla="*/ 9 h 18"/>
                  <a:gd name="T26" fmla="*/ 12 w 18"/>
                  <a:gd name="T27" fmla="*/ 7 h 18"/>
                  <a:gd name="T28" fmla="*/ 12 w 18"/>
                  <a:gd name="T29" fmla="*/ 6 h 18"/>
                  <a:gd name="T30" fmla="*/ 9 w 18"/>
                  <a:gd name="T31" fmla="*/ 5 h 18"/>
                  <a:gd name="T32" fmla="*/ 9 w 18"/>
                  <a:gd name="T33" fmla="*/ 5 h 18"/>
                  <a:gd name="T34" fmla="*/ 9 w 18"/>
                  <a:gd name="T35" fmla="*/ 0 h 18"/>
                  <a:gd name="T36" fmla="*/ 9 w 18"/>
                  <a:gd name="T37" fmla="*/ 18 h 18"/>
                  <a:gd name="T38" fmla="*/ 3 w 18"/>
                  <a:gd name="T39" fmla="*/ 15 h 18"/>
                  <a:gd name="T40" fmla="*/ 3 w 18"/>
                  <a:gd name="T41" fmla="*/ 15 h 18"/>
                  <a:gd name="T42" fmla="*/ 3 w 18"/>
                  <a:gd name="T43" fmla="*/ 15 h 18"/>
                  <a:gd name="T44" fmla="*/ 0 w 18"/>
                  <a:gd name="T45" fmla="*/ 9 h 18"/>
                  <a:gd name="T46" fmla="*/ 3 w 18"/>
                  <a:gd name="T47" fmla="*/ 3 h 18"/>
                  <a:gd name="T48" fmla="*/ 9 w 18"/>
                  <a:gd name="T49" fmla="*/ 0 h 18"/>
                  <a:gd name="T50" fmla="*/ 9 w 18"/>
                  <a:gd name="T51" fmla="*/ 5 h 18"/>
                  <a:gd name="T52" fmla="*/ 6 w 18"/>
                  <a:gd name="T53" fmla="*/ 6 h 18"/>
                  <a:gd name="T54" fmla="*/ 5 w 18"/>
                  <a:gd name="T55" fmla="*/ 9 h 18"/>
                  <a:gd name="T56" fmla="*/ 6 w 18"/>
                  <a:gd name="T57" fmla="*/ 12 h 18"/>
                  <a:gd name="T58" fmla="*/ 6 w 18"/>
                  <a:gd name="T59" fmla="*/ 12 h 18"/>
                  <a:gd name="T60" fmla="*/ 9 w 18"/>
                  <a:gd name="T61" fmla="*/ 13 h 18"/>
                  <a:gd name="T62" fmla="*/ 9 w 18"/>
                  <a:gd name="T6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8">
                    <a:moveTo>
                      <a:pt x="9" y="0"/>
                    </a:moveTo>
                    <a:cubicBezTo>
                      <a:pt x="11" y="0"/>
                      <a:pt x="13" y="1"/>
                      <a:pt x="15" y="3"/>
                    </a:cubicBezTo>
                    <a:cubicBezTo>
                      <a:pt x="15" y="3"/>
                      <a:pt x="15" y="3"/>
                      <a:pt x="15" y="3"/>
                    </a:cubicBezTo>
                    <a:cubicBezTo>
                      <a:pt x="17" y="5"/>
                      <a:pt x="18" y="7"/>
                      <a:pt x="18" y="9"/>
                    </a:cubicBezTo>
                    <a:cubicBezTo>
                      <a:pt x="18" y="12"/>
                      <a:pt x="17" y="14"/>
                      <a:pt x="15" y="15"/>
                    </a:cubicBezTo>
                    <a:cubicBezTo>
                      <a:pt x="15" y="16"/>
                      <a:pt x="15" y="16"/>
                      <a:pt x="15" y="16"/>
                    </a:cubicBezTo>
                    <a:cubicBezTo>
                      <a:pt x="13" y="17"/>
                      <a:pt x="11" y="18"/>
                      <a:pt x="9" y="18"/>
                    </a:cubicBezTo>
                    <a:cubicBezTo>
                      <a:pt x="9" y="18"/>
                      <a:pt x="9" y="18"/>
                      <a:pt x="9" y="18"/>
                    </a:cubicBezTo>
                    <a:cubicBezTo>
                      <a:pt x="9" y="13"/>
                      <a:pt x="9" y="13"/>
                      <a:pt x="9" y="13"/>
                    </a:cubicBezTo>
                    <a:cubicBezTo>
                      <a:pt x="9" y="13"/>
                      <a:pt x="9" y="13"/>
                      <a:pt x="9" y="13"/>
                    </a:cubicBezTo>
                    <a:cubicBezTo>
                      <a:pt x="10" y="13"/>
                      <a:pt x="11" y="13"/>
                      <a:pt x="12" y="12"/>
                    </a:cubicBezTo>
                    <a:cubicBezTo>
                      <a:pt x="12" y="12"/>
                      <a:pt x="12" y="12"/>
                      <a:pt x="12" y="12"/>
                    </a:cubicBezTo>
                    <a:cubicBezTo>
                      <a:pt x="12" y="11"/>
                      <a:pt x="13" y="10"/>
                      <a:pt x="13" y="9"/>
                    </a:cubicBezTo>
                    <a:cubicBezTo>
                      <a:pt x="13" y="8"/>
                      <a:pt x="12" y="7"/>
                      <a:pt x="12" y="7"/>
                    </a:cubicBezTo>
                    <a:cubicBezTo>
                      <a:pt x="12" y="6"/>
                      <a:pt x="12" y="6"/>
                      <a:pt x="12" y="6"/>
                    </a:cubicBezTo>
                    <a:cubicBezTo>
                      <a:pt x="11" y="6"/>
                      <a:pt x="10" y="5"/>
                      <a:pt x="9" y="5"/>
                    </a:cubicBezTo>
                    <a:cubicBezTo>
                      <a:pt x="9" y="5"/>
                      <a:pt x="9" y="5"/>
                      <a:pt x="9" y="5"/>
                    </a:cubicBezTo>
                    <a:cubicBezTo>
                      <a:pt x="9" y="0"/>
                      <a:pt x="9" y="0"/>
                      <a:pt x="9" y="0"/>
                    </a:cubicBezTo>
                    <a:close/>
                    <a:moveTo>
                      <a:pt x="9" y="18"/>
                    </a:moveTo>
                    <a:cubicBezTo>
                      <a:pt x="6" y="18"/>
                      <a:pt x="4" y="17"/>
                      <a:pt x="3" y="15"/>
                    </a:cubicBezTo>
                    <a:cubicBezTo>
                      <a:pt x="3" y="15"/>
                      <a:pt x="3" y="15"/>
                      <a:pt x="3" y="15"/>
                    </a:cubicBezTo>
                    <a:cubicBezTo>
                      <a:pt x="3" y="15"/>
                      <a:pt x="3" y="15"/>
                      <a:pt x="3" y="15"/>
                    </a:cubicBezTo>
                    <a:cubicBezTo>
                      <a:pt x="1" y="14"/>
                      <a:pt x="0" y="12"/>
                      <a:pt x="0" y="9"/>
                    </a:cubicBezTo>
                    <a:cubicBezTo>
                      <a:pt x="0" y="7"/>
                      <a:pt x="1" y="5"/>
                      <a:pt x="3" y="3"/>
                    </a:cubicBezTo>
                    <a:cubicBezTo>
                      <a:pt x="4" y="1"/>
                      <a:pt x="6" y="0"/>
                      <a:pt x="9" y="0"/>
                    </a:cubicBezTo>
                    <a:cubicBezTo>
                      <a:pt x="9" y="5"/>
                      <a:pt x="9" y="5"/>
                      <a:pt x="9" y="5"/>
                    </a:cubicBezTo>
                    <a:cubicBezTo>
                      <a:pt x="8" y="5"/>
                      <a:pt x="7" y="6"/>
                      <a:pt x="6" y="6"/>
                    </a:cubicBezTo>
                    <a:cubicBezTo>
                      <a:pt x="5" y="7"/>
                      <a:pt x="5" y="8"/>
                      <a:pt x="5" y="9"/>
                    </a:cubicBezTo>
                    <a:cubicBezTo>
                      <a:pt x="5" y="10"/>
                      <a:pt x="5" y="11"/>
                      <a:pt x="6" y="12"/>
                    </a:cubicBezTo>
                    <a:cubicBezTo>
                      <a:pt x="6" y="12"/>
                      <a:pt x="6" y="12"/>
                      <a:pt x="6" y="12"/>
                    </a:cubicBezTo>
                    <a:cubicBezTo>
                      <a:pt x="7" y="13"/>
                      <a:pt x="8" y="13"/>
                      <a:pt x="9" y="13"/>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0" name="Freeform 259"/>
              <p:cNvSpPr>
                <a:spLocks noEditPoints="1"/>
              </p:cNvSpPr>
              <p:nvPr/>
            </p:nvSpPr>
            <p:spPr bwMode="auto">
              <a:xfrm>
                <a:off x="8054988" y="3370283"/>
                <a:ext cx="177800" cy="282576"/>
              </a:xfrm>
              <a:custGeom>
                <a:avLst/>
                <a:gdLst>
                  <a:gd name="T0" fmla="*/ 74 w 79"/>
                  <a:gd name="T1" fmla="*/ 72 h 125"/>
                  <a:gd name="T2" fmla="*/ 74 w 79"/>
                  <a:gd name="T3" fmla="*/ 5 h 125"/>
                  <a:gd name="T4" fmla="*/ 42 w 79"/>
                  <a:gd name="T5" fmla="*/ 5 h 125"/>
                  <a:gd name="T6" fmla="*/ 40 w 79"/>
                  <a:gd name="T7" fmla="*/ 10 h 125"/>
                  <a:gd name="T8" fmla="*/ 40 w 79"/>
                  <a:gd name="T9" fmla="*/ 0 h 125"/>
                  <a:gd name="T10" fmla="*/ 40 w 79"/>
                  <a:gd name="T11" fmla="*/ 0 h 125"/>
                  <a:gd name="T12" fmla="*/ 77 w 79"/>
                  <a:gd name="T13" fmla="*/ 0 h 125"/>
                  <a:gd name="T14" fmla="*/ 79 w 79"/>
                  <a:gd name="T15" fmla="*/ 3 h 125"/>
                  <a:gd name="T16" fmla="*/ 79 w 79"/>
                  <a:gd name="T17" fmla="*/ 72 h 125"/>
                  <a:gd name="T18" fmla="*/ 79 w 79"/>
                  <a:gd name="T19" fmla="*/ 72 h 125"/>
                  <a:gd name="T20" fmla="*/ 79 w 79"/>
                  <a:gd name="T21" fmla="*/ 73 h 125"/>
                  <a:gd name="T22" fmla="*/ 59 w 79"/>
                  <a:gd name="T23" fmla="*/ 123 h 125"/>
                  <a:gd name="T24" fmla="*/ 59 w 79"/>
                  <a:gd name="T25" fmla="*/ 123 h 125"/>
                  <a:gd name="T26" fmla="*/ 56 w 79"/>
                  <a:gd name="T27" fmla="*/ 124 h 125"/>
                  <a:gd name="T28" fmla="*/ 40 w 79"/>
                  <a:gd name="T29" fmla="*/ 117 h 125"/>
                  <a:gd name="T30" fmla="*/ 40 w 79"/>
                  <a:gd name="T31" fmla="*/ 112 h 125"/>
                  <a:gd name="T32" fmla="*/ 55 w 79"/>
                  <a:gd name="T33" fmla="*/ 119 h 125"/>
                  <a:gd name="T34" fmla="*/ 74 w 79"/>
                  <a:gd name="T35" fmla="*/ 72 h 125"/>
                  <a:gd name="T36" fmla="*/ 40 w 79"/>
                  <a:gd name="T37" fmla="*/ 10 h 125"/>
                  <a:gd name="T38" fmla="*/ 6 w 79"/>
                  <a:gd name="T39" fmla="*/ 97 h 125"/>
                  <a:gd name="T40" fmla="*/ 40 w 79"/>
                  <a:gd name="T41" fmla="*/ 112 h 125"/>
                  <a:gd name="T42" fmla="*/ 40 w 79"/>
                  <a:gd name="T43" fmla="*/ 117 h 125"/>
                  <a:gd name="T44" fmla="*/ 2 w 79"/>
                  <a:gd name="T45" fmla="*/ 100 h 125"/>
                  <a:gd name="T46" fmla="*/ 2 w 79"/>
                  <a:gd name="T47" fmla="*/ 100 h 125"/>
                  <a:gd name="T48" fmla="*/ 1 w 79"/>
                  <a:gd name="T49" fmla="*/ 97 h 125"/>
                  <a:gd name="T50" fmla="*/ 38 w 79"/>
                  <a:gd name="T51" fmla="*/ 2 h 125"/>
                  <a:gd name="T52" fmla="*/ 40 w 79"/>
                  <a:gd name="T53" fmla="*/ 0 h 125"/>
                  <a:gd name="T54" fmla="*/ 40 w 79"/>
                  <a:gd name="T55"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25">
                    <a:moveTo>
                      <a:pt x="74" y="72"/>
                    </a:moveTo>
                    <a:cubicBezTo>
                      <a:pt x="74" y="5"/>
                      <a:pt x="74" y="5"/>
                      <a:pt x="74" y="5"/>
                    </a:cubicBezTo>
                    <a:cubicBezTo>
                      <a:pt x="42" y="5"/>
                      <a:pt x="42" y="5"/>
                      <a:pt x="42" y="5"/>
                    </a:cubicBezTo>
                    <a:cubicBezTo>
                      <a:pt x="40" y="10"/>
                      <a:pt x="40" y="10"/>
                      <a:pt x="40" y="10"/>
                    </a:cubicBezTo>
                    <a:cubicBezTo>
                      <a:pt x="40" y="0"/>
                      <a:pt x="40" y="0"/>
                      <a:pt x="40" y="0"/>
                    </a:cubicBezTo>
                    <a:cubicBezTo>
                      <a:pt x="40" y="0"/>
                      <a:pt x="40" y="0"/>
                      <a:pt x="40" y="0"/>
                    </a:cubicBezTo>
                    <a:cubicBezTo>
                      <a:pt x="77" y="0"/>
                      <a:pt x="77" y="0"/>
                      <a:pt x="77" y="0"/>
                    </a:cubicBezTo>
                    <a:cubicBezTo>
                      <a:pt x="78" y="0"/>
                      <a:pt x="79" y="1"/>
                      <a:pt x="79" y="3"/>
                    </a:cubicBezTo>
                    <a:cubicBezTo>
                      <a:pt x="79" y="72"/>
                      <a:pt x="79" y="72"/>
                      <a:pt x="79" y="72"/>
                    </a:cubicBezTo>
                    <a:cubicBezTo>
                      <a:pt x="79" y="72"/>
                      <a:pt x="79" y="72"/>
                      <a:pt x="79" y="72"/>
                    </a:cubicBezTo>
                    <a:cubicBezTo>
                      <a:pt x="79" y="72"/>
                      <a:pt x="79" y="73"/>
                      <a:pt x="79" y="73"/>
                    </a:cubicBezTo>
                    <a:cubicBezTo>
                      <a:pt x="59" y="123"/>
                      <a:pt x="59" y="123"/>
                      <a:pt x="59" y="123"/>
                    </a:cubicBezTo>
                    <a:cubicBezTo>
                      <a:pt x="59" y="123"/>
                      <a:pt x="59" y="123"/>
                      <a:pt x="59" y="123"/>
                    </a:cubicBezTo>
                    <a:cubicBezTo>
                      <a:pt x="58" y="124"/>
                      <a:pt x="57" y="125"/>
                      <a:pt x="56" y="124"/>
                    </a:cubicBezTo>
                    <a:cubicBezTo>
                      <a:pt x="40" y="117"/>
                      <a:pt x="40" y="117"/>
                      <a:pt x="40" y="117"/>
                    </a:cubicBezTo>
                    <a:cubicBezTo>
                      <a:pt x="40" y="112"/>
                      <a:pt x="40" y="112"/>
                      <a:pt x="40" y="112"/>
                    </a:cubicBezTo>
                    <a:cubicBezTo>
                      <a:pt x="55" y="119"/>
                      <a:pt x="55" y="119"/>
                      <a:pt x="55" y="119"/>
                    </a:cubicBezTo>
                    <a:lnTo>
                      <a:pt x="74" y="72"/>
                    </a:lnTo>
                    <a:close/>
                    <a:moveTo>
                      <a:pt x="40" y="10"/>
                    </a:moveTo>
                    <a:cubicBezTo>
                      <a:pt x="6" y="97"/>
                      <a:pt x="6" y="97"/>
                      <a:pt x="6" y="97"/>
                    </a:cubicBezTo>
                    <a:cubicBezTo>
                      <a:pt x="40" y="112"/>
                      <a:pt x="40" y="112"/>
                      <a:pt x="40" y="112"/>
                    </a:cubicBezTo>
                    <a:cubicBezTo>
                      <a:pt x="40" y="117"/>
                      <a:pt x="40" y="117"/>
                      <a:pt x="40" y="117"/>
                    </a:cubicBezTo>
                    <a:cubicBezTo>
                      <a:pt x="2" y="100"/>
                      <a:pt x="2" y="100"/>
                      <a:pt x="2" y="100"/>
                    </a:cubicBezTo>
                    <a:cubicBezTo>
                      <a:pt x="2" y="100"/>
                      <a:pt x="2" y="100"/>
                      <a:pt x="2" y="100"/>
                    </a:cubicBezTo>
                    <a:cubicBezTo>
                      <a:pt x="1" y="100"/>
                      <a:pt x="0" y="99"/>
                      <a:pt x="1" y="97"/>
                    </a:cubicBezTo>
                    <a:cubicBezTo>
                      <a:pt x="38" y="2"/>
                      <a:pt x="38" y="2"/>
                      <a:pt x="38" y="2"/>
                    </a:cubicBezTo>
                    <a:cubicBezTo>
                      <a:pt x="38" y="1"/>
                      <a:pt x="39" y="0"/>
                      <a:pt x="40" y="0"/>
                    </a:cubicBezTo>
                    <a:lnTo>
                      <a:pt x="4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1" name="Freeform 260"/>
              <p:cNvSpPr>
                <a:spLocks noEditPoints="1"/>
              </p:cNvSpPr>
              <p:nvPr/>
            </p:nvSpPr>
            <p:spPr bwMode="auto">
              <a:xfrm>
                <a:off x="8232788" y="3370283"/>
                <a:ext cx="42863" cy="95251"/>
              </a:xfrm>
              <a:custGeom>
                <a:avLst/>
                <a:gdLst>
                  <a:gd name="T0" fmla="*/ 9 w 19"/>
                  <a:gd name="T1" fmla="*/ 29 h 42"/>
                  <a:gd name="T2" fmla="*/ 11 w 19"/>
                  <a:gd name="T3" fmla="*/ 23 h 42"/>
                  <a:gd name="T4" fmla="*/ 13 w 19"/>
                  <a:gd name="T5" fmla="*/ 5 h 42"/>
                  <a:gd name="T6" fmla="*/ 9 w 19"/>
                  <a:gd name="T7" fmla="*/ 5 h 42"/>
                  <a:gd name="T8" fmla="*/ 9 w 19"/>
                  <a:gd name="T9" fmla="*/ 0 h 42"/>
                  <a:gd name="T10" fmla="*/ 16 w 19"/>
                  <a:gd name="T11" fmla="*/ 0 h 42"/>
                  <a:gd name="T12" fmla="*/ 16 w 19"/>
                  <a:gd name="T13" fmla="*/ 0 h 42"/>
                  <a:gd name="T14" fmla="*/ 17 w 19"/>
                  <a:gd name="T15" fmla="*/ 1 h 42"/>
                  <a:gd name="T16" fmla="*/ 18 w 19"/>
                  <a:gd name="T17" fmla="*/ 4 h 42"/>
                  <a:gd name="T18" fmla="*/ 16 w 19"/>
                  <a:gd name="T19" fmla="*/ 25 h 42"/>
                  <a:gd name="T20" fmla="*/ 9 w 19"/>
                  <a:gd name="T21" fmla="*/ 38 h 42"/>
                  <a:gd name="T22" fmla="*/ 9 w 19"/>
                  <a:gd name="T23" fmla="*/ 29 h 42"/>
                  <a:gd name="T24" fmla="*/ 5 w 19"/>
                  <a:gd name="T25" fmla="*/ 35 h 42"/>
                  <a:gd name="T26" fmla="*/ 9 w 19"/>
                  <a:gd name="T27" fmla="*/ 29 h 42"/>
                  <a:gd name="T28" fmla="*/ 9 w 19"/>
                  <a:gd name="T29" fmla="*/ 38 h 42"/>
                  <a:gd name="T30" fmla="*/ 3 w 19"/>
                  <a:gd name="T31" fmla="*/ 42 h 42"/>
                  <a:gd name="T32" fmla="*/ 2 w 19"/>
                  <a:gd name="T33" fmla="*/ 42 h 42"/>
                  <a:gd name="T34" fmla="*/ 0 w 19"/>
                  <a:gd name="T35" fmla="*/ 40 h 42"/>
                  <a:gd name="T36" fmla="*/ 0 w 19"/>
                  <a:gd name="T37" fmla="*/ 3 h 42"/>
                  <a:gd name="T38" fmla="*/ 2 w 19"/>
                  <a:gd name="T39" fmla="*/ 0 h 42"/>
                  <a:gd name="T40" fmla="*/ 9 w 19"/>
                  <a:gd name="T41" fmla="*/ 0 h 42"/>
                  <a:gd name="T42" fmla="*/ 9 w 19"/>
                  <a:gd name="T43" fmla="*/ 5 h 42"/>
                  <a:gd name="T44" fmla="*/ 5 w 19"/>
                  <a:gd name="T45" fmla="*/ 5 h 42"/>
                  <a:gd name="T46" fmla="*/ 5 w 19"/>
                  <a:gd name="T4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42">
                    <a:moveTo>
                      <a:pt x="9" y="29"/>
                    </a:moveTo>
                    <a:cubicBezTo>
                      <a:pt x="10" y="28"/>
                      <a:pt x="11" y="26"/>
                      <a:pt x="11" y="23"/>
                    </a:cubicBezTo>
                    <a:cubicBezTo>
                      <a:pt x="13" y="17"/>
                      <a:pt x="13" y="11"/>
                      <a:pt x="13" y="5"/>
                    </a:cubicBezTo>
                    <a:cubicBezTo>
                      <a:pt x="9" y="5"/>
                      <a:pt x="9" y="5"/>
                      <a:pt x="9" y="5"/>
                    </a:cubicBezTo>
                    <a:cubicBezTo>
                      <a:pt x="9" y="0"/>
                      <a:pt x="9" y="0"/>
                      <a:pt x="9" y="0"/>
                    </a:cubicBezTo>
                    <a:cubicBezTo>
                      <a:pt x="16" y="0"/>
                      <a:pt x="16" y="0"/>
                      <a:pt x="16" y="0"/>
                    </a:cubicBezTo>
                    <a:cubicBezTo>
                      <a:pt x="16" y="0"/>
                      <a:pt x="16" y="0"/>
                      <a:pt x="16" y="0"/>
                    </a:cubicBezTo>
                    <a:cubicBezTo>
                      <a:pt x="16" y="0"/>
                      <a:pt x="17" y="0"/>
                      <a:pt x="17" y="1"/>
                    </a:cubicBezTo>
                    <a:cubicBezTo>
                      <a:pt x="18" y="1"/>
                      <a:pt x="19" y="3"/>
                      <a:pt x="18" y="4"/>
                    </a:cubicBezTo>
                    <a:cubicBezTo>
                      <a:pt x="18" y="10"/>
                      <a:pt x="18" y="18"/>
                      <a:pt x="16" y="25"/>
                    </a:cubicBezTo>
                    <a:cubicBezTo>
                      <a:pt x="14" y="30"/>
                      <a:pt x="12" y="34"/>
                      <a:pt x="9" y="38"/>
                    </a:cubicBezTo>
                    <a:lnTo>
                      <a:pt x="9" y="29"/>
                    </a:lnTo>
                    <a:close/>
                    <a:moveTo>
                      <a:pt x="5" y="35"/>
                    </a:moveTo>
                    <a:cubicBezTo>
                      <a:pt x="6" y="34"/>
                      <a:pt x="8" y="32"/>
                      <a:pt x="9" y="29"/>
                    </a:cubicBezTo>
                    <a:cubicBezTo>
                      <a:pt x="9" y="38"/>
                      <a:pt x="9" y="38"/>
                      <a:pt x="9" y="38"/>
                    </a:cubicBezTo>
                    <a:cubicBezTo>
                      <a:pt x="7" y="39"/>
                      <a:pt x="6" y="41"/>
                      <a:pt x="3" y="42"/>
                    </a:cubicBezTo>
                    <a:cubicBezTo>
                      <a:pt x="3" y="42"/>
                      <a:pt x="3" y="42"/>
                      <a:pt x="2" y="42"/>
                    </a:cubicBezTo>
                    <a:cubicBezTo>
                      <a:pt x="1" y="42"/>
                      <a:pt x="0" y="41"/>
                      <a:pt x="0" y="40"/>
                    </a:cubicBezTo>
                    <a:cubicBezTo>
                      <a:pt x="0" y="3"/>
                      <a:pt x="0" y="3"/>
                      <a:pt x="0" y="3"/>
                    </a:cubicBezTo>
                    <a:cubicBezTo>
                      <a:pt x="0" y="1"/>
                      <a:pt x="1" y="0"/>
                      <a:pt x="2" y="0"/>
                    </a:cubicBezTo>
                    <a:cubicBezTo>
                      <a:pt x="9" y="0"/>
                      <a:pt x="9" y="0"/>
                      <a:pt x="9" y="0"/>
                    </a:cubicBezTo>
                    <a:cubicBezTo>
                      <a:pt x="9" y="5"/>
                      <a:pt x="9" y="5"/>
                      <a:pt x="9" y="5"/>
                    </a:cubicBezTo>
                    <a:cubicBezTo>
                      <a:pt x="5" y="5"/>
                      <a:pt x="5" y="5"/>
                      <a:pt x="5" y="5"/>
                    </a:cubicBezTo>
                    <a:lnTo>
                      <a:pt x="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2" name="Freeform 261"/>
              <p:cNvSpPr>
                <a:spLocks noEditPoints="1"/>
              </p:cNvSpPr>
              <p:nvPr/>
            </p:nvSpPr>
            <p:spPr bwMode="auto">
              <a:xfrm>
                <a:off x="8232788" y="3370283"/>
                <a:ext cx="179388" cy="282576"/>
              </a:xfrm>
              <a:custGeom>
                <a:avLst/>
                <a:gdLst>
                  <a:gd name="T0" fmla="*/ 39 w 79"/>
                  <a:gd name="T1" fmla="*/ 112 h 125"/>
                  <a:gd name="T2" fmla="*/ 73 w 79"/>
                  <a:gd name="T3" fmla="*/ 97 h 125"/>
                  <a:gd name="T4" fmla="*/ 39 w 79"/>
                  <a:gd name="T5" fmla="*/ 10 h 125"/>
                  <a:gd name="T6" fmla="*/ 39 w 79"/>
                  <a:gd name="T7" fmla="*/ 0 h 125"/>
                  <a:gd name="T8" fmla="*/ 41 w 79"/>
                  <a:gd name="T9" fmla="*/ 2 h 125"/>
                  <a:gd name="T10" fmla="*/ 78 w 79"/>
                  <a:gd name="T11" fmla="*/ 97 h 125"/>
                  <a:gd name="T12" fmla="*/ 77 w 79"/>
                  <a:gd name="T13" fmla="*/ 100 h 125"/>
                  <a:gd name="T14" fmla="*/ 39 w 79"/>
                  <a:gd name="T15" fmla="*/ 117 h 125"/>
                  <a:gd name="T16" fmla="*/ 39 w 79"/>
                  <a:gd name="T17" fmla="*/ 112 h 125"/>
                  <a:gd name="T18" fmla="*/ 22 w 79"/>
                  <a:gd name="T19" fmla="*/ 5 h 125"/>
                  <a:gd name="T20" fmla="*/ 19 w 79"/>
                  <a:gd name="T21" fmla="*/ 28 h 125"/>
                  <a:gd name="T22" fmla="*/ 5 w 79"/>
                  <a:gd name="T23" fmla="*/ 46 h 125"/>
                  <a:gd name="T24" fmla="*/ 5 w 79"/>
                  <a:gd name="T25" fmla="*/ 72 h 125"/>
                  <a:gd name="T26" fmla="*/ 24 w 79"/>
                  <a:gd name="T27" fmla="*/ 119 h 125"/>
                  <a:gd name="T28" fmla="*/ 39 w 79"/>
                  <a:gd name="T29" fmla="*/ 112 h 125"/>
                  <a:gd name="T30" fmla="*/ 39 w 79"/>
                  <a:gd name="T31" fmla="*/ 117 h 125"/>
                  <a:gd name="T32" fmla="*/ 23 w 79"/>
                  <a:gd name="T33" fmla="*/ 124 h 125"/>
                  <a:gd name="T34" fmla="*/ 23 w 79"/>
                  <a:gd name="T35" fmla="*/ 124 h 125"/>
                  <a:gd name="T36" fmla="*/ 23 w 79"/>
                  <a:gd name="T37" fmla="*/ 124 h 125"/>
                  <a:gd name="T38" fmla="*/ 20 w 79"/>
                  <a:gd name="T39" fmla="*/ 123 h 125"/>
                  <a:gd name="T40" fmla="*/ 0 w 79"/>
                  <a:gd name="T41" fmla="*/ 73 h 125"/>
                  <a:gd name="T42" fmla="*/ 0 w 79"/>
                  <a:gd name="T43" fmla="*/ 72 h 125"/>
                  <a:gd name="T44" fmla="*/ 0 w 79"/>
                  <a:gd name="T45" fmla="*/ 45 h 125"/>
                  <a:gd name="T46" fmla="*/ 0 w 79"/>
                  <a:gd name="T47" fmla="*/ 45 h 125"/>
                  <a:gd name="T48" fmla="*/ 1 w 79"/>
                  <a:gd name="T49" fmla="*/ 43 h 125"/>
                  <a:gd name="T50" fmla="*/ 15 w 79"/>
                  <a:gd name="T51" fmla="*/ 27 h 125"/>
                  <a:gd name="T52" fmla="*/ 18 w 79"/>
                  <a:gd name="T53" fmla="*/ 4 h 125"/>
                  <a:gd name="T54" fmla="*/ 17 w 79"/>
                  <a:gd name="T55" fmla="*/ 3 h 125"/>
                  <a:gd name="T56" fmla="*/ 20 w 79"/>
                  <a:gd name="T57" fmla="*/ 0 h 125"/>
                  <a:gd name="T58" fmla="*/ 39 w 79"/>
                  <a:gd name="T59" fmla="*/ 0 h 125"/>
                  <a:gd name="T60" fmla="*/ 39 w 79"/>
                  <a:gd name="T61" fmla="*/ 0 h 125"/>
                  <a:gd name="T62" fmla="*/ 39 w 79"/>
                  <a:gd name="T63" fmla="*/ 0 h 125"/>
                  <a:gd name="T64" fmla="*/ 39 w 79"/>
                  <a:gd name="T65" fmla="*/ 10 h 125"/>
                  <a:gd name="T66" fmla="*/ 37 w 79"/>
                  <a:gd name="T67" fmla="*/ 5 h 125"/>
                  <a:gd name="T68" fmla="*/ 22 w 79"/>
                  <a:gd name="T69" fmla="*/ 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25">
                    <a:moveTo>
                      <a:pt x="39" y="112"/>
                    </a:moveTo>
                    <a:cubicBezTo>
                      <a:pt x="73" y="97"/>
                      <a:pt x="73" y="97"/>
                      <a:pt x="73" y="97"/>
                    </a:cubicBezTo>
                    <a:cubicBezTo>
                      <a:pt x="39" y="10"/>
                      <a:pt x="39" y="10"/>
                      <a:pt x="39" y="10"/>
                    </a:cubicBezTo>
                    <a:cubicBezTo>
                      <a:pt x="39" y="0"/>
                      <a:pt x="39" y="0"/>
                      <a:pt x="39" y="0"/>
                    </a:cubicBezTo>
                    <a:cubicBezTo>
                      <a:pt x="40" y="0"/>
                      <a:pt x="40" y="1"/>
                      <a:pt x="41" y="2"/>
                    </a:cubicBezTo>
                    <a:cubicBezTo>
                      <a:pt x="78" y="97"/>
                      <a:pt x="78" y="97"/>
                      <a:pt x="78" y="97"/>
                    </a:cubicBezTo>
                    <a:cubicBezTo>
                      <a:pt x="79" y="99"/>
                      <a:pt x="78" y="100"/>
                      <a:pt x="77" y="100"/>
                    </a:cubicBezTo>
                    <a:cubicBezTo>
                      <a:pt x="39" y="117"/>
                      <a:pt x="39" y="117"/>
                      <a:pt x="39" y="117"/>
                    </a:cubicBezTo>
                    <a:lnTo>
                      <a:pt x="39" y="112"/>
                    </a:lnTo>
                    <a:close/>
                    <a:moveTo>
                      <a:pt x="22" y="5"/>
                    </a:moveTo>
                    <a:cubicBezTo>
                      <a:pt x="22" y="13"/>
                      <a:pt x="22" y="21"/>
                      <a:pt x="19" y="28"/>
                    </a:cubicBezTo>
                    <a:cubicBezTo>
                      <a:pt x="17" y="36"/>
                      <a:pt x="12" y="42"/>
                      <a:pt x="5" y="46"/>
                    </a:cubicBezTo>
                    <a:cubicBezTo>
                      <a:pt x="5" y="72"/>
                      <a:pt x="5" y="72"/>
                      <a:pt x="5" y="72"/>
                    </a:cubicBezTo>
                    <a:cubicBezTo>
                      <a:pt x="24" y="119"/>
                      <a:pt x="24" y="119"/>
                      <a:pt x="24" y="119"/>
                    </a:cubicBezTo>
                    <a:cubicBezTo>
                      <a:pt x="39" y="112"/>
                      <a:pt x="39" y="112"/>
                      <a:pt x="39" y="112"/>
                    </a:cubicBezTo>
                    <a:cubicBezTo>
                      <a:pt x="39" y="117"/>
                      <a:pt x="39" y="117"/>
                      <a:pt x="39" y="117"/>
                    </a:cubicBezTo>
                    <a:cubicBezTo>
                      <a:pt x="23" y="124"/>
                      <a:pt x="23" y="124"/>
                      <a:pt x="23" y="124"/>
                    </a:cubicBezTo>
                    <a:cubicBezTo>
                      <a:pt x="23" y="124"/>
                      <a:pt x="23" y="124"/>
                      <a:pt x="23" y="124"/>
                    </a:cubicBezTo>
                    <a:cubicBezTo>
                      <a:pt x="23" y="124"/>
                      <a:pt x="23" y="124"/>
                      <a:pt x="23" y="124"/>
                    </a:cubicBezTo>
                    <a:cubicBezTo>
                      <a:pt x="22" y="125"/>
                      <a:pt x="21" y="124"/>
                      <a:pt x="20" y="123"/>
                    </a:cubicBezTo>
                    <a:cubicBezTo>
                      <a:pt x="0" y="73"/>
                      <a:pt x="0" y="73"/>
                      <a:pt x="0" y="73"/>
                    </a:cubicBezTo>
                    <a:cubicBezTo>
                      <a:pt x="0" y="73"/>
                      <a:pt x="0" y="72"/>
                      <a:pt x="0" y="72"/>
                    </a:cubicBezTo>
                    <a:cubicBezTo>
                      <a:pt x="0" y="45"/>
                      <a:pt x="0" y="45"/>
                      <a:pt x="0" y="45"/>
                    </a:cubicBezTo>
                    <a:cubicBezTo>
                      <a:pt x="0" y="45"/>
                      <a:pt x="0" y="45"/>
                      <a:pt x="0" y="45"/>
                    </a:cubicBezTo>
                    <a:cubicBezTo>
                      <a:pt x="0" y="44"/>
                      <a:pt x="0" y="43"/>
                      <a:pt x="1" y="43"/>
                    </a:cubicBezTo>
                    <a:cubicBezTo>
                      <a:pt x="8" y="39"/>
                      <a:pt x="12" y="34"/>
                      <a:pt x="15" y="27"/>
                    </a:cubicBezTo>
                    <a:cubicBezTo>
                      <a:pt x="17" y="19"/>
                      <a:pt x="17" y="11"/>
                      <a:pt x="18" y="4"/>
                    </a:cubicBezTo>
                    <a:cubicBezTo>
                      <a:pt x="17" y="3"/>
                      <a:pt x="17" y="3"/>
                      <a:pt x="17" y="3"/>
                    </a:cubicBezTo>
                    <a:cubicBezTo>
                      <a:pt x="17" y="1"/>
                      <a:pt x="18" y="0"/>
                      <a:pt x="20" y="0"/>
                    </a:cubicBezTo>
                    <a:cubicBezTo>
                      <a:pt x="39" y="0"/>
                      <a:pt x="39" y="0"/>
                      <a:pt x="39" y="0"/>
                    </a:cubicBezTo>
                    <a:cubicBezTo>
                      <a:pt x="39" y="0"/>
                      <a:pt x="39" y="0"/>
                      <a:pt x="39" y="0"/>
                    </a:cubicBezTo>
                    <a:cubicBezTo>
                      <a:pt x="39" y="0"/>
                      <a:pt x="39" y="0"/>
                      <a:pt x="39" y="0"/>
                    </a:cubicBezTo>
                    <a:cubicBezTo>
                      <a:pt x="39" y="10"/>
                      <a:pt x="39" y="10"/>
                      <a:pt x="39" y="10"/>
                    </a:cubicBezTo>
                    <a:cubicBezTo>
                      <a:pt x="37" y="5"/>
                      <a:pt x="37" y="5"/>
                      <a:pt x="37" y="5"/>
                    </a:cubicBez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3" name="Freeform 262"/>
              <p:cNvSpPr>
                <a:spLocks noEditPoints="1"/>
              </p:cNvSpPr>
              <p:nvPr/>
            </p:nvSpPr>
            <p:spPr bwMode="auto">
              <a:xfrm>
                <a:off x="8140712" y="3338532"/>
                <a:ext cx="184150" cy="34925"/>
              </a:xfrm>
              <a:custGeom>
                <a:avLst/>
                <a:gdLst>
                  <a:gd name="T0" fmla="*/ 77 w 82"/>
                  <a:gd name="T1" fmla="*/ 5 h 15"/>
                  <a:gd name="T2" fmla="*/ 41 w 82"/>
                  <a:gd name="T3" fmla="*/ 5 h 15"/>
                  <a:gd name="T4" fmla="*/ 41 w 82"/>
                  <a:gd name="T5" fmla="*/ 0 h 15"/>
                  <a:gd name="T6" fmla="*/ 80 w 82"/>
                  <a:gd name="T7" fmla="*/ 0 h 15"/>
                  <a:gd name="T8" fmla="*/ 82 w 82"/>
                  <a:gd name="T9" fmla="*/ 3 h 15"/>
                  <a:gd name="T10" fmla="*/ 82 w 82"/>
                  <a:gd name="T11" fmla="*/ 13 h 15"/>
                  <a:gd name="T12" fmla="*/ 80 w 82"/>
                  <a:gd name="T13" fmla="*/ 15 h 15"/>
                  <a:gd name="T14" fmla="*/ 43 w 82"/>
                  <a:gd name="T15" fmla="*/ 15 h 15"/>
                  <a:gd name="T16" fmla="*/ 41 w 82"/>
                  <a:gd name="T17" fmla="*/ 15 h 15"/>
                  <a:gd name="T18" fmla="*/ 41 w 82"/>
                  <a:gd name="T19" fmla="*/ 10 h 15"/>
                  <a:gd name="T20" fmla="*/ 43 w 82"/>
                  <a:gd name="T21" fmla="*/ 10 h 15"/>
                  <a:gd name="T22" fmla="*/ 77 w 82"/>
                  <a:gd name="T23" fmla="*/ 10 h 15"/>
                  <a:gd name="T24" fmla="*/ 77 w 82"/>
                  <a:gd name="T25" fmla="*/ 5 h 15"/>
                  <a:gd name="T26" fmla="*/ 41 w 82"/>
                  <a:gd name="T27" fmla="*/ 5 h 15"/>
                  <a:gd name="T28" fmla="*/ 5 w 82"/>
                  <a:gd name="T29" fmla="*/ 5 h 15"/>
                  <a:gd name="T30" fmla="*/ 5 w 82"/>
                  <a:gd name="T31" fmla="*/ 10 h 15"/>
                  <a:gd name="T32" fmla="*/ 39 w 82"/>
                  <a:gd name="T33" fmla="*/ 10 h 15"/>
                  <a:gd name="T34" fmla="*/ 41 w 82"/>
                  <a:gd name="T35" fmla="*/ 10 h 15"/>
                  <a:gd name="T36" fmla="*/ 41 w 82"/>
                  <a:gd name="T37" fmla="*/ 15 h 15"/>
                  <a:gd name="T38" fmla="*/ 39 w 82"/>
                  <a:gd name="T39" fmla="*/ 15 h 15"/>
                  <a:gd name="T40" fmla="*/ 2 w 82"/>
                  <a:gd name="T41" fmla="*/ 15 h 15"/>
                  <a:gd name="T42" fmla="*/ 0 w 82"/>
                  <a:gd name="T43" fmla="*/ 13 h 15"/>
                  <a:gd name="T44" fmla="*/ 0 w 82"/>
                  <a:gd name="T45" fmla="*/ 3 h 15"/>
                  <a:gd name="T46" fmla="*/ 2 w 82"/>
                  <a:gd name="T47" fmla="*/ 0 h 15"/>
                  <a:gd name="T48" fmla="*/ 41 w 82"/>
                  <a:gd name="T49" fmla="*/ 0 h 15"/>
                  <a:gd name="T50" fmla="*/ 41 w 82"/>
                  <a:gd name="T5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15">
                    <a:moveTo>
                      <a:pt x="77" y="5"/>
                    </a:moveTo>
                    <a:cubicBezTo>
                      <a:pt x="41" y="5"/>
                      <a:pt x="41" y="5"/>
                      <a:pt x="41" y="5"/>
                    </a:cubicBezTo>
                    <a:cubicBezTo>
                      <a:pt x="41" y="0"/>
                      <a:pt x="41" y="0"/>
                      <a:pt x="41" y="0"/>
                    </a:cubicBezTo>
                    <a:cubicBezTo>
                      <a:pt x="80" y="0"/>
                      <a:pt x="80" y="0"/>
                      <a:pt x="80" y="0"/>
                    </a:cubicBezTo>
                    <a:cubicBezTo>
                      <a:pt x="81" y="0"/>
                      <a:pt x="82" y="1"/>
                      <a:pt x="82" y="3"/>
                    </a:cubicBezTo>
                    <a:cubicBezTo>
                      <a:pt x="82" y="13"/>
                      <a:pt x="82" y="13"/>
                      <a:pt x="82" y="13"/>
                    </a:cubicBezTo>
                    <a:cubicBezTo>
                      <a:pt x="82" y="14"/>
                      <a:pt x="81" y="15"/>
                      <a:pt x="80" y="15"/>
                    </a:cubicBezTo>
                    <a:cubicBezTo>
                      <a:pt x="43" y="15"/>
                      <a:pt x="43" y="15"/>
                      <a:pt x="43" y="15"/>
                    </a:cubicBezTo>
                    <a:cubicBezTo>
                      <a:pt x="41" y="15"/>
                      <a:pt x="41" y="15"/>
                      <a:pt x="41" y="15"/>
                    </a:cubicBezTo>
                    <a:cubicBezTo>
                      <a:pt x="41" y="10"/>
                      <a:pt x="41" y="10"/>
                      <a:pt x="41" y="10"/>
                    </a:cubicBezTo>
                    <a:cubicBezTo>
                      <a:pt x="43" y="10"/>
                      <a:pt x="43" y="10"/>
                      <a:pt x="43" y="10"/>
                    </a:cubicBezTo>
                    <a:cubicBezTo>
                      <a:pt x="77" y="10"/>
                      <a:pt x="77" y="10"/>
                      <a:pt x="77" y="10"/>
                    </a:cubicBezTo>
                    <a:lnTo>
                      <a:pt x="77" y="5"/>
                    </a:lnTo>
                    <a:close/>
                    <a:moveTo>
                      <a:pt x="41" y="5"/>
                    </a:moveTo>
                    <a:cubicBezTo>
                      <a:pt x="5" y="5"/>
                      <a:pt x="5" y="5"/>
                      <a:pt x="5" y="5"/>
                    </a:cubicBezTo>
                    <a:cubicBezTo>
                      <a:pt x="5" y="10"/>
                      <a:pt x="5" y="10"/>
                      <a:pt x="5" y="10"/>
                    </a:cubicBezTo>
                    <a:cubicBezTo>
                      <a:pt x="39" y="10"/>
                      <a:pt x="39" y="10"/>
                      <a:pt x="39" y="10"/>
                    </a:cubicBezTo>
                    <a:cubicBezTo>
                      <a:pt x="41" y="10"/>
                      <a:pt x="41" y="10"/>
                      <a:pt x="41" y="10"/>
                    </a:cubicBezTo>
                    <a:cubicBezTo>
                      <a:pt x="41" y="15"/>
                      <a:pt x="41" y="15"/>
                      <a:pt x="41" y="15"/>
                    </a:cubicBezTo>
                    <a:cubicBezTo>
                      <a:pt x="39" y="15"/>
                      <a:pt x="39" y="15"/>
                      <a:pt x="39" y="15"/>
                    </a:cubicBezTo>
                    <a:cubicBezTo>
                      <a:pt x="2" y="15"/>
                      <a:pt x="2" y="15"/>
                      <a:pt x="2" y="15"/>
                    </a:cubicBezTo>
                    <a:cubicBezTo>
                      <a:pt x="1" y="15"/>
                      <a:pt x="0" y="14"/>
                      <a:pt x="0" y="13"/>
                    </a:cubicBezTo>
                    <a:cubicBezTo>
                      <a:pt x="0" y="3"/>
                      <a:pt x="0" y="3"/>
                      <a:pt x="0" y="3"/>
                    </a:cubicBezTo>
                    <a:cubicBezTo>
                      <a:pt x="0" y="1"/>
                      <a:pt x="1" y="0"/>
                      <a:pt x="2" y="0"/>
                    </a:cubicBezTo>
                    <a:cubicBezTo>
                      <a:pt x="41" y="0"/>
                      <a:pt x="41" y="0"/>
                      <a:pt x="41" y="0"/>
                    </a:cubicBezTo>
                    <a:lnTo>
                      <a:pt x="4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4" name="Freeform 263"/>
              <p:cNvSpPr>
                <a:spLocks noEditPoints="1"/>
              </p:cNvSpPr>
              <p:nvPr/>
            </p:nvSpPr>
            <p:spPr bwMode="auto">
              <a:xfrm>
                <a:off x="8180401" y="4527576"/>
                <a:ext cx="382588" cy="323851"/>
              </a:xfrm>
              <a:custGeom>
                <a:avLst/>
                <a:gdLst>
                  <a:gd name="T0" fmla="*/ 151 w 169"/>
                  <a:gd name="T1" fmla="*/ 70 h 143"/>
                  <a:gd name="T2" fmla="*/ 132 w 169"/>
                  <a:gd name="T3" fmla="*/ 19 h 143"/>
                  <a:gd name="T4" fmla="*/ 169 w 169"/>
                  <a:gd name="T5" fmla="*/ 50 h 143"/>
                  <a:gd name="T6" fmla="*/ 153 w 169"/>
                  <a:gd name="T7" fmla="*/ 75 h 143"/>
                  <a:gd name="T8" fmla="*/ 153 w 169"/>
                  <a:gd name="T9" fmla="*/ 76 h 143"/>
                  <a:gd name="T10" fmla="*/ 132 w 169"/>
                  <a:gd name="T11" fmla="*/ 59 h 143"/>
                  <a:gd name="T12" fmla="*/ 133 w 169"/>
                  <a:gd name="T13" fmla="*/ 140 h 143"/>
                  <a:gd name="T14" fmla="*/ 132 w 169"/>
                  <a:gd name="T15" fmla="*/ 52 h 143"/>
                  <a:gd name="T16" fmla="*/ 132 w 169"/>
                  <a:gd name="T17" fmla="*/ 52 h 143"/>
                  <a:gd name="T18" fmla="*/ 107 w 169"/>
                  <a:gd name="T19" fmla="*/ 11 h 143"/>
                  <a:gd name="T20" fmla="*/ 85 w 169"/>
                  <a:gd name="T21" fmla="*/ 16 h 143"/>
                  <a:gd name="T22" fmla="*/ 86 w 169"/>
                  <a:gd name="T23" fmla="*/ 11 h 143"/>
                  <a:gd name="T24" fmla="*/ 110 w 169"/>
                  <a:gd name="T25" fmla="*/ 1 h 143"/>
                  <a:gd name="T26" fmla="*/ 110 w 169"/>
                  <a:gd name="T27" fmla="*/ 1 h 143"/>
                  <a:gd name="T28" fmla="*/ 132 w 169"/>
                  <a:gd name="T29" fmla="*/ 13 h 143"/>
                  <a:gd name="T30" fmla="*/ 113 w 169"/>
                  <a:gd name="T31" fmla="*/ 6 h 143"/>
                  <a:gd name="T32" fmla="*/ 128 w 169"/>
                  <a:gd name="T33" fmla="*/ 138 h 143"/>
                  <a:gd name="T34" fmla="*/ 130 w 169"/>
                  <a:gd name="T35" fmla="*/ 51 h 143"/>
                  <a:gd name="T36" fmla="*/ 132 w 169"/>
                  <a:gd name="T37" fmla="*/ 52 h 143"/>
                  <a:gd name="T38" fmla="*/ 132 w 169"/>
                  <a:gd name="T39" fmla="*/ 51 h 143"/>
                  <a:gd name="T40" fmla="*/ 132 w 169"/>
                  <a:gd name="T41" fmla="*/ 142 h 143"/>
                  <a:gd name="T42" fmla="*/ 85 w 169"/>
                  <a:gd name="T43" fmla="*/ 143 h 143"/>
                  <a:gd name="T44" fmla="*/ 85 w 169"/>
                  <a:gd name="T45" fmla="*/ 16 h 143"/>
                  <a:gd name="T46" fmla="*/ 60 w 169"/>
                  <a:gd name="T47" fmla="*/ 6 h 143"/>
                  <a:gd name="T48" fmla="*/ 19 w 169"/>
                  <a:gd name="T49" fmla="*/ 70 h 143"/>
                  <a:gd name="T50" fmla="*/ 41 w 169"/>
                  <a:gd name="T51" fmla="*/ 52 h 143"/>
                  <a:gd name="T52" fmla="*/ 42 w 169"/>
                  <a:gd name="T53" fmla="*/ 53 h 143"/>
                  <a:gd name="T54" fmla="*/ 85 w 169"/>
                  <a:gd name="T55" fmla="*/ 138 h 143"/>
                  <a:gd name="T56" fmla="*/ 85 w 169"/>
                  <a:gd name="T57" fmla="*/ 143 h 143"/>
                  <a:gd name="T58" fmla="*/ 39 w 169"/>
                  <a:gd name="T59" fmla="*/ 143 h 143"/>
                  <a:gd name="T60" fmla="*/ 37 w 169"/>
                  <a:gd name="T61" fmla="*/ 140 h 143"/>
                  <a:gd name="T62" fmla="*/ 20 w 169"/>
                  <a:gd name="T63" fmla="*/ 76 h 143"/>
                  <a:gd name="T64" fmla="*/ 16 w 169"/>
                  <a:gd name="T65" fmla="*/ 75 h 143"/>
                  <a:gd name="T66" fmla="*/ 1 w 169"/>
                  <a:gd name="T67" fmla="*/ 52 h 143"/>
                  <a:gd name="T68" fmla="*/ 60 w 169"/>
                  <a:gd name="T69" fmla="*/ 1 h 143"/>
                  <a:gd name="T70" fmla="*/ 63 w 169"/>
                  <a:gd name="T71" fmla="*/ 1 h 143"/>
                  <a:gd name="T72" fmla="*/ 85 w 169"/>
                  <a:gd name="T73" fmla="*/ 1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9" h="143">
                    <a:moveTo>
                      <a:pt x="132" y="52"/>
                    </a:moveTo>
                    <a:cubicBezTo>
                      <a:pt x="137" y="56"/>
                      <a:pt x="147" y="66"/>
                      <a:pt x="151" y="70"/>
                    </a:cubicBezTo>
                    <a:cubicBezTo>
                      <a:pt x="164" y="51"/>
                      <a:pt x="164" y="51"/>
                      <a:pt x="164" y="51"/>
                    </a:cubicBezTo>
                    <a:cubicBezTo>
                      <a:pt x="159" y="40"/>
                      <a:pt x="145" y="28"/>
                      <a:pt x="132" y="19"/>
                    </a:cubicBezTo>
                    <a:cubicBezTo>
                      <a:pt x="132" y="13"/>
                      <a:pt x="132" y="13"/>
                      <a:pt x="132" y="13"/>
                    </a:cubicBezTo>
                    <a:cubicBezTo>
                      <a:pt x="146" y="23"/>
                      <a:pt x="164" y="38"/>
                      <a:pt x="169" y="50"/>
                    </a:cubicBezTo>
                    <a:cubicBezTo>
                      <a:pt x="169" y="51"/>
                      <a:pt x="169" y="52"/>
                      <a:pt x="169" y="52"/>
                    </a:cubicBezTo>
                    <a:cubicBezTo>
                      <a:pt x="153" y="75"/>
                      <a:pt x="153" y="75"/>
                      <a:pt x="153" y="75"/>
                    </a:cubicBezTo>
                    <a:cubicBezTo>
                      <a:pt x="153" y="75"/>
                      <a:pt x="153" y="75"/>
                      <a:pt x="153" y="75"/>
                    </a:cubicBezTo>
                    <a:cubicBezTo>
                      <a:pt x="153" y="76"/>
                      <a:pt x="153" y="76"/>
                      <a:pt x="153" y="76"/>
                    </a:cubicBezTo>
                    <a:cubicBezTo>
                      <a:pt x="152" y="77"/>
                      <a:pt x="150" y="77"/>
                      <a:pt x="149" y="76"/>
                    </a:cubicBezTo>
                    <a:cubicBezTo>
                      <a:pt x="149" y="76"/>
                      <a:pt x="139" y="65"/>
                      <a:pt x="132" y="59"/>
                    </a:cubicBezTo>
                    <a:cubicBezTo>
                      <a:pt x="133" y="140"/>
                      <a:pt x="133" y="140"/>
                      <a:pt x="133" y="140"/>
                    </a:cubicBezTo>
                    <a:cubicBezTo>
                      <a:pt x="133" y="140"/>
                      <a:pt x="133" y="140"/>
                      <a:pt x="133" y="140"/>
                    </a:cubicBezTo>
                    <a:cubicBezTo>
                      <a:pt x="133" y="141"/>
                      <a:pt x="132" y="141"/>
                      <a:pt x="132" y="142"/>
                    </a:cubicBezTo>
                    <a:cubicBezTo>
                      <a:pt x="132" y="52"/>
                      <a:pt x="132" y="52"/>
                      <a:pt x="132" y="52"/>
                    </a:cubicBezTo>
                    <a:cubicBezTo>
                      <a:pt x="132" y="53"/>
                      <a:pt x="132" y="53"/>
                      <a:pt x="132" y="53"/>
                    </a:cubicBezTo>
                    <a:cubicBezTo>
                      <a:pt x="132" y="53"/>
                      <a:pt x="132" y="52"/>
                      <a:pt x="132" y="52"/>
                    </a:cubicBezTo>
                    <a:close/>
                    <a:moveTo>
                      <a:pt x="113" y="6"/>
                    </a:moveTo>
                    <a:cubicBezTo>
                      <a:pt x="111" y="8"/>
                      <a:pt x="109" y="9"/>
                      <a:pt x="107" y="11"/>
                    </a:cubicBezTo>
                    <a:cubicBezTo>
                      <a:pt x="101" y="14"/>
                      <a:pt x="94" y="16"/>
                      <a:pt x="86" y="16"/>
                    </a:cubicBezTo>
                    <a:cubicBezTo>
                      <a:pt x="86" y="16"/>
                      <a:pt x="85" y="16"/>
                      <a:pt x="85" y="16"/>
                    </a:cubicBezTo>
                    <a:cubicBezTo>
                      <a:pt x="85" y="11"/>
                      <a:pt x="85" y="11"/>
                      <a:pt x="85" y="11"/>
                    </a:cubicBezTo>
                    <a:cubicBezTo>
                      <a:pt x="85" y="11"/>
                      <a:pt x="86" y="11"/>
                      <a:pt x="86" y="11"/>
                    </a:cubicBezTo>
                    <a:cubicBezTo>
                      <a:pt x="93" y="11"/>
                      <a:pt x="100" y="10"/>
                      <a:pt x="104" y="7"/>
                    </a:cubicBezTo>
                    <a:cubicBezTo>
                      <a:pt x="107" y="5"/>
                      <a:pt x="109" y="4"/>
                      <a:pt x="110" y="1"/>
                    </a:cubicBezTo>
                    <a:cubicBezTo>
                      <a:pt x="110" y="1"/>
                      <a:pt x="110" y="1"/>
                      <a:pt x="110" y="1"/>
                    </a:cubicBezTo>
                    <a:cubicBezTo>
                      <a:pt x="110" y="1"/>
                      <a:pt x="110" y="1"/>
                      <a:pt x="110" y="1"/>
                    </a:cubicBezTo>
                    <a:cubicBezTo>
                      <a:pt x="111" y="0"/>
                      <a:pt x="112" y="0"/>
                      <a:pt x="113" y="1"/>
                    </a:cubicBezTo>
                    <a:cubicBezTo>
                      <a:pt x="113" y="1"/>
                      <a:pt x="122" y="6"/>
                      <a:pt x="132" y="13"/>
                    </a:cubicBezTo>
                    <a:cubicBezTo>
                      <a:pt x="132" y="19"/>
                      <a:pt x="132" y="19"/>
                      <a:pt x="132" y="19"/>
                    </a:cubicBezTo>
                    <a:cubicBezTo>
                      <a:pt x="124" y="13"/>
                      <a:pt x="116" y="8"/>
                      <a:pt x="113" y="6"/>
                    </a:cubicBezTo>
                    <a:close/>
                    <a:moveTo>
                      <a:pt x="85" y="138"/>
                    </a:moveTo>
                    <a:cubicBezTo>
                      <a:pt x="128" y="138"/>
                      <a:pt x="128" y="138"/>
                      <a:pt x="128" y="138"/>
                    </a:cubicBezTo>
                    <a:cubicBezTo>
                      <a:pt x="128" y="53"/>
                      <a:pt x="128" y="53"/>
                      <a:pt x="128" y="53"/>
                    </a:cubicBezTo>
                    <a:cubicBezTo>
                      <a:pt x="128" y="52"/>
                      <a:pt x="129" y="51"/>
                      <a:pt x="130" y="51"/>
                    </a:cubicBezTo>
                    <a:cubicBezTo>
                      <a:pt x="131" y="51"/>
                      <a:pt x="131" y="51"/>
                      <a:pt x="132" y="51"/>
                    </a:cubicBezTo>
                    <a:cubicBezTo>
                      <a:pt x="132" y="52"/>
                      <a:pt x="132" y="52"/>
                      <a:pt x="132" y="52"/>
                    </a:cubicBezTo>
                    <a:cubicBezTo>
                      <a:pt x="132" y="52"/>
                      <a:pt x="132" y="52"/>
                      <a:pt x="132" y="52"/>
                    </a:cubicBezTo>
                    <a:cubicBezTo>
                      <a:pt x="132" y="52"/>
                      <a:pt x="132" y="52"/>
                      <a:pt x="132" y="51"/>
                    </a:cubicBezTo>
                    <a:cubicBezTo>
                      <a:pt x="132" y="52"/>
                      <a:pt x="132" y="52"/>
                      <a:pt x="132" y="52"/>
                    </a:cubicBezTo>
                    <a:cubicBezTo>
                      <a:pt x="132" y="142"/>
                      <a:pt x="132" y="142"/>
                      <a:pt x="132" y="142"/>
                    </a:cubicBezTo>
                    <a:cubicBezTo>
                      <a:pt x="132" y="142"/>
                      <a:pt x="131" y="143"/>
                      <a:pt x="130" y="143"/>
                    </a:cubicBezTo>
                    <a:cubicBezTo>
                      <a:pt x="85" y="143"/>
                      <a:pt x="85" y="143"/>
                      <a:pt x="85" y="143"/>
                    </a:cubicBezTo>
                    <a:lnTo>
                      <a:pt x="85" y="138"/>
                    </a:lnTo>
                    <a:close/>
                    <a:moveTo>
                      <a:pt x="85" y="16"/>
                    </a:moveTo>
                    <a:cubicBezTo>
                      <a:pt x="78" y="16"/>
                      <a:pt x="71" y="14"/>
                      <a:pt x="66" y="11"/>
                    </a:cubicBezTo>
                    <a:cubicBezTo>
                      <a:pt x="64" y="9"/>
                      <a:pt x="62" y="8"/>
                      <a:pt x="60" y="6"/>
                    </a:cubicBezTo>
                    <a:cubicBezTo>
                      <a:pt x="51" y="11"/>
                      <a:pt x="14" y="34"/>
                      <a:pt x="6" y="51"/>
                    </a:cubicBezTo>
                    <a:cubicBezTo>
                      <a:pt x="19" y="70"/>
                      <a:pt x="19" y="70"/>
                      <a:pt x="19" y="70"/>
                    </a:cubicBezTo>
                    <a:cubicBezTo>
                      <a:pt x="23" y="66"/>
                      <a:pt x="33" y="56"/>
                      <a:pt x="38" y="51"/>
                    </a:cubicBezTo>
                    <a:cubicBezTo>
                      <a:pt x="39" y="50"/>
                      <a:pt x="41" y="51"/>
                      <a:pt x="41" y="52"/>
                    </a:cubicBezTo>
                    <a:cubicBezTo>
                      <a:pt x="42" y="52"/>
                      <a:pt x="42" y="53"/>
                      <a:pt x="42" y="53"/>
                    </a:cubicBezTo>
                    <a:cubicBezTo>
                      <a:pt x="42" y="53"/>
                      <a:pt x="42" y="53"/>
                      <a:pt x="42" y="53"/>
                    </a:cubicBezTo>
                    <a:cubicBezTo>
                      <a:pt x="42" y="138"/>
                      <a:pt x="42" y="138"/>
                      <a:pt x="42" y="138"/>
                    </a:cubicBezTo>
                    <a:cubicBezTo>
                      <a:pt x="85" y="138"/>
                      <a:pt x="85" y="138"/>
                      <a:pt x="85" y="138"/>
                    </a:cubicBezTo>
                    <a:cubicBezTo>
                      <a:pt x="85" y="138"/>
                      <a:pt x="85" y="138"/>
                      <a:pt x="85" y="138"/>
                    </a:cubicBezTo>
                    <a:cubicBezTo>
                      <a:pt x="85" y="143"/>
                      <a:pt x="85" y="143"/>
                      <a:pt x="85" y="143"/>
                    </a:cubicBezTo>
                    <a:cubicBezTo>
                      <a:pt x="85" y="143"/>
                      <a:pt x="85" y="143"/>
                      <a:pt x="85" y="143"/>
                    </a:cubicBezTo>
                    <a:cubicBezTo>
                      <a:pt x="39" y="143"/>
                      <a:pt x="39" y="143"/>
                      <a:pt x="39" y="143"/>
                    </a:cubicBezTo>
                    <a:cubicBezTo>
                      <a:pt x="39" y="143"/>
                      <a:pt x="39" y="143"/>
                      <a:pt x="39" y="143"/>
                    </a:cubicBezTo>
                    <a:cubicBezTo>
                      <a:pt x="38" y="143"/>
                      <a:pt x="37" y="141"/>
                      <a:pt x="37" y="140"/>
                    </a:cubicBezTo>
                    <a:cubicBezTo>
                      <a:pt x="37" y="59"/>
                      <a:pt x="37" y="59"/>
                      <a:pt x="37" y="59"/>
                    </a:cubicBezTo>
                    <a:cubicBezTo>
                      <a:pt x="30" y="65"/>
                      <a:pt x="21" y="75"/>
                      <a:pt x="20" y="76"/>
                    </a:cubicBezTo>
                    <a:cubicBezTo>
                      <a:pt x="20" y="76"/>
                      <a:pt x="20" y="76"/>
                      <a:pt x="20" y="76"/>
                    </a:cubicBezTo>
                    <a:cubicBezTo>
                      <a:pt x="19" y="77"/>
                      <a:pt x="17" y="77"/>
                      <a:pt x="16" y="75"/>
                    </a:cubicBezTo>
                    <a:cubicBezTo>
                      <a:pt x="1" y="52"/>
                      <a:pt x="1" y="52"/>
                      <a:pt x="1" y="52"/>
                    </a:cubicBezTo>
                    <a:cubicBezTo>
                      <a:pt x="1" y="52"/>
                      <a:pt x="1" y="52"/>
                      <a:pt x="1" y="52"/>
                    </a:cubicBezTo>
                    <a:cubicBezTo>
                      <a:pt x="0" y="52"/>
                      <a:pt x="0" y="51"/>
                      <a:pt x="1" y="50"/>
                    </a:cubicBezTo>
                    <a:cubicBezTo>
                      <a:pt x="9" y="29"/>
                      <a:pt x="59" y="1"/>
                      <a:pt x="60" y="1"/>
                    </a:cubicBezTo>
                    <a:cubicBezTo>
                      <a:pt x="60" y="1"/>
                      <a:pt x="60" y="1"/>
                      <a:pt x="60" y="1"/>
                    </a:cubicBezTo>
                    <a:cubicBezTo>
                      <a:pt x="61" y="0"/>
                      <a:pt x="62" y="0"/>
                      <a:pt x="63" y="1"/>
                    </a:cubicBezTo>
                    <a:cubicBezTo>
                      <a:pt x="64" y="4"/>
                      <a:pt x="66" y="5"/>
                      <a:pt x="68" y="7"/>
                    </a:cubicBezTo>
                    <a:cubicBezTo>
                      <a:pt x="73" y="9"/>
                      <a:pt x="79" y="11"/>
                      <a:pt x="85" y="11"/>
                    </a:cubicBezTo>
                    <a:lnTo>
                      <a:pt x="8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5" name="Freeform 264"/>
              <p:cNvSpPr>
                <a:spLocks noEditPoints="1"/>
              </p:cNvSpPr>
              <p:nvPr/>
            </p:nvSpPr>
            <p:spPr bwMode="auto">
              <a:xfrm>
                <a:off x="8318513" y="4514877"/>
                <a:ext cx="115888" cy="39688"/>
              </a:xfrm>
              <a:custGeom>
                <a:avLst/>
                <a:gdLst>
                  <a:gd name="T0" fmla="*/ 25 w 51"/>
                  <a:gd name="T1" fmla="*/ 13 h 18"/>
                  <a:gd name="T2" fmla="*/ 38 w 51"/>
                  <a:gd name="T3" fmla="*/ 11 h 18"/>
                  <a:gd name="T4" fmla="*/ 46 w 51"/>
                  <a:gd name="T5" fmla="*/ 5 h 18"/>
                  <a:gd name="T6" fmla="*/ 46 w 51"/>
                  <a:gd name="T7" fmla="*/ 5 h 18"/>
                  <a:gd name="T8" fmla="*/ 46 w 51"/>
                  <a:gd name="T9" fmla="*/ 5 h 18"/>
                  <a:gd name="T10" fmla="*/ 46 w 51"/>
                  <a:gd name="T11" fmla="*/ 5 h 18"/>
                  <a:gd name="T12" fmla="*/ 46 w 51"/>
                  <a:gd name="T13" fmla="*/ 5 h 18"/>
                  <a:gd name="T14" fmla="*/ 46 w 51"/>
                  <a:gd name="T15" fmla="*/ 5 h 18"/>
                  <a:gd name="T16" fmla="*/ 46 w 51"/>
                  <a:gd name="T17" fmla="*/ 5 h 18"/>
                  <a:gd name="T18" fmla="*/ 46 w 51"/>
                  <a:gd name="T19" fmla="*/ 5 h 18"/>
                  <a:gd name="T20" fmla="*/ 46 w 51"/>
                  <a:gd name="T21" fmla="*/ 5 h 18"/>
                  <a:gd name="T22" fmla="*/ 46 w 51"/>
                  <a:gd name="T23" fmla="*/ 5 h 18"/>
                  <a:gd name="T24" fmla="*/ 38 w 51"/>
                  <a:gd name="T25" fmla="*/ 11 h 18"/>
                  <a:gd name="T26" fmla="*/ 25 w 51"/>
                  <a:gd name="T27" fmla="*/ 13 h 18"/>
                  <a:gd name="T28" fmla="*/ 25 w 51"/>
                  <a:gd name="T29" fmla="*/ 13 h 18"/>
                  <a:gd name="T30" fmla="*/ 25 w 51"/>
                  <a:gd name="T31" fmla="*/ 8 h 18"/>
                  <a:gd name="T32" fmla="*/ 25 w 51"/>
                  <a:gd name="T33" fmla="*/ 8 h 18"/>
                  <a:gd name="T34" fmla="*/ 36 w 51"/>
                  <a:gd name="T35" fmla="*/ 7 h 18"/>
                  <a:gd name="T36" fmla="*/ 41 w 51"/>
                  <a:gd name="T37" fmla="*/ 3 h 18"/>
                  <a:gd name="T38" fmla="*/ 42 w 51"/>
                  <a:gd name="T39" fmla="*/ 3 h 18"/>
                  <a:gd name="T40" fmla="*/ 42 w 51"/>
                  <a:gd name="T41" fmla="*/ 3 h 18"/>
                  <a:gd name="T42" fmla="*/ 42 w 51"/>
                  <a:gd name="T43" fmla="*/ 3 h 18"/>
                  <a:gd name="T44" fmla="*/ 44 w 51"/>
                  <a:gd name="T45" fmla="*/ 0 h 18"/>
                  <a:gd name="T46" fmla="*/ 48 w 51"/>
                  <a:gd name="T47" fmla="*/ 1 h 18"/>
                  <a:gd name="T48" fmla="*/ 48 w 51"/>
                  <a:gd name="T49" fmla="*/ 1 h 18"/>
                  <a:gd name="T50" fmla="*/ 48 w 51"/>
                  <a:gd name="T51" fmla="*/ 1 h 18"/>
                  <a:gd name="T52" fmla="*/ 48 w 51"/>
                  <a:gd name="T53" fmla="*/ 1 h 18"/>
                  <a:gd name="T54" fmla="*/ 50 w 51"/>
                  <a:gd name="T55" fmla="*/ 4 h 18"/>
                  <a:gd name="T56" fmla="*/ 50 w 51"/>
                  <a:gd name="T57" fmla="*/ 7 h 18"/>
                  <a:gd name="T58" fmla="*/ 50 w 51"/>
                  <a:gd name="T59" fmla="*/ 7 h 18"/>
                  <a:gd name="T60" fmla="*/ 40 w 51"/>
                  <a:gd name="T61" fmla="*/ 15 h 18"/>
                  <a:gd name="T62" fmla="*/ 25 w 51"/>
                  <a:gd name="T63" fmla="*/ 18 h 18"/>
                  <a:gd name="T64" fmla="*/ 25 w 51"/>
                  <a:gd name="T65" fmla="*/ 18 h 18"/>
                  <a:gd name="T66" fmla="*/ 25 w 51"/>
                  <a:gd name="T67" fmla="*/ 13 h 18"/>
                  <a:gd name="T68" fmla="*/ 25 w 51"/>
                  <a:gd name="T69" fmla="*/ 13 h 18"/>
                  <a:gd name="T70" fmla="*/ 13 w 51"/>
                  <a:gd name="T71" fmla="*/ 11 h 18"/>
                  <a:gd name="T72" fmla="*/ 5 w 51"/>
                  <a:gd name="T73" fmla="*/ 5 h 18"/>
                  <a:gd name="T74" fmla="*/ 5 w 51"/>
                  <a:gd name="T75" fmla="*/ 5 h 18"/>
                  <a:gd name="T76" fmla="*/ 5 w 51"/>
                  <a:gd name="T77" fmla="*/ 5 h 18"/>
                  <a:gd name="T78" fmla="*/ 5 w 51"/>
                  <a:gd name="T79" fmla="*/ 5 h 18"/>
                  <a:gd name="T80" fmla="*/ 5 w 51"/>
                  <a:gd name="T81" fmla="*/ 5 h 18"/>
                  <a:gd name="T82" fmla="*/ 5 w 51"/>
                  <a:gd name="T83" fmla="*/ 5 h 18"/>
                  <a:gd name="T84" fmla="*/ 12 w 51"/>
                  <a:gd name="T85" fmla="*/ 11 h 18"/>
                  <a:gd name="T86" fmla="*/ 25 w 51"/>
                  <a:gd name="T87" fmla="*/ 13 h 18"/>
                  <a:gd name="T88" fmla="*/ 25 w 51"/>
                  <a:gd name="T89" fmla="*/ 18 h 18"/>
                  <a:gd name="T90" fmla="*/ 11 w 51"/>
                  <a:gd name="T91" fmla="*/ 15 h 18"/>
                  <a:gd name="T92" fmla="*/ 1 w 51"/>
                  <a:gd name="T93" fmla="*/ 7 h 18"/>
                  <a:gd name="T94" fmla="*/ 0 w 51"/>
                  <a:gd name="T95" fmla="*/ 4 h 18"/>
                  <a:gd name="T96" fmla="*/ 3 w 51"/>
                  <a:gd name="T97" fmla="*/ 1 h 18"/>
                  <a:gd name="T98" fmla="*/ 3 w 51"/>
                  <a:gd name="T99" fmla="*/ 1 h 18"/>
                  <a:gd name="T100" fmla="*/ 3 w 51"/>
                  <a:gd name="T101" fmla="*/ 1 h 18"/>
                  <a:gd name="T102" fmla="*/ 6 w 51"/>
                  <a:gd name="T103" fmla="*/ 0 h 18"/>
                  <a:gd name="T104" fmla="*/ 9 w 51"/>
                  <a:gd name="T105" fmla="*/ 3 h 18"/>
                  <a:gd name="T106" fmla="*/ 9 w 51"/>
                  <a:gd name="T107" fmla="*/ 3 h 18"/>
                  <a:gd name="T108" fmla="*/ 9 w 51"/>
                  <a:gd name="T109" fmla="*/ 3 h 18"/>
                  <a:gd name="T110" fmla="*/ 15 w 51"/>
                  <a:gd name="T111" fmla="*/ 7 h 18"/>
                  <a:gd name="T112" fmla="*/ 25 w 51"/>
                  <a:gd name="T113" fmla="*/ 8 h 18"/>
                  <a:gd name="T114" fmla="*/ 25 w 51"/>
                  <a:gd name="T11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 h="18">
                    <a:moveTo>
                      <a:pt x="25" y="13"/>
                    </a:moveTo>
                    <a:cubicBezTo>
                      <a:pt x="30" y="13"/>
                      <a:pt x="35" y="12"/>
                      <a:pt x="38" y="11"/>
                    </a:cubicBezTo>
                    <a:cubicBezTo>
                      <a:pt x="42" y="9"/>
                      <a:pt x="44" y="7"/>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4" y="7"/>
                      <a:pt x="41" y="10"/>
                      <a:pt x="38" y="11"/>
                    </a:cubicBezTo>
                    <a:cubicBezTo>
                      <a:pt x="34" y="12"/>
                      <a:pt x="30" y="13"/>
                      <a:pt x="25" y="13"/>
                    </a:cubicBezTo>
                    <a:cubicBezTo>
                      <a:pt x="25" y="13"/>
                      <a:pt x="25" y="13"/>
                      <a:pt x="25" y="13"/>
                    </a:cubicBezTo>
                    <a:cubicBezTo>
                      <a:pt x="25" y="8"/>
                      <a:pt x="25" y="8"/>
                      <a:pt x="25" y="8"/>
                    </a:cubicBezTo>
                    <a:cubicBezTo>
                      <a:pt x="25" y="8"/>
                      <a:pt x="25" y="8"/>
                      <a:pt x="25" y="8"/>
                    </a:cubicBezTo>
                    <a:cubicBezTo>
                      <a:pt x="30" y="8"/>
                      <a:pt x="33" y="8"/>
                      <a:pt x="36" y="7"/>
                    </a:cubicBezTo>
                    <a:cubicBezTo>
                      <a:pt x="39" y="5"/>
                      <a:pt x="41" y="4"/>
                      <a:pt x="41" y="3"/>
                    </a:cubicBezTo>
                    <a:cubicBezTo>
                      <a:pt x="42" y="3"/>
                      <a:pt x="42" y="3"/>
                      <a:pt x="42" y="3"/>
                    </a:cubicBezTo>
                    <a:cubicBezTo>
                      <a:pt x="42" y="3"/>
                      <a:pt x="42" y="3"/>
                      <a:pt x="42" y="3"/>
                    </a:cubicBezTo>
                    <a:cubicBezTo>
                      <a:pt x="42" y="3"/>
                      <a:pt x="42" y="3"/>
                      <a:pt x="42" y="3"/>
                    </a:cubicBezTo>
                    <a:cubicBezTo>
                      <a:pt x="42" y="1"/>
                      <a:pt x="43" y="1"/>
                      <a:pt x="44" y="0"/>
                    </a:cubicBezTo>
                    <a:cubicBezTo>
                      <a:pt x="46" y="0"/>
                      <a:pt x="47" y="0"/>
                      <a:pt x="48" y="1"/>
                    </a:cubicBezTo>
                    <a:cubicBezTo>
                      <a:pt x="48" y="1"/>
                      <a:pt x="48" y="1"/>
                      <a:pt x="48" y="1"/>
                    </a:cubicBezTo>
                    <a:cubicBezTo>
                      <a:pt x="48" y="1"/>
                      <a:pt x="48" y="1"/>
                      <a:pt x="48" y="1"/>
                    </a:cubicBezTo>
                    <a:cubicBezTo>
                      <a:pt x="48" y="1"/>
                      <a:pt x="48" y="1"/>
                      <a:pt x="48" y="1"/>
                    </a:cubicBezTo>
                    <a:cubicBezTo>
                      <a:pt x="49" y="1"/>
                      <a:pt x="50" y="3"/>
                      <a:pt x="50" y="4"/>
                    </a:cubicBezTo>
                    <a:cubicBezTo>
                      <a:pt x="51" y="5"/>
                      <a:pt x="51" y="6"/>
                      <a:pt x="50" y="7"/>
                    </a:cubicBezTo>
                    <a:cubicBezTo>
                      <a:pt x="50" y="7"/>
                      <a:pt x="50" y="7"/>
                      <a:pt x="50" y="7"/>
                    </a:cubicBezTo>
                    <a:cubicBezTo>
                      <a:pt x="48" y="11"/>
                      <a:pt x="45" y="13"/>
                      <a:pt x="40" y="15"/>
                    </a:cubicBezTo>
                    <a:cubicBezTo>
                      <a:pt x="36" y="17"/>
                      <a:pt x="31" y="18"/>
                      <a:pt x="25" y="18"/>
                    </a:cubicBezTo>
                    <a:cubicBezTo>
                      <a:pt x="25" y="18"/>
                      <a:pt x="25" y="18"/>
                      <a:pt x="25" y="18"/>
                    </a:cubicBezTo>
                    <a:cubicBezTo>
                      <a:pt x="25" y="13"/>
                      <a:pt x="25" y="13"/>
                      <a:pt x="25" y="13"/>
                    </a:cubicBezTo>
                    <a:close/>
                    <a:moveTo>
                      <a:pt x="25" y="13"/>
                    </a:moveTo>
                    <a:cubicBezTo>
                      <a:pt x="21" y="13"/>
                      <a:pt x="17" y="12"/>
                      <a:pt x="13" y="11"/>
                    </a:cubicBezTo>
                    <a:cubicBezTo>
                      <a:pt x="9" y="10"/>
                      <a:pt x="6" y="7"/>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7"/>
                      <a:pt x="9" y="9"/>
                      <a:pt x="12" y="11"/>
                    </a:cubicBezTo>
                    <a:cubicBezTo>
                      <a:pt x="16" y="12"/>
                      <a:pt x="21" y="13"/>
                      <a:pt x="25" y="13"/>
                    </a:cubicBezTo>
                    <a:cubicBezTo>
                      <a:pt x="25" y="18"/>
                      <a:pt x="25" y="18"/>
                      <a:pt x="25" y="18"/>
                    </a:cubicBezTo>
                    <a:cubicBezTo>
                      <a:pt x="20" y="18"/>
                      <a:pt x="15" y="17"/>
                      <a:pt x="11" y="15"/>
                    </a:cubicBezTo>
                    <a:cubicBezTo>
                      <a:pt x="6" y="13"/>
                      <a:pt x="3" y="11"/>
                      <a:pt x="1" y="7"/>
                    </a:cubicBezTo>
                    <a:cubicBezTo>
                      <a:pt x="0" y="6"/>
                      <a:pt x="0" y="5"/>
                      <a:pt x="0" y="4"/>
                    </a:cubicBezTo>
                    <a:cubicBezTo>
                      <a:pt x="1" y="3"/>
                      <a:pt x="2" y="1"/>
                      <a:pt x="3" y="1"/>
                    </a:cubicBezTo>
                    <a:cubicBezTo>
                      <a:pt x="3" y="1"/>
                      <a:pt x="3" y="1"/>
                      <a:pt x="3" y="1"/>
                    </a:cubicBezTo>
                    <a:cubicBezTo>
                      <a:pt x="3" y="1"/>
                      <a:pt x="3" y="1"/>
                      <a:pt x="3" y="1"/>
                    </a:cubicBezTo>
                    <a:cubicBezTo>
                      <a:pt x="4" y="0"/>
                      <a:pt x="5" y="0"/>
                      <a:pt x="6" y="0"/>
                    </a:cubicBezTo>
                    <a:cubicBezTo>
                      <a:pt x="8" y="1"/>
                      <a:pt x="9" y="1"/>
                      <a:pt x="9" y="3"/>
                    </a:cubicBezTo>
                    <a:cubicBezTo>
                      <a:pt x="9" y="3"/>
                      <a:pt x="9" y="3"/>
                      <a:pt x="9" y="3"/>
                    </a:cubicBezTo>
                    <a:cubicBezTo>
                      <a:pt x="9" y="3"/>
                      <a:pt x="9" y="3"/>
                      <a:pt x="9" y="3"/>
                    </a:cubicBezTo>
                    <a:cubicBezTo>
                      <a:pt x="10" y="4"/>
                      <a:pt x="12" y="5"/>
                      <a:pt x="15" y="7"/>
                    </a:cubicBezTo>
                    <a:cubicBezTo>
                      <a:pt x="18" y="8"/>
                      <a:pt x="21" y="8"/>
                      <a:pt x="25" y="8"/>
                    </a:cubicBezTo>
                    <a:lnTo>
                      <a:pt x="2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6" name="Freeform 265"/>
              <p:cNvSpPr>
                <a:spLocks noEditPoints="1"/>
              </p:cNvSpPr>
              <p:nvPr/>
            </p:nvSpPr>
            <p:spPr bwMode="auto">
              <a:xfrm>
                <a:off x="8796351" y="3886223"/>
                <a:ext cx="295276" cy="150814"/>
              </a:xfrm>
              <a:custGeom>
                <a:avLst/>
                <a:gdLst>
                  <a:gd name="T0" fmla="*/ 121 w 131"/>
                  <a:gd name="T1" fmla="*/ 39 h 67"/>
                  <a:gd name="T2" fmla="*/ 121 w 131"/>
                  <a:gd name="T3" fmla="*/ 39 h 67"/>
                  <a:gd name="T4" fmla="*/ 121 w 131"/>
                  <a:gd name="T5" fmla="*/ 11 h 67"/>
                  <a:gd name="T6" fmla="*/ 111 w 131"/>
                  <a:gd name="T7" fmla="*/ 0 h 67"/>
                  <a:gd name="T8" fmla="*/ 131 w 131"/>
                  <a:gd name="T9" fmla="*/ 24 h 67"/>
                  <a:gd name="T10" fmla="*/ 124 w 131"/>
                  <a:gd name="T11" fmla="*/ 42 h 67"/>
                  <a:gd name="T12" fmla="*/ 111 w 131"/>
                  <a:gd name="T13" fmla="*/ 44 h 67"/>
                  <a:gd name="T14" fmla="*/ 117 w 131"/>
                  <a:gd name="T15" fmla="*/ 35 h 67"/>
                  <a:gd name="T16" fmla="*/ 122 w 131"/>
                  <a:gd name="T17" fmla="*/ 24 h 67"/>
                  <a:gd name="T18" fmla="*/ 111 w 131"/>
                  <a:gd name="T19" fmla="*/ 10 h 67"/>
                  <a:gd name="T20" fmla="*/ 114 w 131"/>
                  <a:gd name="T21" fmla="*/ 18 h 67"/>
                  <a:gd name="T22" fmla="*/ 114 w 131"/>
                  <a:gd name="T23" fmla="*/ 32 h 67"/>
                  <a:gd name="T24" fmla="*/ 111 w 131"/>
                  <a:gd name="T25" fmla="*/ 34 h 67"/>
                  <a:gd name="T26" fmla="*/ 66 w 131"/>
                  <a:gd name="T27" fmla="*/ 62 h 67"/>
                  <a:gd name="T28" fmla="*/ 95 w 131"/>
                  <a:gd name="T29" fmla="*/ 43 h 67"/>
                  <a:gd name="T30" fmla="*/ 98 w 131"/>
                  <a:gd name="T31" fmla="*/ 43 h 67"/>
                  <a:gd name="T32" fmla="*/ 106 w 131"/>
                  <a:gd name="T33" fmla="*/ 44 h 67"/>
                  <a:gd name="T34" fmla="*/ 111 w 131"/>
                  <a:gd name="T35" fmla="*/ 49 h 67"/>
                  <a:gd name="T36" fmla="*/ 101 w 131"/>
                  <a:gd name="T37" fmla="*/ 49 h 67"/>
                  <a:gd name="T38" fmla="*/ 80 w 131"/>
                  <a:gd name="T39" fmla="*/ 62 h 67"/>
                  <a:gd name="T40" fmla="*/ 66 w 131"/>
                  <a:gd name="T41" fmla="*/ 62 h 67"/>
                  <a:gd name="T42" fmla="*/ 107 w 131"/>
                  <a:gd name="T43" fmla="*/ 4 h 67"/>
                  <a:gd name="T44" fmla="*/ 66 w 131"/>
                  <a:gd name="T45" fmla="*/ 4 h 67"/>
                  <a:gd name="T46" fmla="*/ 107 w 131"/>
                  <a:gd name="T47" fmla="*/ 0 h 67"/>
                  <a:gd name="T48" fmla="*/ 108 w 131"/>
                  <a:gd name="T49" fmla="*/ 0 h 67"/>
                  <a:gd name="T50" fmla="*/ 111 w 131"/>
                  <a:gd name="T51" fmla="*/ 5 h 67"/>
                  <a:gd name="T52" fmla="*/ 111 w 131"/>
                  <a:gd name="T53" fmla="*/ 15 h 67"/>
                  <a:gd name="T54" fmla="*/ 109 w 131"/>
                  <a:gd name="T55" fmla="*/ 25 h 67"/>
                  <a:gd name="T56" fmla="*/ 106 w 131"/>
                  <a:gd name="T57" fmla="*/ 35 h 67"/>
                  <a:gd name="T58" fmla="*/ 111 w 131"/>
                  <a:gd name="T59" fmla="*/ 39 h 67"/>
                  <a:gd name="T60" fmla="*/ 104 w 131"/>
                  <a:gd name="T61" fmla="*/ 39 h 67"/>
                  <a:gd name="T62" fmla="*/ 100 w 131"/>
                  <a:gd name="T63" fmla="*/ 36 h 67"/>
                  <a:gd name="T64" fmla="*/ 100 w 131"/>
                  <a:gd name="T65" fmla="*/ 35 h 67"/>
                  <a:gd name="T66" fmla="*/ 106 w 131"/>
                  <a:gd name="T67" fmla="*/ 12 h 67"/>
                  <a:gd name="T68" fmla="*/ 108 w 131"/>
                  <a:gd name="T69" fmla="*/ 10 h 67"/>
                  <a:gd name="T70" fmla="*/ 109 w 131"/>
                  <a:gd name="T71" fmla="*/ 10 h 67"/>
                  <a:gd name="T72" fmla="*/ 55 w 131"/>
                  <a:gd name="T73" fmla="*/ 63 h 67"/>
                  <a:gd name="T74" fmla="*/ 66 w 131"/>
                  <a:gd name="T75" fmla="*/ 67 h 67"/>
                  <a:gd name="T76" fmla="*/ 16 w 131"/>
                  <a:gd name="T77" fmla="*/ 51 h 67"/>
                  <a:gd name="T78" fmla="*/ 0 w 131"/>
                  <a:gd name="T79" fmla="*/ 7 h 67"/>
                  <a:gd name="T80" fmla="*/ 3 w 131"/>
                  <a:gd name="T81" fmla="*/ 0 h 67"/>
                  <a:gd name="T82" fmla="*/ 66 w 131"/>
                  <a:gd name="T83" fmla="*/ 4 h 67"/>
                  <a:gd name="T84" fmla="*/ 5 w 131"/>
                  <a:gd name="T85" fmla="*/ 7 h 67"/>
                  <a:gd name="T86" fmla="*/ 20 w 131"/>
                  <a:gd name="T87"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1" h="67">
                    <a:moveTo>
                      <a:pt x="111" y="44"/>
                    </a:moveTo>
                    <a:cubicBezTo>
                      <a:pt x="115" y="43"/>
                      <a:pt x="118" y="41"/>
                      <a:pt x="121" y="39"/>
                    </a:cubicBezTo>
                    <a:cubicBezTo>
                      <a:pt x="121" y="39"/>
                      <a:pt x="121" y="39"/>
                      <a:pt x="121" y="39"/>
                    </a:cubicBezTo>
                    <a:cubicBezTo>
                      <a:pt x="121" y="39"/>
                      <a:pt x="121" y="39"/>
                      <a:pt x="121" y="39"/>
                    </a:cubicBezTo>
                    <a:cubicBezTo>
                      <a:pt x="124" y="35"/>
                      <a:pt x="126" y="30"/>
                      <a:pt x="126" y="24"/>
                    </a:cubicBezTo>
                    <a:cubicBezTo>
                      <a:pt x="126" y="19"/>
                      <a:pt x="124" y="14"/>
                      <a:pt x="121" y="11"/>
                    </a:cubicBezTo>
                    <a:cubicBezTo>
                      <a:pt x="118" y="8"/>
                      <a:pt x="115" y="6"/>
                      <a:pt x="111" y="5"/>
                    </a:cubicBezTo>
                    <a:cubicBezTo>
                      <a:pt x="111" y="0"/>
                      <a:pt x="111" y="0"/>
                      <a:pt x="111" y="0"/>
                    </a:cubicBezTo>
                    <a:cubicBezTo>
                      <a:pt x="116" y="1"/>
                      <a:pt x="121" y="4"/>
                      <a:pt x="124" y="7"/>
                    </a:cubicBezTo>
                    <a:cubicBezTo>
                      <a:pt x="129" y="12"/>
                      <a:pt x="131" y="18"/>
                      <a:pt x="131" y="24"/>
                    </a:cubicBezTo>
                    <a:cubicBezTo>
                      <a:pt x="131" y="31"/>
                      <a:pt x="129" y="38"/>
                      <a:pt x="124" y="42"/>
                    </a:cubicBezTo>
                    <a:cubicBezTo>
                      <a:pt x="124" y="42"/>
                      <a:pt x="124" y="42"/>
                      <a:pt x="124" y="42"/>
                    </a:cubicBezTo>
                    <a:cubicBezTo>
                      <a:pt x="120" y="46"/>
                      <a:pt x="116" y="48"/>
                      <a:pt x="111" y="49"/>
                    </a:cubicBezTo>
                    <a:cubicBezTo>
                      <a:pt x="111" y="44"/>
                      <a:pt x="111" y="44"/>
                      <a:pt x="111" y="44"/>
                    </a:cubicBezTo>
                    <a:close/>
                    <a:moveTo>
                      <a:pt x="111" y="39"/>
                    </a:moveTo>
                    <a:cubicBezTo>
                      <a:pt x="113" y="38"/>
                      <a:pt x="115" y="37"/>
                      <a:pt x="117" y="35"/>
                    </a:cubicBezTo>
                    <a:cubicBezTo>
                      <a:pt x="117" y="35"/>
                      <a:pt x="117" y="35"/>
                      <a:pt x="117" y="35"/>
                    </a:cubicBezTo>
                    <a:cubicBezTo>
                      <a:pt x="120" y="32"/>
                      <a:pt x="122" y="29"/>
                      <a:pt x="122" y="24"/>
                    </a:cubicBezTo>
                    <a:cubicBezTo>
                      <a:pt x="122" y="21"/>
                      <a:pt x="120" y="17"/>
                      <a:pt x="118" y="15"/>
                    </a:cubicBezTo>
                    <a:cubicBezTo>
                      <a:pt x="116" y="13"/>
                      <a:pt x="114" y="11"/>
                      <a:pt x="111" y="10"/>
                    </a:cubicBezTo>
                    <a:cubicBezTo>
                      <a:pt x="111" y="15"/>
                      <a:pt x="111" y="15"/>
                      <a:pt x="111" y="15"/>
                    </a:cubicBezTo>
                    <a:cubicBezTo>
                      <a:pt x="112" y="16"/>
                      <a:pt x="113" y="17"/>
                      <a:pt x="114" y="18"/>
                    </a:cubicBezTo>
                    <a:cubicBezTo>
                      <a:pt x="116" y="20"/>
                      <a:pt x="117" y="22"/>
                      <a:pt x="117" y="24"/>
                    </a:cubicBezTo>
                    <a:cubicBezTo>
                      <a:pt x="117" y="27"/>
                      <a:pt x="116" y="30"/>
                      <a:pt x="114" y="32"/>
                    </a:cubicBezTo>
                    <a:cubicBezTo>
                      <a:pt x="114" y="32"/>
                      <a:pt x="114" y="32"/>
                      <a:pt x="114" y="32"/>
                    </a:cubicBezTo>
                    <a:cubicBezTo>
                      <a:pt x="113" y="33"/>
                      <a:pt x="112" y="33"/>
                      <a:pt x="111" y="34"/>
                    </a:cubicBezTo>
                    <a:lnTo>
                      <a:pt x="111" y="39"/>
                    </a:lnTo>
                    <a:close/>
                    <a:moveTo>
                      <a:pt x="66" y="62"/>
                    </a:moveTo>
                    <a:cubicBezTo>
                      <a:pt x="70" y="61"/>
                      <a:pt x="74" y="59"/>
                      <a:pt x="77" y="58"/>
                    </a:cubicBezTo>
                    <a:cubicBezTo>
                      <a:pt x="84" y="54"/>
                      <a:pt x="90" y="49"/>
                      <a:pt x="95" y="43"/>
                    </a:cubicBezTo>
                    <a:cubicBezTo>
                      <a:pt x="96" y="42"/>
                      <a:pt x="97" y="42"/>
                      <a:pt x="98" y="43"/>
                    </a:cubicBezTo>
                    <a:cubicBezTo>
                      <a:pt x="98" y="43"/>
                      <a:pt x="98" y="43"/>
                      <a:pt x="98" y="43"/>
                    </a:cubicBezTo>
                    <a:cubicBezTo>
                      <a:pt x="99" y="43"/>
                      <a:pt x="101" y="44"/>
                      <a:pt x="102" y="44"/>
                    </a:cubicBezTo>
                    <a:cubicBezTo>
                      <a:pt x="104" y="44"/>
                      <a:pt x="105" y="44"/>
                      <a:pt x="106" y="44"/>
                    </a:cubicBezTo>
                    <a:cubicBezTo>
                      <a:pt x="108" y="44"/>
                      <a:pt x="109" y="44"/>
                      <a:pt x="111" y="44"/>
                    </a:cubicBezTo>
                    <a:cubicBezTo>
                      <a:pt x="111" y="49"/>
                      <a:pt x="111" y="49"/>
                      <a:pt x="111" y="49"/>
                    </a:cubicBezTo>
                    <a:cubicBezTo>
                      <a:pt x="109" y="49"/>
                      <a:pt x="108" y="49"/>
                      <a:pt x="106" y="49"/>
                    </a:cubicBezTo>
                    <a:cubicBezTo>
                      <a:pt x="105" y="49"/>
                      <a:pt x="103" y="49"/>
                      <a:pt x="101" y="49"/>
                    </a:cubicBezTo>
                    <a:cubicBezTo>
                      <a:pt x="100" y="48"/>
                      <a:pt x="99" y="48"/>
                      <a:pt x="98" y="48"/>
                    </a:cubicBezTo>
                    <a:cubicBezTo>
                      <a:pt x="93" y="54"/>
                      <a:pt x="87" y="58"/>
                      <a:pt x="80" y="62"/>
                    </a:cubicBezTo>
                    <a:cubicBezTo>
                      <a:pt x="75" y="64"/>
                      <a:pt x="70" y="66"/>
                      <a:pt x="66" y="67"/>
                    </a:cubicBezTo>
                    <a:cubicBezTo>
                      <a:pt x="66" y="62"/>
                      <a:pt x="66" y="62"/>
                      <a:pt x="66" y="62"/>
                    </a:cubicBezTo>
                    <a:close/>
                    <a:moveTo>
                      <a:pt x="111" y="5"/>
                    </a:moveTo>
                    <a:cubicBezTo>
                      <a:pt x="110" y="5"/>
                      <a:pt x="109" y="5"/>
                      <a:pt x="107" y="4"/>
                    </a:cubicBezTo>
                    <a:cubicBezTo>
                      <a:pt x="107" y="4"/>
                      <a:pt x="107" y="4"/>
                      <a:pt x="107" y="4"/>
                    </a:cubicBezTo>
                    <a:cubicBezTo>
                      <a:pt x="66" y="4"/>
                      <a:pt x="66" y="4"/>
                      <a:pt x="66" y="4"/>
                    </a:cubicBezTo>
                    <a:cubicBezTo>
                      <a:pt x="66" y="0"/>
                      <a:pt x="66" y="0"/>
                      <a:pt x="66" y="0"/>
                    </a:cubicBezTo>
                    <a:cubicBezTo>
                      <a:pt x="107" y="0"/>
                      <a:pt x="107" y="0"/>
                      <a:pt x="107" y="0"/>
                    </a:cubicBezTo>
                    <a:cubicBezTo>
                      <a:pt x="107" y="0"/>
                      <a:pt x="107" y="0"/>
                      <a:pt x="107" y="0"/>
                    </a:cubicBezTo>
                    <a:cubicBezTo>
                      <a:pt x="108" y="0"/>
                      <a:pt x="108" y="0"/>
                      <a:pt x="108" y="0"/>
                    </a:cubicBezTo>
                    <a:cubicBezTo>
                      <a:pt x="109" y="0"/>
                      <a:pt x="110" y="0"/>
                      <a:pt x="111" y="0"/>
                    </a:cubicBezTo>
                    <a:cubicBezTo>
                      <a:pt x="111" y="5"/>
                      <a:pt x="111" y="5"/>
                      <a:pt x="111" y="5"/>
                    </a:cubicBezTo>
                    <a:close/>
                    <a:moveTo>
                      <a:pt x="111" y="10"/>
                    </a:moveTo>
                    <a:cubicBezTo>
                      <a:pt x="111" y="15"/>
                      <a:pt x="111" y="15"/>
                      <a:pt x="111" y="15"/>
                    </a:cubicBezTo>
                    <a:cubicBezTo>
                      <a:pt x="111" y="15"/>
                      <a:pt x="111" y="15"/>
                      <a:pt x="111" y="15"/>
                    </a:cubicBezTo>
                    <a:cubicBezTo>
                      <a:pt x="111" y="19"/>
                      <a:pt x="110" y="22"/>
                      <a:pt x="109" y="25"/>
                    </a:cubicBezTo>
                    <a:cubicBezTo>
                      <a:pt x="108" y="28"/>
                      <a:pt x="107" y="32"/>
                      <a:pt x="106" y="35"/>
                    </a:cubicBezTo>
                    <a:cubicBezTo>
                      <a:pt x="106" y="35"/>
                      <a:pt x="106" y="35"/>
                      <a:pt x="106" y="35"/>
                    </a:cubicBezTo>
                    <a:cubicBezTo>
                      <a:pt x="108" y="35"/>
                      <a:pt x="109" y="34"/>
                      <a:pt x="111" y="34"/>
                    </a:cubicBezTo>
                    <a:cubicBezTo>
                      <a:pt x="111" y="39"/>
                      <a:pt x="111" y="39"/>
                      <a:pt x="111" y="39"/>
                    </a:cubicBezTo>
                    <a:cubicBezTo>
                      <a:pt x="109" y="39"/>
                      <a:pt x="108" y="40"/>
                      <a:pt x="106" y="40"/>
                    </a:cubicBezTo>
                    <a:cubicBezTo>
                      <a:pt x="106" y="40"/>
                      <a:pt x="105" y="39"/>
                      <a:pt x="104" y="39"/>
                    </a:cubicBezTo>
                    <a:cubicBezTo>
                      <a:pt x="103" y="39"/>
                      <a:pt x="102" y="39"/>
                      <a:pt x="102" y="39"/>
                    </a:cubicBezTo>
                    <a:cubicBezTo>
                      <a:pt x="100" y="38"/>
                      <a:pt x="100" y="37"/>
                      <a:pt x="100" y="36"/>
                    </a:cubicBezTo>
                    <a:cubicBezTo>
                      <a:pt x="100" y="36"/>
                      <a:pt x="100" y="35"/>
                      <a:pt x="100" y="35"/>
                    </a:cubicBezTo>
                    <a:cubicBezTo>
                      <a:pt x="100" y="35"/>
                      <a:pt x="100" y="35"/>
                      <a:pt x="100" y="35"/>
                    </a:cubicBezTo>
                    <a:cubicBezTo>
                      <a:pt x="102" y="32"/>
                      <a:pt x="104" y="28"/>
                      <a:pt x="105" y="24"/>
                    </a:cubicBezTo>
                    <a:cubicBezTo>
                      <a:pt x="105" y="20"/>
                      <a:pt x="106" y="16"/>
                      <a:pt x="106" y="12"/>
                    </a:cubicBezTo>
                    <a:cubicBezTo>
                      <a:pt x="106" y="12"/>
                      <a:pt x="106" y="12"/>
                      <a:pt x="106" y="12"/>
                    </a:cubicBezTo>
                    <a:cubicBezTo>
                      <a:pt x="106" y="10"/>
                      <a:pt x="107" y="10"/>
                      <a:pt x="108" y="10"/>
                    </a:cubicBezTo>
                    <a:cubicBezTo>
                      <a:pt x="108" y="10"/>
                      <a:pt x="109" y="10"/>
                      <a:pt x="109" y="10"/>
                    </a:cubicBezTo>
                    <a:cubicBezTo>
                      <a:pt x="109" y="10"/>
                      <a:pt x="109" y="10"/>
                      <a:pt x="109" y="10"/>
                    </a:cubicBezTo>
                    <a:cubicBezTo>
                      <a:pt x="109" y="10"/>
                      <a:pt x="110" y="10"/>
                      <a:pt x="111" y="10"/>
                    </a:cubicBezTo>
                    <a:close/>
                    <a:moveTo>
                      <a:pt x="55" y="63"/>
                    </a:moveTo>
                    <a:cubicBezTo>
                      <a:pt x="59" y="63"/>
                      <a:pt x="62" y="62"/>
                      <a:pt x="66" y="62"/>
                    </a:cubicBezTo>
                    <a:cubicBezTo>
                      <a:pt x="66" y="67"/>
                      <a:pt x="66" y="67"/>
                      <a:pt x="66" y="67"/>
                    </a:cubicBezTo>
                    <a:cubicBezTo>
                      <a:pt x="62" y="67"/>
                      <a:pt x="59" y="67"/>
                      <a:pt x="55" y="67"/>
                    </a:cubicBezTo>
                    <a:cubicBezTo>
                      <a:pt x="40" y="67"/>
                      <a:pt x="26" y="61"/>
                      <a:pt x="16" y="51"/>
                    </a:cubicBezTo>
                    <a:cubicBezTo>
                      <a:pt x="6" y="41"/>
                      <a:pt x="0" y="27"/>
                      <a:pt x="0" y="12"/>
                    </a:cubicBezTo>
                    <a:cubicBezTo>
                      <a:pt x="0" y="10"/>
                      <a:pt x="0" y="9"/>
                      <a:pt x="0" y="7"/>
                    </a:cubicBezTo>
                    <a:cubicBezTo>
                      <a:pt x="0" y="5"/>
                      <a:pt x="1" y="3"/>
                      <a:pt x="1" y="2"/>
                    </a:cubicBezTo>
                    <a:cubicBezTo>
                      <a:pt x="1" y="1"/>
                      <a:pt x="2" y="0"/>
                      <a:pt x="3" y="0"/>
                    </a:cubicBezTo>
                    <a:cubicBezTo>
                      <a:pt x="66" y="0"/>
                      <a:pt x="66" y="0"/>
                      <a:pt x="66" y="0"/>
                    </a:cubicBezTo>
                    <a:cubicBezTo>
                      <a:pt x="66" y="4"/>
                      <a:pt x="66" y="4"/>
                      <a:pt x="66" y="4"/>
                    </a:cubicBezTo>
                    <a:cubicBezTo>
                      <a:pt x="5" y="4"/>
                      <a:pt x="5" y="4"/>
                      <a:pt x="5" y="4"/>
                    </a:cubicBezTo>
                    <a:cubicBezTo>
                      <a:pt x="5" y="5"/>
                      <a:pt x="5" y="6"/>
                      <a:pt x="5" y="7"/>
                    </a:cubicBezTo>
                    <a:cubicBezTo>
                      <a:pt x="5" y="9"/>
                      <a:pt x="5" y="10"/>
                      <a:pt x="5" y="12"/>
                    </a:cubicBezTo>
                    <a:cubicBezTo>
                      <a:pt x="5" y="26"/>
                      <a:pt x="10" y="39"/>
                      <a:pt x="20" y="48"/>
                    </a:cubicBezTo>
                    <a:cubicBezTo>
                      <a:pt x="29" y="57"/>
                      <a:pt x="41" y="63"/>
                      <a:pt x="5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7" name="Freeform 266"/>
              <p:cNvSpPr>
                <a:spLocks noEditPoints="1"/>
              </p:cNvSpPr>
              <p:nvPr/>
            </p:nvSpPr>
            <p:spPr bwMode="auto">
              <a:xfrm>
                <a:off x="8796351" y="4040212"/>
                <a:ext cx="268288" cy="33339"/>
              </a:xfrm>
              <a:custGeom>
                <a:avLst/>
                <a:gdLst>
                  <a:gd name="T0" fmla="*/ 59 w 119"/>
                  <a:gd name="T1" fmla="*/ 0 h 15"/>
                  <a:gd name="T2" fmla="*/ 117 w 119"/>
                  <a:gd name="T3" fmla="*/ 0 h 15"/>
                  <a:gd name="T4" fmla="*/ 119 w 119"/>
                  <a:gd name="T5" fmla="*/ 3 h 15"/>
                  <a:gd name="T6" fmla="*/ 119 w 119"/>
                  <a:gd name="T7" fmla="*/ 12 h 15"/>
                  <a:gd name="T8" fmla="*/ 117 w 119"/>
                  <a:gd name="T9" fmla="*/ 15 h 15"/>
                  <a:gd name="T10" fmla="*/ 59 w 119"/>
                  <a:gd name="T11" fmla="*/ 15 h 15"/>
                  <a:gd name="T12" fmla="*/ 59 w 119"/>
                  <a:gd name="T13" fmla="*/ 10 h 15"/>
                  <a:gd name="T14" fmla="*/ 114 w 119"/>
                  <a:gd name="T15" fmla="*/ 10 h 15"/>
                  <a:gd name="T16" fmla="*/ 114 w 119"/>
                  <a:gd name="T17" fmla="*/ 5 h 15"/>
                  <a:gd name="T18" fmla="*/ 59 w 119"/>
                  <a:gd name="T19" fmla="*/ 5 h 15"/>
                  <a:gd name="T20" fmla="*/ 59 w 119"/>
                  <a:gd name="T21" fmla="*/ 0 h 15"/>
                  <a:gd name="T22" fmla="*/ 2 w 119"/>
                  <a:gd name="T23" fmla="*/ 0 h 15"/>
                  <a:gd name="T24" fmla="*/ 59 w 119"/>
                  <a:gd name="T25" fmla="*/ 0 h 15"/>
                  <a:gd name="T26" fmla="*/ 59 w 119"/>
                  <a:gd name="T27" fmla="*/ 5 h 15"/>
                  <a:gd name="T28" fmla="*/ 5 w 119"/>
                  <a:gd name="T29" fmla="*/ 5 h 15"/>
                  <a:gd name="T30" fmla="*/ 5 w 119"/>
                  <a:gd name="T31" fmla="*/ 10 h 15"/>
                  <a:gd name="T32" fmla="*/ 59 w 119"/>
                  <a:gd name="T33" fmla="*/ 10 h 15"/>
                  <a:gd name="T34" fmla="*/ 59 w 119"/>
                  <a:gd name="T35" fmla="*/ 15 h 15"/>
                  <a:gd name="T36" fmla="*/ 2 w 119"/>
                  <a:gd name="T37" fmla="*/ 15 h 15"/>
                  <a:gd name="T38" fmla="*/ 0 w 119"/>
                  <a:gd name="T39" fmla="*/ 12 h 15"/>
                  <a:gd name="T40" fmla="*/ 0 w 119"/>
                  <a:gd name="T41" fmla="*/ 3 h 15"/>
                  <a:gd name="T42" fmla="*/ 2 w 1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 h="15">
                    <a:moveTo>
                      <a:pt x="59" y="0"/>
                    </a:moveTo>
                    <a:cubicBezTo>
                      <a:pt x="117" y="0"/>
                      <a:pt x="117" y="0"/>
                      <a:pt x="117" y="0"/>
                    </a:cubicBezTo>
                    <a:cubicBezTo>
                      <a:pt x="118" y="0"/>
                      <a:pt x="119" y="1"/>
                      <a:pt x="119" y="3"/>
                    </a:cubicBezTo>
                    <a:cubicBezTo>
                      <a:pt x="119" y="12"/>
                      <a:pt x="119" y="12"/>
                      <a:pt x="119" y="12"/>
                    </a:cubicBezTo>
                    <a:cubicBezTo>
                      <a:pt x="119" y="13"/>
                      <a:pt x="118" y="15"/>
                      <a:pt x="117" y="15"/>
                    </a:cubicBezTo>
                    <a:cubicBezTo>
                      <a:pt x="59" y="15"/>
                      <a:pt x="59" y="15"/>
                      <a:pt x="59" y="15"/>
                    </a:cubicBezTo>
                    <a:cubicBezTo>
                      <a:pt x="59" y="10"/>
                      <a:pt x="59" y="10"/>
                      <a:pt x="59" y="10"/>
                    </a:cubicBezTo>
                    <a:cubicBezTo>
                      <a:pt x="114" y="10"/>
                      <a:pt x="114" y="10"/>
                      <a:pt x="114" y="10"/>
                    </a:cubicBezTo>
                    <a:cubicBezTo>
                      <a:pt x="114" y="5"/>
                      <a:pt x="114" y="5"/>
                      <a:pt x="114" y="5"/>
                    </a:cubicBezTo>
                    <a:cubicBezTo>
                      <a:pt x="59" y="5"/>
                      <a:pt x="59" y="5"/>
                      <a:pt x="59" y="5"/>
                    </a:cubicBezTo>
                    <a:lnTo>
                      <a:pt x="59" y="0"/>
                    </a:lnTo>
                    <a:close/>
                    <a:moveTo>
                      <a:pt x="2" y="0"/>
                    </a:moveTo>
                    <a:cubicBezTo>
                      <a:pt x="59" y="0"/>
                      <a:pt x="59" y="0"/>
                      <a:pt x="59" y="0"/>
                    </a:cubicBezTo>
                    <a:cubicBezTo>
                      <a:pt x="59" y="5"/>
                      <a:pt x="59" y="5"/>
                      <a:pt x="59" y="5"/>
                    </a:cubicBezTo>
                    <a:cubicBezTo>
                      <a:pt x="5" y="5"/>
                      <a:pt x="5" y="5"/>
                      <a:pt x="5" y="5"/>
                    </a:cubicBezTo>
                    <a:cubicBezTo>
                      <a:pt x="5" y="10"/>
                      <a:pt x="5" y="10"/>
                      <a:pt x="5" y="10"/>
                    </a:cubicBezTo>
                    <a:cubicBezTo>
                      <a:pt x="59" y="10"/>
                      <a:pt x="59" y="10"/>
                      <a:pt x="59" y="10"/>
                    </a:cubicBezTo>
                    <a:cubicBezTo>
                      <a:pt x="59" y="15"/>
                      <a:pt x="59" y="15"/>
                      <a:pt x="59" y="15"/>
                    </a:cubicBezTo>
                    <a:cubicBezTo>
                      <a:pt x="2" y="15"/>
                      <a:pt x="2" y="15"/>
                      <a:pt x="2" y="15"/>
                    </a:cubicBezTo>
                    <a:cubicBezTo>
                      <a:pt x="1" y="15"/>
                      <a:pt x="0" y="13"/>
                      <a:pt x="0" y="12"/>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8" name="Freeform 268"/>
              <p:cNvSpPr>
                <a:spLocks noEditPoints="1"/>
              </p:cNvSpPr>
              <p:nvPr/>
            </p:nvSpPr>
            <p:spPr bwMode="auto">
              <a:xfrm>
                <a:off x="8924938" y="3765572"/>
                <a:ext cx="50801" cy="120651"/>
              </a:xfrm>
              <a:custGeom>
                <a:avLst/>
                <a:gdLst>
                  <a:gd name="T0" fmla="*/ 12 w 23"/>
                  <a:gd name="T1" fmla="*/ 47 h 53"/>
                  <a:gd name="T2" fmla="*/ 17 w 23"/>
                  <a:gd name="T3" fmla="*/ 42 h 53"/>
                  <a:gd name="T4" fmla="*/ 18 w 23"/>
                  <a:gd name="T5" fmla="*/ 32 h 53"/>
                  <a:gd name="T6" fmla="*/ 14 w 23"/>
                  <a:gd name="T7" fmla="*/ 24 h 53"/>
                  <a:gd name="T8" fmla="*/ 13 w 23"/>
                  <a:gd name="T9" fmla="*/ 22 h 53"/>
                  <a:gd name="T10" fmla="*/ 12 w 23"/>
                  <a:gd name="T11" fmla="*/ 19 h 53"/>
                  <a:gd name="T12" fmla="*/ 12 w 23"/>
                  <a:gd name="T13" fmla="*/ 12 h 53"/>
                  <a:gd name="T14" fmla="*/ 13 w 23"/>
                  <a:gd name="T15" fmla="*/ 10 h 53"/>
                  <a:gd name="T16" fmla="*/ 15 w 23"/>
                  <a:gd name="T17" fmla="*/ 7 h 53"/>
                  <a:gd name="T18" fmla="*/ 14 w 23"/>
                  <a:gd name="T19" fmla="*/ 6 h 53"/>
                  <a:gd name="T20" fmla="*/ 14 w 23"/>
                  <a:gd name="T21" fmla="*/ 6 h 53"/>
                  <a:gd name="T22" fmla="*/ 13 w 23"/>
                  <a:gd name="T23" fmla="*/ 5 h 53"/>
                  <a:gd name="T24" fmla="*/ 12 w 23"/>
                  <a:gd name="T25" fmla="*/ 5 h 53"/>
                  <a:gd name="T26" fmla="*/ 12 w 23"/>
                  <a:gd name="T27" fmla="*/ 0 h 53"/>
                  <a:gd name="T28" fmla="*/ 16 w 23"/>
                  <a:gd name="T29" fmla="*/ 1 h 53"/>
                  <a:gd name="T30" fmla="*/ 18 w 23"/>
                  <a:gd name="T31" fmla="*/ 3 h 53"/>
                  <a:gd name="T32" fmla="*/ 18 w 23"/>
                  <a:gd name="T33" fmla="*/ 4 h 53"/>
                  <a:gd name="T34" fmla="*/ 19 w 23"/>
                  <a:gd name="T35" fmla="*/ 6 h 53"/>
                  <a:gd name="T36" fmla="*/ 16 w 23"/>
                  <a:gd name="T37" fmla="*/ 14 h 53"/>
                  <a:gd name="T38" fmla="*/ 16 w 23"/>
                  <a:gd name="T39" fmla="*/ 16 h 53"/>
                  <a:gd name="T40" fmla="*/ 17 w 23"/>
                  <a:gd name="T41" fmla="*/ 19 h 53"/>
                  <a:gd name="T42" fmla="*/ 18 w 23"/>
                  <a:gd name="T43" fmla="*/ 22 h 53"/>
                  <a:gd name="T44" fmla="*/ 22 w 23"/>
                  <a:gd name="T45" fmla="*/ 31 h 53"/>
                  <a:gd name="T46" fmla="*/ 21 w 23"/>
                  <a:gd name="T47" fmla="*/ 44 h 53"/>
                  <a:gd name="T48" fmla="*/ 12 w 23"/>
                  <a:gd name="T49" fmla="*/ 52 h 53"/>
                  <a:gd name="T50" fmla="*/ 12 w 23"/>
                  <a:gd name="T51" fmla="*/ 52 h 53"/>
                  <a:gd name="T52" fmla="*/ 12 w 23"/>
                  <a:gd name="T53" fmla="*/ 47 h 53"/>
                  <a:gd name="T54" fmla="*/ 12 w 23"/>
                  <a:gd name="T55" fmla="*/ 32 h 53"/>
                  <a:gd name="T56" fmla="*/ 12 w 23"/>
                  <a:gd name="T57" fmla="*/ 40 h 53"/>
                  <a:gd name="T58" fmla="*/ 12 w 23"/>
                  <a:gd name="T59" fmla="*/ 32 h 53"/>
                  <a:gd name="T60" fmla="*/ 9 w 23"/>
                  <a:gd name="T61" fmla="*/ 41 h 53"/>
                  <a:gd name="T62" fmla="*/ 7 w 23"/>
                  <a:gd name="T63" fmla="*/ 44 h 53"/>
                  <a:gd name="T64" fmla="*/ 7 w 23"/>
                  <a:gd name="T65" fmla="*/ 45 h 53"/>
                  <a:gd name="T66" fmla="*/ 8 w 23"/>
                  <a:gd name="T67" fmla="*/ 46 h 53"/>
                  <a:gd name="T68" fmla="*/ 11 w 23"/>
                  <a:gd name="T69" fmla="*/ 47 h 53"/>
                  <a:gd name="T70" fmla="*/ 12 w 23"/>
                  <a:gd name="T71" fmla="*/ 47 h 53"/>
                  <a:gd name="T72" fmla="*/ 12 w 23"/>
                  <a:gd name="T73" fmla="*/ 52 h 53"/>
                  <a:gd name="T74" fmla="*/ 4 w 23"/>
                  <a:gd name="T75" fmla="*/ 50 h 53"/>
                  <a:gd name="T76" fmla="*/ 3 w 23"/>
                  <a:gd name="T77" fmla="*/ 47 h 53"/>
                  <a:gd name="T78" fmla="*/ 2 w 23"/>
                  <a:gd name="T79" fmla="*/ 44 h 53"/>
                  <a:gd name="T80" fmla="*/ 8 w 23"/>
                  <a:gd name="T81" fmla="*/ 37 h 53"/>
                  <a:gd name="T82" fmla="*/ 7 w 23"/>
                  <a:gd name="T83" fmla="*/ 34 h 53"/>
                  <a:gd name="T84" fmla="*/ 3 w 23"/>
                  <a:gd name="T85" fmla="*/ 26 h 53"/>
                  <a:gd name="T86" fmla="*/ 1 w 23"/>
                  <a:gd name="T87" fmla="*/ 22 h 53"/>
                  <a:gd name="T88" fmla="*/ 1 w 23"/>
                  <a:gd name="T89" fmla="*/ 22 h 53"/>
                  <a:gd name="T90" fmla="*/ 1 w 23"/>
                  <a:gd name="T91" fmla="*/ 22 h 53"/>
                  <a:gd name="T92" fmla="*/ 1 w 23"/>
                  <a:gd name="T93" fmla="*/ 10 h 53"/>
                  <a:gd name="T94" fmla="*/ 8 w 23"/>
                  <a:gd name="T95" fmla="*/ 1 h 53"/>
                  <a:gd name="T96" fmla="*/ 12 w 23"/>
                  <a:gd name="T97" fmla="*/ 0 h 53"/>
                  <a:gd name="T98" fmla="*/ 12 w 23"/>
                  <a:gd name="T99" fmla="*/ 5 h 53"/>
                  <a:gd name="T100" fmla="*/ 10 w 23"/>
                  <a:gd name="T101" fmla="*/ 5 h 53"/>
                  <a:gd name="T102" fmla="*/ 5 w 23"/>
                  <a:gd name="T103" fmla="*/ 11 h 53"/>
                  <a:gd name="T104" fmla="*/ 6 w 23"/>
                  <a:gd name="T105" fmla="*/ 21 h 53"/>
                  <a:gd name="T106" fmla="*/ 6 w 23"/>
                  <a:gd name="T107" fmla="*/ 21 h 53"/>
                  <a:gd name="T108" fmla="*/ 7 w 23"/>
                  <a:gd name="T109" fmla="*/ 23 h 53"/>
                  <a:gd name="T110" fmla="*/ 12 w 23"/>
                  <a:gd name="T111" fmla="*/ 32 h 53"/>
                  <a:gd name="T112" fmla="*/ 12 w 23"/>
                  <a:gd name="T113" fmla="*/ 40 h 53"/>
                  <a:gd name="T114" fmla="*/ 9 w 23"/>
                  <a:gd name="T115" fmla="*/ 41 h 53"/>
                  <a:gd name="T116" fmla="*/ 12 w 23"/>
                  <a:gd name="T117" fmla="*/ 19 h 53"/>
                  <a:gd name="T118" fmla="*/ 12 w 23"/>
                  <a:gd name="T119" fmla="*/ 12 h 53"/>
                  <a:gd name="T120" fmla="*/ 11 w 23"/>
                  <a:gd name="T121" fmla="*/ 17 h 53"/>
                  <a:gd name="T122" fmla="*/ 12 w 23"/>
                  <a:gd name="T12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53">
                    <a:moveTo>
                      <a:pt x="12" y="47"/>
                    </a:moveTo>
                    <a:cubicBezTo>
                      <a:pt x="14" y="46"/>
                      <a:pt x="16" y="44"/>
                      <a:pt x="17" y="42"/>
                    </a:cubicBezTo>
                    <a:cubicBezTo>
                      <a:pt x="18" y="39"/>
                      <a:pt x="18" y="35"/>
                      <a:pt x="18" y="32"/>
                    </a:cubicBezTo>
                    <a:cubicBezTo>
                      <a:pt x="17" y="29"/>
                      <a:pt x="16" y="27"/>
                      <a:pt x="14" y="24"/>
                    </a:cubicBezTo>
                    <a:cubicBezTo>
                      <a:pt x="14" y="23"/>
                      <a:pt x="13" y="22"/>
                      <a:pt x="13" y="22"/>
                    </a:cubicBezTo>
                    <a:cubicBezTo>
                      <a:pt x="12" y="21"/>
                      <a:pt x="12" y="20"/>
                      <a:pt x="12" y="19"/>
                    </a:cubicBezTo>
                    <a:cubicBezTo>
                      <a:pt x="12" y="12"/>
                      <a:pt x="12" y="12"/>
                      <a:pt x="12" y="12"/>
                    </a:cubicBezTo>
                    <a:cubicBezTo>
                      <a:pt x="12" y="11"/>
                      <a:pt x="12" y="11"/>
                      <a:pt x="13" y="10"/>
                    </a:cubicBezTo>
                    <a:cubicBezTo>
                      <a:pt x="14" y="10"/>
                      <a:pt x="15" y="8"/>
                      <a:pt x="15" y="7"/>
                    </a:cubicBezTo>
                    <a:cubicBezTo>
                      <a:pt x="15" y="7"/>
                      <a:pt x="14" y="6"/>
                      <a:pt x="14" y="6"/>
                    </a:cubicBezTo>
                    <a:cubicBezTo>
                      <a:pt x="14" y="6"/>
                      <a:pt x="14" y="6"/>
                      <a:pt x="14" y="6"/>
                    </a:cubicBezTo>
                    <a:cubicBezTo>
                      <a:pt x="14" y="6"/>
                      <a:pt x="14" y="5"/>
                      <a:pt x="13" y="5"/>
                    </a:cubicBezTo>
                    <a:cubicBezTo>
                      <a:pt x="13" y="5"/>
                      <a:pt x="12" y="4"/>
                      <a:pt x="12" y="5"/>
                    </a:cubicBezTo>
                    <a:cubicBezTo>
                      <a:pt x="12" y="0"/>
                      <a:pt x="12" y="0"/>
                      <a:pt x="12" y="0"/>
                    </a:cubicBezTo>
                    <a:cubicBezTo>
                      <a:pt x="13" y="0"/>
                      <a:pt x="15" y="0"/>
                      <a:pt x="16" y="1"/>
                    </a:cubicBezTo>
                    <a:cubicBezTo>
                      <a:pt x="17" y="2"/>
                      <a:pt x="18" y="3"/>
                      <a:pt x="18" y="3"/>
                    </a:cubicBezTo>
                    <a:cubicBezTo>
                      <a:pt x="18" y="4"/>
                      <a:pt x="18" y="4"/>
                      <a:pt x="18" y="4"/>
                    </a:cubicBezTo>
                    <a:cubicBezTo>
                      <a:pt x="19" y="4"/>
                      <a:pt x="19" y="5"/>
                      <a:pt x="19" y="6"/>
                    </a:cubicBezTo>
                    <a:cubicBezTo>
                      <a:pt x="20" y="9"/>
                      <a:pt x="19" y="12"/>
                      <a:pt x="16" y="14"/>
                    </a:cubicBezTo>
                    <a:cubicBezTo>
                      <a:pt x="16" y="15"/>
                      <a:pt x="16" y="15"/>
                      <a:pt x="16" y="16"/>
                    </a:cubicBezTo>
                    <a:cubicBezTo>
                      <a:pt x="16" y="17"/>
                      <a:pt x="17" y="18"/>
                      <a:pt x="17" y="19"/>
                    </a:cubicBezTo>
                    <a:cubicBezTo>
                      <a:pt x="17" y="20"/>
                      <a:pt x="18" y="21"/>
                      <a:pt x="18" y="22"/>
                    </a:cubicBezTo>
                    <a:cubicBezTo>
                      <a:pt x="20" y="24"/>
                      <a:pt x="21" y="27"/>
                      <a:pt x="22" y="31"/>
                    </a:cubicBezTo>
                    <a:cubicBezTo>
                      <a:pt x="23" y="35"/>
                      <a:pt x="23" y="40"/>
                      <a:pt x="21" y="44"/>
                    </a:cubicBezTo>
                    <a:cubicBezTo>
                      <a:pt x="20" y="47"/>
                      <a:pt x="17" y="50"/>
                      <a:pt x="12" y="52"/>
                    </a:cubicBezTo>
                    <a:cubicBezTo>
                      <a:pt x="12" y="52"/>
                      <a:pt x="12" y="52"/>
                      <a:pt x="12" y="52"/>
                    </a:cubicBezTo>
                    <a:cubicBezTo>
                      <a:pt x="12" y="47"/>
                      <a:pt x="12" y="47"/>
                      <a:pt x="12" y="47"/>
                    </a:cubicBezTo>
                    <a:close/>
                    <a:moveTo>
                      <a:pt x="12" y="32"/>
                    </a:moveTo>
                    <a:cubicBezTo>
                      <a:pt x="12" y="40"/>
                      <a:pt x="12" y="40"/>
                      <a:pt x="12" y="40"/>
                    </a:cubicBezTo>
                    <a:cubicBezTo>
                      <a:pt x="13" y="38"/>
                      <a:pt x="12" y="35"/>
                      <a:pt x="12" y="32"/>
                    </a:cubicBezTo>
                    <a:close/>
                    <a:moveTo>
                      <a:pt x="9" y="41"/>
                    </a:moveTo>
                    <a:cubicBezTo>
                      <a:pt x="8" y="42"/>
                      <a:pt x="7" y="43"/>
                      <a:pt x="7" y="44"/>
                    </a:cubicBezTo>
                    <a:cubicBezTo>
                      <a:pt x="7" y="44"/>
                      <a:pt x="7" y="45"/>
                      <a:pt x="7" y="45"/>
                    </a:cubicBezTo>
                    <a:cubicBezTo>
                      <a:pt x="7" y="46"/>
                      <a:pt x="8" y="46"/>
                      <a:pt x="8" y="46"/>
                    </a:cubicBezTo>
                    <a:cubicBezTo>
                      <a:pt x="9" y="47"/>
                      <a:pt x="9" y="47"/>
                      <a:pt x="11" y="47"/>
                    </a:cubicBezTo>
                    <a:cubicBezTo>
                      <a:pt x="11" y="47"/>
                      <a:pt x="11" y="47"/>
                      <a:pt x="12" y="47"/>
                    </a:cubicBezTo>
                    <a:cubicBezTo>
                      <a:pt x="12" y="52"/>
                      <a:pt x="12" y="52"/>
                      <a:pt x="12" y="52"/>
                    </a:cubicBezTo>
                    <a:cubicBezTo>
                      <a:pt x="8" y="53"/>
                      <a:pt x="6" y="51"/>
                      <a:pt x="4" y="50"/>
                    </a:cubicBezTo>
                    <a:cubicBezTo>
                      <a:pt x="4" y="49"/>
                      <a:pt x="3" y="48"/>
                      <a:pt x="3" y="47"/>
                    </a:cubicBezTo>
                    <a:cubicBezTo>
                      <a:pt x="2" y="46"/>
                      <a:pt x="2" y="45"/>
                      <a:pt x="2" y="44"/>
                    </a:cubicBezTo>
                    <a:cubicBezTo>
                      <a:pt x="3" y="41"/>
                      <a:pt x="4" y="38"/>
                      <a:pt x="8" y="37"/>
                    </a:cubicBezTo>
                    <a:cubicBezTo>
                      <a:pt x="8" y="37"/>
                      <a:pt x="7" y="35"/>
                      <a:pt x="7" y="34"/>
                    </a:cubicBezTo>
                    <a:cubicBezTo>
                      <a:pt x="6" y="31"/>
                      <a:pt x="4" y="28"/>
                      <a:pt x="3" y="26"/>
                    </a:cubicBezTo>
                    <a:cubicBezTo>
                      <a:pt x="2" y="24"/>
                      <a:pt x="2" y="23"/>
                      <a:pt x="1" y="22"/>
                    </a:cubicBezTo>
                    <a:cubicBezTo>
                      <a:pt x="1" y="22"/>
                      <a:pt x="1" y="22"/>
                      <a:pt x="1" y="22"/>
                    </a:cubicBezTo>
                    <a:cubicBezTo>
                      <a:pt x="1" y="22"/>
                      <a:pt x="1" y="22"/>
                      <a:pt x="1" y="22"/>
                    </a:cubicBezTo>
                    <a:cubicBezTo>
                      <a:pt x="0" y="18"/>
                      <a:pt x="0" y="14"/>
                      <a:pt x="1" y="10"/>
                    </a:cubicBezTo>
                    <a:cubicBezTo>
                      <a:pt x="2" y="6"/>
                      <a:pt x="4" y="3"/>
                      <a:pt x="8" y="1"/>
                    </a:cubicBezTo>
                    <a:cubicBezTo>
                      <a:pt x="9" y="0"/>
                      <a:pt x="10" y="0"/>
                      <a:pt x="12" y="0"/>
                    </a:cubicBezTo>
                    <a:cubicBezTo>
                      <a:pt x="12" y="5"/>
                      <a:pt x="12" y="5"/>
                      <a:pt x="12" y="5"/>
                    </a:cubicBezTo>
                    <a:cubicBezTo>
                      <a:pt x="11" y="5"/>
                      <a:pt x="11" y="5"/>
                      <a:pt x="10" y="5"/>
                    </a:cubicBezTo>
                    <a:cubicBezTo>
                      <a:pt x="8" y="7"/>
                      <a:pt x="6" y="9"/>
                      <a:pt x="5" y="11"/>
                    </a:cubicBezTo>
                    <a:cubicBezTo>
                      <a:pt x="5" y="14"/>
                      <a:pt x="5" y="18"/>
                      <a:pt x="6" y="21"/>
                    </a:cubicBezTo>
                    <a:cubicBezTo>
                      <a:pt x="6" y="21"/>
                      <a:pt x="6" y="21"/>
                      <a:pt x="6" y="21"/>
                    </a:cubicBezTo>
                    <a:cubicBezTo>
                      <a:pt x="6" y="21"/>
                      <a:pt x="7" y="22"/>
                      <a:pt x="7" y="23"/>
                    </a:cubicBezTo>
                    <a:cubicBezTo>
                      <a:pt x="9" y="26"/>
                      <a:pt x="10" y="29"/>
                      <a:pt x="12" y="32"/>
                    </a:cubicBezTo>
                    <a:cubicBezTo>
                      <a:pt x="12" y="40"/>
                      <a:pt x="12" y="40"/>
                      <a:pt x="12" y="40"/>
                    </a:cubicBezTo>
                    <a:cubicBezTo>
                      <a:pt x="11" y="40"/>
                      <a:pt x="10" y="41"/>
                      <a:pt x="9" y="41"/>
                    </a:cubicBezTo>
                    <a:close/>
                    <a:moveTo>
                      <a:pt x="12" y="19"/>
                    </a:moveTo>
                    <a:cubicBezTo>
                      <a:pt x="12" y="12"/>
                      <a:pt x="12" y="12"/>
                      <a:pt x="12" y="12"/>
                    </a:cubicBezTo>
                    <a:cubicBezTo>
                      <a:pt x="11" y="13"/>
                      <a:pt x="11" y="15"/>
                      <a:pt x="11" y="17"/>
                    </a:cubicBezTo>
                    <a:cubicBezTo>
                      <a:pt x="11" y="17"/>
                      <a:pt x="11" y="18"/>
                      <a:pt x="1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9" name="Freeform 269"/>
              <p:cNvSpPr>
                <a:spLocks noEditPoints="1"/>
              </p:cNvSpPr>
              <p:nvPr/>
            </p:nvSpPr>
            <p:spPr bwMode="auto">
              <a:xfrm>
                <a:off x="8890014" y="3101993"/>
                <a:ext cx="109538" cy="107950"/>
              </a:xfrm>
              <a:custGeom>
                <a:avLst/>
                <a:gdLst>
                  <a:gd name="T0" fmla="*/ 24 w 48"/>
                  <a:gd name="T1" fmla="*/ 0 h 48"/>
                  <a:gd name="T2" fmla="*/ 41 w 48"/>
                  <a:gd name="T3" fmla="*/ 7 h 48"/>
                  <a:gd name="T4" fmla="*/ 41 w 48"/>
                  <a:gd name="T5" fmla="*/ 7 h 48"/>
                  <a:gd name="T6" fmla="*/ 48 w 48"/>
                  <a:gd name="T7" fmla="*/ 24 h 48"/>
                  <a:gd name="T8" fmla="*/ 41 w 48"/>
                  <a:gd name="T9" fmla="*/ 41 h 48"/>
                  <a:gd name="T10" fmla="*/ 41 w 48"/>
                  <a:gd name="T11" fmla="*/ 41 h 48"/>
                  <a:gd name="T12" fmla="*/ 24 w 48"/>
                  <a:gd name="T13" fmla="*/ 48 h 48"/>
                  <a:gd name="T14" fmla="*/ 24 w 48"/>
                  <a:gd name="T15" fmla="*/ 43 h 48"/>
                  <a:gd name="T16" fmla="*/ 37 w 48"/>
                  <a:gd name="T17" fmla="*/ 37 h 48"/>
                  <a:gd name="T18" fmla="*/ 37 w 48"/>
                  <a:gd name="T19" fmla="*/ 37 h 48"/>
                  <a:gd name="T20" fmla="*/ 37 w 48"/>
                  <a:gd name="T21" fmla="*/ 37 h 48"/>
                  <a:gd name="T22" fmla="*/ 43 w 48"/>
                  <a:gd name="T23" fmla="*/ 24 h 48"/>
                  <a:gd name="T24" fmla="*/ 37 w 48"/>
                  <a:gd name="T25" fmla="*/ 11 h 48"/>
                  <a:gd name="T26" fmla="*/ 37 w 48"/>
                  <a:gd name="T27" fmla="*/ 11 h 48"/>
                  <a:gd name="T28" fmla="*/ 24 w 48"/>
                  <a:gd name="T29" fmla="*/ 5 h 48"/>
                  <a:gd name="T30" fmla="*/ 24 w 48"/>
                  <a:gd name="T31" fmla="*/ 0 h 48"/>
                  <a:gd name="T32" fmla="*/ 24 w 48"/>
                  <a:gd name="T33" fmla="*/ 0 h 48"/>
                  <a:gd name="T34" fmla="*/ 24 w 48"/>
                  <a:gd name="T35" fmla="*/ 0 h 48"/>
                  <a:gd name="T36" fmla="*/ 24 w 48"/>
                  <a:gd name="T37" fmla="*/ 5 h 48"/>
                  <a:gd name="T38" fmla="*/ 24 w 48"/>
                  <a:gd name="T39" fmla="*/ 5 h 48"/>
                  <a:gd name="T40" fmla="*/ 11 w 48"/>
                  <a:gd name="T41" fmla="*/ 11 h 48"/>
                  <a:gd name="T42" fmla="*/ 5 w 48"/>
                  <a:gd name="T43" fmla="*/ 24 h 48"/>
                  <a:gd name="T44" fmla="*/ 11 w 48"/>
                  <a:gd name="T45" fmla="*/ 37 h 48"/>
                  <a:gd name="T46" fmla="*/ 24 w 48"/>
                  <a:gd name="T47" fmla="*/ 43 h 48"/>
                  <a:gd name="T48" fmla="*/ 24 w 48"/>
                  <a:gd name="T49" fmla="*/ 43 h 48"/>
                  <a:gd name="T50" fmla="*/ 24 w 48"/>
                  <a:gd name="T51" fmla="*/ 48 h 48"/>
                  <a:gd name="T52" fmla="*/ 24 w 48"/>
                  <a:gd name="T53" fmla="*/ 48 h 48"/>
                  <a:gd name="T54" fmla="*/ 7 w 48"/>
                  <a:gd name="T55" fmla="*/ 41 h 48"/>
                  <a:gd name="T56" fmla="*/ 0 w 48"/>
                  <a:gd name="T57" fmla="*/ 24 h 48"/>
                  <a:gd name="T58" fmla="*/ 7 w 48"/>
                  <a:gd name="T59" fmla="*/ 7 h 48"/>
                  <a:gd name="T60" fmla="*/ 24 w 48"/>
                  <a:gd name="T6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48">
                    <a:moveTo>
                      <a:pt x="24" y="0"/>
                    </a:moveTo>
                    <a:cubicBezTo>
                      <a:pt x="30" y="0"/>
                      <a:pt x="36" y="3"/>
                      <a:pt x="41" y="7"/>
                    </a:cubicBezTo>
                    <a:cubicBezTo>
                      <a:pt x="41" y="7"/>
                      <a:pt x="41" y="7"/>
                      <a:pt x="41" y="7"/>
                    </a:cubicBezTo>
                    <a:cubicBezTo>
                      <a:pt x="45" y="12"/>
                      <a:pt x="48" y="18"/>
                      <a:pt x="48" y="24"/>
                    </a:cubicBezTo>
                    <a:cubicBezTo>
                      <a:pt x="48" y="31"/>
                      <a:pt x="45" y="36"/>
                      <a:pt x="41" y="41"/>
                    </a:cubicBezTo>
                    <a:cubicBezTo>
                      <a:pt x="41" y="41"/>
                      <a:pt x="41" y="41"/>
                      <a:pt x="41" y="41"/>
                    </a:cubicBezTo>
                    <a:cubicBezTo>
                      <a:pt x="36" y="45"/>
                      <a:pt x="30" y="48"/>
                      <a:pt x="24" y="48"/>
                    </a:cubicBezTo>
                    <a:cubicBezTo>
                      <a:pt x="24" y="43"/>
                      <a:pt x="24" y="43"/>
                      <a:pt x="24" y="43"/>
                    </a:cubicBezTo>
                    <a:cubicBezTo>
                      <a:pt x="29" y="43"/>
                      <a:pt x="34" y="41"/>
                      <a:pt x="37" y="37"/>
                    </a:cubicBezTo>
                    <a:cubicBezTo>
                      <a:pt x="37" y="37"/>
                      <a:pt x="37" y="37"/>
                      <a:pt x="37" y="37"/>
                    </a:cubicBezTo>
                    <a:cubicBezTo>
                      <a:pt x="37" y="37"/>
                      <a:pt x="37" y="37"/>
                      <a:pt x="37" y="37"/>
                    </a:cubicBezTo>
                    <a:cubicBezTo>
                      <a:pt x="41" y="34"/>
                      <a:pt x="43" y="29"/>
                      <a:pt x="43" y="24"/>
                    </a:cubicBezTo>
                    <a:cubicBezTo>
                      <a:pt x="43" y="19"/>
                      <a:pt x="41" y="14"/>
                      <a:pt x="37" y="11"/>
                    </a:cubicBezTo>
                    <a:cubicBezTo>
                      <a:pt x="37" y="11"/>
                      <a:pt x="37" y="11"/>
                      <a:pt x="37" y="11"/>
                    </a:cubicBezTo>
                    <a:cubicBezTo>
                      <a:pt x="34" y="7"/>
                      <a:pt x="29" y="5"/>
                      <a:pt x="24" y="5"/>
                    </a:cubicBezTo>
                    <a:lnTo>
                      <a:pt x="24" y="0"/>
                    </a:lnTo>
                    <a:close/>
                    <a:moveTo>
                      <a:pt x="24" y="0"/>
                    </a:moveTo>
                    <a:cubicBezTo>
                      <a:pt x="24" y="0"/>
                      <a:pt x="24" y="0"/>
                      <a:pt x="24" y="0"/>
                    </a:cubicBezTo>
                    <a:cubicBezTo>
                      <a:pt x="24" y="5"/>
                      <a:pt x="24" y="5"/>
                      <a:pt x="24" y="5"/>
                    </a:cubicBezTo>
                    <a:cubicBezTo>
                      <a:pt x="24" y="5"/>
                      <a:pt x="24" y="5"/>
                      <a:pt x="24" y="5"/>
                    </a:cubicBezTo>
                    <a:cubicBezTo>
                      <a:pt x="19" y="5"/>
                      <a:pt x="14" y="7"/>
                      <a:pt x="11" y="11"/>
                    </a:cubicBezTo>
                    <a:cubicBezTo>
                      <a:pt x="7" y="14"/>
                      <a:pt x="5" y="19"/>
                      <a:pt x="5" y="24"/>
                    </a:cubicBezTo>
                    <a:cubicBezTo>
                      <a:pt x="5" y="29"/>
                      <a:pt x="7" y="34"/>
                      <a:pt x="11" y="37"/>
                    </a:cubicBezTo>
                    <a:cubicBezTo>
                      <a:pt x="14" y="41"/>
                      <a:pt x="19" y="43"/>
                      <a:pt x="24" y="43"/>
                    </a:cubicBezTo>
                    <a:cubicBezTo>
                      <a:pt x="24" y="43"/>
                      <a:pt x="24" y="43"/>
                      <a:pt x="24" y="43"/>
                    </a:cubicBezTo>
                    <a:cubicBezTo>
                      <a:pt x="24" y="48"/>
                      <a:pt x="24" y="48"/>
                      <a:pt x="24" y="48"/>
                    </a:cubicBezTo>
                    <a:cubicBezTo>
                      <a:pt x="24" y="48"/>
                      <a:pt x="24" y="48"/>
                      <a:pt x="24" y="48"/>
                    </a:cubicBezTo>
                    <a:cubicBezTo>
                      <a:pt x="17" y="48"/>
                      <a:pt x="12" y="45"/>
                      <a:pt x="7" y="41"/>
                    </a:cubicBezTo>
                    <a:cubicBezTo>
                      <a:pt x="3" y="36"/>
                      <a:pt x="0" y="31"/>
                      <a:pt x="0" y="24"/>
                    </a:cubicBezTo>
                    <a:cubicBezTo>
                      <a:pt x="0" y="18"/>
                      <a:pt x="3" y="12"/>
                      <a:pt x="7" y="7"/>
                    </a:cubicBezTo>
                    <a:cubicBezTo>
                      <a:pt x="12" y="3"/>
                      <a:pt x="1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0" name="Freeform 270"/>
              <p:cNvSpPr>
                <a:spLocks noEditPoints="1"/>
              </p:cNvSpPr>
              <p:nvPr/>
            </p:nvSpPr>
            <p:spPr bwMode="auto">
              <a:xfrm>
                <a:off x="8639188" y="3192482"/>
                <a:ext cx="468314" cy="363540"/>
              </a:xfrm>
              <a:custGeom>
                <a:avLst/>
                <a:gdLst>
                  <a:gd name="T0" fmla="*/ 137 w 207"/>
                  <a:gd name="T1" fmla="*/ 18 h 161"/>
                  <a:gd name="T2" fmla="*/ 144 w 207"/>
                  <a:gd name="T3" fmla="*/ 15 h 161"/>
                  <a:gd name="T4" fmla="*/ 196 w 207"/>
                  <a:gd name="T5" fmla="*/ 7 h 161"/>
                  <a:gd name="T6" fmla="*/ 167 w 207"/>
                  <a:gd name="T7" fmla="*/ 56 h 161"/>
                  <a:gd name="T8" fmla="*/ 137 w 207"/>
                  <a:gd name="T9" fmla="*/ 32 h 161"/>
                  <a:gd name="T10" fmla="*/ 137 w 207"/>
                  <a:gd name="T11" fmla="*/ 30 h 161"/>
                  <a:gd name="T12" fmla="*/ 194 w 207"/>
                  <a:gd name="T13" fmla="*/ 12 h 161"/>
                  <a:gd name="T14" fmla="*/ 163 w 207"/>
                  <a:gd name="T15" fmla="*/ 36 h 161"/>
                  <a:gd name="T16" fmla="*/ 142 w 207"/>
                  <a:gd name="T17" fmla="*/ 100 h 161"/>
                  <a:gd name="T18" fmla="*/ 146 w 207"/>
                  <a:gd name="T19" fmla="*/ 97 h 161"/>
                  <a:gd name="T20" fmla="*/ 147 w 207"/>
                  <a:gd name="T21" fmla="*/ 160 h 161"/>
                  <a:gd name="T22" fmla="*/ 137 w 207"/>
                  <a:gd name="T23" fmla="*/ 18 h 161"/>
                  <a:gd name="T24" fmla="*/ 104 w 207"/>
                  <a:gd name="T25" fmla="*/ 0 h 161"/>
                  <a:gd name="T26" fmla="*/ 106 w 207"/>
                  <a:gd name="T27" fmla="*/ 0 h 161"/>
                  <a:gd name="T28" fmla="*/ 104 w 207"/>
                  <a:gd name="T29" fmla="*/ 92 h 161"/>
                  <a:gd name="T30" fmla="*/ 126 w 207"/>
                  <a:gd name="T31" fmla="*/ 109 h 161"/>
                  <a:gd name="T32" fmla="*/ 137 w 207"/>
                  <a:gd name="T33" fmla="*/ 161 h 161"/>
                  <a:gd name="T34" fmla="*/ 121 w 207"/>
                  <a:gd name="T35" fmla="*/ 111 h 161"/>
                  <a:gd name="T36" fmla="*/ 137 w 207"/>
                  <a:gd name="T37" fmla="*/ 97 h 161"/>
                  <a:gd name="T38" fmla="*/ 136 w 207"/>
                  <a:gd name="T39" fmla="*/ 35 h 161"/>
                  <a:gd name="T40" fmla="*/ 137 w 207"/>
                  <a:gd name="T41" fmla="*/ 30 h 161"/>
                  <a:gd name="T42" fmla="*/ 137 w 207"/>
                  <a:gd name="T43" fmla="*/ 30 h 161"/>
                  <a:gd name="T44" fmla="*/ 112 w 207"/>
                  <a:gd name="T45" fmla="*/ 75 h 161"/>
                  <a:gd name="T46" fmla="*/ 137 w 207"/>
                  <a:gd name="T47" fmla="*/ 97 h 161"/>
                  <a:gd name="T48" fmla="*/ 70 w 207"/>
                  <a:gd name="T49" fmla="*/ 0 h 161"/>
                  <a:gd name="T50" fmla="*/ 70 w 207"/>
                  <a:gd name="T51" fmla="*/ 16 h 161"/>
                  <a:gd name="T52" fmla="*/ 101 w 207"/>
                  <a:gd name="T53" fmla="*/ 19 h 161"/>
                  <a:gd name="T54" fmla="*/ 73 w 207"/>
                  <a:gd name="T55" fmla="*/ 111 h 161"/>
                  <a:gd name="T56" fmla="*/ 70 w 207"/>
                  <a:gd name="T57" fmla="*/ 106 h 161"/>
                  <a:gd name="T58" fmla="*/ 76 w 207"/>
                  <a:gd name="T59" fmla="*/ 76 h 161"/>
                  <a:gd name="T60" fmla="*/ 70 w 207"/>
                  <a:gd name="T61" fmla="*/ 22 h 161"/>
                  <a:gd name="T62" fmla="*/ 70 w 207"/>
                  <a:gd name="T63" fmla="*/ 132 h 161"/>
                  <a:gd name="T64" fmla="*/ 99 w 207"/>
                  <a:gd name="T65" fmla="*/ 94 h 161"/>
                  <a:gd name="T66" fmla="*/ 100 w 207"/>
                  <a:gd name="T67" fmla="*/ 89 h 161"/>
                  <a:gd name="T68" fmla="*/ 98 w 207"/>
                  <a:gd name="T69" fmla="*/ 88 h 161"/>
                  <a:gd name="T70" fmla="*/ 70 w 207"/>
                  <a:gd name="T71" fmla="*/ 127 h 161"/>
                  <a:gd name="T72" fmla="*/ 38 w 207"/>
                  <a:gd name="T73" fmla="*/ 54 h 161"/>
                  <a:gd name="T74" fmla="*/ 31 w 207"/>
                  <a:gd name="T75" fmla="*/ 53 h 161"/>
                  <a:gd name="T76" fmla="*/ 28 w 207"/>
                  <a:gd name="T77" fmla="*/ 61 h 161"/>
                  <a:gd name="T78" fmla="*/ 6 w 207"/>
                  <a:gd name="T79" fmla="*/ 94 h 161"/>
                  <a:gd name="T80" fmla="*/ 56 w 207"/>
                  <a:gd name="T81" fmla="*/ 75 h 161"/>
                  <a:gd name="T82" fmla="*/ 51 w 207"/>
                  <a:gd name="T83" fmla="*/ 68 h 161"/>
                  <a:gd name="T84" fmla="*/ 50 w 207"/>
                  <a:gd name="T85" fmla="*/ 61 h 161"/>
                  <a:gd name="T86" fmla="*/ 48 w 207"/>
                  <a:gd name="T87" fmla="*/ 58 h 161"/>
                  <a:gd name="T88" fmla="*/ 69 w 207"/>
                  <a:gd name="T89" fmla="*/ 16 h 161"/>
                  <a:gd name="T90" fmla="*/ 54 w 207"/>
                  <a:gd name="T91" fmla="*/ 57 h 161"/>
                  <a:gd name="T92" fmla="*/ 57 w 207"/>
                  <a:gd name="T93" fmla="*/ 68 h 161"/>
                  <a:gd name="T94" fmla="*/ 62 w 207"/>
                  <a:gd name="T95" fmla="*/ 75 h 161"/>
                  <a:gd name="T96" fmla="*/ 43 w 207"/>
                  <a:gd name="T97" fmla="*/ 115 h 161"/>
                  <a:gd name="T98" fmla="*/ 57 w 207"/>
                  <a:gd name="T99" fmla="*/ 118 h 161"/>
                  <a:gd name="T100" fmla="*/ 70 w 207"/>
                  <a:gd name="T101" fmla="*/ 106 h 161"/>
                  <a:gd name="T102" fmla="*/ 62 w 207"/>
                  <a:gd name="T103" fmla="*/ 120 h 161"/>
                  <a:gd name="T104" fmla="*/ 53 w 207"/>
                  <a:gd name="T105" fmla="*/ 124 h 161"/>
                  <a:gd name="T106" fmla="*/ 30 w 207"/>
                  <a:gd name="T107" fmla="*/ 130 h 161"/>
                  <a:gd name="T108" fmla="*/ 28 w 207"/>
                  <a:gd name="T109" fmla="*/ 135 h 161"/>
                  <a:gd name="T110" fmla="*/ 26 w 207"/>
                  <a:gd name="T111" fmla="*/ 110 h 161"/>
                  <a:gd name="T112" fmla="*/ 30 w 207"/>
                  <a:gd name="T113" fmla="*/ 109 h 161"/>
                  <a:gd name="T114" fmla="*/ 17 w 207"/>
                  <a:gd name="T115" fmla="*/ 56 h 161"/>
                  <a:gd name="T116" fmla="*/ 26 w 207"/>
                  <a:gd name="T117" fmla="*/ 55 h 161"/>
                  <a:gd name="T118" fmla="*/ 35 w 207"/>
                  <a:gd name="T119" fmla="*/ 49 h 161"/>
                  <a:gd name="T120" fmla="*/ 70 w 207"/>
                  <a:gd name="T12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 h="161">
                    <a:moveTo>
                      <a:pt x="163" y="36"/>
                    </a:moveTo>
                    <a:cubicBezTo>
                      <a:pt x="141" y="19"/>
                      <a:pt x="141" y="19"/>
                      <a:pt x="141" y="19"/>
                    </a:cubicBezTo>
                    <a:cubicBezTo>
                      <a:pt x="137" y="18"/>
                      <a:pt x="137" y="18"/>
                      <a:pt x="137" y="18"/>
                    </a:cubicBezTo>
                    <a:cubicBezTo>
                      <a:pt x="137" y="12"/>
                      <a:pt x="137" y="12"/>
                      <a:pt x="137" y="12"/>
                    </a:cubicBezTo>
                    <a:cubicBezTo>
                      <a:pt x="143" y="15"/>
                      <a:pt x="143" y="15"/>
                      <a:pt x="143" y="15"/>
                    </a:cubicBezTo>
                    <a:cubicBezTo>
                      <a:pt x="144" y="15"/>
                      <a:pt x="144" y="15"/>
                      <a:pt x="144" y="15"/>
                    </a:cubicBezTo>
                    <a:cubicBezTo>
                      <a:pt x="165" y="31"/>
                      <a:pt x="165" y="31"/>
                      <a:pt x="165" y="31"/>
                    </a:cubicBezTo>
                    <a:cubicBezTo>
                      <a:pt x="193" y="7"/>
                      <a:pt x="193" y="7"/>
                      <a:pt x="193" y="7"/>
                    </a:cubicBezTo>
                    <a:cubicBezTo>
                      <a:pt x="194" y="6"/>
                      <a:pt x="195" y="6"/>
                      <a:pt x="196" y="7"/>
                    </a:cubicBezTo>
                    <a:cubicBezTo>
                      <a:pt x="207" y="19"/>
                      <a:pt x="207" y="19"/>
                      <a:pt x="207" y="19"/>
                    </a:cubicBezTo>
                    <a:cubicBezTo>
                      <a:pt x="207" y="20"/>
                      <a:pt x="207" y="21"/>
                      <a:pt x="206" y="22"/>
                    </a:cubicBezTo>
                    <a:cubicBezTo>
                      <a:pt x="167" y="56"/>
                      <a:pt x="167" y="56"/>
                      <a:pt x="167" y="56"/>
                    </a:cubicBezTo>
                    <a:cubicBezTo>
                      <a:pt x="166" y="57"/>
                      <a:pt x="165" y="57"/>
                      <a:pt x="164" y="56"/>
                    </a:cubicBezTo>
                    <a:cubicBezTo>
                      <a:pt x="137" y="36"/>
                      <a:pt x="137" y="36"/>
                      <a:pt x="137" y="36"/>
                    </a:cubicBezTo>
                    <a:cubicBezTo>
                      <a:pt x="137" y="32"/>
                      <a:pt x="137" y="32"/>
                      <a:pt x="137" y="32"/>
                    </a:cubicBezTo>
                    <a:cubicBezTo>
                      <a:pt x="138" y="33"/>
                      <a:pt x="138" y="33"/>
                      <a:pt x="138" y="33"/>
                    </a:cubicBezTo>
                    <a:cubicBezTo>
                      <a:pt x="138" y="32"/>
                      <a:pt x="138" y="31"/>
                      <a:pt x="137" y="30"/>
                    </a:cubicBezTo>
                    <a:cubicBezTo>
                      <a:pt x="137" y="30"/>
                      <a:pt x="137" y="30"/>
                      <a:pt x="137" y="30"/>
                    </a:cubicBezTo>
                    <a:cubicBezTo>
                      <a:pt x="165" y="51"/>
                      <a:pt x="165" y="51"/>
                      <a:pt x="165" y="51"/>
                    </a:cubicBezTo>
                    <a:cubicBezTo>
                      <a:pt x="201" y="20"/>
                      <a:pt x="201" y="20"/>
                      <a:pt x="201" y="20"/>
                    </a:cubicBezTo>
                    <a:cubicBezTo>
                      <a:pt x="194" y="12"/>
                      <a:pt x="194" y="12"/>
                      <a:pt x="194" y="12"/>
                    </a:cubicBezTo>
                    <a:cubicBezTo>
                      <a:pt x="166" y="36"/>
                      <a:pt x="166" y="36"/>
                      <a:pt x="166" y="36"/>
                    </a:cubicBezTo>
                    <a:cubicBezTo>
                      <a:pt x="165" y="37"/>
                      <a:pt x="164" y="37"/>
                      <a:pt x="163" y="36"/>
                    </a:cubicBezTo>
                    <a:cubicBezTo>
                      <a:pt x="163" y="36"/>
                      <a:pt x="163" y="36"/>
                      <a:pt x="163" y="36"/>
                    </a:cubicBezTo>
                    <a:close/>
                    <a:moveTo>
                      <a:pt x="137" y="156"/>
                    </a:moveTo>
                    <a:cubicBezTo>
                      <a:pt x="145" y="155"/>
                      <a:pt x="145" y="155"/>
                      <a:pt x="145" y="155"/>
                    </a:cubicBezTo>
                    <a:cubicBezTo>
                      <a:pt x="142" y="100"/>
                      <a:pt x="142" y="100"/>
                      <a:pt x="142" y="100"/>
                    </a:cubicBezTo>
                    <a:cubicBezTo>
                      <a:pt x="137" y="97"/>
                      <a:pt x="137" y="97"/>
                      <a:pt x="137" y="97"/>
                    </a:cubicBezTo>
                    <a:cubicBezTo>
                      <a:pt x="137" y="91"/>
                      <a:pt x="137" y="91"/>
                      <a:pt x="137" y="91"/>
                    </a:cubicBezTo>
                    <a:cubicBezTo>
                      <a:pt x="146" y="97"/>
                      <a:pt x="146" y="97"/>
                      <a:pt x="146" y="97"/>
                    </a:cubicBezTo>
                    <a:cubicBezTo>
                      <a:pt x="146" y="97"/>
                      <a:pt x="146" y="98"/>
                      <a:pt x="147" y="98"/>
                    </a:cubicBezTo>
                    <a:cubicBezTo>
                      <a:pt x="149" y="158"/>
                      <a:pt x="149" y="158"/>
                      <a:pt x="149" y="158"/>
                    </a:cubicBezTo>
                    <a:cubicBezTo>
                      <a:pt x="150" y="159"/>
                      <a:pt x="149" y="160"/>
                      <a:pt x="147" y="160"/>
                    </a:cubicBezTo>
                    <a:cubicBezTo>
                      <a:pt x="137" y="161"/>
                      <a:pt x="137" y="161"/>
                      <a:pt x="137" y="161"/>
                    </a:cubicBezTo>
                    <a:lnTo>
                      <a:pt x="137" y="156"/>
                    </a:lnTo>
                    <a:close/>
                    <a:moveTo>
                      <a:pt x="137" y="18"/>
                    </a:moveTo>
                    <a:cubicBezTo>
                      <a:pt x="105" y="5"/>
                      <a:pt x="105" y="5"/>
                      <a:pt x="105" y="5"/>
                    </a:cubicBezTo>
                    <a:cubicBezTo>
                      <a:pt x="104" y="5"/>
                      <a:pt x="104" y="5"/>
                      <a:pt x="104" y="5"/>
                    </a:cubicBezTo>
                    <a:cubicBezTo>
                      <a:pt x="104" y="0"/>
                      <a:pt x="104" y="0"/>
                      <a:pt x="104" y="0"/>
                    </a:cubicBezTo>
                    <a:cubicBezTo>
                      <a:pt x="105" y="0"/>
                      <a:pt x="105" y="0"/>
                      <a:pt x="105" y="0"/>
                    </a:cubicBezTo>
                    <a:cubicBezTo>
                      <a:pt x="105" y="0"/>
                      <a:pt x="105" y="0"/>
                      <a:pt x="105" y="0"/>
                    </a:cubicBezTo>
                    <a:cubicBezTo>
                      <a:pt x="105" y="0"/>
                      <a:pt x="106" y="0"/>
                      <a:pt x="106" y="0"/>
                    </a:cubicBezTo>
                    <a:cubicBezTo>
                      <a:pt x="137" y="12"/>
                      <a:pt x="137" y="12"/>
                      <a:pt x="137" y="12"/>
                    </a:cubicBezTo>
                    <a:cubicBezTo>
                      <a:pt x="137" y="18"/>
                      <a:pt x="137" y="18"/>
                      <a:pt x="137" y="18"/>
                    </a:cubicBezTo>
                    <a:close/>
                    <a:moveTo>
                      <a:pt x="104" y="92"/>
                    </a:moveTo>
                    <a:cubicBezTo>
                      <a:pt x="125" y="108"/>
                      <a:pt x="125" y="108"/>
                      <a:pt x="125" y="108"/>
                    </a:cubicBezTo>
                    <a:cubicBezTo>
                      <a:pt x="126" y="108"/>
                      <a:pt x="126" y="109"/>
                      <a:pt x="126" y="109"/>
                    </a:cubicBezTo>
                    <a:cubicBezTo>
                      <a:pt x="126" y="109"/>
                      <a:pt x="126" y="109"/>
                      <a:pt x="126" y="109"/>
                    </a:cubicBezTo>
                    <a:cubicBezTo>
                      <a:pt x="128" y="156"/>
                      <a:pt x="128" y="156"/>
                      <a:pt x="128" y="156"/>
                    </a:cubicBezTo>
                    <a:cubicBezTo>
                      <a:pt x="137" y="156"/>
                      <a:pt x="137" y="156"/>
                      <a:pt x="137" y="156"/>
                    </a:cubicBezTo>
                    <a:cubicBezTo>
                      <a:pt x="137" y="161"/>
                      <a:pt x="137" y="161"/>
                      <a:pt x="137" y="161"/>
                    </a:cubicBezTo>
                    <a:cubicBezTo>
                      <a:pt x="126" y="161"/>
                      <a:pt x="126" y="161"/>
                      <a:pt x="126" y="161"/>
                    </a:cubicBezTo>
                    <a:cubicBezTo>
                      <a:pt x="125" y="161"/>
                      <a:pt x="124" y="160"/>
                      <a:pt x="124" y="159"/>
                    </a:cubicBezTo>
                    <a:cubicBezTo>
                      <a:pt x="121" y="111"/>
                      <a:pt x="121" y="111"/>
                      <a:pt x="121" y="111"/>
                    </a:cubicBezTo>
                    <a:cubicBezTo>
                      <a:pt x="104" y="98"/>
                      <a:pt x="104" y="98"/>
                      <a:pt x="104" y="98"/>
                    </a:cubicBezTo>
                    <a:cubicBezTo>
                      <a:pt x="104" y="92"/>
                      <a:pt x="104" y="92"/>
                      <a:pt x="104" y="92"/>
                    </a:cubicBezTo>
                    <a:close/>
                    <a:moveTo>
                      <a:pt x="137" y="97"/>
                    </a:moveTo>
                    <a:cubicBezTo>
                      <a:pt x="137" y="91"/>
                      <a:pt x="137" y="91"/>
                      <a:pt x="137" y="91"/>
                    </a:cubicBezTo>
                    <a:cubicBezTo>
                      <a:pt x="117" y="75"/>
                      <a:pt x="117" y="75"/>
                      <a:pt x="117" y="75"/>
                    </a:cubicBezTo>
                    <a:cubicBezTo>
                      <a:pt x="136" y="35"/>
                      <a:pt x="136" y="35"/>
                      <a:pt x="136" y="35"/>
                    </a:cubicBezTo>
                    <a:cubicBezTo>
                      <a:pt x="137" y="36"/>
                      <a:pt x="137" y="36"/>
                      <a:pt x="137" y="36"/>
                    </a:cubicBezTo>
                    <a:cubicBezTo>
                      <a:pt x="137" y="32"/>
                      <a:pt x="137" y="32"/>
                      <a:pt x="137" y="32"/>
                    </a:cubicBezTo>
                    <a:cubicBezTo>
                      <a:pt x="137" y="30"/>
                      <a:pt x="137" y="30"/>
                      <a:pt x="137" y="30"/>
                    </a:cubicBezTo>
                    <a:cubicBezTo>
                      <a:pt x="137" y="30"/>
                      <a:pt x="137" y="30"/>
                      <a:pt x="137" y="30"/>
                    </a:cubicBezTo>
                    <a:cubicBezTo>
                      <a:pt x="137" y="30"/>
                      <a:pt x="137" y="30"/>
                      <a:pt x="137" y="30"/>
                    </a:cubicBezTo>
                    <a:cubicBezTo>
                      <a:pt x="137" y="30"/>
                      <a:pt x="137" y="30"/>
                      <a:pt x="137" y="30"/>
                    </a:cubicBezTo>
                    <a:cubicBezTo>
                      <a:pt x="137" y="30"/>
                      <a:pt x="137" y="29"/>
                      <a:pt x="136" y="29"/>
                    </a:cubicBezTo>
                    <a:cubicBezTo>
                      <a:pt x="135" y="29"/>
                      <a:pt x="134" y="29"/>
                      <a:pt x="133" y="30"/>
                    </a:cubicBezTo>
                    <a:cubicBezTo>
                      <a:pt x="112" y="75"/>
                      <a:pt x="112" y="75"/>
                      <a:pt x="112" y="75"/>
                    </a:cubicBezTo>
                    <a:cubicBezTo>
                      <a:pt x="112" y="75"/>
                      <a:pt x="112" y="75"/>
                      <a:pt x="112" y="75"/>
                    </a:cubicBezTo>
                    <a:cubicBezTo>
                      <a:pt x="111" y="76"/>
                      <a:pt x="111" y="77"/>
                      <a:pt x="112" y="78"/>
                    </a:cubicBezTo>
                    <a:lnTo>
                      <a:pt x="137" y="97"/>
                    </a:lnTo>
                    <a:close/>
                    <a:moveTo>
                      <a:pt x="104" y="5"/>
                    </a:moveTo>
                    <a:cubicBezTo>
                      <a:pt x="70" y="5"/>
                      <a:pt x="70" y="5"/>
                      <a:pt x="70" y="5"/>
                    </a:cubicBezTo>
                    <a:cubicBezTo>
                      <a:pt x="70" y="0"/>
                      <a:pt x="70" y="0"/>
                      <a:pt x="70" y="0"/>
                    </a:cubicBezTo>
                    <a:cubicBezTo>
                      <a:pt x="104" y="0"/>
                      <a:pt x="104" y="0"/>
                      <a:pt x="104" y="0"/>
                    </a:cubicBezTo>
                    <a:cubicBezTo>
                      <a:pt x="104" y="5"/>
                      <a:pt x="104" y="5"/>
                      <a:pt x="104" y="5"/>
                    </a:cubicBezTo>
                    <a:close/>
                    <a:moveTo>
                      <a:pt x="70" y="16"/>
                    </a:moveTo>
                    <a:cubicBezTo>
                      <a:pt x="99" y="16"/>
                      <a:pt x="99" y="16"/>
                      <a:pt x="99" y="16"/>
                    </a:cubicBezTo>
                    <a:cubicBezTo>
                      <a:pt x="101" y="16"/>
                      <a:pt x="102" y="17"/>
                      <a:pt x="102" y="18"/>
                    </a:cubicBezTo>
                    <a:cubicBezTo>
                      <a:pt x="102" y="18"/>
                      <a:pt x="102" y="19"/>
                      <a:pt x="101" y="19"/>
                    </a:cubicBezTo>
                    <a:cubicBezTo>
                      <a:pt x="80" y="77"/>
                      <a:pt x="80" y="77"/>
                      <a:pt x="80" y="77"/>
                    </a:cubicBezTo>
                    <a:cubicBezTo>
                      <a:pt x="75" y="109"/>
                      <a:pt x="75" y="109"/>
                      <a:pt x="75" y="109"/>
                    </a:cubicBezTo>
                    <a:cubicBezTo>
                      <a:pt x="75" y="110"/>
                      <a:pt x="74" y="111"/>
                      <a:pt x="73" y="111"/>
                    </a:cubicBezTo>
                    <a:cubicBezTo>
                      <a:pt x="73" y="111"/>
                      <a:pt x="73" y="111"/>
                      <a:pt x="73" y="111"/>
                    </a:cubicBezTo>
                    <a:cubicBezTo>
                      <a:pt x="70" y="111"/>
                      <a:pt x="70" y="111"/>
                      <a:pt x="70" y="111"/>
                    </a:cubicBezTo>
                    <a:cubicBezTo>
                      <a:pt x="70" y="106"/>
                      <a:pt x="70" y="106"/>
                      <a:pt x="70" y="106"/>
                    </a:cubicBezTo>
                    <a:cubicBezTo>
                      <a:pt x="71" y="106"/>
                      <a:pt x="71" y="106"/>
                      <a:pt x="71" y="106"/>
                    </a:cubicBezTo>
                    <a:cubicBezTo>
                      <a:pt x="76" y="76"/>
                      <a:pt x="76" y="76"/>
                      <a:pt x="76" y="76"/>
                    </a:cubicBezTo>
                    <a:cubicBezTo>
                      <a:pt x="76" y="76"/>
                      <a:pt x="76" y="76"/>
                      <a:pt x="76" y="76"/>
                    </a:cubicBezTo>
                    <a:cubicBezTo>
                      <a:pt x="96" y="20"/>
                      <a:pt x="96" y="20"/>
                      <a:pt x="96" y="20"/>
                    </a:cubicBezTo>
                    <a:cubicBezTo>
                      <a:pt x="70" y="20"/>
                      <a:pt x="70" y="20"/>
                      <a:pt x="70" y="20"/>
                    </a:cubicBezTo>
                    <a:cubicBezTo>
                      <a:pt x="70" y="22"/>
                      <a:pt x="70" y="22"/>
                      <a:pt x="70" y="22"/>
                    </a:cubicBezTo>
                    <a:cubicBezTo>
                      <a:pt x="70" y="16"/>
                      <a:pt x="70" y="16"/>
                      <a:pt x="70" y="16"/>
                    </a:cubicBezTo>
                    <a:close/>
                    <a:moveTo>
                      <a:pt x="70" y="127"/>
                    </a:moveTo>
                    <a:cubicBezTo>
                      <a:pt x="70" y="132"/>
                      <a:pt x="70" y="132"/>
                      <a:pt x="70" y="132"/>
                    </a:cubicBezTo>
                    <a:cubicBezTo>
                      <a:pt x="91" y="131"/>
                      <a:pt x="91" y="131"/>
                      <a:pt x="91" y="131"/>
                    </a:cubicBezTo>
                    <a:cubicBezTo>
                      <a:pt x="92" y="130"/>
                      <a:pt x="93" y="130"/>
                      <a:pt x="93" y="128"/>
                    </a:cubicBezTo>
                    <a:cubicBezTo>
                      <a:pt x="99" y="94"/>
                      <a:pt x="99" y="94"/>
                      <a:pt x="99" y="94"/>
                    </a:cubicBezTo>
                    <a:cubicBezTo>
                      <a:pt x="104" y="98"/>
                      <a:pt x="104" y="98"/>
                      <a:pt x="104" y="98"/>
                    </a:cubicBezTo>
                    <a:cubicBezTo>
                      <a:pt x="104" y="92"/>
                      <a:pt x="104" y="92"/>
                      <a:pt x="104" y="92"/>
                    </a:cubicBezTo>
                    <a:cubicBezTo>
                      <a:pt x="100" y="89"/>
                      <a:pt x="100" y="89"/>
                      <a:pt x="100" y="89"/>
                    </a:cubicBezTo>
                    <a:cubicBezTo>
                      <a:pt x="100" y="89"/>
                      <a:pt x="100" y="89"/>
                      <a:pt x="100" y="89"/>
                    </a:cubicBezTo>
                    <a:cubicBezTo>
                      <a:pt x="99" y="88"/>
                      <a:pt x="99" y="88"/>
                      <a:pt x="99" y="88"/>
                    </a:cubicBezTo>
                    <a:cubicBezTo>
                      <a:pt x="98" y="88"/>
                      <a:pt x="98" y="88"/>
                      <a:pt x="98" y="88"/>
                    </a:cubicBezTo>
                    <a:cubicBezTo>
                      <a:pt x="96" y="87"/>
                      <a:pt x="95" y="88"/>
                      <a:pt x="95" y="90"/>
                    </a:cubicBezTo>
                    <a:cubicBezTo>
                      <a:pt x="89" y="126"/>
                      <a:pt x="89" y="126"/>
                      <a:pt x="89" y="126"/>
                    </a:cubicBezTo>
                    <a:lnTo>
                      <a:pt x="70" y="127"/>
                    </a:lnTo>
                    <a:close/>
                    <a:moveTo>
                      <a:pt x="70" y="5"/>
                    </a:moveTo>
                    <a:cubicBezTo>
                      <a:pt x="60" y="5"/>
                      <a:pt x="60" y="5"/>
                      <a:pt x="60" y="5"/>
                    </a:cubicBezTo>
                    <a:cubicBezTo>
                      <a:pt x="38" y="54"/>
                      <a:pt x="38" y="54"/>
                      <a:pt x="38" y="54"/>
                    </a:cubicBezTo>
                    <a:cubicBezTo>
                      <a:pt x="38" y="55"/>
                      <a:pt x="36" y="55"/>
                      <a:pt x="35" y="55"/>
                    </a:cubicBezTo>
                    <a:cubicBezTo>
                      <a:pt x="35" y="55"/>
                      <a:pt x="35" y="55"/>
                      <a:pt x="35" y="55"/>
                    </a:cubicBezTo>
                    <a:cubicBezTo>
                      <a:pt x="31" y="53"/>
                      <a:pt x="31" y="53"/>
                      <a:pt x="31" y="53"/>
                    </a:cubicBezTo>
                    <a:cubicBezTo>
                      <a:pt x="30" y="57"/>
                      <a:pt x="30" y="57"/>
                      <a:pt x="30" y="57"/>
                    </a:cubicBezTo>
                    <a:cubicBezTo>
                      <a:pt x="29" y="59"/>
                      <a:pt x="29" y="59"/>
                      <a:pt x="29" y="59"/>
                    </a:cubicBezTo>
                    <a:cubicBezTo>
                      <a:pt x="28" y="61"/>
                      <a:pt x="28" y="61"/>
                      <a:pt x="28" y="61"/>
                    </a:cubicBezTo>
                    <a:cubicBezTo>
                      <a:pt x="28" y="62"/>
                      <a:pt x="26" y="63"/>
                      <a:pt x="25" y="62"/>
                    </a:cubicBezTo>
                    <a:cubicBezTo>
                      <a:pt x="20" y="60"/>
                      <a:pt x="20" y="60"/>
                      <a:pt x="20" y="60"/>
                    </a:cubicBezTo>
                    <a:cubicBezTo>
                      <a:pt x="6" y="94"/>
                      <a:pt x="6" y="94"/>
                      <a:pt x="6" y="94"/>
                    </a:cubicBezTo>
                    <a:cubicBezTo>
                      <a:pt x="41" y="109"/>
                      <a:pt x="41" y="109"/>
                      <a:pt x="41" y="109"/>
                    </a:cubicBezTo>
                    <a:cubicBezTo>
                      <a:pt x="42" y="109"/>
                      <a:pt x="42" y="109"/>
                      <a:pt x="42" y="109"/>
                    </a:cubicBezTo>
                    <a:cubicBezTo>
                      <a:pt x="56" y="75"/>
                      <a:pt x="56" y="75"/>
                      <a:pt x="56" y="75"/>
                    </a:cubicBezTo>
                    <a:cubicBezTo>
                      <a:pt x="52" y="73"/>
                      <a:pt x="52" y="73"/>
                      <a:pt x="52" y="73"/>
                    </a:cubicBezTo>
                    <a:cubicBezTo>
                      <a:pt x="50" y="73"/>
                      <a:pt x="50" y="71"/>
                      <a:pt x="50" y="70"/>
                    </a:cubicBezTo>
                    <a:cubicBezTo>
                      <a:pt x="51" y="68"/>
                      <a:pt x="51" y="68"/>
                      <a:pt x="51" y="68"/>
                    </a:cubicBezTo>
                    <a:cubicBezTo>
                      <a:pt x="52" y="66"/>
                      <a:pt x="52" y="66"/>
                      <a:pt x="52" y="66"/>
                    </a:cubicBezTo>
                    <a:cubicBezTo>
                      <a:pt x="54" y="62"/>
                      <a:pt x="54" y="62"/>
                      <a:pt x="54" y="62"/>
                    </a:cubicBezTo>
                    <a:cubicBezTo>
                      <a:pt x="50" y="61"/>
                      <a:pt x="50" y="61"/>
                      <a:pt x="50" y="61"/>
                    </a:cubicBezTo>
                    <a:cubicBezTo>
                      <a:pt x="49" y="60"/>
                      <a:pt x="48" y="59"/>
                      <a:pt x="48" y="58"/>
                    </a:cubicBezTo>
                    <a:cubicBezTo>
                      <a:pt x="48" y="58"/>
                      <a:pt x="48" y="58"/>
                      <a:pt x="48" y="58"/>
                    </a:cubicBezTo>
                    <a:cubicBezTo>
                      <a:pt x="48" y="58"/>
                      <a:pt x="48" y="58"/>
                      <a:pt x="48" y="58"/>
                    </a:cubicBezTo>
                    <a:cubicBezTo>
                      <a:pt x="66" y="17"/>
                      <a:pt x="66" y="17"/>
                      <a:pt x="66" y="17"/>
                    </a:cubicBezTo>
                    <a:cubicBezTo>
                      <a:pt x="67" y="16"/>
                      <a:pt x="68" y="16"/>
                      <a:pt x="69" y="16"/>
                    </a:cubicBezTo>
                    <a:cubicBezTo>
                      <a:pt x="69" y="16"/>
                      <a:pt x="69" y="16"/>
                      <a:pt x="69" y="16"/>
                    </a:cubicBezTo>
                    <a:cubicBezTo>
                      <a:pt x="70" y="16"/>
                      <a:pt x="70" y="16"/>
                      <a:pt x="70" y="16"/>
                    </a:cubicBezTo>
                    <a:cubicBezTo>
                      <a:pt x="70" y="22"/>
                      <a:pt x="70" y="22"/>
                      <a:pt x="70" y="22"/>
                    </a:cubicBezTo>
                    <a:cubicBezTo>
                      <a:pt x="54" y="57"/>
                      <a:pt x="54" y="57"/>
                      <a:pt x="54" y="57"/>
                    </a:cubicBezTo>
                    <a:cubicBezTo>
                      <a:pt x="58" y="59"/>
                      <a:pt x="58" y="59"/>
                      <a:pt x="58" y="59"/>
                    </a:cubicBezTo>
                    <a:cubicBezTo>
                      <a:pt x="59" y="59"/>
                      <a:pt x="59" y="61"/>
                      <a:pt x="59" y="62"/>
                    </a:cubicBezTo>
                    <a:cubicBezTo>
                      <a:pt x="57" y="68"/>
                      <a:pt x="57" y="68"/>
                      <a:pt x="57" y="68"/>
                    </a:cubicBezTo>
                    <a:cubicBezTo>
                      <a:pt x="56" y="70"/>
                      <a:pt x="56" y="70"/>
                      <a:pt x="56" y="70"/>
                    </a:cubicBezTo>
                    <a:cubicBezTo>
                      <a:pt x="60" y="72"/>
                      <a:pt x="60" y="72"/>
                      <a:pt x="60" y="72"/>
                    </a:cubicBezTo>
                    <a:cubicBezTo>
                      <a:pt x="61" y="72"/>
                      <a:pt x="62" y="74"/>
                      <a:pt x="62" y="75"/>
                    </a:cubicBezTo>
                    <a:cubicBezTo>
                      <a:pt x="46" y="112"/>
                      <a:pt x="46" y="112"/>
                      <a:pt x="46" y="112"/>
                    </a:cubicBezTo>
                    <a:cubicBezTo>
                      <a:pt x="46" y="113"/>
                      <a:pt x="46" y="113"/>
                      <a:pt x="46" y="113"/>
                    </a:cubicBezTo>
                    <a:cubicBezTo>
                      <a:pt x="45" y="114"/>
                      <a:pt x="44" y="115"/>
                      <a:pt x="43" y="115"/>
                    </a:cubicBezTo>
                    <a:cubicBezTo>
                      <a:pt x="54" y="119"/>
                      <a:pt x="54" y="119"/>
                      <a:pt x="54" y="119"/>
                    </a:cubicBezTo>
                    <a:cubicBezTo>
                      <a:pt x="56" y="120"/>
                      <a:pt x="56" y="120"/>
                      <a:pt x="56" y="120"/>
                    </a:cubicBezTo>
                    <a:cubicBezTo>
                      <a:pt x="57" y="118"/>
                      <a:pt x="57" y="118"/>
                      <a:pt x="57" y="118"/>
                    </a:cubicBezTo>
                    <a:cubicBezTo>
                      <a:pt x="61" y="108"/>
                      <a:pt x="61" y="108"/>
                      <a:pt x="61" y="108"/>
                    </a:cubicBezTo>
                    <a:cubicBezTo>
                      <a:pt x="62" y="107"/>
                      <a:pt x="62" y="107"/>
                      <a:pt x="63" y="107"/>
                    </a:cubicBezTo>
                    <a:cubicBezTo>
                      <a:pt x="70" y="106"/>
                      <a:pt x="70" y="106"/>
                      <a:pt x="70" y="106"/>
                    </a:cubicBezTo>
                    <a:cubicBezTo>
                      <a:pt x="70" y="111"/>
                      <a:pt x="70" y="111"/>
                      <a:pt x="70" y="111"/>
                    </a:cubicBezTo>
                    <a:cubicBezTo>
                      <a:pt x="65" y="111"/>
                      <a:pt x="65" y="111"/>
                      <a:pt x="65" y="111"/>
                    </a:cubicBezTo>
                    <a:cubicBezTo>
                      <a:pt x="62" y="120"/>
                      <a:pt x="62" y="120"/>
                      <a:pt x="62" y="120"/>
                    </a:cubicBezTo>
                    <a:cubicBezTo>
                      <a:pt x="60" y="124"/>
                      <a:pt x="60" y="124"/>
                      <a:pt x="60" y="124"/>
                    </a:cubicBezTo>
                    <a:cubicBezTo>
                      <a:pt x="59" y="125"/>
                      <a:pt x="58" y="126"/>
                      <a:pt x="57" y="125"/>
                    </a:cubicBezTo>
                    <a:cubicBezTo>
                      <a:pt x="53" y="124"/>
                      <a:pt x="53" y="124"/>
                      <a:pt x="53" y="124"/>
                    </a:cubicBezTo>
                    <a:cubicBezTo>
                      <a:pt x="30" y="114"/>
                      <a:pt x="30" y="114"/>
                      <a:pt x="30" y="114"/>
                    </a:cubicBezTo>
                    <a:cubicBezTo>
                      <a:pt x="29" y="114"/>
                      <a:pt x="29" y="114"/>
                      <a:pt x="29" y="114"/>
                    </a:cubicBezTo>
                    <a:cubicBezTo>
                      <a:pt x="30" y="130"/>
                      <a:pt x="30" y="130"/>
                      <a:pt x="30" y="130"/>
                    </a:cubicBezTo>
                    <a:cubicBezTo>
                      <a:pt x="70" y="127"/>
                      <a:pt x="70" y="127"/>
                      <a:pt x="70" y="127"/>
                    </a:cubicBezTo>
                    <a:cubicBezTo>
                      <a:pt x="70" y="132"/>
                      <a:pt x="70" y="132"/>
                      <a:pt x="70" y="132"/>
                    </a:cubicBezTo>
                    <a:cubicBezTo>
                      <a:pt x="28" y="135"/>
                      <a:pt x="28" y="135"/>
                      <a:pt x="28" y="135"/>
                    </a:cubicBezTo>
                    <a:cubicBezTo>
                      <a:pt x="27" y="135"/>
                      <a:pt x="26" y="134"/>
                      <a:pt x="26" y="133"/>
                    </a:cubicBezTo>
                    <a:cubicBezTo>
                      <a:pt x="24" y="112"/>
                      <a:pt x="24" y="112"/>
                      <a:pt x="24" y="112"/>
                    </a:cubicBezTo>
                    <a:cubicBezTo>
                      <a:pt x="24" y="111"/>
                      <a:pt x="25" y="110"/>
                      <a:pt x="26" y="110"/>
                    </a:cubicBezTo>
                    <a:cubicBezTo>
                      <a:pt x="30" y="109"/>
                      <a:pt x="30" y="109"/>
                      <a:pt x="30" y="109"/>
                    </a:cubicBezTo>
                    <a:cubicBezTo>
                      <a:pt x="30" y="109"/>
                      <a:pt x="30" y="109"/>
                      <a:pt x="30" y="109"/>
                    </a:cubicBezTo>
                    <a:cubicBezTo>
                      <a:pt x="30" y="109"/>
                      <a:pt x="30" y="109"/>
                      <a:pt x="30" y="109"/>
                    </a:cubicBezTo>
                    <a:cubicBezTo>
                      <a:pt x="2" y="98"/>
                      <a:pt x="2" y="98"/>
                      <a:pt x="2" y="98"/>
                    </a:cubicBezTo>
                    <a:cubicBezTo>
                      <a:pt x="1" y="97"/>
                      <a:pt x="0" y="96"/>
                      <a:pt x="1" y="95"/>
                    </a:cubicBezTo>
                    <a:cubicBezTo>
                      <a:pt x="17" y="56"/>
                      <a:pt x="17" y="56"/>
                      <a:pt x="17" y="56"/>
                    </a:cubicBezTo>
                    <a:cubicBezTo>
                      <a:pt x="17" y="55"/>
                      <a:pt x="19" y="54"/>
                      <a:pt x="20" y="55"/>
                    </a:cubicBezTo>
                    <a:cubicBezTo>
                      <a:pt x="25" y="57"/>
                      <a:pt x="25" y="57"/>
                      <a:pt x="25" y="57"/>
                    </a:cubicBezTo>
                    <a:cubicBezTo>
                      <a:pt x="26" y="55"/>
                      <a:pt x="26" y="55"/>
                      <a:pt x="26" y="55"/>
                    </a:cubicBezTo>
                    <a:cubicBezTo>
                      <a:pt x="28" y="49"/>
                      <a:pt x="28" y="49"/>
                      <a:pt x="28" y="49"/>
                    </a:cubicBezTo>
                    <a:cubicBezTo>
                      <a:pt x="28" y="48"/>
                      <a:pt x="30" y="47"/>
                      <a:pt x="31" y="48"/>
                    </a:cubicBezTo>
                    <a:cubicBezTo>
                      <a:pt x="35" y="49"/>
                      <a:pt x="35" y="49"/>
                      <a:pt x="35" y="49"/>
                    </a:cubicBezTo>
                    <a:cubicBezTo>
                      <a:pt x="56" y="1"/>
                      <a:pt x="56" y="1"/>
                      <a:pt x="56" y="1"/>
                    </a:cubicBezTo>
                    <a:cubicBezTo>
                      <a:pt x="56" y="1"/>
                      <a:pt x="57" y="0"/>
                      <a:pt x="58" y="0"/>
                    </a:cubicBezTo>
                    <a:cubicBezTo>
                      <a:pt x="70" y="0"/>
                      <a:pt x="70" y="0"/>
                      <a:pt x="70" y="0"/>
                    </a:cubicBezTo>
                    <a:lnTo>
                      <a:pt x="7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1" name="Freeform 271"/>
              <p:cNvSpPr>
                <a:spLocks noEditPoints="1"/>
              </p:cNvSpPr>
              <p:nvPr/>
            </p:nvSpPr>
            <p:spPr bwMode="auto">
              <a:xfrm>
                <a:off x="8615376" y="3305195"/>
                <a:ext cx="61913" cy="103188"/>
              </a:xfrm>
              <a:custGeom>
                <a:avLst/>
                <a:gdLst>
                  <a:gd name="T0" fmla="*/ 14 w 28"/>
                  <a:gd name="T1" fmla="*/ 8 h 46"/>
                  <a:gd name="T2" fmla="*/ 16 w 28"/>
                  <a:gd name="T3" fmla="*/ 1 h 46"/>
                  <a:gd name="T4" fmla="*/ 19 w 28"/>
                  <a:gd name="T5" fmla="*/ 0 h 46"/>
                  <a:gd name="T6" fmla="*/ 26 w 28"/>
                  <a:gd name="T7" fmla="*/ 3 h 46"/>
                  <a:gd name="T8" fmla="*/ 27 w 28"/>
                  <a:gd name="T9" fmla="*/ 6 h 46"/>
                  <a:gd name="T10" fmla="*/ 14 w 28"/>
                  <a:gd name="T11" fmla="*/ 38 h 46"/>
                  <a:gd name="T12" fmla="*/ 14 w 28"/>
                  <a:gd name="T13" fmla="*/ 26 h 46"/>
                  <a:gd name="T14" fmla="*/ 22 w 28"/>
                  <a:gd name="T15" fmla="*/ 6 h 46"/>
                  <a:gd name="T16" fmla="*/ 20 w 28"/>
                  <a:gd name="T17" fmla="*/ 5 h 46"/>
                  <a:gd name="T18" fmla="*/ 14 w 28"/>
                  <a:gd name="T19" fmla="*/ 20 h 46"/>
                  <a:gd name="T20" fmla="*/ 14 w 28"/>
                  <a:gd name="T21" fmla="*/ 8 h 46"/>
                  <a:gd name="T22" fmla="*/ 0 w 28"/>
                  <a:gd name="T23" fmla="*/ 40 h 46"/>
                  <a:gd name="T24" fmla="*/ 14 w 28"/>
                  <a:gd name="T25" fmla="*/ 8 h 46"/>
                  <a:gd name="T26" fmla="*/ 14 w 28"/>
                  <a:gd name="T27" fmla="*/ 20 h 46"/>
                  <a:gd name="T28" fmla="*/ 6 w 28"/>
                  <a:gd name="T29" fmla="*/ 39 h 46"/>
                  <a:gd name="T30" fmla="*/ 8 w 28"/>
                  <a:gd name="T31" fmla="*/ 40 h 46"/>
                  <a:gd name="T32" fmla="*/ 14 w 28"/>
                  <a:gd name="T33" fmla="*/ 26 h 46"/>
                  <a:gd name="T34" fmla="*/ 14 w 28"/>
                  <a:gd name="T35" fmla="*/ 38 h 46"/>
                  <a:gd name="T36" fmla="*/ 11 w 28"/>
                  <a:gd name="T37" fmla="*/ 44 h 46"/>
                  <a:gd name="T38" fmla="*/ 8 w 28"/>
                  <a:gd name="T39" fmla="*/ 45 h 46"/>
                  <a:gd name="T40" fmla="*/ 2 w 28"/>
                  <a:gd name="T41" fmla="*/ 43 h 46"/>
                  <a:gd name="T42" fmla="*/ 0 w 28"/>
                  <a:gd name="T43"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46">
                    <a:moveTo>
                      <a:pt x="14" y="8"/>
                    </a:moveTo>
                    <a:cubicBezTo>
                      <a:pt x="16" y="1"/>
                      <a:pt x="16" y="1"/>
                      <a:pt x="16" y="1"/>
                    </a:cubicBezTo>
                    <a:cubicBezTo>
                      <a:pt x="17" y="0"/>
                      <a:pt x="18" y="0"/>
                      <a:pt x="19" y="0"/>
                    </a:cubicBezTo>
                    <a:cubicBezTo>
                      <a:pt x="26" y="3"/>
                      <a:pt x="26" y="3"/>
                      <a:pt x="26" y="3"/>
                    </a:cubicBezTo>
                    <a:cubicBezTo>
                      <a:pt x="27" y="3"/>
                      <a:pt x="28" y="5"/>
                      <a:pt x="27" y="6"/>
                    </a:cubicBezTo>
                    <a:cubicBezTo>
                      <a:pt x="14" y="38"/>
                      <a:pt x="14" y="38"/>
                      <a:pt x="14" y="38"/>
                    </a:cubicBezTo>
                    <a:cubicBezTo>
                      <a:pt x="14" y="26"/>
                      <a:pt x="14" y="26"/>
                      <a:pt x="14" y="26"/>
                    </a:cubicBezTo>
                    <a:cubicBezTo>
                      <a:pt x="22" y="6"/>
                      <a:pt x="22" y="6"/>
                      <a:pt x="22" y="6"/>
                    </a:cubicBezTo>
                    <a:cubicBezTo>
                      <a:pt x="20" y="5"/>
                      <a:pt x="20" y="5"/>
                      <a:pt x="20" y="5"/>
                    </a:cubicBezTo>
                    <a:cubicBezTo>
                      <a:pt x="14" y="20"/>
                      <a:pt x="14" y="20"/>
                      <a:pt x="14" y="20"/>
                    </a:cubicBezTo>
                    <a:lnTo>
                      <a:pt x="14" y="8"/>
                    </a:lnTo>
                    <a:close/>
                    <a:moveTo>
                      <a:pt x="0" y="40"/>
                    </a:moveTo>
                    <a:cubicBezTo>
                      <a:pt x="14" y="8"/>
                      <a:pt x="14" y="8"/>
                      <a:pt x="14" y="8"/>
                    </a:cubicBezTo>
                    <a:cubicBezTo>
                      <a:pt x="14" y="20"/>
                      <a:pt x="14" y="20"/>
                      <a:pt x="14" y="20"/>
                    </a:cubicBezTo>
                    <a:cubicBezTo>
                      <a:pt x="6" y="39"/>
                      <a:pt x="6" y="39"/>
                      <a:pt x="6" y="39"/>
                    </a:cubicBezTo>
                    <a:cubicBezTo>
                      <a:pt x="8" y="40"/>
                      <a:pt x="8" y="40"/>
                      <a:pt x="8" y="40"/>
                    </a:cubicBezTo>
                    <a:cubicBezTo>
                      <a:pt x="14" y="26"/>
                      <a:pt x="14" y="26"/>
                      <a:pt x="14" y="26"/>
                    </a:cubicBezTo>
                    <a:cubicBezTo>
                      <a:pt x="14" y="38"/>
                      <a:pt x="14" y="38"/>
                      <a:pt x="14" y="38"/>
                    </a:cubicBezTo>
                    <a:cubicBezTo>
                      <a:pt x="11" y="44"/>
                      <a:pt x="11" y="44"/>
                      <a:pt x="11" y="44"/>
                    </a:cubicBezTo>
                    <a:cubicBezTo>
                      <a:pt x="11" y="45"/>
                      <a:pt x="9" y="46"/>
                      <a:pt x="8" y="45"/>
                    </a:cubicBezTo>
                    <a:cubicBezTo>
                      <a:pt x="2" y="43"/>
                      <a:pt x="2" y="43"/>
                      <a:pt x="2" y="43"/>
                    </a:cubicBezTo>
                    <a:cubicBezTo>
                      <a:pt x="0" y="42"/>
                      <a:pt x="0" y="41"/>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2" name="Freeform 272"/>
              <p:cNvSpPr>
                <a:spLocks noEditPoints="1"/>
              </p:cNvSpPr>
              <p:nvPr/>
            </p:nvSpPr>
            <p:spPr bwMode="auto">
              <a:xfrm>
                <a:off x="8743963" y="3357582"/>
                <a:ext cx="63500" cy="106363"/>
              </a:xfrm>
              <a:custGeom>
                <a:avLst/>
                <a:gdLst>
                  <a:gd name="T0" fmla="*/ 14 w 28"/>
                  <a:gd name="T1" fmla="*/ 27 h 47"/>
                  <a:gd name="T2" fmla="*/ 22 w 28"/>
                  <a:gd name="T3" fmla="*/ 7 h 47"/>
                  <a:gd name="T4" fmla="*/ 20 w 28"/>
                  <a:gd name="T5" fmla="*/ 6 h 47"/>
                  <a:gd name="T6" fmla="*/ 14 w 28"/>
                  <a:gd name="T7" fmla="*/ 21 h 47"/>
                  <a:gd name="T8" fmla="*/ 14 w 28"/>
                  <a:gd name="T9" fmla="*/ 8 h 47"/>
                  <a:gd name="T10" fmla="*/ 16 w 28"/>
                  <a:gd name="T11" fmla="*/ 2 h 47"/>
                  <a:gd name="T12" fmla="*/ 20 w 28"/>
                  <a:gd name="T13" fmla="*/ 1 h 47"/>
                  <a:gd name="T14" fmla="*/ 26 w 28"/>
                  <a:gd name="T15" fmla="*/ 4 h 47"/>
                  <a:gd name="T16" fmla="*/ 27 w 28"/>
                  <a:gd name="T17" fmla="*/ 7 h 47"/>
                  <a:gd name="T18" fmla="*/ 15 w 28"/>
                  <a:gd name="T19" fmla="*/ 37 h 47"/>
                  <a:gd name="T20" fmla="*/ 14 w 28"/>
                  <a:gd name="T21" fmla="*/ 39 h 47"/>
                  <a:gd name="T22" fmla="*/ 14 w 28"/>
                  <a:gd name="T23" fmla="*/ 27 h 47"/>
                  <a:gd name="T24" fmla="*/ 10 w 28"/>
                  <a:gd name="T25" fmla="*/ 36 h 47"/>
                  <a:gd name="T26" fmla="*/ 14 w 28"/>
                  <a:gd name="T27" fmla="*/ 27 h 47"/>
                  <a:gd name="T28" fmla="*/ 14 w 28"/>
                  <a:gd name="T29" fmla="*/ 39 h 47"/>
                  <a:gd name="T30" fmla="*/ 11 w 28"/>
                  <a:gd name="T31" fmla="*/ 45 h 47"/>
                  <a:gd name="T32" fmla="*/ 8 w 28"/>
                  <a:gd name="T33" fmla="*/ 46 h 47"/>
                  <a:gd name="T34" fmla="*/ 2 w 28"/>
                  <a:gd name="T35" fmla="*/ 44 h 47"/>
                  <a:gd name="T36" fmla="*/ 0 w 28"/>
                  <a:gd name="T37" fmla="*/ 40 h 47"/>
                  <a:gd name="T38" fmla="*/ 2 w 28"/>
                  <a:gd name="T39" fmla="*/ 36 h 47"/>
                  <a:gd name="T40" fmla="*/ 14 w 28"/>
                  <a:gd name="T41" fmla="*/ 8 h 47"/>
                  <a:gd name="T42" fmla="*/ 14 w 28"/>
                  <a:gd name="T43" fmla="*/ 21 h 47"/>
                  <a:gd name="T44" fmla="*/ 7 w 28"/>
                  <a:gd name="T45" fmla="*/ 38 h 47"/>
                  <a:gd name="T46" fmla="*/ 6 w 28"/>
                  <a:gd name="T47" fmla="*/ 40 h 47"/>
                  <a:gd name="T48" fmla="*/ 8 w 28"/>
                  <a:gd name="T49" fmla="*/ 41 h 47"/>
                  <a:gd name="T50" fmla="*/ 10 w 28"/>
                  <a:gd name="T51"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47">
                    <a:moveTo>
                      <a:pt x="14" y="27"/>
                    </a:moveTo>
                    <a:cubicBezTo>
                      <a:pt x="22" y="7"/>
                      <a:pt x="22" y="7"/>
                      <a:pt x="22" y="7"/>
                    </a:cubicBezTo>
                    <a:cubicBezTo>
                      <a:pt x="20" y="6"/>
                      <a:pt x="20" y="6"/>
                      <a:pt x="20" y="6"/>
                    </a:cubicBezTo>
                    <a:cubicBezTo>
                      <a:pt x="14" y="21"/>
                      <a:pt x="14" y="21"/>
                      <a:pt x="14" y="21"/>
                    </a:cubicBezTo>
                    <a:cubicBezTo>
                      <a:pt x="14" y="8"/>
                      <a:pt x="14" y="8"/>
                      <a:pt x="14" y="8"/>
                    </a:cubicBezTo>
                    <a:cubicBezTo>
                      <a:pt x="16" y="2"/>
                      <a:pt x="16" y="2"/>
                      <a:pt x="16" y="2"/>
                    </a:cubicBezTo>
                    <a:cubicBezTo>
                      <a:pt x="17" y="1"/>
                      <a:pt x="18" y="0"/>
                      <a:pt x="20" y="1"/>
                    </a:cubicBezTo>
                    <a:cubicBezTo>
                      <a:pt x="26" y="4"/>
                      <a:pt x="26" y="4"/>
                      <a:pt x="26" y="4"/>
                    </a:cubicBezTo>
                    <a:cubicBezTo>
                      <a:pt x="27" y="4"/>
                      <a:pt x="28" y="6"/>
                      <a:pt x="27" y="7"/>
                    </a:cubicBezTo>
                    <a:cubicBezTo>
                      <a:pt x="15" y="37"/>
                      <a:pt x="15" y="37"/>
                      <a:pt x="15" y="37"/>
                    </a:cubicBezTo>
                    <a:cubicBezTo>
                      <a:pt x="14" y="39"/>
                      <a:pt x="14" y="39"/>
                      <a:pt x="14" y="39"/>
                    </a:cubicBezTo>
                    <a:lnTo>
                      <a:pt x="14" y="27"/>
                    </a:lnTo>
                    <a:close/>
                    <a:moveTo>
                      <a:pt x="10" y="36"/>
                    </a:moveTo>
                    <a:cubicBezTo>
                      <a:pt x="14" y="27"/>
                      <a:pt x="14" y="27"/>
                      <a:pt x="14" y="27"/>
                    </a:cubicBezTo>
                    <a:cubicBezTo>
                      <a:pt x="14" y="39"/>
                      <a:pt x="14" y="39"/>
                      <a:pt x="14" y="39"/>
                    </a:cubicBezTo>
                    <a:cubicBezTo>
                      <a:pt x="11" y="45"/>
                      <a:pt x="11" y="45"/>
                      <a:pt x="11" y="45"/>
                    </a:cubicBezTo>
                    <a:cubicBezTo>
                      <a:pt x="11" y="46"/>
                      <a:pt x="10" y="47"/>
                      <a:pt x="8" y="46"/>
                    </a:cubicBezTo>
                    <a:cubicBezTo>
                      <a:pt x="2" y="44"/>
                      <a:pt x="2" y="44"/>
                      <a:pt x="2" y="44"/>
                    </a:cubicBezTo>
                    <a:cubicBezTo>
                      <a:pt x="1" y="43"/>
                      <a:pt x="0" y="42"/>
                      <a:pt x="0" y="40"/>
                    </a:cubicBezTo>
                    <a:cubicBezTo>
                      <a:pt x="2" y="36"/>
                      <a:pt x="2" y="36"/>
                      <a:pt x="2" y="36"/>
                    </a:cubicBezTo>
                    <a:cubicBezTo>
                      <a:pt x="14" y="8"/>
                      <a:pt x="14" y="8"/>
                      <a:pt x="14" y="8"/>
                    </a:cubicBezTo>
                    <a:cubicBezTo>
                      <a:pt x="14" y="21"/>
                      <a:pt x="14" y="21"/>
                      <a:pt x="14" y="21"/>
                    </a:cubicBezTo>
                    <a:cubicBezTo>
                      <a:pt x="7" y="38"/>
                      <a:pt x="7" y="38"/>
                      <a:pt x="7" y="38"/>
                    </a:cubicBezTo>
                    <a:cubicBezTo>
                      <a:pt x="6" y="40"/>
                      <a:pt x="6" y="40"/>
                      <a:pt x="6" y="40"/>
                    </a:cubicBezTo>
                    <a:cubicBezTo>
                      <a:pt x="8" y="41"/>
                      <a:pt x="8" y="41"/>
                      <a:pt x="8" y="41"/>
                    </a:cubicBezTo>
                    <a:lnTo>
                      <a:pt x="1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3" name="Freeform 273"/>
              <p:cNvSpPr>
                <a:spLocks noEditPoints="1"/>
              </p:cNvSpPr>
              <p:nvPr/>
            </p:nvSpPr>
            <p:spPr bwMode="auto">
              <a:xfrm>
                <a:off x="8972564" y="225427"/>
                <a:ext cx="290514" cy="393702"/>
              </a:xfrm>
              <a:custGeom>
                <a:avLst/>
                <a:gdLst>
                  <a:gd name="T0" fmla="*/ 72 w 129"/>
                  <a:gd name="T1" fmla="*/ 34 h 174"/>
                  <a:gd name="T2" fmla="*/ 72 w 129"/>
                  <a:gd name="T3" fmla="*/ 137 h 174"/>
                  <a:gd name="T4" fmla="*/ 72 w 129"/>
                  <a:gd name="T5" fmla="*/ 138 h 174"/>
                  <a:gd name="T6" fmla="*/ 65 w 129"/>
                  <a:gd name="T7" fmla="*/ 155 h 174"/>
                  <a:gd name="T8" fmla="*/ 68 w 129"/>
                  <a:gd name="T9" fmla="*/ 138 h 174"/>
                  <a:gd name="T10" fmla="*/ 67 w 129"/>
                  <a:gd name="T11" fmla="*/ 110 h 174"/>
                  <a:gd name="T12" fmla="*/ 67 w 129"/>
                  <a:gd name="T13" fmla="*/ 34 h 174"/>
                  <a:gd name="T14" fmla="*/ 76 w 129"/>
                  <a:gd name="T15" fmla="*/ 10 h 174"/>
                  <a:gd name="T16" fmla="*/ 99 w 129"/>
                  <a:gd name="T17" fmla="*/ 0 h 174"/>
                  <a:gd name="T18" fmla="*/ 129 w 129"/>
                  <a:gd name="T19" fmla="*/ 33 h 174"/>
                  <a:gd name="T20" fmla="*/ 129 w 129"/>
                  <a:gd name="T21" fmla="*/ 150 h 174"/>
                  <a:gd name="T22" fmla="*/ 122 w 129"/>
                  <a:gd name="T23" fmla="*/ 157 h 174"/>
                  <a:gd name="T24" fmla="*/ 114 w 129"/>
                  <a:gd name="T25" fmla="*/ 150 h 174"/>
                  <a:gd name="T26" fmla="*/ 114 w 129"/>
                  <a:gd name="T27" fmla="*/ 35 h 174"/>
                  <a:gd name="T28" fmla="*/ 114 w 129"/>
                  <a:gd name="T29" fmla="*/ 34 h 174"/>
                  <a:gd name="T30" fmla="*/ 98 w 129"/>
                  <a:gd name="T31" fmla="*/ 14 h 174"/>
                  <a:gd name="T32" fmla="*/ 98 w 129"/>
                  <a:gd name="T33" fmla="*/ 14 h 174"/>
                  <a:gd name="T34" fmla="*/ 81 w 129"/>
                  <a:gd name="T35" fmla="*/ 34 h 174"/>
                  <a:gd name="T36" fmla="*/ 82 w 129"/>
                  <a:gd name="T37" fmla="*/ 63 h 174"/>
                  <a:gd name="T38" fmla="*/ 71 w 129"/>
                  <a:gd name="T39" fmla="*/ 161 h 174"/>
                  <a:gd name="T40" fmla="*/ 65 w 129"/>
                  <a:gd name="T41" fmla="*/ 161 h 174"/>
                  <a:gd name="T42" fmla="*/ 78 w 129"/>
                  <a:gd name="T43" fmla="*/ 136 h 174"/>
                  <a:gd name="T44" fmla="*/ 77 w 129"/>
                  <a:gd name="T45" fmla="*/ 34 h 174"/>
                  <a:gd name="T46" fmla="*/ 77 w 129"/>
                  <a:gd name="T47" fmla="*/ 34 h 174"/>
                  <a:gd name="T48" fmla="*/ 98 w 129"/>
                  <a:gd name="T49" fmla="*/ 10 h 174"/>
                  <a:gd name="T50" fmla="*/ 114 w 129"/>
                  <a:gd name="T51" fmla="*/ 17 h 174"/>
                  <a:gd name="T52" fmla="*/ 119 w 129"/>
                  <a:gd name="T53" fmla="*/ 35 h 174"/>
                  <a:gd name="T54" fmla="*/ 119 w 129"/>
                  <a:gd name="T55" fmla="*/ 150 h 174"/>
                  <a:gd name="T56" fmla="*/ 121 w 129"/>
                  <a:gd name="T57" fmla="*/ 152 h 174"/>
                  <a:gd name="T58" fmla="*/ 123 w 129"/>
                  <a:gd name="T59" fmla="*/ 152 h 174"/>
                  <a:gd name="T60" fmla="*/ 124 w 129"/>
                  <a:gd name="T61" fmla="*/ 34 h 174"/>
                  <a:gd name="T62" fmla="*/ 124 w 129"/>
                  <a:gd name="T63" fmla="*/ 33 h 174"/>
                  <a:gd name="T64" fmla="*/ 99 w 129"/>
                  <a:gd name="T65" fmla="*/ 5 h 174"/>
                  <a:gd name="T66" fmla="*/ 80 w 129"/>
                  <a:gd name="T67" fmla="*/ 13 h 174"/>
                  <a:gd name="T68" fmla="*/ 72 w 129"/>
                  <a:gd name="T69" fmla="*/ 34 h 174"/>
                  <a:gd name="T70" fmla="*/ 49 w 129"/>
                  <a:gd name="T71" fmla="*/ 164 h 174"/>
                  <a:gd name="T72" fmla="*/ 24 w 129"/>
                  <a:gd name="T73" fmla="*/ 160 h 174"/>
                  <a:gd name="T74" fmla="*/ 15 w 129"/>
                  <a:gd name="T75" fmla="*/ 144 h 174"/>
                  <a:gd name="T76" fmla="*/ 18 w 129"/>
                  <a:gd name="T77" fmla="*/ 142 h 174"/>
                  <a:gd name="T78" fmla="*/ 20 w 129"/>
                  <a:gd name="T79" fmla="*/ 138 h 174"/>
                  <a:gd name="T80" fmla="*/ 5 w 129"/>
                  <a:gd name="T81" fmla="*/ 142 h 174"/>
                  <a:gd name="T82" fmla="*/ 11 w 129"/>
                  <a:gd name="T83" fmla="*/ 145 h 174"/>
                  <a:gd name="T84" fmla="*/ 11 w 129"/>
                  <a:gd name="T85" fmla="*/ 148 h 174"/>
                  <a:gd name="T86" fmla="*/ 20 w 129"/>
                  <a:gd name="T87" fmla="*/ 163 h 174"/>
                  <a:gd name="T88" fmla="*/ 44 w 129"/>
                  <a:gd name="T89" fmla="*/ 169 h 174"/>
                  <a:gd name="T90" fmla="*/ 65 w 129"/>
                  <a:gd name="T91" fmla="*/ 167 h 174"/>
                  <a:gd name="T92" fmla="*/ 39 w 129"/>
                  <a:gd name="T93" fmla="*/ 174 h 174"/>
                  <a:gd name="T94" fmla="*/ 6 w 129"/>
                  <a:gd name="T95" fmla="*/ 148 h 174"/>
                  <a:gd name="T96" fmla="*/ 6 w 129"/>
                  <a:gd name="T97" fmla="*/ 147 h 174"/>
                  <a:gd name="T98" fmla="*/ 0 w 129"/>
                  <a:gd name="T99" fmla="*/ 145 h 174"/>
                  <a:gd name="T100" fmla="*/ 2 w 129"/>
                  <a:gd name="T101" fmla="*/ 134 h 174"/>
                  <a:gd name="T102" fmla="*/ 25 w 129"/>
                  <a:gd name="T103" fmla="*/ 136 h 174"/>
                  <a:gd name="T104" fmla="*/ 23 w 129"/>
                  <a:gd name="T105" fmla="*/ 147 h 174"/>
                  <a:gd name="T106" fmla="*/ 20 w 129"/>
                  <a:gd name="T107" fmla="*/ 149 h 174"/>
                  <a:gd name="T108" fmla="*/ 37 w 129"/>
                  <a:gd name="T109" fmla="*/ 159 h 174"/>
                  <a:gd name="T110" fmla="*/ 62 w 129"/>
                  <a:gd name="T111" fmla="*/ 150 h 174"/>
                  <a:gd name="T112" fmla="*/ 65 w 129"/>
                  <a:gd name="T113"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 h="174">
                    <a:moveTo>
                      <a:pt x="72" y="34"/>
                    </a:moveTo>
                    <a:cubicBezTo>
                      <a:pt x="72" y="34"/>
                      <a:pt x="72" y="34"/>
                      <a:pt x="72" y="34"/>
                    </a:cubicBezTo>
                    <a:cubicBezTo>
                      <a:pt x="72" y="34"/>
                      <a:pt x="72" y="79"/>
                      <a:pt x="72" y="110"/>
                    </a:cubicBezTo>
                    <a:cubicBezTo>
                      <a:pt x="72" y="125"/>
                      <a:pt x="72" y="136"/>
                      <a:pt x="72" y="137"/>
                    </a:cubicBezTo>
                    <a:cubicBezTo>
                      <a:pt x="72" y="137"/>
                      <a:pt x="72" y="137"/>
                      <a:pt x="72" y="138"/>
                    </a:cubicBezTo>
                    <a:cubicBezTo>
                      <a:pt x="72" y="138"/>
                      <a:pt x="72" y="138"/>
                      <a:pt x="72" y="138"/>
                    </a:cubicBezTo>
                    <a:cubicBezTo>
                      <a:pt x="72" y="144"/>
                      <a:pt x="70" y="149"/>
                      <a:pt x="66" y="154"/>
                    </a:cubicBezTo>
                    <a:cubicBezTo>
                      <a:pt x="65" y="154"/>
                      <a:pt x="65" y="154"/>
                      <a:pt x="65" y="155"/>
                    </a:cubicBezTo>
                    <a:cubicBezTo>
                      <a:pt x="65" y="147"/>
                      <a:pt x="65" y="147"/>
                      <a:pt x="65" y="147"/>
                    </a:cubicBezTo>
                    <a:cubicBezTo>
                      <a:pt x="67" y="145"/>
                      <a:pt x="68" y="141"/>
                      <a:pt x="68" y="138"/>
                    </a:cubicBezTo>
                    <a:cubicBezTo>
                      <a:pt x="68" y="138"/>
                      <a:pt x="68" y="138"/>
                      <a:pt x="68" y="138"/>
                    </a:cubicBezTo>
                    <a:cubicBezTo>
                      <a:pt x="68" y="134"/>
                      <a:pt x="67" y="123"/>
                      <a:pt x="67" y="110"/>
                    </a:cubicBezTo>
                    <a:cubicBezTo>
                      <a:pt x="67" y="81"/>
                      <a:pt x="67" y="39"/>
                      <a:pt x="67" y="34"/>
                    </a:cubicBezTo>
                    <a:cubicBezTo>
                      <a:pt x="67" y="34"/>
                      <a:pt x="67" y="34"/>
                      <a:pt x="67" y="34"/>
                    </a:cubicBezTo>
                    <a:cubicBezTo>
                      <a:pt x="67" y="33"/>
                      <a:pt x="67" y="32"/>
                      <a:pt x="67" y="31"/>
                    </a:cubicBezTo>
                    <a:cubicBezTo>
                      <a:pt x="68" y="23"/>
                      <a:pt x="71" y="16"/>
                      <a:pt x="76" y="10"/>
                    </a:cubicBezTo>
                    <a:cubicBezTo>
                      <a:pt x="82" y="4"/>
                      <a:pt x="89" y="0"/>
                      <a:pt x="97" y="0"/>
                    </a:cubicBezTo>
                    <a:cubicBezTo>
                      <a:pt x="98" y="0"/>
                      <a:pt x="99" y="0"/>
                      <a:pt x="99" y="0"/>
                    </a:cubicBezTo>
                    <a:cubicBezTo>
                      <a:pt x="108" y="1"/>
                      <a:pt x="115" y="5"/>
                      <a:pt x="120" y="11"/>
                    </a:cubicBezTo>
                    <a:cubicBezTo>
                      <a:pt x="126" y="16"/>
                      <a:pt x="129" y="24"/>
                      <a:pt x="129" y="33"/>
                    </a:cubicBezTo>
                    <a:cubicBezTo>
                      <a:pt x="129" y="33"/>
                      <a:pt x="129" y="33"/>
                      <a:pt x="129" y="33"/>
                    </a:cubicBezTo>
                    <a:cubicBezTo>
                      <a:pt x="129" y="45"/>
                      <a:pt x="129" y="149"/>
                      <a:pt x="129" y="150"/>
                    </a:cubicBezTo>
                    <a:cubicBezTo>
                      <a:pt x="129" y="153"/>
                      <a:pt x="127" y="155"/>
                      <a:pt x="125" y="156"/>
                    </a:cubicBezTo>
                    <a:cubicBezTo>
                      <a:pt x="124" y="157"/>
                      <a:pt x="123" y="157"/>
                      <a:pt x="122" y="157"/>
                    </a:cubicBezTo>
                    <a:cubicBezTo>
                      <a:pt x="121" y="157"/>
                      <a:pt x="120" y="157"/>
                      <a:pt x="119" y="156"/>
                    </a:cubicBezTo>
                    <a:cubicBezTo>
                      <a:pt x="116" y="155"/>
                      <a:pt x="114" y="153"/>
                      <a:pt x="114" y="150"/>
                    </a:cubicBezTo>
                    <a:cubicBezTo>
                      <a:pt x="114" y="150"/>
                      <a:pt x="114" y="150"/>
                      <a:pt x="114" y="150"/>
                    </a:cubicBezTo>
                    <a:cubicBezTo>
                      <a:pt x="114" y="35"/>
                      <a:pt x="114" y="35"/>
                      <a:pt x="114" y="35"/>
                    </a:cubicBezTo>
                    <a:cubicBezTo>
                      <a:pt x="114" y="35"/>
                      <a:pt x="114" y="35"/>
                      <a:pt x="114" y="35"/>
                    </a:cubicBezTo>
                    <a:cubicBezTo>
                      <a:pt x="114" y="34"/>
                      <a:pt x="114" y="34"/>
                      <a:pt x="114" y="34"/>
                    </a:cubicBezTo>
                    <a:cubicBezTo>
                      <a:pt x="114" y="29"/>
                      <a:pt x="113" y="24"/>
                      <a:pt x="110" y="20"/>
                    </a:cubicBezTo>
                    <a:cubicBezTo>
                      <a:pt x="107" y="17"/>
                      <a:pt x="103" y="14"/>
                      <a:pt x="98" y="14"/>
                    </a:cubicBezTo>
                    <a:cubicBezTo>
                      <a:pt x="98" y="14"/>
                      <a:pt x="98" y="14"/>
                      <a:pt x="98" y="14"/>
                    </a:cubicBezTo>
                    <a:cubicBezTo>
                      <a:pt x="98" y="14"/>
                      <a:pt x="98" y="14"/>
                      <a:pt x="98" y="14"/>
                    </a:cubicBezTo>
                    <a:cubicBezTo>
                      <a:pt x="93" y="15"/>
                      <a:pt x="89" y="17"/>
                      <a:pt x="86" y="20"/>
                    </a:cubicBezTo>
                    <a:cubicBezTo>
                      <a:pt x="83" y="24"/>
                      <a:pt x="81" y="29"/>
                      <a:pt x="81" y="34"/>
                    </a:cubicBezTo>
                    <a:cubicBezTo>
                      <a:pt x="81" y="34"/>
                      <a:pt x="81" y="34"/>
                      <a:pt x="81" y="34"/>
                    </a:cubicBezTo>
                    <a:cubicBezTo>
                      <a:pt x="82" y="63"/>
                      <a:pt x="82" y="63"/>
                      <a:pt x="82" y="63"/>
                    </a:cubicBezTo>
                    <a:cubicBezTo>
                      <a:pt x="82" y="136"/>
                      <a:pt x="82" y="136"/>
                      <a:pt x="82" y="136"/>
                    </a:cubicBezTo>
                    <a:cubicBezTo>
                      <a:pt x="82" y="145"/>
                      <a:pt x="78" y="155"/>
                      <a:pt x="71" y="161"/>
                    </a:cubicBezTo>
                    <a:cubicBezTo>
                      <a:pt x="69" y="163"/>
                      <a:pt x="67" y="165"/>
                      <a:pt x="65" y="167"/>
                    </a:cubicBezTo>
                    <a:cubicBezTo>
                      <a:pt x="65" y="161"/>
                      <a:pt x="65" y="161"/>
                      <a:pt x="65" y="161"/>
                    </a:cubicBezTo>
                    <a:cubicBezTo>
                      <a:pt x="66" y="160"/>
                      <a:pt x="67" y="159"/>
                      <a:pt x="68" y="158"/>
                    </a:cubicBezTo>
                    <a:cubicBezTo>
                      <a:pt x="74" y="152"/>
                      <a:pt x="78" y="144"/>
                      <a:pt x="78" y="136"/>
                    </a:cubicBezTo>
                    <a:cubicBezTo>
                      <a:pt x="78" y="134"/>
                      <a:pt x="77" y="92"/>
                      <a:pt x="77" y="63"/>
                    </a:cubicBezTo>
                    <a:cubicBezTo>
                      <a:pt x="77" y="34"/>
                      <a:pt x="77" y="34"/>
                      <a:pt x="77" y="34"/>
                    </a:cubicBezTo>
                    <a:cubicBezTo>
                      <a:pt x="77" y="34"/>
                      <a:pt x="77" y="34"/>
                      <a:pt x="77" y="34"/>
                    </a:cubicBezTo>
                    <a:cubicBezTo>
                      <a:pt x="77" y="34"/>
                      <a:pt x="77" y="34"/>
                      <a:pt x="77" y="34"/>
                    </a:cubicBezTo>
                    <a:cubicBezTo>
                      <a:pt x="77" y="28"/>
                      <a:pt x="79" y="22"/>
                      <a:pt x="83" y="17"/>
                    </a:cubicBezTo>
                    <a:cubicBezTo>
                      <a:pt x="86" y="13"/>
                      <a:pt x="91" y="10"/>
                      <a:pt x="98" y="10"/>
                    </a:cubicBezTo>
                    <a:cubicBezTo>
                      <a:pt x="98" y="10"/>
                      <a:pt x="98" y="10"/>
                      <a:pt x="98" y="10"/>
                    </a:cubicBezTo>
                    <a:cubicBezTo>
                      <a:pt x="105" y="10"/>
                      <a:pt x="110" y="13"/>
                      <a:pt x="114" y="17"/>
                    </a:cubicBezTo>
                    <a:cubicBezTo>
                      <a:pt x="117" y="22"/>
                      <a:pt x="119" y="28"/>
                      <a:pt x="119" y="34"/>
                    </a:cubicBezTo>
                    <a:cubicBezTo>
                      <a:pt x="119" y="34"/>
                      <a:pt x="119" y="35"/>
                      <a:pt x="119" y="35"/>
                    </a:cubicBezTo>
                    <a:cubicBezTo>
                      <a:pt x="119" y="35"/>
                      <a:pt x="119" y="35"/>
                      <a:pt x="119" y="35"/>
                    </a:cubicBezTo>
                    <a:cubicBezTo>
                      <a:pt x="119" y="150"/>
                      <a:pt x="119" y="150"/>
                      <a:pt x="119" y="150"/>
                    </a:cubicBezTo>
                    <a:cubicBezTo>
                      <a:pt x="119" y="150"/>
                      <a:pt x="119" y="150"/>
                      <a:pt x="119" y="150"/>
                    </a:cubicBezTo>
                    <a:cubicBezTo>
                      <a:pt x="119" y="151"/>
                      <a:pt x="120" y="152"/>
                      <a:pt x="121" y="152"/>
                    </a:cubicBezTo>
                    <a:cubicBezTo>
                      <a:pt x="121" y="152"/>
                      <a:pt x="121" y="152"/>
                      <a:pt x="122" y="152"/>
                    </a:cubicBezTo>
                    <a:cubicBezTo>
                      <a:pt x="122" y="152"/>
                      <a:pt x="123" y="152"/>
                      <a:pt x="123" y="152"/>
                    </a:cubicBezTo>
                    <a:cubicBezTo>
                      <a:pt x="124" y="152"/>
                      <a:pt x="125" y="151"/>
                      <a:pt x="125" y="150"/>
                    </a:cubicBezTo>
                    <a:cubicBezTo>
                      <a:pt x="125" y="149"/>
                      <a:pt x="125" y="35"/>
                      <a:pt x="124" y="34"/>
                    </a:cubicBezTo>
                    <a:cubicBezTo>
                      <a:pt x="124" y="34"/>
                      <a:pt x="124" y="34"/>
                      <a:pt x="124" y="33"/>
                    </a:cubicBezTo>
                    <a:cubicBezTo>
                      <a:pt x="124" y="33"/>
                      <a:pt x="124" y="33"/>
                      <a:pt x="124" y="33"/>
                    </a:cubicBezTo>
                    <a:cubicBezTo>
                      <a:pt x="124" y="26"/>
                      <a:pt x="121" y="19"/>
                      <a:pt x="117" y="14"/>
                    </a:cubicBezTo>
                    <a:cubicBezTo>
                      <a:pt x="112" y="9"/>
                      <a:pt x="106" y="5"/>
                      <a:pt x="99" y="5"/>
                    </a:cubicBezTo>
                    <a:cubicBezTo>
                      <a:pt x="98" y="5"/>
                      <a:pt x="98" y="5"/>
                      <a:pt x="97" y="5"/>
                    </a:cubicBezTo>
                    <a:cubicBezTo>
                      <a:pt x="90" y="5"/>
                      <a:pt x="84" y="8"/>
                      <a:pt x="80" y="13"/>
                    </a:cubicBezTo>
                    <a:cubicBezTo>
                      <a:pt x="75" y="18"/>
                      <a:pt x="73" y="25"/>
                      <a:pt x="72" y="32"/>
                    </a:cubicBezTo>
                    <a:cubicBezTo>
                      <a:pt x="72" y="32"/>
                      <a:pt x="72" y="33"/>
                      <a:pt x="72" y="34"/>
                    </a:cubicBezTo>
                    <a:close/>
                    <a:moveTo>
                      <a:pt x="65" y="155"/>
                    </a:moveTo>
                    <a:cubicBezTo>
                      <a:pt x="60" y="159"/>
                      <a:pt x="54" y="162"/>
                      <a:pt x="49" y="164"/>
                    </a:cubicBezTo>
                    <a:cubicBezTo>
                      <a:pt x="45" y="165"/>
                      <a:pt x="40" y="165"/>
                      <a:pt x="36" y="164"/>
                    </a:cubicBezTo>
                    <a:cubicBezTo>
                      <a:pt x="32" y="163"/>
                      <a:pt x="27" y="162"/>
                      <a:pt x="24" y="160"/>
                    </a:cubicBezTo>
                    <a:cubicBezTo>
                      <a:pt x="20" y="158"/>
                      <a:pt x="17" y="154"/>
                      <a:pt x="16" y="150"/>
                    </a:cubicBezTo>
                    <a:cubicBezTo>
                      <a:pt x="15" y="148"/>
                      <a:pt x="15" y="146"/>
                      <a:pt x="15" y="144"/>
                    </a:cubicBezTo>
                    <a:cubicBezTo>
                      <a:pt x="16" y="143"/>
                      <a:pt x="17" y="142"/>
                      <a:pt x="18" y="142"/>
                    </a:cubicBezTo>
                    <a:cubicBezTo>
                      <a:pt x="18" y="142"/>
                      <a:pt x="18" y="142"/>
                      <a:pt x="18" y="142"/>
                    </a:cubicBezTo>
                    <a:cubicBezTo>
                      <a:pt x="20" y="142"/>
                      <a:pt x="20" y="142"/>
                      <a:pt x="20" y="142"/>
                    </a:cubicBezTo>
                    <a:cubicBezTo>
                      <a:pt x="20" y="138"/>
                      <a:pt x="20" y="138"/>
                      <a:pt x="20" y="138"/>
                    </a:cubicBezTo>
                    <a:cubicBezTo>
                      <a:pt x="5" y="138"/>
                      <a:pt x="5" y="138"/>
                      <a:pt x="5" y="138"/>
                    </a:cubicBezTo>
                    <a:cubicBezTo>
                      <a:pt x="5" y="142"/>
                      <a:pt x="5" y="142"/>
                      <a:pt x="5" y="142"/>
                    </a:cubicBezTo>
                    <a:cubicBezTo>
                      <a:pt x="8" y="142"/>
                      <a:pt x="8" y="142"/>
                      <a:pt x="8" y="142"/>
                    </a:cubicBezTo>
                    <a:cubicBezTo>
                      <a:pt x="10" y="142"/>
                      <a:pt x="11" y="143"/>
                      <a:pt x="11" y="145"/>
                    </a:cubicBezTo>
                    <a:cubicBezTo>
                      <a:pt x="11" y="145"/>
                      <a:pt x="11" y="145"/>
                      <a:pt x="11" y="145"/>
                    </a:cubicBezTo>
                    <a:cubicBezTo>
                      <a:pt x="11" y="146"/>
                      <a:pt x="11" y="147"/>
                      <a:pt x="11" y="148"/>
                    </a:cubicBezTo>
                    <a:cubicBezTo>
                      <a:pt x="11" y="148"/>
                      <a:pt x="11" y="148"/>
                      <a:pt x="11" y="148"/>
                    </a:cubicBezTo>
                    <a:cubicBezTo>
                      <a:pt x="11" y="154"/>
                      <a:pt x="15" y="159"/>
                      <a:pt x="20" y="163"/>
                    </a:cubicBezTo>
                    <a:cubicBezTo>
                      <a:pt x="26" y="167"/>
                      <a:pt x="33" y="169"/>
                      <a:pt x="39" y="169"/>
                    </a:cubicBezTo>
                    <a:cubicBezTo>
                      <a:pt x="41" y="169"/>
                      <a:pt x="43" y="169"/>
                      <a:pt x="44" y="169"/>
                    </a:cubicBezTo>
                    <a:cubicBezTo>
                      <a:pt x="52" y="168"/>
                      <a:pt x="59" y="165"/>
                      <a:pt x="65" y="161"/>
                    </a:cubicBezTo>
                    <a:cubicBezTo>
                      <a:pt x="65" y="167"/>
                      <a:pt x="65" y="167"/>
                      <a:pt x="65" y="167"/>
                    </a:cubicBezTo>
                    <a:cubicBezTo>
                      <a:pt x="59" y="171"/>
                      <a:pt x="52" y="173"/>
                      <a:pt x="45" y="174"/>
                    </a:cubicBezTo>
                    <a:cubicBezTo>
                      <a:pt x="43" y="174"/>
                      <a:pt x="41" y="174"/>
                      <a:pt x="39" y="174"/>
                    </a:cubicBezTo>
                    <a:cubicBezTo>
                      <a:pt x="32" y="174"/>
                      <a:pt x="24" y="171"/>
                      <a:pt x="17" y="167"/>
                    </a:cubicBezTo>
                    <a:cubicBezTo>
                      <a:pt x="11" y="163"/>
                      <a:pt x="7" y="156"/>
                      <a:pt x="6" y="148"/>
                    </a:cubicBezTo>
                    <a:cubicBezTo>
                      <a:pt x="6" y="148"/>
                      <a:pt x="6" y="148"/>
                      <a:pt x="6" y="148"/>
                    </a:cubicBezTo>
                    <a:cubicBezTo>
                      <a:pt x="6" y="148"/>
                      <a:pt x="6" y="147"/>
                      <a:pt x="6" y="147"/>
                    </a:cubicBezTo>
                    <a:cubicBezTo>
                      <a:pt x="2" y="147"/>
                      <a:pt x="2" y="147"/>
                      <a:pt x="2" y="147"/>
                    </a:cubicBezTo>
                    <a:cubicBezTo>
                      <a:pt x="1" y="147"/>
                      <a:pt x="0" y="146"/>
                      <a:pt x="0" y="145"/>
                    </a:cubicBezTo>
                    <a:cubicBezTo>
                      <a:pt x="0" y="136"/>
                      <a:pt x="0" y="136"/>
                      <a:pt x="0" y="136"/>
                    </a:cubicBezTo>
                    <a:cubicBezTo>
                      <a:pt x="0" y="135"/>
                      <a:pt x="1" y="134"/>
                      <a:pt x="2" y="134"/>
                    </a:cubicBezTo>
                    <a:cubicBezTo>
                      <a:pt x="23" y="134"/>
                      <a:pt x="23" y="134"/>
                      <a:pt x="23" y="134"/>
                    </a:cubicBezTo>
                    <a:cubicBezTo>
                      <a:pt x="24" y="134"/>
                      <a:pt x="25" y="135"/>
                      <a:pt x="25" y="136"/>
                    </a:cubicBezTo>
                    <a:cubicBezTo>
                      <a:pt x="25" y="145"/>
                      <a:pt x="25" y="145"/>
                      <a:pt x="25" y="145"/>
                    </a:cubicBezTo>
                    <a:cubicBezTo>
                      <a:pt x="25" y="146"/>
                      <a:pt x="24" y="147"/>
                      <a:pt x="23" y="147"/>
                    </a:cubicBezTo>
                    <a:cubicBezTo>
                      <a:pt x="20" y="147"/>
                      <a:pt x="20" y="147"/>
                      <a:pt x="20" y="147"/>
                    </a:cubicBezTo>
                    <a:cubicBezTo>
                      <a:pt x="20" y="148"/>
                      <a:pt x="20" y="148"/>
                      <a:pt x="20" y="149"/>
                    </a:cubicBezTo>
                    <a:cubicBezTo>
                      <a:pt x="21" y="152"/>
                      <a:pt x="23" y="154"/>
                      <a:pt x="26" y="156"/>
                    </a:cubicBezTo>
                    <a:cubicBezTo>
                      <a:pt x="29" y="158"/>
                      <a:pt x="33" y="159"/>
                      <a:pt x="37" y="159"/>
                    </a:cubicBezTo>
                    <a:cubicBezTo>
                      <a:pt x="41" y="160"/>
                      <a:pt x="44" y="160"/>
                      <a:pt x="47" y="159"/>
                    </a:cubicBezTo>
                    <a:cubicBezTo>
                      <a:pt x="53" y="157"/>
                      <a:pt x="58" y="154"/>
                      <a:pt x="62" y="150"/>
                    </a:cubicBezTo>
                    <a:cubicBezTo>
                      <a:pt x="63" y="149"/>
                      <a:pt x="64" y="148"/>
                      <a:pt x="65" y="147"/>
                    </a:cubicBezTo>
                    <a:lnTo>
                      <a:pt x="65"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4" name="Freeform 274"/>
              <p:cNvSpPr>
                <a:spLocks noEditPoints="1"/>
              </p:cNvSpPr>
              <p:nvPr/>
            </p:nvSpPr>
            <p:spPr bwMode="auto">
              <a:xfrm>
                <a:off x="8936052" y="314328"/>
                <a:ext cx="128588" cy="214315"/>
              </a:xfrm>
              <a:custGeom>
                <a:avLst/>
                <a:gdLst>
                  <a:gd name="T0" fmla="*/ 29 w 57"/>
                  <a:gd name="T1" fmla="*/ 90 h 95"/>
                  <a:gd name="T2" fmla="*/ 39 w 57"/>
                  <a:gd name="T3" fmla="*/ 90 h 95"/>
                  <a:gd name="T4" fmla="*/ 44 w 57"/>
                  <a:gd name="T5" fmla="*/ 90 h 95"/>
                  <a:gd name="T6" fmla="*/ 52 w 57"/>
                  <a:gd name="T7" fmla="*/ 7 h 95"/>
                  <a:gd name="T8" fmla="*/ 43 w 57"/>
                  <a:gd name="T9" fmla="*/ 11 h 95"/>
                  <a:gd name="T10" fmla="*/ 29 w 57"/>
                  <a:gd name="T11" fmla="*/ 13 h 95"/>
                  <a:gd name="T12" fmla="*/ 29 w 57"/>
                  <a:gd name="T13" fmla="*/ 13 h 95"/>
                  <a:gd name="T14" fmla="*/ 29 w 57"/>
                  <a:gd name="T15" fmla="*/ 8 h 95"/>
                  <a:gd name="T16" fmla="*/ 29 w 57"/>
                  <a:gd name="T17" fmla="*/ 8 h 95"/>
                  <a:gd name="T18" fmla="*/ 42 w 57"/>
                  <a:gd name="T19" fmla="*/ 6 h 95"/>
                  <a:gd name="T20" fmla="*/ 54 w 57"/>
                  <a:gd name="T21" fmla="*/ 1 h 95"/>
                  <a:gd name="T22" fmla="*/ 55 w 57"/>
                  <a:gd name="T23" fmla="*/ 1 h 95"/>
                  <a:gd name="T24" fmla="*/ 57 w 57"/>
                  <a:gd name="T25" fmla="*/ 3 h 95"/>
                  <a:gd name="T26" fmla="*/ 48 w 57"/>
                  <a:gd name="T27" fmla="*/ 92 h 95"/>
                  <a:gd name="T28" fmla="*/ 46 w 57"/>
                  <a:gd name="T29" fmla="*/ 95 h 95"/>
                  <a:gd name="T30" fmla="*/ 39 w 57"/>
                  <a:gd name="T31" fmla="*/ 95 h 95"/>
                  <a:gd name="T32" fmla="*/ 29 w 57"/>
                  <a:gd name="T33" fmla="*/ 95 h 95"/>
                  <a:gd name="T34" fmla="*/ 29 w 57"/>
                  <a:gd name="T35" fmla="*/ 90 h 95"/>
                  <a:gd name="T36" fmla="*/ 18 w 57"/>
                  <a:gd name="T37" fmla="*/ 90 h 95"/>
                  <a:gd name="T38" fmla="*/ 29 w 57"/>
                  <a:gd name="T39" fmla="*/ 90 h 95"/>
                  <a:gd name="T40" fmla="*/ 29 w 57"/>
                  <a:gd name="T41" fmla="*/ 95 h 95"/>
                  <a:gd name="T42" fmla="*/ 18 w 57"/>
                  <a:gd name="T43" fmla="*/ 95 h 95"/>
                  <a:gd name="T44" fmla="*/ 11 w 57"/>
                  <a:gd name="T45" fmla="*/ 95 h 95"/>
                  <a:gd name="T46" fmla="*/ 11 w 57"/>
                  <a:gd name="T47" fmla="*/ 95 h 95"/>
                  <a:gd name="T48" fmla="*/ 9 w 57"/>
                  <a:gd name="T49" fmla="*/ 92 h 95"/>
                  <a:gd name="T50" fmla="*/ 0 w 57"/>
                  <a:gd name="T51" fmla="*/ 3 h 95"/>
                  <a:gd name="T52" fmla="*/ 0 w 57"/>
                  <a:gd name="T53" fmla="*/ 3 h 95"/>
                  <a:gd name="T54" fmla="*/ 0 w 57"/>
                  <a:gd name="T55" fmla="*/ 2 h 95"/>
                  <a:gd name="T56" fmla="*/ 4 w 57"/>
                  <a:gd name="T57" fmla="*/ 1 h 95"/>
                  <a:gd name="T58" fmla="*/ 16 w 57"/>
                  <a:gd name="T59" fmla="*/ 6 h 95"/>
                  <a:gd name="T60" fmla="*/ 29 w 57"/>
                  <a:gd name="T61" fmla="*/ 8 h 95"/>
                  <a:gd name="T62" fmla="*/ 29 w 57"/>
                  <a:gd name="T63" fmla="*/ 13 h 95"/>
                  <a:gd name="T64" fmla="*/ 14 w 57"/>
                  <a:gd name="T65" fmla="*/ 11 h 95"/>
                  <a:gd name="T66" fmla="*/ 5 w 57"/>
                  <a:gd name="T67" fmla="*/ 7 h 95"/>
                  <a:gd name="T68" fmla="*/ 13 w 57"/>
                  <a:gd name="T69" fmla="*/ 90 h 95"/>
                  <a:gd name="T70" fmla="*/ 18 w 57"/>
                  <a:gd name="T71" fmla="*/ 9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95">
                    <a:moveTo>
                      <a:pt x="29" y="90"/>
                    </a:moveTo>
                    <a:cubicBezTo>
                      <a:pt x="39" y="90"/>
                      <a:pt x="39" y="90"/>
                      <a:pt x="39" y="90"/>
                    </a:cubicBezTo>
                    <a:cubicBezTo>
                      <a:pt x="44" y="90"/>
                      <a:pt x="44" y="90"/>
                      <a:pt x="44" y="90"/>
                    </a:cubicBezTo>
                    <a:cubicBezTo>
                      <a:pt x="52" y="7"/>
                      <a:pt x="52" y="7"/>
                      <a:pt x="52" y="7"/>
                    </a:cubicBezTo>
                    <a:cubicBezTo>
                      <a:pt x="49" y="9"/>
                      <a:pt x="46" y="10"/>
                      <a:pt x="43" y="11"/>
                    </a:cubicBezTo>
                    <a:cubicBezTo>
                      <a:pt x="38" y="12"/>
                      <a:pt x="34" y="13"/>
                      <a:pt x="29" y="13"/>
                    </a:cubicBezTo>
                    <a:cubicBezTo>
                      <a:pt x="29" y="13"/>
                      <a:pt x="29" y="13"/>
                      <a:pt x="29" y="13"/>
                    </a:cubicBezTo>
                    <a:cubicBezTo>
                      <a:pt x="29" y="8"/>
                      <a:pt x="29" y="8"/>
                      <a:pt x="29" y="8"/>
                    </a:cubicBezTo>
                    <a:cubicBezTo>
                      <a:pt x="29" y="8"/>
                      <a:pt x="29" y="8"/>
                      <a:pt x="29" y="8"/>
                    </a:cubicBezTo>
                    <a:cubicBezTo>
                      <a:pt x="33" y="8"/>
                      <a:pt x="37" y="7"/>
                      <a:pt x="42" y="6"/>
                    </a:cubicBezTo>
                    <a:cubicBezTo>
                      <a:pt x="46" y="5"/>
                      <a:pt x="50" y="3"/>
                      <a:pt x="54" y="1"/>
                    </a:cubicBezTo>
                    <a:cubicBezTo>
                      <a:pt x="54" y="1"/>
                      <a:pt x="55" y="0"/>
                      <a:pt x="55" y="1"/>
                    </a:cubicBezTo>
                    <a:cubicBezTo>
                      <a:pt x="56" y="1"/>
                      <a:pt x="57" y="2"/>
                      <a:pt x="57" y="3"/>
                    </a:cubicBezTo>
                    <a:cubicBezTo>
                      <a:pt x="48" y="92"/>
                      <a:pt x="48" y="92"/>
                      <a:pt x="48" y="92"/>
                    </a:cubicBezTo>
                    <a:cubicBezTo>
                      <a:pt x="48" y="94"/>
                      <a:pt x="47" y="95"/>
                      <a:pt x="46" y="95"/>
                    </a:cubicBezTo>
                    <a:cubicBezTo>
                      <a:pt x="39" y="95"/>
                      <a:pt x="39" y="95"/>
                      <a:pt x="39" y="95"/>
                    </a:cubicBezTo>
                    <a:cubicBezTo>
                      <a:pt x="29" y="95"/>
                      <a:pt x="29" y="95"/>
                      <a:pt x="29" y="95"/>
                    </a:cubicBezTo>
                    <a:lnTo>
                      <a:pt x="29" y="90"/>
                    </a:lnTo>
                    <a:close/>
                    <a:moveTo>
                      <a:pt x="18" y="90"/>
                    </a:moveTo>
                    <a:cubicBezTo>
                      <a:pt x="29" y="90"/>
                      <a:pt x="29" y="90"/>
                      <a:pt x="29" y="90"/>
                    </a:cubicBezTo>
                    <a:cubicBezTo>
                      <a:pt x="29" y="95"/>
                      <a:pt x="29" y="95"/>
                      <a:pt x="29" y="95"/>
                    </a:cubicBezTo>
                    <a:cubicBezTo>
                      <a:pt x="18" y="95"/>
                      <a:pt x="18" y="95"/>
                      <a:pt x="18" y="95"/>
                    </a:cubicBezTo>
                    <a:cubicBezTo>
                      <a:pt x="11" y="95"/>
                      <a:pt x="11" y="95"/>
                      <a:pt x="11" y="95"/>
                    </a:cubicBezTo>
                    <a:cubicBezTo>
                      <a:pt x="11" y="95"/>
                      <a:pt x="11" y="95"/>
                      <a:pt x="11" y="95"/>
                    </a:cubicBezTo>
                    <a:cubicBezTo>
                      <a:pt x="10" y="95"/>
                      <a:pt x="9" y="94"/>
                      <a:pt x="9" y="92"/>
                    </a:cubicBezTo>
                    <a:cubicBezTo>
                      <a:pt x="0" y="3"/>
                      <a:pt x="0" y="3"/>
                      <a:pt x="0" y="3"/>
                    </a:cubicBezTo>
                    <a:cubicBezTo>
                      <a:pt x="0" y="3"/>
                      <a:pt x="0" y="3"/>
                      <a:pt x="0" y="3"/>
                    </a:cubicBezTo>
                    <a:cubicBezTo>
                      <a:pt x="0" y="3"/>
                      <a:pt x="0" y="2"/>
                      <a:pt x="0" y="2"/>
                    </a:cubicBezTo>
                    <a:cubicBezTo>
                      <a:pt x="1" y="1"/>
                      <a:pt x="2" y="0"/>
                      <a:pt x="4" y="1"/>
                    </a:cubicBezTo>
                    <a:cubicBezTo>
                      <a:pt x="7" y="3"/>
                      <a:pt x="11" y="5"/>
                      <a:pt x="16" y="6"/>
                    </a:cubicBezTo>
                    <a:cubicBezTo>
                      <a:pt x="20" y="7"/>
                      <a:pt x="24" y="8"/>
                      <a:pt x="29" y="8"/>
                    </a:cubicBezTo>
                    <a:cubicBezTo>
                      <a:pt x="29" y="13"/>
                      <a:pt x="29" y="13"/>
                      <a:pt x="29" y="13"/>
                    </a:cubicBezTo>
                    <a:cubicBezTo>
                      <a:pt x="24" y="13"/>
                      <a:pt x="19" y="12"/>
                      <a:pt x="14" y="11"/>
                    </a:cubicBezTo>
                    <a:cubicBezTo>
                      <a:pt x="11" y="10"/>
                      <a:pt x="8" y="9"/>
                      <a:pt x="5" y="7"/>
                    </a:cubicBezTo>
                    <a:cubicBezTo>
                      <a:pt x="13" y="90"/>
                      <a:pt x="13" y="90"/>
                      <a:pt x="13" y="90"/>
                    </a:cubicBezTo>
                    <a:lnTo>
                      <a:pt x="18"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5" name="Freeform 275"/>
              <p:cNvSpPr>
                <a:spLocks noEditPoints="1"/>
              </p:cNvSpPr>
              <p:nvPr/>
            </p:nvSpPr>
            <p:spPr bwMode="auto">
              <a:xfrm>
                <a:off x="8920176" y="190503"/>
                <a:ext cx="160338" cy="141289"/>
              </a:xfrm>
              <a:custGeom>
                <a:avLst/>
                <a:gdLst>
                  <a:gd name="T0" fmla="*/ 36 w 71"/>
                  <a:gd name="T1" fmla="*/ 58 h 63"/>
                  <a:gd name="T2" fmla="*/ 36 w 71"/>
                  <a:gd name="T3" fmla="*/ 58 h 63"/>
                  <a:gd name="T4" fmla="*/ 60 w 71"/>
                  <a:gd name="T5" fmla="*/ 51 h 63"/>
                  <a:gd name="T6" fmla="*/ 61 w 71"/>
                  <a:gd name="T7" fmla="*/ 50 h 63"/>
                  <a:gd name="T8" fmla="*/ 63 w 71"/>
                  <a:gd name="T9" fmla="*/ 47 h 63"/>
                  <a:gd name="T10" fmla="*/ 63 w 71"/>
                  <a:gd name="T11" fmla="*/ 46 h 63"/>
                  <a:gd name="T12" fmla="*/ 65 w 71"/>
                  <a:gd name="T13" fmla="*/ 41 h 63"/>
                  <a:gd name="T14" fmla="*/ 57 w 71"/>
                  <a:gd name="T15" fmla="*/ 13 h 63"/>
                  <a:gd name="T16" fmla="*/ 36 w 71"/>
                  <a:gd name="T17" fmla="*/ 0 h 63"/>
                  <a:gd name="T18" fmla="*/ 71 w 71"/>
                  <a:gd name="T19" fmla="*/ 35 h 63"/>
                  <a:gd name="T20" fmla="*/ 70 w 71"/>
                  <a:gd name="T21" fmla="*/ 42 h 63"/>
                  <a:gd name="T22" fmla="*/ 67 w 71"/>
                  <a:gd name="T23" fmla="*/ 49 h 63"/>
                  <a:gd name="T24" fmla="*/ 66 w 71"/>
                  <a:gd name="T25" fmla="*/ 51 h 63"/>
                  <a:gd name="T26" fmla="*/ 64 w 71"/>
                  <a:gd name="T27" fmla="*/ 54 h 63"/>
                  <a:gd name="T28" fmla="*/ 63 w 71"/>
                  <a:gd name="T29" fmla="*/ 54 h 63"/>
                  <a:gd name="T30" fmla="*/ 63 w 71"/>
                  <a:gd name="T31" fmla="*/ 55 h 63"/>
                  <a:gd name="T32" fmla="*/ 63 w 71"/>
                  <a:gd name="T33" fmla="*/ 55 h 63"/>
                  <a:gd name="T34" fmla="*/ 36 w 71"/>
                  <a:gd name="T35" fmla="*/ 63 h 63"/>
                  <a:gd name="T36" fmla="*/ 36 w 71"/>
                  <a:gd name="T37" fmla="*/ 63 h 63"/>
                  <a:gd name="T38" fmla="*/ 36 w 71"/>
                  <a:gd name="T39" fmla="*/ 63 h 63"/>
                  <a:gd name="T40" fmla="*/ 36 w 71"/>
                  <a:gd name="T41" fmla="*/ 58 h 63"/>
                  <a:gd name="T42" fmla="*/ 9 w 71"/>
                  <a:gd name="T43" fmla="*/ 47 h 63"/>
                  <a:gd name="T44" fmla="*/ 9 w 71"/>
                  <a:gd name="T45" fmla="*/ 49 h 63"/>
                  <a:gd name="T46" fmla="*/ 10 w 71"/>
                  <a:gd name="T47" fmla="*/ 50 h 63"/>
                  <a:gd name="T48" fmla="*/ 11 w 71"/>
                  <a:gd name="T49" fmla="*/ 51 h 63"/>
                  <a:gd name="T50" fmla="*/ 35 w 71"/>
                  <a:gd name="T51" fmla="*/ 58 h 63"/>
                  <a:gd name="T52" fmla="*/ 35 w 71"/>
                  <a:gd name="T53" fmla="*/ 58 h 63"/>
                  <a:gd name="T54" fmla="*/ 36 w 71"/>
                  <a:gd name="T55" fmla="*/ 63 h 63"/>
                  <a:gd name="T56" fmla="*/ 35 w 71"/>
                  <a:gd name="T57" fmla="*/ 63 h 63"/>
                  <a:gd name="T58" fmla="*/ 21 w 71"/>
                  <a:gd name="T59" fmla="*/ 61 h 63"/>
                  <a:gd name="T60" fmla="*/ 9 w 71"/>
                  <a:gd name="T61" fmla="*/ 55 h 63"/>
                  <a:gd name="T62" fmla="*/ 8 w 71"/>
                  <a:gd name="T63" fmla="*/ 54 h 63"/>
                  <a:gd name="T64" fmla="*/ 8 w 71"/>
                  <a:gd name="T65" fmla="*/ 54 h 63"/>
                  <a:gd name="T66" fmla="*/ 8 w 71"/>
                  <a:gd name="T67" fmla="*/ 48 h 63"/>
                  <a:gd name="T68" fmla="*/ 8 w 71"/>
                  <a:gd name="T69" fmla="*/ 47 h 63"/>
                  <a:gd name="T70" fmla="*/ 14 w 71"/>
                  <a:gd name="T71" fmla="*/ 13 h 63"/>
                  <a:gd name="T72" fmla="*/ 8 w 71"/>
                  <a:gd name="T73" fmla="*/ 13 h 63"/>
                  <a:gd name="T74" fmla="*/ 36 w 71"/>
                  <a:gd name="T75" fmla="*/ 0 h 63"/>
                  <a:gd name="T76" fmla="*/ 5 w 71"/>
                  <a:gd name="T77" fmla="*/ 35 h 63"/>
                  <a:gd name="T78" fmla="*/ 8 w 71"/>
                  <a:gd name="T79" fmla="*/ 46 h 63"/>
                  <a:gd name="T80" fmla="*/ 8 w 71"/>
                  <a:gd name="T81" fmla="*/ 47 h 63"/>
                  <a:gd name="T82" fmla="*/ 8 w 71"/>
                  <a:gd name="T83" fmla="*/ 46 h 63"/>
                  <a:gd name="T84" fmla="*/ 8 w 71"/>
                  <a:gd name="T85" fmla="*/ 54 h 63"/>
                  <a:gd name="T86" fmla="*/ 7 w 71"/>
                  <a:gd name="T87" fmla="*/ 53 h 63"/>
                  <a:gd name="T88" fmla="*/ 7 w 71"/>
                  <a:gd name="T89" fmla="*/ 53 h 63"/>
                  <a:gd name="T90" fmla="*/ 6 w 71"/>
                  <a:gd name="T91" fmla="*/ 51 h 63"/>
                  <a:gd name="T92" fmla="*/ 4 w 71"/>
                  <a:gd name="T93" fmla="*/ 49 h 63"/>
                  <a:gd name="T94" fmla="*/ 1 w 71"/>
                  <a:gd name="T95" fmla="*/ 42 h 63"/>
                  <a:gd name="T96" fmla="*/ 8 w 71"/>
                  <a:gd name="T97" fmla="*/ 13 h 63"/>
                  <a:gd name="T98" fmla="*/ 5 w 71"/>
                  <a:gd name="T9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63">
                    <a:moveTo>
                      <a:pt x="36" y="58"/>
                    </a:moveTo>
                    <a:cubicBezTo>
                      <a:pt x="36" y="58"/>
                      <a:pt x="36" y="58"/>
                      <a:pt x="36" y="58"/>
                    </a:cubicBezTo>
                    <a:cubicBezTo>
                      <a:pt x="36" y="58"/>
                      <a:pt x="36" y="58"/>
                      <a:pt x="36" y="58"/>
                    </a:cubicBezTo>
                    <a:cubicBezTo>
                      <a:pt x="36" y="58"/>
                      <a:pt x="36" y="58"/>
                      <a:pt x="36" y="58"/>
                    </a:cubicBezTo>
                    <a:cubicBezTo>
                      <a:pt x="40" y="58"/>
                      <a:pt x="45" y="57"/>
                      <a:pt x="49" y="56"/>
                    </a:cubicBezTo>
                    <a:cubicBezTo>
                      <a:pt x="53" y="55"/>
                      <a:pt x="56" y="53"/>
                      <a:pt x="60" y="51"/>
                    </a:cubicBezTo>
                    <a:cubicBezTo>
                      <a:pt x="60" y="51"/>
                      <a:pt x="60" y="51"/>
                      <a:pt x="60" y="50"/>
                    </a:cubicBezTo>
                    <a:cubicBezTo>
                      <a:pt x="60" y="50"/>
                      <a:pt x="61" y="50"/>
                      <a:pt x="61" y="50"/>
                    </a:cubicBezTo>
                    <a:cubicBezTo>
                      <a:pt x="61" y="49"/>
                      <a:pt x="62" y="49"/>
                      <a:pt x="62" y="48"/>
                    </a:cubicBezTo>
                    <a:cubicBezTo>
                      <a:pt x="62" y="48"/>
                      <a:pt x="62" y="48"/>
                      <a:pt x="63" y="47"/>
                    </a:cubicBezTo>
                    <a:cubicBezTo>
                      <a:pt x="63" y="47"/>
                      <a:pt x="63" y="47"/>
                      <a:pt x="63" y="46"/>
                    </a:cubicBezTo>
                    <a:cubicBezTo>
                      <a:pt x="63" y="46"/>
                      <a:pt x="63" y="46"/>
                      <a:pt x="63" y="46"/>
                    </a:cubicBezTo>
                    <a:cubicBezTo>
                      <a:pt x="64" y="45"/>
                      <a:pt x="65" y="43"/>
                      <a:pt x="65" y="41"/>
                    </a:cubicBezTo>
                    <a:cubicBezTo>
                      <a:pt x="65" y="41"/>
                      <a:pt x="65" y="41"/>
                      <a:pt x="65" y="41"/>
                    </a:cubicBezTo>
                    <a:cubicBezTo>
                      <a:pt x="66" y="39"/>
                      <a:pt x="66" y="37"/>
                      <a:pt x="66" y="35"/>
                    </a:cubicBezTo>
                    <a:cubicBezTo>
                      <a:pt x="66" y="27"/>
                      <a:pt x="63" y="19"/>
                      <a:pt x="57" y="13"/>
                    </a:cubicBezTo>
                    <a:cubicBezTo>
                      <a:pt x="52" y="8"/>
                      <a:pt x="44" y="5"/>
                      <a:pt x="36" y="5"/>
                    </a:cubicBezTo>
                    <a:cubicBezTo>
                      <a:pt x="36" y="0"/>
                      <a:pt x="36" y="0"/>
                      <a:pt x="36" y="0"/>
                    </a:cubicBezTo>
                    <a:cubicBezTo>
                      <a:pt x="45" y="0"/>
                      <a:pt x="54" y="4"/>
                      <a:pt x="60" y="10"/>
                    </a:cubicBezTo>
                    <a:cubicBezTo>
                      <a:pt x="67" y="16"/>
                      <a:pt x="71" y="25"/>
                      <a:pt x="71" y="35"/>
                    </a:cubicBezTo>
                    <a:cubicBezTo>
                      <a:pt x="71" y="38"/>
                      <a:pt x="71" y="40"/>
                      <a:pt x="70" y="42"/>
                    </a:cubicBezTo>
                    <a:cubicBezTo>
                      <a:pt x="70" y="42"/>
                      <a:pt x="70" y="42"/>
                      <a:pt x="70" y="42"/>
                    </a:cubicBezTo>
                    <a:cubicBezTo>
                      <a:pt x="69" y="45"/>
                      <a:pt x="69" y="47"/>
                      <a:pt x="67" y="49"/>
                    </a:cubicBezTo>
                    <a:cubicBezTo>
                      <a:pt x="67" y="49"/>
                      <a:pt x="67" y="49"/>
                      <a:pt x="67" y="49"/>
                    </a:cubicBezTo>
                    <a:cubicBezTo>
                      <a:pt x="67" y="49"/>
                      <a:pt x="67" y="50"/>
                      <a:pt x="67" y="50"/>
                    </a:cubicBezTo>
                    <a:cubicBezTo>
                      <a:pt x="66" y="50"/>
                      <a:pt x="66" y="51"/>
                      <a:pt x="66" y="51"/>
                    </a:cubicBezTo>
                    <a:cubicBezTo>
                      <a:pt x="65" y="52"/>
                      <a:pt x="65" y="52"/>
                      <a:pt x="64" y="53"/>
                    </a:cubicBezTo>
                    <a:cubicBezTo>
                      <a:pt x="64" y="53"/>
                      <a:pt x="64" y="53"/>
                      <a:pt x="64" y="54"/>
                    </a:cubicBezTo>
                    <a:cubicBezTo>
                      <a:pt x="64" y="54"/>
                      <a:pt x="63" y="54"/>
                      <a:pt x="63" y="54"/>
                    </a:cubicBezTo>
                    <a:cubicBezTo>
                      <a:pt x="63" y="54"/>
                      <a:pt x="63" y="54"/>
                      <a:pt x="63" y="54"/>
                    </a:cubicBezTo>
                    <a:cubicBezTo>
                      <a:pt x="63" y="54"/>
                      <a:pt x="63" y="54"/>
                      <a:pt x="63" y="54"/>
                    </a:cubicBezTo>
                    <a:cubicBezTo>
                      <a:pt x="63" y="55"/>
                      <a:pt x="63" y="55"/>
                      <a:pt x="63" y="55"/>
                    </a:cubicBezTo>
                    <a:cubicBezTo>
                      <a:pt x="63" y="55"/>
                      <a:pt x="63" y="55"/>
                      <a:pt x="63" y="55"/>
                    </a:cubicBezTo>
                    <a:cubicBezTo>
                      <a:pt x="63" y="55"/>
                      <a:pt x="63" y="55"/>
                      <a:pt x="63" y="55"/>
                    </a:cubicBezTo>
                    <a:cubicBezTo>
                      <a:pt x="59" y="57"/>
                      <a:pt x="54" y="59"/>
                      <a:pt x="50" y="61"/>
                    </a:cubicBezTo>
                    <a:cubicBezTo>
                      <a:pt x="46" y="62"/>
                      <a:pt x="41" y="63"/>
                      <a:pt x="36" y="63"/>
                    </a:cubicBezTo>
                    <a:cubicBezTo>
                      <a:pt x="36" y="63"/>
                      <a:pt x="36" y="63"/>
                      <a:pt x="36" y="63"/>
                    </a:cubicBezTo>
                    <a:cubicBezTo>
                      <a:pt x="36" y="63"/>
                      <a:pt x="36" y="63"/>
                      <a:pt x="36" y="63"/>
                    </a:cubicBezTo>
                    <a:cubicBezTo>
                      <a:pt x="36" y="63"/>
                      <a:pt x="36" y="63"/>
                      <a:pt x="36" y="63"/>
                    </a:cubicBezTo>
                    <a:cubicBezTo>
                      <a:pt x="36" y="63"/>
                      <a:pt x="36" y="63"/>
                      <a:pt x="36" y="63"/>
                    </a:cubicBezTo>
                    <a:cubicBezTo>
                      <a:pt x="36" y="63"/>
                      <a:pt x="36" y="63"/>
                      <a:pt x="36" y="63"/>
                    </a:cubicBezTo>
                    <a:lnTo>
                      <a:pt x="36" y="58"/>
                    </a:lnTo>
                    <a:close/>
                    <a:moveTo>
                      <a:pt x="8" y="47"/>
                    </a:moveTo>
                    <a:cubicBezTo>
                      <a:pt x="8" y="47"/>
                      <a:pt x="8" y="47"/>
                      <a:pt x="9" y="47"/>
                    </a:cubicBezTo>
                    <a:cubicBezTo>
                      <a:pt x="9" y="48"/>
                      <a:pt x="9" y="48"/>
                      <a:pt x="9" y="48"/>
                    </a:cubicBezTo>
                    <a:cubicBezTo>
                      <a:pt x="9" y="49"/>
                      <a:pt x="9" y="49"/>
                      <a:pt x="9" y="49"/>
                    </a:cubicBezTo>
                    <a:cubicBezTo>
                      <a:pt x="10" y="49"/>
                      <a:pt x="10" y="49"/>
                      <a:pt x="10" y="50"/>
                    </a:cubicBezTo>
                    <a:cubicBezTo>
                      <a:pt x="10" y="50"/>
                      <a:pt x="10" y="50"/>
                      <a:pt x="10" y="50"/>
                    </a:cubicBezTo>
                    <a:cubicBezTo>
                      <a:pt x="11" y="50"/>
                      <a:pt x="11" y="50"/>
                      <a:pt x="11" y="51"/>
                    </a:cubicBezTo>
                    <a:cubicBezTo>
                      <a:pt x="11" y="51"/>
                      <a:pt x="11" y="51"/>
                      <a:pt x="11" y="51"/>
                    </a:cubicBezTo>
                    <a:cubicBezTo>
                      <a:pt x="15" y="53"/>
                      <a:pt x="19" y="55"/>
                      <a:pt x="23" y="56"/>
                    </a:cubicBezTo>
                    <a:cubicBezTo>
                      <a:pt x="27" y="57"/>
                      <a:pt x="31" y="58"/>
                      <a:pt x="35" y="58"/>
                    </a:cubicBezTo>
                    <a:cubicBezTo>
                      <a:pt x="35" y="58"/>
                      <a:pt x="35" y="58"/>
                      <a:pt x="35" y="58"/>
                    </a:cubicBezTo>
                    <a:cubicBezTo>
                      <a:pt x="35" y="58"/>
                      <a:pt x="35" y="58"/>
                      <a:pt x="35" y="58"/>
                    </a:cubicBezTo>
                    <a:cubicBezTo>
                      <a:pt x="36" y="58"/>
                      <a:pt x="36" y="58"/>
                      <a:pt x="36" y="58"/>
                    </a:cubicBezTo>
                    <a:cubicBezTo>
                      <a:pt x="36" y="63"/>
                      <a:pt x="36" y="63"/>
                      <a:pt x="36" y="63"/>
                    </a:cubicBezTo>
                    <a:cubicBezTo>
                      <a:pt x="36" y="63"/>
                      <a:pt x="36" y="63"/>
                      <a:pt x="36" y="63"/>
                    </a:cubicBezTo>
                    <a:cubicBezTo>
                      <a:pt x="35" y="63"/>
                      <a:pt x="35" y="63"/>
                      <a:pt x="35" y="63"/>
                    </a:cubicBezTo>
                    <a:cubicBezTo>
                      <a:pt x="35" y="63"/>
                      <a:pt x="35" y="63"/>
                      <a:pt x="35" y="63"/>
                    </a:cubicBezTo>
                    <a:cubicBezTo>
                      <a:pt x="30" y="63"/>
                      <a:pt x="26" y="62"/>
                      <a:pt x="21" y="61"/>
                    </a:cubicBezTo>
                    <a:cubicBezTo>
                      <a:pt x="17" y="59"/>
                      <a:pt x="12" y="57"/>
                      <a:pt x="9" y="55"/>
                    </a:cubicBezTo>
                    <a:cubicBezTo>
                      <a:pt x="9" y="55"/>
                      <a:pt x="9" y="55"/>
                      <a:pt x="9" y="55"/>
                    </a:cubicBezTo>
                    <a:cubicBezTo>
                      <a:pt x="9" y="55"/>
                      <a:pt x="9" y="55"/>
                      <a:pt x="9" y="55"/>
                    </a:cubicBezTo>
                    <a:cubicBezTo>
                      <a:pt x="8" y="54"/>
                      <a:pt x="8" y="54"/>
                      <a:pt x="8" y="54"/>
                    </a:cubicBezTo>
                    <a:cubicBezTo>
                      <a:pt x="8" y="54"/>
                      <a:pt x="8" y="54"/>
                      <a:pt x="8" y="54"/>
                    </a:cubicBezTo>
                    <a:cubicBezTo>
                      <a:pt x="8" y="54"/>
                      <a:pt x="8" y="54"/>
                      <a:pt x="8" y="54"/>
                    </a:cubicBezTo>
                    <a:cubicBezTo>
                      <a:pt x="8" y="47"/>
                      <a:pt x="8" y="47"/>
                      <a:pt x="8" y="47"/>
                    </a:cubicBezTo>
                    <a:cubicBezTo>
                      <a:pt x="8" y="48"/>
                      <a:pt x="8" y="48"/>
                      <a:pt x="8" y="48"/>
                    </a:cubicBezTo>
                    <a:cubicBezTo>
                      <a:pt x="8" y="47"/>
                      <a:pt x="8" y="47"/>
                      <a:pt x="8" y="47"/>
                    </a:cubicBezTo>
                    <a:cubicBezTo>
                      <a:pt x="8" y="47"/>
                      <a:pt x="8" y="47"/>
                      <a:pt x="8" y="47"/>
                    </a:cubicBezTo>
                    <a:close/>
                    <a:moveTo>
                      <a:pt x="36" y="5"/>
                    </a:moveTo>
                    <a:cubicBezTo>
                      <a:pt x="27" y="5"/>
                      <a:pt x="20" y="8"/>
                      <a:pt x="14" y="13"/>
                    </a:cubicBezTo>
                    <a:cubicBezTo>
                      <a:pt x="12" y="16"/>
                      <a:pt x="10" y="19"/>
                      <a:pt x="8" y="22"/>
                    </a:cubicBezTo>
                    <a:cubicBezTo>
                      <a:pt x="8" y="13"/>
                      <a:pt x="8" y="13"/>
                      <a:pt x="8" y="13"/>
                    </a:cubicBezTo>
                    <a:cubicBezTo>
                      <a:pt x="9" y="12"/>
                      <a:pt x="10" y="11"/>
                      <a:pt x="11" y="10"/>
                    </a:cubicBezTo>
                    <a:cubicBezTo>
                      <a:pt x="17" y="4"/>
                      <a:pt x="26" y="0"/>
                      <a:pt x="36" y="0"/>
                    </a:cubicBezTo>
                    <a:lnTo>
                      <a:pt x="36" y="5"/>
                    </a:lnTo>
                    <a:close/>
                    <a:moveTo>
                      <a:pt x="5" y="35"/>
                    </a:moveTo>
                    <a:cubicBezTo>
                      <a:pt x="5" y="37"/>
                      <a:pt x="5" y="39"/>
                      <a:pt x="6" y="41"/>
                    </a:cubicBezTo>
                    <a:cubicBezTo>
                      <a:pt x="6" y="43"/>
                      <a:pt x="7" y="45"/>
                      <a:pt x="8" y="46"/>
                    </a:cubicBezTo>
                    <a:cubicBezTo>
                      <a:pt x="8" y="46"/>
                      <a:pt x="8" y="46"/>
                      <a:pt x="8" y="46"/>
                    </a:cubicBezTo>
                    <a:cubicBezTo>
                      <a:pt x="8" y="47"/>
                      <a:pt x="8" y="47"/>
                      <a:pt x="8" y="47"/>
                    </a:cubicBezTo>
                    <a:cubicBezTo>
                      <a:pt x="8" y="47"/>
                      <a:pt x="8" y="47"/>
                      <a:pt x="8" y="47"/>
                    </a:cubicBezTo>
                    <a:cubicBezTo>
                      <a:pt x="8" y="47"/>
                      <a:pt x="8" y="47"/>
                      <a:pt x="8" y="46"/>
                    </a:cubicBezTo>
                    <a:cubicBezTo>
                      <a:pt x="8" y="47"/>
                      <a:pt x="8" y="47"/>
                      <a:pt x="8" y="47"/>
                    </a:cubicBezTo>
                    <a:cubicBezTo>
                      <a:pt x="8" y="54"/>
                      <a:pt x="8" y="54"/>
                      <a:pt x="8" y="54"/>
                    </a:cubicBezTo>
                    <a:cubicBezTo>
                      <a:pt x="8" y="54"/>
                      <a:pt x="8" y="54"/>
                      <a:pt x="7" y="53"/>
                    </a:cubicBezTo>
                    <a:cubicBezTo>
                      <a:pt x="7" y="53"/>
                      <a:pt x="7" y="53"/>
                      <a:pt x="7" y="53"/>
                    </a:cubicBezTo>
                    <a:cubicBezTo>
                      <a:pt x="7" y="53"/>
                      <a:pt x="7" y="53"/>
                      <a:pt x="7" y="53"/>
                    </a:cubicBezTo>
                    <a:cubicBezTo>
                      <a:pt x="7" y="53"/>
                      <a:pt x="7" y="53"/>
                      <a:pt x="7" y="53"/>
                    </a:cubicBezTo>
                    <a:cubicBezTo>
                      <a:pt x="6" y="52"/>
                      <a:pt x="6" y="52"/>
                      <a:pt x="6" y="52"/>
                    </a:cubicBezTo>
                    <a:cubicBezTo>
                      <a:pt x="6" y="51"/>
                      <a:pt x="6" y="51"/>
                      <a:pt x="6" y="51"/>
                    </a:cubicBezTo>
                    <a:cubicBezTo>
                      <a:pt x="5" y="51"/>
                      <a:pt x="5" y="51"/>
                      <a:pt x="5" y="50"/>
                    </a:cubicBezTo>
                    <a:cubicBezTo>
                      <a:pt x="4" y="50"/>
                      <a:pt x="4" y="49"/>
                      <a:pt x="4" y="49"/>
                    </a:cubicBezTo>
                    <a:cubicBezTo>
                      <a:pt x="4" y="49"/>
                      <a:pt x="4" y="49"/>
                      <a:pt x="4" y="49"/>
                    </a:cubicBezTo>
                    <a:cubicBezTo>
                      <a:pt x="3" y="47"/>
                      <a:pt x="2" y="45"/>
                      <a:pt x="1" y="42"/>
                    </a:cubicBezTo>
                    <a:cubicBezTo>
                      <a:pt x="1" y="40"/>
                      <a:pt x="0" y="38"/>
                      <a:pt x="0" y="35"/>
                    </a:cubicBezTo>
                    <a:cubicBezTo>
                      <a:pt x="0" y="27"/>
                      <a:pt x="3" y="19"/>
                      <a:pt x="8" y="13"/>
                    </a:cubicBezTo>
                    <a:cubicBezTo>
                      <a:pt x="8" y="22"/>
                      <a:pt x="8" y="22"/>
                      <a:pt x="8" y="22"/>
                    </a:cubicBezTo>
                    <a:cubicBezTo>
                      <a:pt x="6" y="26"/>
                      <a:pt x="5" y="30"/>
                      <a:pt x="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6" name="Freeform 276"/>
              <p:cNvSpPr>
                <a:spLocks noEditPoints="1"/>
              </p:cNvSpPr>
              <p:nvPr/>
            </p:nvSpPr>
            <p:spPr bwMode="auto">
              <a:xfrm>
                <a:off x="10090165" y="676280"/>
                <a:ext cx="307976" cy="192090"/>
              </a:xfrm>
              <a:custGeom>
                <a:avLst/>
                <a:gdLst>
                  <a:gd name="T0" fmla="*/ 68 w 136"/>
                  <a:gd name="T1" fmla="*/ 60 h 85"/>
                  <a:gd name="T2" fmla="*/ 94 w 136"/>
                  <a:gd name="T3" fmla="*/ 53 h 85"/>
                  <a:gd name="T4" fmla="*/ 114 w 136"/>
                  <a:gd name="T5" fmla="*/ 57 h 85"/>
                  <a:gd name="T6" fmla="*/ 130 w 136"/>
                  <a:gd name="T7" fmla="*/ 67 h 85"/>
                  <a:gd name="T8" fmla="*/ 130 w 136"/>
                  <a:gd name="T9" fmla="*/ 65 h 85"/>
                  <a:gd name="T10" fmla="*/ 131 w 136"/>
                  <a:gd name="T11" fmla="*/ 59 h 85"/>
                  <a:gd name="T12" fmla="*/ 125 w 136"/>
                  <a:gd name="T13" fmla="*/ 45 h 85"/>
                  <a:gd name="T14" fmla="*/ 110 w 136"/>
                  <a:gd name="T15" fmla="*/ 38 h 85"/>
                  <a:gd name="T16" fmla="*/ 103 w 136"/>
                  <a:gd name="T17" fmla="*/ 40 h 85"/>
                  <a:gd name="T18" fmla="*/ 97 w 136"/>
                  <a:gd name="T19" fmla="*/ 43 h 85"/>
                  <a:gd name="T20" fmla="*/ 93 w 136"/>
                  <a:gd name="T21" fmla="*/ 43 h 85"/>
                  <a:gd name="T22" fmla="*/ 93 w 136"/>
                  <a:gd name="T23" fmla="*/ 41 h 85"/>
                  <a:gd name="T24" fmla="*/ 81 w 136"/>
                  <a:gd name="T25" fmla="*/ 15 h 85"/>
                  <a:gd name="T26" fmla="*/ 68 w 136"/>
                  <a:gd name="T27" fmla="*/ 7 h 85"/>
                  <a:gd name="T28" fmla="*/ 68 w 136"/>
                  <a:gd name="T29" fmla="*/ 2 h 85"/>
                  <a:gd name="T30" fmla="*/ 85 w 136"/>
                  <a:gd name="T31" fmla="*/ 12 h 85"/>
                  <a:gd name="T32" fmla="*/ 97 w 136"/>
                  <a:gd name="T33" fmla="*/ 37 h 85"/>
                  <a:gd name="T34" fmla="*/ 101 w 136"/>
                  <a:gd name="T35" fmla="*/ 35 h 85"/>
                  <a:gd name="T36" fmla="*/ 110 w 136"/>
                  <a:gd name="T37" fmla="*/ 34 h 85"/>
                  <a:gd name="T38" fmla="*/ 128 w 136"/>
                  <a:gd name="T39" fmla="*/ 41 h 85"/>
                  <a:gd name="T40" fmla="*/ 136 w 136"/>
                  <a:gd name="T41" fmla="*/ 59 h 85"/>
                  <a:gd name="T42" fmla="*/ 135 w 136"/>
                  <a:gd name="T43" fmla="*/ 66 h 85"/>
                  <a:gd name="T44" fmla="*/ 133 w 136"/>
                  <a:gd name="T45" fmla="*/ 72 h 85"/>
                  <a:gd name="T46" fmla="*/ 133 w 136"/>
                  <a:gd name="T47" fmla="*/ 72 h 85"/>
                  <a:gd name="T48" fmla="*/ 132 w 136"/>
                  <a:gd name="T49" fmla="*/ 72 h 85"/>
                  <a:gd name="T50" fmla="*/ 129 w 136"/>
                  <a:gd name="T51" fmla="*/ 72 h 85"/>
                  <a:gd name="T52" fmla="*/ 128 w 136"/>
                  <a:gd name="T53" fmla="*/ 72 h 85"/>
                  <a:gd name="T54" fmla="*/ 113 w 136"/>
                  <a:gd name="T55" fmla="*/ 61 h 85"/>
                  <a:gd name="T56" fmla="*/ 94 w 136"/>
                  <a:gd name="T57" fmla="*/ 58 h 85"/>
                  <a:gd name="T58" fmla="*/ 69 w 136"/>
                  <a:gd name="T59" fmla="*/ 65 h 85"/>
                  <a:gd name="T60" fmla="*/ 68 w 136"/>
                  <a:gd name="T61" fmla="*/ 66 h 85"/>
                  <a:gd name="T62" fmla="*/ 68 w 136"/>
                  <a:gd name="T63" fmla="*/ 60 h 85"/>
                  <a:gd name="T64" fmla="*/ 16 w 136"/>
                  <a:gd name="T65" fmla="*/ 80 h 85"/>
                  <a:gd name="T66" fmla="*/ 48 w 136"/>
                  <a:gd name="T67" fmla="*/ 80 h 85"/>
                  <a:gd name="T68" fmla="*/ 67 w 136"/>
                  <a:gd name="T69" fmla="*/ 61 h 85"/>
                  <a:gd name="T70" fmla="*/ 68 w 136"/>
                  <a:gd name="T71" fmla="*/ 60 h 85"/>
                  <a:gd name="T72" fmla="*/ 68 w 136"/>
                  <a:gd name="T73" fmla="*/ 66 h 85"/>
                  <a:gd name="T74" fmla="*/ 52 w 136"/>
                  <a:gd name="T75" fmla="*/ 84 h 85"/>
                  <a:gd name="T76" fmla="*/ 49 w 136"/>
                  <a:gd name="T77" fmla="*/ 85 h 85"/>
                  <a:gd name="T78" fmla="*/ 16 w 136"/>
                  <a:gd name="T79" fmla="*/ 85 h 85"/>
                  <a:gd name="T80" fmla="*/ 5 w 136"/>
                  <a:gd name="T81" fmla="*/ 80 h 85"/>
                  <a:gd name="T82" fmla="*/ 0 w 136"/>
                  <a:gd name="T83" fmla="*/ 68 h 85"/>
                  <a:gd name="T84" fmla="*/ 4 w 136"/>
                  <a:gd name="T85" fmla="*/ 57 h 85"/>
                  <a:gd name="T86" fmla="*/ 13 w 136"/>
                  <a:gd name="T87" fmla="*/ 52 h 85"/>
                  <a:gd name="T88" fmla="*/ 12 w 136"/>
                  <a:gd name="T89" fmla="*/ 49 h 85"/>
                  <a:gd name="T90" fmla="*/ 12 w 136"/>
                  <a:gd name="T91" fmla="*/ 42 h 85"/>
                  <a:gd name="T92" fmla="*/ 24 w 136"/>
                  <a:gd name="T93" fmla="*/ 12 h 85"/>
                  <a:gd name="T94" fmla="*/ 55 w 136"/>
                  <a:gd name="T95" fmla="*/ 0 h 85"/>
                  <a:gd name="T96" fmla="*/ 68 w 136"/>
                  <a:gd name="T97" fmla="*/ 2 h 85"/>
                  <a:gd name="T98" fmla="*/ 68 w 136"/>
                  <a:gd name="T99" fmla="*/ 7 h 85"/>
                  <a:gd name="T100" fmla="*/ 55 w 136"/>
                  <a:gd name="T101" fmla="*/ 4 h 85"/>
                  <a:gd name="T102" fmla="*/ 28 w 136"/>
                  <a:gd name="T103" fmla="*/ 15 h 85"/>
                  <a:gd name="T104" fmla="*/ 17 w 136"/>
                  <a:gd name="T105" fmla="*/ 42 h 85"/>
                  <a:gd name="T106" fmla="*/ 17 w 136"/>
                  <a:gd name="T107" fmla="*/ 48 h 85"/>
                  <a:gd name="T108" fmla="*/ 18 w 136"/>
                  <a:gd name="T109" fmla="*/ 53 h 85"/>
                  <a:gd name="T110" fmla="*/ 17 w 136"/>
                  <a:gd name="T111" fmla="*/ 56 h 85"/>
                  <a:gd name="T112" fmla="*/ 16 w 136"/>
                  <a:gd name="T113" fmla="*/ 57 h 85"/>
                  <a:gd name="T114" fmla="*/ 8 w 136"/>
                  <a:gd name="T115" fmla="*/ 60 h 85"/>
                  <a:gd name="T116" fmla="*/ 5 w 136"/>
                  <a:gd name="T117" fmla="*/ 68 h 85"/>
                  <a:gd name="T118" fmla="*/ 8 w 136"/>
                  <a:gd name="T119" fmla="*/ 77 h 85"/>
                  <a:gd name="T120" fmla="*/ 16 w 136"/>
                  <a:gd name="T121" fmla="*/ 8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 h="85">
                    <a:moveTo>
                      <a:pt x="68" y="60"/>
                    </a:moveTo>
                    <a:cubicBezTo>
                      <a:pt x="76" y="56"/>
                      <a:pt x="85" y="53"/>
                      <a:pt x="94" y="53"/>
                    </a:cubicBezTo>
                    <a:cubicBezTo>
                      <a:pt x="101" y="53"/>
                      <a:pt x="108" y="54"/>
                      <a:pt x="114" y="57"/>
                    </a:cubicBezTo>
                    <a:cubicBezTo>
                      <a:pt x="120" y="59"/>
                      <a:pt x="125" y="62"/>
                      <a:pt x="130" y="67"/>
                    </a:cubicBezTo>
                    <a:cubicBezTo>
                      <a:pt x="130" y="66"/>
                      <a:pt x="130" y="65"/>
                      <a:pt x="130" y="65"/>
                    </a:cubicBezTo>
                    <a:cubicBezTo>
                      <a:pt x="131" y="63"/>
                      <a:pt x="131" y="61"/>
                      <a:pt x="131" y="59"/>
                    </a:cubicBezTo>
                    <a:cubicBezTo>
                      <a:pt x="131" y="54"/>
                      <a:pt x="129" y="48"/>
                      <a:pt x="125" y="45"/>
                    </a:cubicBezTo>
                    <a:cubicBezTo>
                      <a:pt x="121" y="41"/>
                      <a:pt x="116" y="38"/>
                      <a:pt x="110" y="38"/>
                    </a:cubicBezTo>
                    <a:cubicBezTo>
                      <a:pt x="107" y="38"/>
                      <a:pt x="105" y="39"/>
                      <a:pt x="103" y="40"/>
                    </a:cubicBezTo>
                    <a:cubicBezTo>
                      <a:pt x="101" y="41"/>
                      <a:pt x="98" y="42"/>
                      <a:pt x="97" y="43"/>
                    </a:cubicBezTo>
                    <a:cubicBezTo>
                      <a:pt x="96" y="44"/>
                      <a:pt x="94" y="44"/>
                      <a:pt x="93" y="43"/>
                    </a:cubicBezTo>
                    <a:cubicBezTo>
                      <a:pt x="93" y="43"/>
                      <a:pt x="93" y="42"/>
                      <a:pt x="93" y="41"/>
                    </a:cubicBezTo>
                    <a:cubicBezTo>
                      <a:pt x="92" y="31"/>
                      <a:pt x="88" y="22"/>
                      <a:pt x="81" y="15"/>
                    </a:cubicBezTo>
                    <a:cubicBezTo>
                      <a:pt x="77" y="11"/>
                      <a:pt x="73" y="9"/>
                      <a:pt x="68" y="7"/>
                    </a:cubicBezTo>
                    <a:cubicBezTo>
                      <a:pt x="68" y="2"/>
                      <a:pt x="68" y="2"/>
                      <a:pt x="68" y="2"/>
                    </a:cubicBezTo>
                    <a:cubicBezTo>
                      <a:pt x="74" y="4"/>
                      <a:pt x="80" y="7"/>
                      <a:pt x="85" y="12"/>
                    </a:cubicBezTo>
                    <a:cubicBezTo>
                      <a:pt x="91" y="18"/>
                      <a:pt x="96" y="27"/>
                      <a:pt x="97" y="37"/>
                    </a:cubicBezTo>
                    <a:cubicBezTo>
                      <a:pt x="98" y="36"/>
                      <a:pt x="100" y="36"/>
                      <a:pt x="101" y="35"/>
                    </a:cubicBezTo>
                    <a:cubicBezTo>
                      <a:pt x="104" y="34"/>
                      <a:pt x="107" y="34"/>
                      <a:pt x="110" y="34"/>
                    </a:cubicBezTo>
                    <a:cubicBezTo>
                      <a:pt x="117" y="34"/>
                      <a:pt x="124" y="37"/>
                      <a:pt x="128" y="41"/>
                    </a:cubicBezTo>
                    <a:cubicBezTo>
                      <a:pt x="133" y="46"/>
                      <a:pt x="136" y="52"/>
                      <a:pt x="136" y="59"/>
                    </a:cubicBezTo>
                    <a:cubicBezTo>
                      <a:pt x="136" y="62"/>
                      <a:pt x="135" y="64"/>
                      <a:pt x="135" y="66"/>
                    </a:cubicBezTo>
                    <a:cubicBezTo>
                      <a:pt x="134" y="68"/>
                      <a:pt x="134" y="70"/>
                      <a:pt x="133" y="72"/>
                    </a:cubicBezTo>
                    <a:cubicBezTo>
                      <a:pt x="133" y="72"/>
                      <a:pt x="133" y="72"/>
                      <a:pt x="133" y="72"/>
                    </a:cubicBezTo>
                    <a:cubicBezTo>
                      <a:pt x="132" y="72"/>
                      <a:pt x="132" y="72"/>
                      <a:pt x="132" y="72"/>
                    </a:cubicBezTo>
                    <a:cubicBezTo>
                      <a:pt x="131" y="73"/>
                      <a:pt x="130" y="73"/>
                      <a:pt x="129" y="72"/>
                    </a:cubicBezTo>
                    <a:cubicBezTo>
                      <a:pt x="128" y="72"/>
                      <a:pt x="128" y="72"/>
                      <a:pt x="128" y="72"/>
                    </a:cubicBezTo>
                    <a:cubicBezTo>
                      <a:pt x="123" y="67"/>
                      <a:pt x="118" y="64"/>
                      <a:pt x="113" y="61"/>
                    </a:cubicBezTo>
                    <a:cubicBezTo>
                      <a:pt x="107" y="59"/>
                      <a:pt x="101" y="58"/>
                      <a:pt x="94" y="58"/>
                    </a:cubicBezTo>
                    <a:cubicBezTo>
                      <a:pt x="85" y="58"/>
                      <a:pt x="77" y="60"/>
                      <a:pt x="69" y="65"/>
                    </a:cubicBezTo>
                    <a:cubicBezTo>
                      <a:pt x="69" y="65"/>
                      <a:pt x="68" y="65"/>
                      <a:pt x="68" y="66"/>
                    </a:cubicBezTo>
                    <a:lnTo>
                      <a:pt x="68" y="60"/>
                    </a:lnTo>
                    <a:close/>
                    <a:moveTo>
                      <a:pt x="16" y="80"/>
                    </a:moveTo>
                    <a:cubicBezTo>
                      <a:pt x="48" y="80"/>
                      <a:pt x="48" y="80"/>
                      <a:pt x="48" y="80"/>
                    </a:cubicBezTo>
                    <a:cubicBezTo>
                      <a:pt x="52" y="72"/>
                      <a:pt x="59" y="65"/>
                      <a:pt x="67" y="61"/>
                    </a:cubicBezTo>
                    <a:cubicBezTo>
                      <a:pt x="67" y="60"/>
                      <a:pt x="67" y="60"/>
                      <a:pt x="68" y="60"/>
                    </a:cubicBezTo>
                    <a:cubicBezTo>
                      <a:pt x="68" y="66"/>
                      <a:pt x="68" y="66"/>
                      <a:pt x="68" y="66"/>
                    </a:cubicBezTo>
                    <a:cubicBezTo>
                      <a:pt x="61" y="70"/>
                      <a:pt x="55" y="76"/>
                      <a:pt x="52" y="84"/>
                    </a:cubicBezTo>
                    <a:cubicBezTo>
                      <a:pt x="51" y="85"/>
                      <a:pt x="50" y="85"/>
                      <a:pt x="49" y="85"/>
                    </a:cubicBezTo>
                    <a:cubicBezTo>
                      <a:pt x="16" y="85"/>
                      <a:pt x="16" y="85"/>
                      <a:pt x="16" y="85"/>
                    </a:cubicBezTo>
                    <a:cubicBezTo>
                      <a:pt x="12" y="85"/>
                      <a:pt x="8" y="83"/>
                      <a:pt x="5" y="80"/>
                    </a:cubicBezTo>
                    <a:cubicBezTo>
                      <a:pt x="2" y="77"/>
                      <a:pt x="0" y="73"/>
                      <a:pt x="0" y="68"/>
                    </a:cubicBezTo>
                    <a:cubicBezTo>
                      <a:pt x="0" y="64"/>
                      <a:pt x="2" y="60"/>
                      <a:pt x="4" y="57"/>
                    </a:cubicBezTo>
                    <a:cubicBezTo>
                      <a:pt x="7" y="54"/>
                      <a:pt x="10" y="53"/>
                      <a:pt x="13" y="52"/>
                    </a:cubicBezTo>
                    <a:cubicBezTo>
                      <a:pt x="13" y="51"/>
                      <a:pt x="13" y="50"/>
                      <a:pt x="12" y="49"/>
                    </a:cubicBezTo>
                    <a:cubicBezTo>
                      <a:pt x="12" y="47"/>
                      <a:pt x="12" y="44"/>
                      <a:pt x="12" y="42"/>
                    </a:cubicBezTo>
                    <a:cubicBezTo>
                      <a:pt x="12" y="31"/>
                      <a:pt x="17" y="20"/>
                      <a:pt x="24" y="12"/>
                    </a:cubicBezTo>
                    <a:cubicBezTo>
                      <a:pt x="32" y="4"/>
                      <a:pt x="43" y="0"/>
                      <a:pt x="55" y="0"/>
                    </a:cubicBezTo>
                    <a:cubicBezTo>
                      <a:pt x="59" y="0"/>
                      <a:pt x="64" y="0"/>
                      <a:pt x="68" y="2"/>
                    </a:cubicBezTo>
                    <a:cubicBezTo>
                      <a:pt x="68" y="7"/>
                      <a:pt x="68" y="7"/>
                      <a:pt x="68" y="7"/>
                    </a:cubicBezTo>
                    <a:cubicBezTo>
                      <a:pt x="64" y="5"/>
                      <a:pt x="59" y="4"/>
                      <a:pt x="55" y="4"/>
                    </a:cubicBezTo>
                    <a:cubicBezTo>
                      <a:pt x="44" y="4"/>
                      <a:pt x="35" y="9"/>
                      <a:pt x="28" y="15"/>
                    </a:cubicBezTo>
                    <a:cubicBezTo>
                      <a:pt x="21" y="22"/>
                      <a:pt x="17" y="32"/>
                      <a:pt x="17" y="42"/>
                    </a:cubicBezTo>
                    <a:cubicBezTo>
                      <a:pt x="17" y="44"/>
                      <a:pt x="17" y="46"/>
                      <a:pt x="17" y="48"/>
                    </a:cubicBezTo>
                    <a:cubicBezTo>
                      <a:pt x="17" y="50"/>
                      <a:pt x="18" y="52"/>
                      <a:pt x="18" y="53"/>
                    </a:cubicBezTo>
                    <a:cubicBezTo>
                      <a:pt x="19" y="55"/>
                      <a:pt x="18" y="56"/>
                      <a:pt x="17" y="56"/>
                    </a:cubicBezTo>
                    <a:cubicBezTo>
                      <a:pt x="17" y="57"/>
                      <a:pt x="16" y="57"/>
                      <a:pt x="16" y="57"/>
                    </a:cubicBezTo>
                    <a:cubicBezTo>
                      <a:pt x="13" y="57"/>
                      <a:pt x="10" y="58"/>
                      <a:pt x="8" y="60"/>
                    </a:cubicBezTo>
                    <a:cubicBezTo>
                      <a:pt x="6" y="62"/>
                      <a:pt x="5" y="65"/>
                      <a:pt x="5" y="68"/>
                    </a:cubicBezTo>
                    <a:cubicBezTo>
                      <a:pt x="5" y="72"/>
                      <a:pt x="6" y="75"/>
                      <a:pt x="8" y="77"/>
                    </a:cubicBezTo>
                    <a:cubicBezTo>
                      <a:pt x="10" y="79"/>
                      <a:pt x="13" y="80"/>
                      <a:pt x="1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7" name="Freeform 277"/>
              <p:cNvSpPr>
                <a:spLocks noEditPoints="1"/>
              </p:cNvSpPr>
              <p:nvPr/>
            </p:nvSpPr>
            <p:spPr bwMode="auto">
              <a:xfrm>
                <a:off x="10163191" y="806456"/>
                <a:ext cx="347663" cy="217489"/>
              </a:xfrm>
              <a:custGeom>
                <a:avLst/>
                <a:gdLst>
                  <a:gd name="T0" fmla="*/ 117 w 154"/>
                  <a:gd name="T1" fmla="*/ 45 h 96"/>
                  <a:gd name="T2" fmla="*/ 106 w 154"/>
                  <a:gd name="T3" fmla="*/ 49 h 96"/>
                  <a:gd name="T4" fmla="*/ 106 w 154"/>
                  <a:gd name="T5" fmla="*/ 47 h 96"/>
                  <a:gd name="T6" fmla="*/ 94 w 154"/>
                  <a:gd name="T7" fmla="*/ 18 h 96"/>
                  <a:gd name="T8" fmla="*/ 77 w 154"/>
                  <a:gd name="T9" fmla="*/ 7 h 96"/>
                  <a:gd name="T10" fmla="*/ 81 w 154"/>
                  <a:gd name="T11" fmla="*/ 4 h 96"/>
                  <a:gd name="T12" fmla="*/ 107 w 154"/>
                  <a:gd name="T13" fmla="*/ 30 h 96"/>
                  <a:gd name="T14" fmla="*/ 115 w 154"/>
                  <a:gd name="T15" fmla="*/ 40 h 96"/>
                  <a:gd name="T16" fmla="*/ 146 w 154"/>
                  <a:gd name="T17" fmla="*/ 47 h 96"/>
                  <a:gd name="T18" fmla="*/ 146 w 154"/>
                  <a:gd name="T19" fmla="*/ 88 h 96"/>
                  <a:gd name="T20" fmla="*/ 125 w 154"/>
                  <a:gd name="T21" fmla="*/ 96 h 96"/>
                  <a:gd name="T22" fmla="*/ 77 w 154"/>
                  <a:gd name="T23" fmla="*/ 91 h 96"/>
                  <a:gd name="T24" fmla="*/ 142 w 154"/>
                  <a:gd name="T25" fmla="*/ 84 h 96"/>
                  <a:gd name="T26" fmla="*/ 149 w 154"/>
                  <a:gd name="T27" fmla="*/ 67 h 96"/>
                  <a:gd name="T28" fmla="*/ 125 w 154"/>
                  <a:gd name="T29" fmla="*/ 43 h 96"/>
                  <a:gd name="T30" fmla="*/ 62 w 154"/>
                  <a:gd name="T31" fmla="*/ 5 h 96"/>
                  <a:gd name="T32" fmla="*/ 25 w 154"/>
                  <a:gd name="T33" fmla="*/ 26 h 96"/>
                  <a:gd name="T34" fmla="*/ 19 w 154"/>
                  <a:gd name="T35" fmla="*/ 48 h 96"/>
                  <a:gd name="T36" fmla="*/ 21 w 154"/>
                  <a:gd name="T37" fmla="*/ 61 h 96"/>
                  <a:gd name="T38" fmla="*/ 18 w 154"/>
                  <a:gd name="T39" fmla="*/ 64 h 96"/>
                  <a:gd name="T40" fmla="*/ 5 w 154"/>
                  <a:gd name="T41" fmla="*/ 78 h 96"/>
                  <a:gd name="T42" fmla="*/ 9 w 154"/>
                  <a:gd name="T43" fmla="*/ 87 h 96"/>
                  <a:gd name="T44" fmla="*/ 62 w 154"/>
                  <a:gd name="T45" fmla="*/ 91 h 96"/>
                  <a:gd name="T46" fmla="*/ 77 w 154"/>
                  <a:gd name="T47" fmla="*/ 91 h 96"/>
                  <a:gd name="T48" fmla="*/ 64 w 154"/>
                  <a:gd name="T49" fmla="*/ 96 h 96"/>
                  <a:gd name="T50" fmla="*/ 19 w 154"/>
                  <a:gd name="T51" fmla="*/ 96 h 96"/>
                  <a:gd name="T52" fmla="*/ 6 w 154"/>
                  <a:gd name="T53" fmla="*/ 91 h 96"/>
                  <a:gd name="T54" fmla="*/ 6 w 154"/>
                  <a:gd name="T55" fmla="*/ 65 h 96"/>
                  <a:gd name="T56" fmla="*/ 15 w 154"/>
                  <a:gd name="T57" fmla="*/ 55 h 96"/>
                  <a:gd name="T58" fmla="*/ 16 w 154"/>
                  <a:gd name="T59" fmla="*/ 35 h 96"/>
                  <a:gd name="T60" fmla="*/ 38 w 154"/>
                  <a:gd name="T61" fmla="*/ 6 h 96"/>
                  <a:gd name="T62" fmla="*/ 77 w 154"/>
                  <a:gd name="T6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96">
                    <a:moveTo>
                      <a:pt x="125" y="43"/>
                    </a:moveTo>
                    <a:cubicBezTo>
                      <a:pt x="122" y="43"/>
                      <a:pt x="119" y="44"/>
                      <a:pt x="117" y="45"/>
                    </a:cubicBezTo>
                    <a:cubicBezTo>
                      <a:pt x="114" y="46"/>
                      <a:pt x="112" y="47"/>
                      <a:pt x="110" y="49"/>
                    </a:cubicBezTo>
                    <a:cubicBezTo>
                      <a:pt x="109" y="50"/>
                      <a:pt x="107" y="50"/>
                      <a:pt x="106" y="49"/>
                    </a:cubicBezTo>
                    <a:cubicBezTo>
                      <a:pt x="106" y="48"/>
                      <a:pt x="106" y="48"/>
                      <a:pt x="106" y="47"/>
                    </a:cubicBezTo>
                    <a:cubicBezTo>
                      <a:pt x="106" y="47"/>
                      <a:pt x="106" y="47"/>
                      <a:pt x="106" y="47"/>
                    </a:cubicBezTo>
                    <a:cubicBezTo>
                      <a:pt x="106" y="42"/>
                      <a:pt x="104" y="36"/>
                      <a:pt x="102" y="32"/>
                    </a:cubicBezTo>
                    <a:cubicBezTo>
                      <a:pt x="100" y="27"/>
                      <a:pt x="98" y="22"/>
                      <a:pt x="94" y="18"/>
                    </a:cubicBezTo>
                    <a:cubicBezTo>
                      <a:pt x="90" y="14"/>
                      <a:pt x="85" y="10"/>
                      <a:pt x="79" y="8"/>
                    </a:cubicBezTo>
                    <a:cubicBezTo>
                      <a:pt x="79" y="8"/>
                      <a:pt x="78" y="7"/>
                      <a:pt x="77" y="7"/>
                    </a:cubicBezTo>
                    <a:cubicBezTo>
                      <a:pt x="77" y="2"/>
                      <a:pt x="77" y="2"/>
                      <a:pt x="77" y="2"/>
                    </a:cubicBezTo>
                    <a:cubicBezTo>
                      <a:pt x="79" y="3"/>
                      <a:pt x="80" y="3"/>
                      <a:pt x="81" y="4"/>
                    </a:cubicBezTo>
                    <a:cubicBezTo>
                      <a:pt x="87" y="6"/>
                      <a:pt x="93" y="10"/>
                      <a:pt x="97" y="15"/>
                    </a:cubicBezTo>
                    <a:cubicBezTo>
                      <a:pt x="101" y="19"/>
                      <a:pt x="105" y="24"/>
                      <a:pt x="107" y="30"/>
                    </a:cubicBezTo>
                    <a:cubicBezTo>
                      <a:pt x="109" y="34"/>
                      <a:pt x="110" y="38"/>
                      <a:pt x="110" y="43"/>
                    </a:cubicBezTo>
                    <a:cubicBezTo>
                      <a:pt x="112" y="42"/>
                      <a:pt x="113" y="41"/>
                      <a:pt x="115" y="40"/>
                    </a:cubicBezTo>
                    <a:cubicBezTo>
                      <a:pt x="118" y="39"/>
                      <a:pt x="122" y="38"/>
                      <a:pt x="125" y="38"/>
                    </a:cubicBezTo>
                    <a:cubicBezTo>
                      <a:pt x="133" y="38"/>
                      <a:pt x="140" y="42"/>
                      <a:pt x="146" y="47"/>
                    </a:cubicBezTo>
                    <a:cubicBezTo>
                      <a:pt x="151" y="52"/>
                      <a:pt x="154" y="59"/>
                      <a:pt x="154" y="67"/>
                    </a:cubicBezTo>
                    <a:cubicBezTo>
                      <a:pt x="154" y="75"/>
                      <a:pt x="151" y="82"/>
                      <a:pt x="146" y="88"/>
                    </a:cubicBezTo>
                    <a:cubicBezTo>
                      <a:pt x="146" y="88"/>
                      <a:pt x="146" y="88"/>
                      <a:pt x="146" y="88"/>
                    </a:cubicBezTo>
                    <a:cubicBezTo>
                      <a:pt x="140" y="93"/>
                      <a:pt x="133" y="96"/>
                      <a:pt x="125" y="96"/>
                    </a:cubicBezTo>
                    <a:cubicBezTo>
                      <a:pt x="77" y="96"/>
                      <a:pt x="77" y="96"/>
                      <a:pt x="77" y="96"/>
                    </a:cubicBezTo>
                    <a:cubicBezTo>
                      <a:pt x="77" y="91"/>
                      <a:pt x="77" y="91"/>
                      <a:pt x="77" y="91"/>
                    </a:cubicBezTo>
                    <a:cubicBezTo>
                      <a:pt x="125" y="91"/>
                      <a:pt x="125" y="91"/>
                      <a:pt x="125" y="91"/>
                    </a:cubicBezTo>
                    <a:cubicBezTo>
                      <a:pt x="132" y="91"/>
                      <a:pt x="138" y="89"/>
                      <a:pt x="142" y="84"/>
                    </a:cubicBezTo>
                    <a:cubicBezTo>
                      <a:pt x="142" y="84"/>
                      <a:pt x="142" y="84"/>
                      <a:pt x="142" y="84"/>
                    </a:cubicBezTo>
                    <a:cubicBezTo>
                      <a:pt x="147" y="80"/>
                      <a:pt x="149" y="74"/>
                      <a:pt x="149" y="67"/>
                    </a:cubicBezTo>
                    <a:cubicBezTo>
                      <a:pt x="149" y="61"/>
                      <a:pt x="146" y="55"/>
                      <a:pt x="142" y="50"/>
                    </a:cubicBezTo>
                    <a:cubicBezTo>
                      <a:pt x="138" y="46"/>
                      <a:pt x="132" y="43"/>
                      <a:pt x="125" y="43"/>
                    </a:cubicBezTo>
                    <a:close/>
                    <a:moveTo>
                      <a:pt x="77" y="7"/>
                    </a:moveTo>
                    <a:cubicBezTo>
                      <a:pt x="72" y="5"/>
                      <a:pt x="67" y="5"/>
                      <a:pt x="62" y="5"/>
                    </a:cubicBezTo>
                    <a:cubicBezTo>
                      <a:pt x="54" y="5"/>
                      <a:pt x="47" y="7"/>
                      <a:pt x="41" y="10"/>
                    </a:cubicBezTo>
                    <a:cubicBezTo>
                      <a:pt x="34" y="14"/>
                      <a:pt x="29" y="19"/>
                      <a:pt x="25" y="26"/>
                    </a:cubicBezTo>
                    <a:cubicBezTo>
                      <a:pt x="23" y="29"/>
                      <a:pt x="21" y="33"/>
                      <a:pt x="20" y="37"/>
                    </a:cubicBezTo>
                    <a:cubicBezTo>
                      <a:pt x="19" y="40"/>
                      <a:pt x="19" y="44"/>
                      <a:pt x="19" y="48"/>
                    </a:cubicBezTo>
                    <a:cubicBezTo>
                      <a:pt x="19" y="50"/>
                      <a:pt x="19" y="52"/>
                      <a:pt x="19" y="54"/>
                    </a:cubicBezTo>
                    <a:cubicBezTo>
                      <a:pt x="20" y="57"/>
                      <a:pt x="20" y="59"/>
                      <a:pt x="21" y="61"/>
                    </a:cubicBezTo>
                    <a:cubicBezTo>
                      <a:pt x="21" y="62"/>
                      <a:pt x="20" y="63"/>
                      <a:pt x="19" y="64"/>
                    </a:cubicBezTo>
                    <a:cubicBezTo>
                      <a:pt x="19" y="64"/>
                      <a:pt x="19" y="64"/>
                      <a:pt x="18" y="64"/>
                    </a:cubicBezTo>
                    <a:cubicBezTo>
                      <a:pt x="15" y="64"/>
                      <a:pt x="11" y="65"/>
                      <a:pt x="9" y="68"/>
                    </a:cubicBezTo>
                    <a:cubicBezTo>
                      <a:pt x="7" y="70"/>
                      <a:pt x="5" y="74"/>
                      <a:pt x="5" y="78"/>
                    </a:cubicBezTo>
                    <a:cubicBezTo>
                      <a:pt x="5" y="81"/>
                      <a:pt x="7" y="85"/>
                      <a:pt x="9" y="87"/>
                    </a:cubicBezTo>
                    <a:cubicBezTo>
                      <a:pt x="9" y="87"/>
                      <a:pt x="9" y="87"/>
                      <a:pt x="9" y="87"/>
                    </a:cubicBezTo>
                    <a:cubicBezTo>
                      <a:pt x="12" y="90"/>
                      <a:pt x="15" y="91"/>
                      <a:pt x="19" y="91"/>
                    </a:cubicBezTo>
                    <a:cubicBezTo>
                      <a:pt x="62" y="91"/>
                      <a:pt x="62" y="91"/>
                      <a:pt x="62" y="91"/>
                    </a:cubicBezTo>
                    <a:cubicBezTo>
                      <a:pt x="64" y="91"/>
                      <a:pt x="64" y="91"/>
                      <a:pt x="64" y="91"/>
                    </a:cubicBezTo>
                    <a:cubicBezTo>
                      <a:pt x="77" y="91"/>
                      <a:pt x="77" y="91"/>
                      <a:pt x="77" y="91"/>
                    </a:cubicBezTo>
                    <a:cubicBezTo>
                      <a:pt x="77" y="96"/>
                      <a:pt x="77" y="96"/>
                      <a:pt x="77" y="96"/>
                    </a:cubicBezTo>
                    <a:cubicBezTo>
                      <a:pt x="64" y="96"/>
                      <a:pt x="64" y="96"/>
                      <a:pt x="64" y="96"/>
                    </a:cubicBezTo>
                    <a:cubicBezTo>
                      <a:pt x="62" y="96"/>
                      <a:pt x="62" y="96"/>
                      <a:pt x="62" y="96"/>
                    </a:cubicBezTo>
                    <a:cubicBezTo>
                      <a:pt x="19" y="96"/>
                      <a:pt x="19" y="96"/>
                      <a:pt x="19" y="96"/>
                    </a:cubicBezTo>
                    <a:cubicBezTo>
                      <a:pt x="14" y="96"/>
                      <a:pt x="9" y="94"/>
                      <a:pt x="6" y="91"/>
                    </a:cubicBezTo>
                    <a:cubicBezTo>
                      <a:pt x="6" y="91"/>
                      <a:pt x="6" y="91"/>
                      <a:pt x="6" y="91"/>
                    </a:cubicBezTo>
                    <a:cubicBezTo>
                      <a:pt x="2" y="87"/>
                      <a:pt x="0" y="83"/>
                      <a:pt x="0" y="78"/>
                    </a:cubicBezTo>
                    <a:cubicBezTo>
                      <a:pt x="0" y="73"/>
                      <a:pt x="2" y="68"/>
                      <a:pt x="6" y="65"/>
                    </a:cubicBezTo>
                    <a:cubicBezTo>
                      <a:pt x="8" y="62"/>
                      <a:pt x="12" y="60"/>
                      <a:pt x="15" y="59"/>
                    </a:cubicBezTo>
                    <a:cubicBezTo>
                      <a:pt x="15" y="58"/>
                      <a:pt x="15" y="57"/>
                      <a:pt x="15" y="55"/>
                    </a:cubicBezTo>
                    <a:cubicBezTo>
                      <a:pt x="14" y="53"/>
                      <a:pt x="14" y="50"/>
                      <a:pt x="14" y="48"/>
                    </a:cubicBezTo>
                    <a:cubicBezTo>
                      <a:pt x="14" y="44"/>
                      <a:pt x="15" y="39"/>
                      <a:pt x="16" y="35"/>
                    </a:cubicBezTo>
                    <a:cubicBezTo>
                      <a:pt x="17" y="31"/>
                      <a:pt x="19" y="27"/>
                      <a:pt x="21" y="23"/>
                    </a:cubicBezTo>
                    <a:cubicBezTo>
                      <a:pt x="25" y="16"/>
                      <a:pt x="31" y="10"/>
                      <a:pt x="38" y="6"/>
                    </a:cubicBezTo>
                    <a:cubicBezTo>
                      <a:pt x="45" y="2"/>
                      <a:pt x="54" y="0"/>
                      <a:pt x="62" y="0"/>
                    </a:cubicBezTo>
                    <a:cubicBezTo>
                      <a:pt x="67" y="0"/>
                      <a:pt x="72" y="1"/>
                      <a:pt x="77" y="2"/>
                    </a:cubicBezTo>
                    <a:lnTo>
                      <a:pt x="7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8" name="Freeform 278"/>
              <p:cNvSpPr>
                <a:spLocks noEditPoints="1"/>
              </p:cNvSpPr>
              <p:nvPr/>
            </p:nvSpPr>
            <p:spPr bwMode="auto">
              <a:xfrm>
                <a:off x="6756410" y="2667016"/>
                <a:ext cx="179388" cy="144464"/>
              </a:xfrm>
              <a:custGeom>
                <a:avLst/>
                <a:gdLst>
                  <a:gd name="T0" fmla="*/ 67 w 79"/>
                  <a:gd name="T1" fmla="*/ 17 h 64"/>
                  <a:gd name="T2" fmla="*/ 64 w 79"/>
                  <a:gd name="T3" fmla="*/ 2 h 64"/>
                  <a:gd name="T4" fmla="*/ 79 w 79"/>
                  <a:gd name="T5" fmla="*/ 24 h 64"/>
                  <a:gd name="T6" fmla="*/ 77 w 79"/>
                  <a:gd name="T7" fmla="*/ 62 h 64"/>
                  <a:gd name="T8" fmla="*/ 62 w 79"/>
                  <a:gd name="T9" fmla="*/ 64 h 64"/>
                  <a:gd name="T10" fmla="*/ 74 w 79"/>
                  <a:gd name="T11" fmla="*/ 59 h 64"/>
                  <a:gd name="T12" fmla="*/ 74 w 79"/>
                  <a:gd name="T13" fmla="*/ 50 h 64"/>
                  <a:gd name="T14" fmla="*/ 62 w 79"/>
                  <a:gd name="T15" fmla="*/ 22 h 64"/>
                  <a:gd name="T16" fmla="*/ 65 w 79"/>
                  <a:gd name="T17" fmla="*/ 22 h 64"/>
                  <a:gd name="T18" fmla="*/ 62 w 79"/>
                  <a:gd name="T19" fmla="*/ 46 h 64"/>
                  <a:gd name="T20" fmla="*/ 72 w 79"/>
                  <a:gd name="T21" fmla="*/ 36 h 64"/>
                  <a:gd name="T22" fmla="*/ 62 w 79"/>
                  <a:gd name="T23" fmla="*/ 38 h 64"/>
                  <a:gd name="T24" fmla="*/ 62 w 79"/>
                  <a:gd name="T25" fmla="*/ 41 h 64"/>
                  <a:gd name="T26" fmla="*/ 61 w 79"/>
                  <a:gd name="T27" fmla="*/ 5 h 64"/>
                  <a:gd name="T28" fmla="*/ 62 w 79"/>
                  <a:gd name="T29" fmla="*/ 11 h 64"/>
                  <a:gd name="T30" fmla="*/ 39 w 79"/>
                  <a:gd name="T31" fmla="*/ 17 h 64"/>
                  <a:gd name="T32" fmla="*/ 39 w 79"/>
                  <a:gd name="T33" fmla="*/ 10 h 64"/>
                  <a:gd name="T34" fmla="*/ 62 w 79"/>
                  <a:gd name="T35" fmla="*/ 0 h 64"/>
                  <a:gd name="T36" fmla="*/ 39 w 79"/>
                  <a:gd name="T37" fmla="*/ 47 h 64"/>
                  <a:gd name="T38" fmla="*/ 61 w 79"/>
                  <a:gd name="T39" fmla="*/ 58 h 64"/>
                  <a:gd name="T40" fmla="*/ 62 w 79"/>
                  <a:gd name="T41" fmla="*/ 59 h 64"/>
                  <a:gd name="T42" fmla="*/ 58 w 79"/>
                  <a:gd name="T43" fmla="*/ 62 h 64"/>
                  <a:gd name="T44" fmla="*/ 39 w 79"/>
                  <a:gd name="T45" fmla="*/ 52 h 64"/>
                  <a:gd name="T46" fmla="*/ 62 w 79"/>
                  <a:gd name="T47" fmla="*/ 38 h 64"/>
                  <a:gd name="T48" fmla="*/ 62 w 79"/>
                  <a:gd name="T49" fmla="*/ 41 h 64"/>
                  <a:gd name="T50" fmla="*/ 53 w 79"/>
                  <a:gd name="T51" fmla="*/ 44 h 64"/>
                  <a:gd name="T52" fmla="*/ 62 w 79"/>
                  <a:gd name="T53" fmla="*/ 34 h 64"/>
                  <a:gd name="T54" fmla="*/ 16 w 79"/>
                  <a:gd name="T55" fmla="*/ 11 h 64"/>
                  <a:gd name="T56" fmla="*/ 21 w 79"/>
                  <a:gd name="T57" fmla="*/ 5 h 64"/>
                  <a:gd name="T58" fmla="*/ 16 w 79"/>
                  <a:gd name="T59" fmla="*/ 0 h 64"/>
                  <a:gd name="T60" fmla="*/ 39 w 79"/>
                  <a:gd name="T61" fmla="*/ 10 h 64"/>
                  <a:gd name="T62" fmla="*/ 39 w 79"/>
                  <a:gd name="T63" fmla="*/ 17 h 64"/>
                  <a:gd name="T64" fmla="*/ 17 w 79"/>
                  <a:gd name="T65" fmla="*/ 59 h 64"/>
                  <a:gd name="T66" fmla="*/ 17 w 79"/>
                  <a:gd name="T67" fmla="*/ 59 h 64"/>
                  <a:gd name="T68" fmla="*/ 20 w 79"/>
                  <a:gd name="T69" fmla="*/ 47 h 64"/>
                  <a:gd name="T70" fmla="*/ 22 w 79"/>
                  <a:gd name="T71" fmla="*/ 52 h 64"/>
                  <a:gd name="T72" fmla="*/ 21 w 79"/>
                  <a:gd name="T73" fmla="*/ 62 h 64"/>
                  <a:gd name="T74" fmla="*/ 16 w 79"/>
                  <a:gd name="T75" fmla="*/ 59 h 64"/>
                  <a:gd name="T76" fmla="*/ 21 w 79"/>
                  <a:gd name="T77" fmla="*/ 41 h 64"/>
                  <a:gd name="T78" fmla="*/ 16 w 79"/>
                  <a:gd name="T79" fmla="*/ 34 h 64"/>
                  <a:gd name="T80" fmla="*/ 26 w 79"/>
                  <a:gd name="T81" fmla="*/ 44 h 64"/>
                  <a:gd name="T82" fmla="*/ 16 w 79"/>
                  <a:gd name="T83" fmla="*/ 22 h 64"/>
                  <a:gd name="T84" fmla="*/ 13 w 79"/>
                  <a:gd name="T85" fmla="*/ 18 h 64"/>
                  <a:gd name="T86" fmla="*/ 16 w 79"/>
                  <a:gd name="T87" fmla="*/ 9 h 64"/>
                  <a:gd name="T88" fmla="*/ 8 w 79"/>
                  <a:gd name="T89" fmla="*/ 15 h 64"/>
                  <a:gd name="T90" fmla="*/ 0 w 79"/>
                  <a:gd name="T91" fmla="*/ 24 h 64"/>
                  <a:gd name="T92" fmla="*/ 0 w 79"/>
                  <a:gd name="T93" fmla="*/ 58 h 64"/>
                  <a:gd name="T94" fmla="*/ 2 w 79"/>
                  <a:gd name="T95" fmla="*/ 62 h 64"/>
                  <a:gd name="T96" fmla="*/ 16 w 79"/>
                  <a:gd name="T97" fmla="*/ 59 h 64"/>
                  <a:gd name="T98" fmla="*/ 5 w 79"/>
                  <a:gd name="T99" fmla="*/ 59 h 64"/>
                  <a:gd name="T100" fmla="*/ 5 w 79"/>
                  <a:gd name="T101" fmla="*/ 48 h 64"/>
                  <a:gd name="T102" fmla="*/ 12 w 79"/>
                  <a:gd name="T103" fmla="*/ 18 h 64"/>
                  <a:gd name="T104" fmla="*/ 16 w 79"/>
                  <a:gd name="T105" fmla="*/ 34 h 64"/>
                  <a:gd name="T106" fmla="*/ 11 w 79"/>
                  <a:gd name="T107" fmla="*/ 41 h 64"/>
                  <a:gd name="T108" fmla="*/ 9 w 79"/>
                  <a:gd name="T109" fmla="*/ 46 h 64"/>
                  <a:gd name="T110" fmla="*/ 9 w 79"/>
                  <a:gd name="T111" fmla="*/ 3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 h="64">
                    <a:moveTo>
                      <a:pt x="74" y="25"/>
                    </a:moveTo>
                    <a:cubicBezTo>
                      <a:pt x="67" y="18"/>
                      <a:pt x="67" y="18"/>
                      <a:pt x="67" y="18"/>
                    </a:cubicBezTo>
                    <a:cubicBezTo>
                      <a:pt x="67" y="17"/>
                      <a:pt x="67" y="17"/>
                      <a:pt x="67" y="17"/>
                    </a:cubicBezTo>
                    <a:cubicBezTo>
                      <a:pt x="62" y="9"/>
                      <a:pt x="62" y="9"/>
                      <a:pt x="62" y="9"/>
                    </a:cubicBezTo>
                    <a:cubicBezTo>
                      <a:pt x="62" y="0"/>
                      <a:pt x="62" y="0"/>
                      <a:pt x="62" y="0"/>
                    </a:cubicBezTo>
                    <a:cubicBezTo>
                      <a:pt x="63" y="0"/>
                      <a:pt x="64" y="1"/>
                      <a:pt x="64" y="2"/>
                    </a:cubicBezTo>
                    <a:cubicBezTo>
                      <a:pt x="71" y="15"/>
                      <a:pt x="71" y="15"/>
                      <a:pt x="71" y="15"/>
                    </a:cubicBezTo>
                    <a:cubicBezTo>
                      <a:pt x="78" y="22"/>
                      <a:pt x="78" y="22"/>
                      <a:pt x="78" y="22"/>
                    </a:cubicBezTo>
                    <a:cubicBezTo>
                      <a:pt x="79" y="23"/>
                      <a:pt x="79" y="23"/>
                      <a:pt x="79" y="24"/>
                    </a:cubicBezTo>
                    <a:cubicBezTo>
                      <a:pt x="79" y="50"/>
                      <a:pt x="79" y="50"/>
                      <a:pt x="79" y="50"/>
                    </a:cubicBezTo>
                    <a:cubicBezTo>
                      <a:pt x="79" y="58"/>
                      <a:pt x="79" y="58"/>
                      <a:pt x="79" y="58"/>
                    </a:cubicBezTo>
                    <a:cubicBezTo>
                      <a:pt x="79" y="60"/>
                      <a:pt x="78" y="61"/>
                      <a:pt x="77" y="62"/>
                    </a:cubicBezTo>
                    <a:cubicBezTo>
                      <a:pt x="77" y="62"/>
                      <a:pt x="77" y="62"/>
                      <a:pt x="77" y="62"/>
                    </a:cubicBezTo>
                    <a:cubicBezTo>
                      <a:pt x="76" y="63"/>
                      <a:pt x="75" y="64"/>
                      <a:pt x="73" y="64"/>
                    </a:cubicBezTo>
                    <a:cubicBezTo>
                      <a:pt x="62" y="64"/>
                      <a:pt x="62" y="64"/>
                      <a:pt x="62" y="64"/>
                    </a:cubicBezTo>
                    <a:cubicBezTo>
                      <a:pt x="62" y="59"/>
                      <a:pt x="62" y="59"/>
                      <a:pt x="62" y="59"/>
                    </a:cubicBezTo>
                    <a:cubicBezTo>
                      <a:pt x="73" y="59"/>
                      <a:pt x="73" y="59"/>
                      <a:pt x="73" y="59"/>
                    </a:cubicBezTo>
                    <a:cubicBezTo>
                      <a:pt x="73" y="59"/>
                      <a:pt x="74" y="59"/>
                      <a:pt x="74" y="59"/>
                    </a:cubicBezTo>
                    <a:cubicBezTo>
                      <a:pt x="74" y="59"/>
                      <a:pt x="74" y="59"/>
                      <a:pt x="74" y="59"/>
                    </a:cubicBezTo>
                    <a:cubicBezTo>
                      <a:pt x="74" y="59"/>
                      <a:pt x="74" y="58"/>
                      <a:pt x="74" y="58"/>
                    </a:cubicBezTo>
                    <a:cubicBezTo>
                      <a:pt x="74" y="50"/>
                      <a:pt x="74" y="50"/>
                      <a:pt x="74" y="50"/>
                    </a:cubicBezTo>
                    <a:cubicBezTo>
                      <a:pt x="74" y="25"/>
                      <a:pt x="74" y="25"/>
                      <a:pt x="74" y="25"/>
                    </a:cubicBezTo>
                    <a:close/>
                    <a:moveTo>
                      <a:pt x="62" y="11"/>
                    </a:moveTo>
                    <a:cubicBezTo>
                      <a:pt x="62" y="22"/>
                      <a:pt x="62" y="22"/>
                      <a:pt x="62" y="22"/>
                    </a:cubicBezTo>
                    <a:cubicBezTo>
                      <a:pt x="64" y="22"/>
                      <a:pt x="64" y="22"/>
                      <a:pt x="64" y="22"/>
                    </a:cubicBezTo>
                    <a:cubicBezTo>
                      <a:pt x="64" y="22"/>
                      <a:pt x="64" y="22"/>
                      <a:pt x="64" y="22"/>
                    </a:cubicBezTo>
                    <a:cubicBezTo>
                      <a:pt x="65" y="22"/>
                      <a:pt x="65" y="22"/>
                      <a:pt x="65" y="22"/>
                    </a:cubicBezTo>
                    <a:cubicBezTo>
                      <a:pt x="66" y="21"/>
                      <a:pt x="67" y="20"/>
                      <a:pt x="66" y="18"/>
                    </a:cubicBezTo>
                    <a:cubicBezTo>
                      <a:pt x="62" y="11"/>
                      <a:pt x="62" y="11"/>
                      <a:pt x="62" y="11"/>
                    </a:cubicBezTo>
                    <a:close/>
                    <a:moveTo>
                      <a:pt x="62" y="46"/>
                    </a:moveTo>
                    <a:cubicBezTo>
                      <a:pt x="70" y="46"/>
                      <a:pt x="70" y="46"/>
                      <a:pt x="70" y="46"/>
                    </a:cubicBezTo>
                    <a:cubicBezTo>
                      <a:pt x="71" y="46"/>
                      <a:pt x="72" y="45"/>
                      <a:pt x="72" y="44"/>
                    </a:cubicBezTo>
                    <a:cubicBezTo>
                      <a:pt x="72" y="36"/>
                      <a:pt x="72" y="36"/>
                      <a:pt x="72" y="36"/>
                    </a:cubicBezTo>
                    <a:cubicBezTo>
                      <a:pt x="72" y="35"/>
                      <a:pt x="71" y="34"/>
                      <a:pt x="70" y="34"/>
                    </a:cubicBezTo>
                    <a:cubicBezTo>
                      <a:pt x="62" y="34"/>
                      <a:pt x="62" y="34"/>
                      <a:pt x="62" y="34"/>
                    </a:cubicBezTo>
                    <a:cubicBezTo>
                      <a:pt x="62" y="38"/>
                      <a:pt x="62" y="38"/>
                      <a:pt x="62" y="38"/>
                    </a:cubicBezTo>
                    <a:cubicBezTo>
                      <a:pt x="67" y="38"/>
                      <a:pt x="67" y="38"/>
                      <a:pt x="67" y="38"/>
                    </a:cubicBezTo>
                    <a:cubicBezTo>
                      <a:pt x="67" y="41"/>
                      <a:pt x="67" y="41"/>
                      <a:pt x="67" y="41"/>
                    </a:cubicBezTo>
                    <a:cubicBezTo>
                      <a:pt x="62" y="41"/>
                      <a:pt x="62" y="41"/>
                      <a:pt x="62" y="41"/>
                    </a:cubicBezTo>
                    <a:lnTo>
                      <a:pt x="62" y="46"/>
                    </a:lnTo>
                    <a:close/>
                    <a:moveTo>
                      <a:pt x="62" y="9"/>
                    </a:moveTo>
                    <a:cubicBezTo>
                      <a:pt x="61" y="5"/>
                      <a:pt x="61" y="5"/>
                      <a:pt x="61" y="5"/>
                    </a:cubicBezTo>
                    <a:cubicBezTo>
                      <a:pt x="58" y="5"/>
                      <a:pt x="58" y="5"/>
                      <a:pt x="58" y="5"/>
                    </a:cubicBezTo>
                    <a:cubicBezTo>
                      <a:pt x="59" y="5"/>
                      <a:pt x="60" y="6"/>
                      <a:pt x="60" y="7"/>
                    </a:cubicBezTo>
                    <a:cubicBezTo>
                      <a:pt x="62" y="11"/>
                      <a:pt x="62" y="11"/>
                      <a:pt x="62" y="11"/>
                    </a:cubicBezTo>
                    <a:cubicBezTo>
                      <a:pt x="62" y="22"/>
                      <a:pt x="62" y="22"/>
                      <a:pt x="62" y="22"/>
                    </a:cubicBezTo>
                    <a:cubicBezTo>
                      <a:pt x="39" y="22"/>
                      <a:pt x="39" y="22"/>
                      <a:pt x="39" y="22"/>
                    </a:cubicBezTo>
                    <a:cubicBezTo>
                      <a:pt x="39" y="17"/>
                      <a:pt x="39" y="17"/>
                      <a:pt x="39" y="17"/>
                    </a:cubicBezTo>
                    <a:cubicBezTo>
                      <a:pt x="60" y="17"/>
                      <a:pt x="60" y="17"/>
                      <a:pt x="60" y="17"/>
                    </a:cubicBezTo>
                    <a:cubicBezTo>
                      <a:pt x="57" y="10"/>
                      <a:pt x="57" y="10"/>
                      <a:pt x="57" y="10"/>
                    </a:cubicBezTo>
                    <a:cubicBezTo>
                      <a:pt x="39" y="10"/>
                      <a:pt x="39" y="10"/>
                      <a:pt x="39" y="10"/>
                    </a:cubicBezTo>
                    <a:cubicBezTo>
                      <a:pt x="39" y="0"/>
                      <a:pt x="39" y="0"/>
                      <a:pt x="39" y="0"/>
                    </a:cubicBezTo>
                    <a:cubicBezTo>
                      <a:pt x="62" y="0"/>
                      <a:pt x="62" y="0"/>
                      <a:pt x="62" y="0"/>
                    </a:cubicBezTo>
                    <a:cubicBezTo>
                      <a:pt x="62" y="0"/>
                      <a:pt x="62" y="0"/>
                      <a:pt x="62" y="0"/>
                    </a:cubicBezTo>
                    <a:cubicBezTo>
                      <a:pt x="62" y="0"/>
                      <a:pt x="62" y="0"/>
                      <a:pt x="62" y="0"/>
                    </a:cubicBezTo>
                    <a:cubicBezTo>
                      <a:pt x="62" y="9"/>
                      <a:pt x="62" y="9"/>
                      <a:pt x="62" y="9"/>
                    </a:cubicBezTo>
                    <a:close/>
                    <a:moveTo>
                      <a:pt x="39" y="47"/>
                    </a:moveTo>
                    <a:cubicBezTo>
                      <a:pt x="59" y="47"/>
                      <a:pt x="59" y="47"/>
                      <a:pt x="59" y="47"/>
                    </a:cubicBezTo>
                    <a:cubicBezTo>
                      <a:pt x="60" y="47"/>
                      <a:pt x="61" y="48"/>
                      <a:pt x="61" y="50"/>
                    </a:cubicBezTo>
                    <a:cubicBezTo>
                      <a:pt x="61" y="58"/>
                      <a:pt x="61" y="58"/>
                      <a:pt x="61" y="58"/>
                    </a:cubicBezTo>
                    <a:cubicBezTo>
                      <a:pt x="61" y="58"/>
                      <a:pt x="61" y="59"/>
                      <a:pt x="62" y="59"/>
                    </a:cubicBezTo>
                    <a:cubicBezTo>
                      <a:pt x="62" y="59"/>
                      <a:pt x="62" y="59"/>
                      <a:pt x="62" y="59"/>
                    </a:cubicBezTo>
                    <a:cubicBezTo>
                      <a:pt x="62" y="59"/>
                      <a:pt x="62" y="59"/>
                      <a:pt x="62" y="59"/>
                    </a:cubicBezTo>
                    <a:cubicBezTo>
                      <a:pt x="62" y="64"/>
                      <a:pt x="62" y="64"/>
                      <a:pt x="62" y="64"/>
                    </a:cubicBezTo>
                    <a:cubicBezTo>
                      <a:pt x="62" y="64"/>
                      <a:pt x="62" y="64"/>
                      <a:pt x="62" y="64"/>
                    </a:cubicBezTo>
                    <a:cubicBezTo>
                      <a:pt x="61" y="64"/>
                      <a:pt x="59" y="63"/>
                      <a:pt x="58" y="62"/>
                    </a:cubicBezTo>
                    <a:cubicBezTo>
                      <a:pt x="57" y="61"/>
                      <a:pt x="56" y="60"/>
                      <a:pt x="56" y="58"/>
                    </a:cubicBezTo>
                    <a:cubicBezTo>
                      <a:pt x="56" y="52"/>
                      <a:pt x="56" y="52"/>
                      <a:pt x="56" y="52"/>
                    </a:cubicBezTo>
                    <a:cubicBezTo>
                      <a:pt x="39" y="52"/>
                      <a:pt x="39" y="52"/>
                      <a:pt x="39" y="52"/>
                    </a:cubicBezTo>
                    <a:cubicBezTo>
                      <a:pt x="39" y="47"/>
                      <a:pt x="39" y="47"/>
                      <a:pt x="39" y="47"/>
                    </a:cubicBezTo>
                    <a:close/>
                    <a:moveTo>
                      <a:pt x="62" y="34"/>
                    </a:moveTo>
                    <a:cubicBezTo>
                      <a:pt x="62" y="38"/>
                      <a:pt x="62" y="38"/>
                      <a:pt x="62" y="38"/>
                    </a:cubicBezTo>
                    <a:cubicBezTo>
                      <a:pt x="57" y="38"/>
                      <a:pt x="57" y="38"/>
                      <a:pt x="57" y="38"/>
                    </a:cubicBezTo>
                    <a:cubicBezTo>
                      <a:pt x="57" y="41"/>
                      <a:pt x="57" y="41"/>
                      <a:pt x="57" y="41"/>
                    </a:cubicBezTo>
                    <a:cubicBezTo>
                      <a:pt x="62" y="41"/>
                      <a:pt x="62" y="41"/>
                      <a:pt x="62" y="41"/>
                    </a:cubicBezTo>
                    <a:cubicBezTo>
                      <a:pt x="62" y="46"/>
                      <a:pt x="62" y="46"/>
                      <a:pt x="62" y="46"/>
                    </a:cubicBezTo>
                    <a:cubicBezTo>
                      <a:pt x="55" y="46"/>
                      <a:pt x="55" y="46"/>
                      <a:pt x="55" y="46"/>
                    </a:cubicBezTo>
                    <a:cubicBezTo>
                      <a:pt x="54" y="46"/>
                      <a:pt x="53" y="45"/>
                      <a:pt x="53" y="44"/>
                    </a:cubicBezTo>
                    <a:cubicBezTo>
                      <a:pt x="53" y="36"/>
                      <a:pt x="53" y="36"/>
                      <a:pt x="53" y="36"/>
                    </a:cubicBezTo>
                    <a:cubicBezTo>
                      <a:pt x="53" y="35"/>
                      <a:pt x="54" y="34"/>
                      <a:pt x="55" y="34"/>
                    </a:cubicBezTo>
                    <a:lnTo>
                      <a:pt x="62" y="34"/>
                    </a:lnTo>
                    <a:close/>
                    <a:moveTo>
                      <a:pt x="39" y="22"/>
                    </a:moveTo>
                    <a:cubicBezTo>
                      <a:pt x="16" y="22"/>
                      <a:pt x="16" y="22"/>
                      <a:pt x="16" y="22"/>
                    </a:cubicBezTo>
                    <a:cubicBezTo>
                      <a:pt x="16" y="11"/>
                      <a:pt x="16" y="11"/>
                      <a:pt x="16" y="11"/>
                    </a:cubicBezTo>
                    <a:cubicBezTo>
                      <a:pt x="19" y="6"/>
                      <a:pt x="19" y="6"/>
                      <a:pt x="19" y="6"/>
                    </a:cubicBezTo>
                    <a:cubicBezTo>
                      <a:pt x="19" y="6"/>
                      <a:pt x="20" y="5"/>
                      <a:pt x="21" y="5"/>
                    </a:cubicBezTo>
                    <a:cubicBezTo>
                      <a:pt x="21" y="5"/>
                      <a:pt x="21" y="5"/>
                      <a:pt x="21" y="5"/>
                    </a:cubicBezTo>
                    <a:cubicBezTo>
                      <a:pt x="18" y="5"/>
                      <a:pt x="18" y="5"/>
                      <a:pt x="18" y="5"/>
                    </a:cubicBezTo>
                    <a:cubicBezTo>
                      <a:pt x="16" y="9"/>
                      <a:pt x="16" y="9"/>
                      <a:pt x="16" y="9"/>
                    </a:cubicBezTo>
                    <a:cubicBezTo>
                      <a:pt x="16" y="0"/>
                      <a:pt x="16" y="0"/>
                      <a:pt x="16" y="0"/>
                    </a:cubicBezTo>
                    <a:cubicBezTo>
                      <a:pt x="17" y="0"/>
                      <a:pt x="17" y="0"/>
                      <a:pt x="17" y="0"/>
                    </a:cubicBezTo>
                    <a:cubicBezTo>
                      <a:pt x="39" y="0"/>
                      <a:pt x="39" y="0"/>
                      <a:pt x="39" y="0"/>
                    </a:cubicBezTo>
                    <a:cubicBezTo>
                      <a:pt x="39" y="10"/>
                      <a:pt x="39" y="10"/>
                      <a:pt x="39" y="10"/>
                    </a:cubicBezTo>
                    <a:cubicBezTo>
                      <a:pt x="22" y="10"/>
                      <a:pt x="22" y="10"/>
                      <a:pt x="22" y="10"/>
                    </a:cubicBezTo>
                    <a:cubicBezTo>
                      <a:pt x="19" y="17"/>
                      <a:pt x="19" y="17"/>
                      <a:pt x="19" y="17"/>
                    </a:cubicBezTo>
                    <a:cubicBezTo>
                      <a:pt x="39" y="17"/>
                      <a:pt x="39" y="17"/>
                      <a:pt x="39" y="17"/>
                    </a:cubicBezTo>
                    <a:cubicBezTo>
                      <a:pt x="39" y="22"/>
                      <a:pt x="39" y="22"/>
                      <a:pt x="39" y="22"/>
                    </a:cubicBezTo>
                    <a:close/>
                    <a:moveTo>
                      <a:pt x="16" y="59"/>
                    </a:moveTo>
                    <a:cubicBezTo>
                      <a:pt x="17" y="59"/>
                      <a:pt x="17" y="59"/>
                      <a:pt x="17" y="59"/>
                    </a:cubicBezTo>
                    <a:cubicBezTo>
                      <a:pt x="17" y="59"/>
                      <a:pt x="17" y="59"/>
                      <a:pt x="17" y="59"/>
                    </a:cubicBezTo>
                    <a:cubicBezTo>
                      <a:pt x="17" y="59"/>
                      <a:pt x="17" y="59"/>
                      <a:pt x="17" y="59"/>
                    </a:cubicBezTo>
                    <a:cubicBezTo>
                      <a:pt x="17" y="59"/>
                      <a:pt x="17" y="59"/>
                      <a:pt x="17" y="59"/>
                    </a:cubicBezTo>
                    <a:cubicBezTo>
                      <a:pt x="17" y="59"/>
                      <a:pt x="18" y="58"/>
                      <a:pt x="18" y="58"/>
                    </a:cubicBezTo>
                    <a:cubicBezTo>
                      <a:pt x="18" y="50"/>
                      <a:pt x="18" y="50"/>
                      <a:pt x="18" y="50"/>
                    </a:cubicBezTo>
                    <a:cubicBezTo>
                      <a:pt x="18" y="48"/>
                      <a:pt x="19" y="47"/>
                      <a:pt x="20" y="47"/>
                    </a:cubicBezTo>
                    <a:cubicBezTo>
                      <a:pt x="39" y="47"/>
                      <a:pt x="39" y="47"/>
                      <a:pt x="39" y="47"/>
                    </a:cubicBezTo>
                    <a:cubicBezTo>
                      <a:pt x="39" y="52"/>
                      <a:pt x="39" y="52"/>
                      <a:pt x="39" y="52"/>
                    </a:cubicBezTo>
                    <a:cubicBezTo>
                      <a:pt x="22" y="52"/>
                      <a:pt x="22" y="52"/>
                      <a:pt x="22" y="52"/>
                    </a:cubicBezTo>
                    <a:cubicBezTo>
                      <a:pt x="22" y="58"/>
                      <a:pt x="22" y="58"/>
                      <a:pt x="22" y="58"/>
                    </a:cubicBezTo>
                    <a:cubicBezTo>
                      <a:pt x="22" y="60"/>
                      <a:pt x="22" y="61"/>
                      <a:pt x="21" y="62"/>
                    </a:cubicBezTo>
                    <a:cubicBezTo>
                      <a:pt x="21" y="62"/>
                      <a:pt x="21" y="62"/>
                      <a:pt x="21" y="62"/>
                    </a:cubicBezTo>
                    <a:cubicBezTo>
                      <a:pt x="20" y="63"/>
                      <a:pt x="18" y="64"/>
                      <a:pt x="17" y="64"/>
                    </a:cubicBezTo>
                    <a:cubicBezTo>
                      <a:pt x="16" y="64"/>
                      <a:pt x="16" y="64"/>
                      <a:pt x="16" y="64"/>
                    </a:cubicBezTo>
                    <a:cubicBezTo>
                      <a:pt x="16" y="59"/>
                      <a:pt x="16" y="59"/>
                      <a:pt x="16" y="59"/>
                    </a:cubicBezTo>
                    <a:close/>
                    <a:moveTo>
                      <a:pt x="16" y="46"/>
                    </a:moveTo>
                    <a:cubicBezTo>
                      <a:pt x="16" y="41"/>
                      <a:pt x="16" y="41"/>
                      <a:pt x="16" y="41"/>
                    </a:cubicBezTo>
                    <a:cubicBezTo>
                      <a:pt x="21" y="41"/>
                      <a:pt x="21" y="41"/>
                      <a:pt x="21" y="41"/>
                    </a:cubicBezTo>
                    <a:cubicBezTo>
                      <a:pt x="21" y="38"/>
                      <a:pt x="21" y="38"/>
                      <a:pt x="21" y="38"/>
                    </a:cubicBezTo>
                    <a:cubicBezTo>
                      <a:pt x="16" y="38"/>
                      <a:pt x="16" y="38"/>
                      <a:pt x="16" y="38"/>
                    </a:cubicBezTo>
                    <a:cubicBezTo>
                      <a:pt x="16" y="34"/>
                      <a:pt x="16" y="34"/>
                      <a:pt x="16" y="34"/>
                    </a:cubicBezTo>
                    <a:cubicBezTo>
                      <a:pt x="24" y="34"/>
                      <a:pt x="24" y="34"/>
                      <a:pt x="24" y="34"/>
                    </a:cubicBezTo>
                    <a:cubicBezTo>
                      <a:pt x="25" y="34"/>
                      <a:pt x="26" y="35"/>
                      <a:pt x="26" y="36"/>
                    </a:cubicBezTo>
                    <a:cubicBezTo>
                      <a:pt x="26" y="44"/>
                      <a:pt x="26" y="44"/>
                      <a:pt x="26" y="44"/>
                    </a:cubicBezTo>
                    <a:cubicBezTo>
                      <a:pt x="26" y="45"/>
                      <a:pt x="25" y="46"/>
                      <a:pt x="24" y="46"/>
                    </a:cubicBezTo>
                    <a:lnTo>
                      <a:pt x="16" y="46"/>
                    </a:lnTo>
                    <a:close/>
                    <a:moveTo>
                      <a:pt x="16" y="22"/>
                    </a:moveTo>
                    <a:cubicBezTo>
                      <a:pt x="15" y="22"/>
                      <a:pt x="15" y="22"/>
                      <a:pt x="15" y="22"/>
                    </a:cubicBezTo>
                    <a:cubicBezTo>
                      <a:pt x="13" y="22"/>
                      <a:pt x="12" y="21"/>
                      <a:pt x="12" y="20"/>
                    </a:cubicBezTo>
                    <a:cubicBezTo>
                      <a:pt x="12" y="19"/>
                      <a:pt x="12" y="19"/>
                      <a:pt x="13" y="18"/>
                    </a:cubicBezTo>
                    <a:cubicBezTo>
                      <a:pt x="16" y="11"/>
                      <a:pt x="16" y="11"/>
                      <a:pt x="16" y="11"/>
                    </a:cubicBezTo>
                    <a:cubicBezTo>
                      <a:pt x="16" y="22"/>
                      <a:pt x="16" y="22"/>
                      <a:pt x="16" y="22"/>
                    </a:cubicBezTo>
                    <a:close/>
                    <a:moveTo>
                      <a:pt x="16" y="9"/>
                    </a:moveTo>
                    <a:cubicBezTo>
                      <a:pt x="16" y="0"/>
                      <a:pt x="16" y="0"/>
                      <a:pt x="16" y="0"/>
                    </a:cubicBezTo>
                    <a:cubicBezTo>
                      <a:pt x="16" y="0"/>
                      <a:pt x="15" y="1"/>
                      <a:pt x="15" y="2"/>
                    </a:cubicBezTo>
                    <a:cubicBezTo>
                      <a:pt x="8" y="15"/>
                      <a:pt x="8" y="15"/>
                      <a:pt x="8" y="15"/>
                    </a:cubicBezTo>
                    <a:cubicBezTo>
                      <a:pt x="1" y="22"/>
                      <a:pt x="1" y="22"/>
                      <a:pt x="1" y="22"/>
                    </a:cubicBezTo>
                    <a:cubicBezTo>
                      <a:pt x="0" y="23"/>
                      <a:pt x="0" y="23"/>
                      <a:pt x="0" y="24"/>
                    </a:cubicBezTo>
                    <a:cubicBezTo>
                      <a:pt x="0" y="24"/>
                      <a:pt x="0" y="24"/>
                      <a:pt x="0" y="24"/>
                    </a:cubicBezTo>
                    <a:cubicBezTo>
                      <a:pt x="0" y="48"/>
                      <a:pt x="0" y="48"/>
                      <a:pt x="0" y="48"/>
                    </a:cubicBezTo>
                    <a:cubicBezTo>
                      <a:pt x="0" y="50"/>
                      <a:pt x="0" y="50"/>
                      <a:pt x="0" y="50"/>
                    </a:cubicBezTo>
                    <a:cubicBezTo>
                      <a:pt x="0" y="58"/>
                      <a:pt x="0" y="58"/>
                      <a:pt x="0" y="58"/>
                    </a:cubicBezTo>
                    <a:cubicBezTo>
                      <a:pt x="0" y="60"/>
                      <a:pt x="1" y="61"/>
                      <a:pt x="2" y="62"/>
                    </a:cubicBezTo>
                    <a:cubicBezTo>
                      <a:pt x="2" y="62"/>
                      <a:pt x="2" y="62"/>
                      <a:pt x="2" y="62"/>
                    </a:cubicBezTo>
                    <a:cubicBezTo>
                      <a:pt x="2" y="62"/>
                      <a:pt x="2" y="62"/>
                      <a:pt x="2" y="62"/>
                    </a:cubicBezTo>
                    <a:cubicBezTo>
                      <a:pt x="3" y="63"/>
                      <a:pt x="4" y="64"/>
                      <a:pt x="6" y="64"/>
                    </a:cubicBezTo>
                    <a:cubicBezTo>
                      <a:pt x="16" y="64"/>
                      <a:pt x="16" y="64"/>
                      <a:pt x="16" y="64"/>
                    </a:cubicBezTo>
                    <a:cubicBezTo>
                      <a:pt x="16" y="59"/>
                      <a:pt x="16" y="59"/>
                      <a:pt x="16" y="59"/>
                    </a:cubicBezTo>
                    <a:cubicBezTo>
                      <a:pt x="6" y="59"/>
                      <a:pt x="6" y="59"/>
                      <a:pt x="6" y="59"/>
                    </a:cubicBezTo>
                    <a:cubicBezTo>
                      <a:pt x="5" y="59"/>
                      <a:pt x="5" y="59"/>
                      <a:pt x="5" y="59"/>
                    </a:cubicBezTo>
                    <a:cubicBezTo>
                      <a:pt x="5" y="59"/>
                      <a:pt x="5" y="59"/>
                      <a:pt x="5" y="59"/>
                    </a:cubicBezTo>
                    <a:cubicBezTo>
                      <a:pt x="5" y="59"/>
                      <a:pt x="5" y="58"/>
                      <a:pt x="5" y="58"/>
                    </a:cubicBezTo>
                    <a:cubicBezTo>
                      <a:pt x="5" y="50"/>
                      <a:pt x="5" y="50"/>
                      <a:pt x="5" y="50"/>
                    </a:cubicBezTo>
                    <a:cubicBezTo>
                      <a:pt x="5" y="48"/>
                      <a:pt x="5" y="48"/>
                      <a:pt x="5" y="48"/>
                    </a:cubicBezTo>
                    <a:cubicBezTo>
                      <a:pt x="5" y="25"/>
                      <a:pt x="5" y="25"/>
                      <a:pt x="5" y="25"/>
                    </a:cubicBezTo>
                    <a:cubicBezTo>
                      <a:pt x="12" y="18"/>
                      <a:pt x="12" y="18"/>
                      <a:pt x="12" y="18"/>
                    </a:cubicBezTo>
                    <a:cubicBezTo>
                      <a:pt x="12" y="18"/>
                      <a:pt x="12" y="18"/>
                      <a:pt x="12" y="18"/>
                    </a:cubicBezTo>
                    <a:cubicBezTo>
                      <a:pt x="12" y="17"/>
                      <a:pt x="12" y="17"/>
                      <a:pt x="12" y="17"/>
                    </a:cubicBezTo>
                    <a:cubicBezTo>
                      <a:pt x="16" y="9"/>
                      <a:pt x="16" y="9"/>
                      <a:pt x="16" y="9"/>
                    </a:cubicBezTo>
                    <a:close/>
                    <a:moveTo>
                      <a:pt x="16" y="34"/>
                    </a:moveTo>
                    <a:cubicBezTo>
                      <a:pt x="16" y="38"/>
                      <a:pt x="16" y="38"/>
                      <a:pt x="16" y="38"/>
                    </a:cubicBezTo>
                    <a:cubicBezTo>
                      <a:pt x="11" y="38"/>
                      <a:pt x="11" y="38"/>
                      <a:pt x="11" y="38"/>
                    </a:cubicBezTo>
                    <a:cubicBezTo>
                      <a:pt x="11" y="41"/>
                      <a:pt x="11" y="41"/>
                      <a:pt x="11" y="41"/>
                    </a:cubicBezTo>
                    <a:cubicBezTo>
                      <a:pt x="16" y="41"/>
                      <a:pt x="16" y="41"/>
                      <a:pt x="16" y="41"/>
                    </a:cubicBezTo>
                    <a:cubicBezTo>
                      <a:pt x="16" y="46"/>
                      <a:pt x="16" y="46"/>
                      <a:pt x="16" y="46"/>
                    </a:cubicBezTo>
                    <a:cubicBezTo>
                      <a:pt x="9" y="46"/>
                      <a:pt x="9" y="46"/>
                      <a:pt x="9" y="46"/>
                    </a:cubicBezTo>
                    <a:cubicBezTo>
                      <a:pt x="8" y="46"/>
                      <a:pt x="7" y="45"/>
                      <a:pt x="7" y="44"/>
                    </a:cubicBezTo>
                    <a:cubicBezTo>
                      <a:pt x="7" y="36"/>
                      <a:pt x="7" y="36"/>
                      <a:pt x="7" y="36"/>
                    </a:cubicBezTo>
                    <a:cubicBezTo>
                      <a:pt x="7" y="35"/>
                      <a:pt x="8" y="34"/>
                      <a:pt x="9" y="34"/>
                    </a:cubicBez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9" name="Freeform 279"/>
              <p:cNvSpPr>
                <a:spLocks noEditPoints="1"/>
              </p:cNvSpPr>
              <p:nvPr/>
            </p:nvSpPr>
            <p:spPr bwMode="auto">
              <a:xfrm>
                <a:off x="7064386" y="3757634"/>
                <a:ext cx="254001" cy="284164"/>
              </a:xfrm>
              <a:custGeom>
                <a:avLst/>
                <a:gdLst>
                  <a:gd name="T0" fmla="*/ 100 w 112"/>
                  <a:gd name="T1" fmla="*/ 23 h 126"/>
                  <a:gd name="T2" fmla="*/ 109 w 112"/>
                  <a:gd name="T3" fmla="*/ 35 h 126"/>
                  <a:gd name="T4" fmla="*/ 108 w 112"/>
                  <a:gd name="T5" fmla="*/ 38 h 126"/>
                  <a:gd name="T6" fmla="*/ 79 w 112"/>
                  <a:gd name="T7" fmla="*/ 73 h 126"/>
                  <a:gd name="T8" fmla="*/ 105 w 112"/>
                  <a:gd name="T9" fmla="*/ 75 h 126"/>
                  <a:gd name="T10" fmla="*/ 112 w 112"/>
                  <a:gd name="T11" fmla="*/ 86 h 126"/>
                  <a:gd name="T12" fmla="*/ 110 w 112"/>
                  <a:gd name="T13" fmla="*/ 90 h 126"/>
                  <a:gd name="T14" fmla="*/ 78 w 112"/>
                  <a:gd name="T15" fmla="*/ 98 h 126"/>
                  <a:gd name="T16" fmla="*/ 55 w 112"/>
                  <a:gd name="T17" fmla="*/ 126 h 126"/>
                  <a:gd name="T18" fmla="*/ 56 w 112"/>
                  <a:gd name="T19" fmla="*/ 119 h 126"/>
                  <a:gd name="T20" fmla="*/ 76 w 112"/>
                  <a:gd name="T21" fmla="*/ 93 h 126"/>
                  <a:gd name="T22" fmla="*/ 101 w 112"/>
                  <a:gd name="T23" fmla="*/ 79 h 126"/>
                  <a:gd name="T24" fmla="*/ 76 w 112"/>
                  <a:gd name="T25" fmla="*/ 77 h 126"/>
                  <a:gd name="T26" fmla="*/ 62 w 112"/>
                  <a:gd name="T27" fmla="*/ 55 h 126"/>
                  <a:gd name="T28" fmla="*/ 104 w 112"/>
                  <a:gd name="T29" fmla="*/ 35 h 126"/>
                  <a:gd name="T30" fmla="*/ 55 w 112"/>
                  <a:gd name="T31" fmla="*/ 36 h 126"/>
                  <a:gd name="T32" fmla="*/ 55 w 112"/>
                  <a:gd name="T33" fmla="*/ 100 h 126"/>
                  <a:gd name="T34" fmla="*/ 58 w 112"/>
                  <a:gd name="T35" fmla="*/ 89 h 126"/>
                  <a:gd name="T36" fmla="*/ 55 w 112"/>
                  <a:gd name="T37" fmla="*/ 100 h 126"/>
                  <a:gd name="T38" fmla="*/ 14 w 112"/>
                  <a:gd name="T39" fmla="*/ 3 h 126"/>
                  <a:gd name="T40" fmla="*/ 43 w 112"/>
                  <a:gd name="T41" fmla="*/ 18 h 126"/>
                  <a:gd name="T42" fmla="*/ 43 w 112"/>
                  <a:gd name="T43" fmla="*/ 18 h 126"/>
                  <a:gd name="T44" fmla="*/ 52 w 112"/>
                  <a:gd name="T45" fmla="*/ 32 h 126"/>
                  <a:gd name="T46" fmla="*/ 55 w 112"/>
                  <a:gd name="T47" fmla="*/ 36 h 126"/>
                  <a:gd name="T48" fmla="*/ 49 w 112"/>
                  <a:gd name="T49" fmla="*/ 36 h 126"/>
                  <a:gd name="T50" fmla="*/ 39 w 112"/>
                  <a:gd name="T51" fmla="*/ 21 h 126"/>
                  <a:gd name="T52" fmla="*/ 39 w 112"/>
                  <a:gd name="T53" fmla="*/ 21 h 126"/>
                  <a:gd name="T54" fmla="*/ 39 w 112"/>
                  <a:gd name="T55" fmla="*/ 21 h 126"/>
                  <a:gd name="T56" fmla="*/ 17 w 112"/>
                  <a:gd name="T57" fmla="*/ 7 h 126"/>
                  <a:gd name="T58" fmla="*/ 16 w 112"/>
                  <a:gd name="T59" fmla="*/ 18 h 126"/>
                  <a:gd name="T60" fmla="*/ 21 w 112"/>
                  <a:gd name="T61" fmla="*/ 32 h 126"/>
                  <a:gd name="T62" fmla="*/ 21 w 112"/>
                  <a:gd name="T63" fmla="*/ 32 h 126"/>
                  <a:gd name="T64" fmla="*/ 21 w 112"/>
                  <a:gd name="T65" fmla="*/ 32 h 126"/>
                  <a:gd name="T66" fmla="*/ 31 w 112"/>
                  <a:gd name="T67" fmla="*/ 50 h 126"/>
                  <a:gd name="T68" fmla="*/ 10 w 112"/>
                  <a:gd name="T69" fmla="*/ 97 h 126"/>
                  <a:gd name="T70" fmla="*/ 41 w 112"/>
                  <a:gd name="T71" fmla="*/ 67 h 126"/>
                  <a:gd name="T72" fmla="*/ 55 w 112"/>
                  <a:gd name="T73" fmla="*/ 84 h 126"/>
                  <a:gd name="T74" fmla="*/ 51 w 112"/>
                  <a:gd name="T75" fmla="*/ 112 h 126"/>
                  <a:gd name="T76" fmla="*/ 55 w 112"/>
                  <a:gd name="T77" fmla="*/ 126 h 126"/>
                  <a:gd name="T78" fmla="*/ 54 w 112"/>
                  <a:gd name="T79" fmla="*/ 124 h 126"/>
                  <a:gd name="T80" fmla="*/ 46 w 112"/>
                  <a:gd name="T81" fmla="*/ 114 h 126"/>
                  <a:gd name="T82" fmla="*/ 46 w 112"/>
                  <a:gd name="T83" fmla="*/ 112 h 126"/>
                  <a:gd name="T84" fmla="*/ 42 w 112"/>
                  <a:gd name="T85" fmla="*/ 72 h 126"/>
                  <a:gd name="T86" fmla="*/ 8 w 112"/>
                  <a:gd name="T87" fmla="*/ 103 h 126"/>
                  <a:gd name="T88" fmla="*/ 7 w 112"/>
                  <a:gd name="T89" fmla="*/ 102 h 126"/>
                  <a:gd name="T90" fmla="*/ 0 w 112"/>
                  <a:gd name="T91" fmla="*/ 89 h 126"/>
                  <a:gd name="T92" fmla="*/ 26 w 112"/>
                  <a:gd name="T93" fmla="*/ 49 h 126"/>
                  <a:gd name="T94" fmla="*/ 17 w 112"/>
                  <a:gd name="T95" fmla="*/ 35 h 126"/>
                  <a:gd name="T96" fmla="*/ 17 w 112"/>
                  <a:gd name="T97" fmla="*/ 35 h 126"/>
                  <a:gd name="T98" fmla="*/ 14 w 112"/>
                  <a:gd name="T99" fmla="*/ 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 h="126">
                    <a:moveTo>
                      <a:pt x="55" y="31"/>
                    </a:moveTo>
                    <a:cubicBezTo>
                      <a:pt x="100" y="23"/>
                      <a:pt x="100" y="23"/>
                      <a:pt x="100" y="23"/>
                    </a:cubicBezTo>
                    <a:cubicBezTo>
                      <a:pt x="101" y="23"/>
                      <a:pt x="102" y="23"/>
                      <a:pt x="102" y="24"/>
                    </a:cubicBezTo>
                    <a:cubicBezTo>
                      <a:pt x="109" y="35"/>
                      <a:pt x="109" y="35"/>
                      <a:pt x="109" y="35"/>
                    </a:cubicBezTo>
                    <a:cubicBezTo>
                      <a:pt x="110" y="36"/>
                      <a:pt x="110" y="37"/>
                      <a:pt x="109" y="38"/>
                    </a:cubicBezTo>
                    <a:cubicBezTo>
                      <a:pt x="108" y="38"/>
                      <a:pt x="108" y="38"/>
                      <a:pt x="108" y="38"/>
                    </a:cubicBezTo>
                    <a:cubicBezTo>
                      <a:pt x="67" y="55"/>
                      <a:pt x="67" y="55"/>
                      <a:pt x="67" y="55"/>
                    </a:cubicBezTo>
                    <a:cubicBezTo>
                      <a:pt x="79" y="73"/>
                      <a:pt x="79" y="73"/>
                      <a:pt x="79" y="73"/>
                    </a:cubicBezTo>
                    <a:cubicBezTo>
                      <a:pt x="103" y="74"/>
                      <a:pt x="103" y="74"/>
                      <a:pt x="103" y="74"/>
                    </a:cubicBezTo>
                    <a:cubicBezTo>
                      <a:pt x="103" y="74"/>
                      <a:pt x="104" y="74"/>
                      <a:pt x="105" y="75"/>
                    </a:cubicBezTo>
                    <a:cubicBezTo>
                      <a:pt x="105" y="75"/>
                      <a:pt x="105" y="75"/>
                      <a:pt x="105" y="75"/>
                    </a:cubicBezTo>
                    <a:cubicBezTo>
                      <a:pt x="112" y="86"/>
                      <a:pt x="112" y="86"/>
                      <a:pt x="112" y="86"/>
                    </a:cubicBezTo>
                    <a:cubicBezTo>
                      <a:pt x="112" y="87"/>
                      <a:pt x="112" y="88"/>
                      <a:pt x="111" y="89"/>
                    </a:cubicBezTo>
                    <a:cubicBezTo>
                      <a:pt x="111" y="89"/>
                      <a:pt x="111" y="89"/>
                      <a:pt x="110" y="90"/>
                    </a:cubicBezTo>
                    <a:cubicBezTo>
                      <a:pt x="110" y="90"/>
                      <a:pt x="110" y="90"/>
                      <a:pt x="110" y="90"/>
                    </a:cubicBezTo>
                    <a:cubicBezTo>
                      <a:pt x="78" y="98"/>
                      <a:pt x="78" y="98"/>
                      <a:pt x="78" y="98"/>
                    </a:cubicBezTo>
                    <a:cubicBezTo>
                      <a:pt x="58" y="125"/>
                      <a:pt x="58" y="125"/>
                      <a:pt x="58" y="125"/>
                    </a:cubicBezTo>
                    <a:cubicBezTo>
                      <a:pt x="57" y="125"/>
                      <a:pt x="56" y="126"/>
                      <a:pt x="55" y="126"/>
                    </a:cubicBezTo>
                    <a:cubicBezTo>
                      <a:pt x="55" y="119"/>
                      <a:pt x="55" y="119"/>
                      <a:pt x="55" y="119"/>
                    </a:cubicBezTo>
                    <a:cubicBezTo>
                      <a:pt x="56" y="119"/>
                      <a:pt x="56" y="119"/>
                      <a:pt x="56" y="119"/>
                    </a:cubicBezTo>
                    <a:cubicBezTo>
                      <a:pt x="74" y="94"/>
                      <a:pt x="74" y="94"/>
                      <a:pt x="74" y="94"/>
                    </a:cubicBezTo>
                    <a:cubicBezTo>
                      <a:pt x="74" y="94"/>
                      <a:pt x="75" y="94"/>
                      <a:pt x="76" y="93"/>
                    </a:cubicBezTo>
                    <a:cubicBezTo>
                      <a:pt x="106" y="86"/>
                      <a:pt x="106" y="86"/>
                      <a:pt x="106" y="86"/>
                    </a:cubicBezTo>
                    <a:cubicBezTo>
                      <a:pt x="101" y="79"/>
                      <a:pt x="101" y="79"/>
                      <a:pt x="101" y="79"/>
                    </a:cubicBezTo>
                    <a:cubicBezTo>
                      <a:pt x="78" y="78"/>
                      <a:pt x="78" y="78"/>
                      <a:pt x="78" y="78"/>
                    </a:cubicBezTo>
                    <a:cubicBezTo>
                      <a:pt x="77" y="78"/>
                      <a:pt x="76" y="77"/>
                      <a:pt x="76" y="77"/>
                    </a:cubicBezTo>
                    <a:cubicBezTo>
                      <a:pt x="62" y="55"/>
                      <a:pt x="62" y="55"/>
                      <a:pt x="62" y="55"/>
                    </a:cubicBezTo>
                    <a:cubicBezTo>
                      <a:pt x="62" y="55"/>
                      <a:pt x="62" y="55"/>
                      <a:pt x="62" y="55"/>
                    </a:cubicBezTo>
                    <a:cubicBezTo>
                      <a:pt x="61" y="54"/>
                      <a:pt x="62" y="52"/>
                      <a:pt x="63" y="52"/>
                    </a:cubicBezTo>
                    <a:cubicBezTo>
                      <a:pt x="104" y="35"/>
                      <a:pt x="104" y="35"/>
                      <a:pt x="104" y="35"/>
                    </a:cubicBezTo>
                    <a:cubicBezTo>
                      <a:pt x="99" y="28"/>
                      <a:pt x="99" y="28"/>
                      <a:pt x="99" y="28"/>
                    </a:cubicBezTo>
                    <a:cubicBezTo>
                      <a:pt x="55" y="36"/>
                      <a:pt x="55" y="36"/>
                      <a:pt x="55" y="36"/>
                    </a:cubicBezTo>
                    <a:cubicBezTo>
                      <a:pt x="55" y="31"/>
                      <a:pt x="55" y="31"/>
                      <a:pt x="55" y="31"/>
                    </a:cubicBezTo>
                    <a:close/>
                    <a:moveTo>
                      <a:pt x="55" y="100"/>
                    </a:moveTo>
                    <a:cubicBezTo>
                      <a:pt x="59" y="91"/>
                      <a:pt x="59" y="91"/>
                      <a:pt x="59" y="91"/>
                    </a:cubicBezTo>
                    <a:cubicBezTo>
                      <a:pt x="59" y="90"/>
                      <a:pt x="59" y="89"/>
                      <a:pt x="58" y="89"/>
                    </a:cubicBezTo>
                    <a:cubicBezTo>
                      <a:pt x="55" y="84"/>
                      <a:pt x="55" y="84"/>
                      <a:pt x="55" y="84"/>
                    </a:cubicBezTo>
                    <a:lnTo>
                      <a:pt x="55" y="100"/>
                    </a:lnTo>
                    <a:close/>
                    <a:moveTo>
                      <a:pt x="14" y="3"/>
                    </a:moveTo>
                    <a:cubicBezTo>
                      <a:pt x="14" y="3"/>
                      <a:pt x="14" y="3"/>
                      <a:pt x="14" y="3"/>
                    </a:cubicBezTo>
                    <a:cubicBezTo>
                      <a:pt x="18" y="0"/>
                      <a:pt x="24" y="2"/>
                      <a:pt x="30" y="6"/>
                    </a:cubicBezTo>
                    <a:cubicBezTo>
                      <a:pt x="35" y="10"/>
                      <a:pt x="41" y="15"/>
                      <a:pt x="43" y="18"/>
                    </a:cubicBezTo>
                    <a:cubicBezTo>
                      <a:pt x="43" y="18"/>
                      <a:pt x="43" y="18"/>
                      <a:pt x="43" y="18"/>
                    </a:cubicBezTo>
                    <a:cubicBezTo>
                      <a:pt x="43" y="18"/>
                      <a:pt x="43" y="18"/>
                      <a:pt x="43" y="18"/>
                    </a:cubicBezTo>
                    <a:cubicBezTo>
                      <a:pt x="43" y="18"/>
                      <a:pt x="43" y="18"/>
                      <a:pt x="43" y="18"/>
                    </a:cubicBezTo>
                    <a:cubicBezTo>
                      <a:pt x="52" y="32"/>
                      <a:pt x="52" y="32"/>
                      <a:pt x="52" y="32"/>
                    </a:cubicBezTo>
                    <a:cubicBezTo>
                      <a:pt x="55" y="31"/>
                      <a:pt x="55" y="31"/>
                      <a:pt x="55" y="31"/>
                    </a:cubicBezTo>
                    <a:cubicBezTo>
                      <a:pt x="55" y="36"/>
                      <a:pt x="55" y="36"/>
                      <a:pt x="55" y="36"/>
                    </a:cubicBezTo>
                    <a:cubicBezTo>
                      <a:pt x="51" y="37"/>
                      <a:pt x="51" y="37"/>
                      <a:pt x="51" y="37"/>
                    </a:cubicBezTo>
                    <a:cubicBezTo>
                      <a:pt x="50" y="37"/>
                      <a:pt x="49" y="37"/>
                      <a:pt x="49" y="36"/>
                    </a:cubicBezTo>
                    <a:cubicBezTo>
                      <a:pt x="39" y="21"/>
                      <a:pt x="39" y="21"/>
                      <a:pt x="39" y="21"/>
                    </a:cubicBezTo>
                    <a:cubicBezTo>
                      <a:pt x="39" y="21"/>
                      <a:pt x="39" y="21"/>
                      <a:pt x="39" y="21"/>
                    </a:cubicBezTo>
                    <a:cubicBezTo>
                      <a:pt x="39" y="21"/>
                      <a:pt x="39" y="21"/>
                      <a:pt x="39" y="21"/>
                    </a:cubicBezTo>
                    <a:cubicBezTo>
                      <a:pt x="39" y="21"/>
                      <a:pt x="39" y="21"/>
                      <a:pt x="39" y="21"/>
                    </a:cubicBezTo>
                    <a:cubicBezTo>
                      <a:pt x="39" y="21"/>
                      <a:pt x="39" y="21"/>
                      <a:pt x="39" y="21"/>
                    </a:cubicBezTo>
                    <a:cubicBezTo>
                      <a:pt x="39" y="21"/>
                      <a:pt x="39" y="21"/>
                      <a:pt x="39" y="21"/>
                    </a:cubicBezTo>
                    <a:cubicBezTo>
                      <a:pt x="37" y="18"/>
                      <a:pt x="32" y="13"/>
                      <a:pt x="27" y="10"/>
                    </a:cubicBezTo>
                    <a:cubicBezTo>
                      <a:pt x="23" y="7"/>
                      <a:pt x="19" y="5"/>
                      <a:pt x="17" y="7"/>
                    </a:cubicBezTo>
                    <a:cubicBezTo>
                      <a:pt x="17" y="7"/>
                      <a:pt x="17" y="7"/>
                      <a:pt x="17" y="7"/>
                    </a:cubicBezTo>
                    <a:cubicBezTo>
                      <a:pt x="15" y="8"/>
                      <a:pt x="15" y="13"/>
                      <a:pt x="16" y="18"/>
                    </a:cubicBezTo>
                    <a:cubicBezTo>
                      <a:pt x="17" y="24"/>
                      <a:pt x="19" y="29"/>
                      <a:pt x="21" y="32"/>
                    </a:cubicBezTo>
                    <a:cubicBezTo>
                      <a:pt x="21" y="32"/>
                      <a:pt x="21" y="32"/>
                      <a:pt x="21" y="32"/>
                    </a:cubicBezTo>
                    <a:cubicBezTo>
                      <a:pt x="21" y="32"/>
                      <a:pt x="21" y="32"/>
                      <a:pt x="21" y="32"/>
                    </a:cubicBezTo>
                    <a:cubicBezTo>
                      <a:pt x="21" y="32"/>
                      <a:pt x="21" y="32"/>
                      <a:pt x="21" y="32"/>
                    </a:cubicBezTo>
                    <a:cubicBezTo>
                      <a:pt x="21" y="32"/>
                      <a:pt x="21" y="32"/>
                      <a:pt x="21" y="32"/>
                    </a:cubicBezTo>
                    <a:cubicBezTo>
                      <a:pt x="21" y="32"/>
                      <a:pt x="21" y="32"/>
                      <a:pt x="21" y="32"/>
                    </a:cubicBezTo>
                    <a:cubicBezTo>
                      <a:pt x="31" y="48"/>
                      <a:pt x="31" y="48"/>
                      <a:pt x="31" y="48"/>
                    </a:cubicBezTo>
                    <a:cubicBezTo>
                      <a:pt x="32" y="48"/>
                      <a:pt x="32" y="50"/>
                      <a:pt x="31" y="50"/>
                    </a:cubicBezTo>
                    <a:cubicBezTo>
                      <a:pt x="5" y="90"/>
                      <a:pt x="5" y="90"/>
                      <a:pt x="5" y="90"/>
                    </a:cubicBezTo>
                    <a:cubicBezTo>
                      <a:pt x="10" y="97"/>
                      <a:pt x="10" y="97"/>
                      <a:pt x="10" y="97"/>
                    </a:cubicBezTo>
                    <a:cubicBezTo>
                      <a:pt x="40" y="67"/>
                      <a:pt x="40" y="67"/>
                      <a:pt x="40" y="67"/>
                    </a:cubicBezTo>
                    <a:cubicBezTo>
                      <a:pt x="40" y="67"/>
                      <a:pt x="41" y="67"/>
                      <a:pt x="41" y="67"/>
                    </a:cubicBezTo>
                    <a:cubicBezTo>
                      <a:pt x="42" y="66"/>
                      <a:pt x="43" y="66"/>
                      <a:pt x="44" y="67"/>
                    </a:cubicBezTo>
                    <a:cubicBezTo>
                      <a:pt x="55" y="84"/>
                      <a:pt x="55" y="84"/>
                      <a:pt x="55" y="84"/>
                    </a:cubicBezTo>
                    <a:cubicBezTo>
                      <a:pt x="55" y="100"/>
                      <a:pt x="55" y="100"/>
                      <a:pt x="55" y="100"/>
                    </a:cubicBezTo>
                    <a:cubicBezTo>
                      <a:pt x="51" y="112"/>
                      <a:pt x="51" y="112"/>
                      <a:pt x="51" y="112"/>
                    </a:cubicBezTo>
                    <a:cubicBezTo>
                      <a:pt x="55" y="119"/>
                      <a:pt x="55" y="119"/>
                      <a:pt x="55" y="119"/>
                    </a:cubicBezTo>
                    <a:cubicBezTo>
                      <a:pt x="55" y="126"/>
                      <a:pt x="55" y="126"/>
                      <a:pt x="55" y="126"/>
                    </a:cubicBezTo>
                    <a:cubicBezTo>
                      <a:pt x="55" y="125"/>
                      <a:pt x="55" y="125"/>
                      <a:pt x="54" y="125"/>
                    </a:cubicBezTo>
                    <a:cubicBezTo>
                      <a:pt x="54" y="125"/>
                      <a:pt x="54" y="125"/>
                      <a:pt x="54" y="124"/>
                    </a:cubicBezTo>
                    <a:cubicBezTo>
                      <a:pt x="54" y="124"/>
                      <a:pt x="54" y="124"/>
                      <a:pt x="54" y="124"/>
                    </a:cubicBezTo>
                    <a:cubicBezTo>
                      <a:pt x="46" y="114"/>
                      <a:pt x="46" y="114"/>
                      <a:pt x="46" y="114"/>
                    </a:cubicBezTo>
                    <a:cubicBezTo>
                      <a:pt x="46" y="113"/>
                      <a:pt x="46" y="112"/>
                      <a:pt x="46" y="112"/>
                    </a:cubicBezTo>
                    <a:cubicBezTo>
                      <a:pt x="46" y="112"/>
                      <a:pt x="46" y="112"/>
                      <a:pt x="46" y="112"/>
                    </a:cubicBezTo>
                    <a:cubicBezTo>
                      <a:pt x="54" y="90"/>
                      <a:pt x="54" y="90"/>
                      <a:pt x="54" y="90"/>
                    </a:cubicBezTo>
                    <a:cubicBezTo>
                      <a:pt x="42" y="72"/>
                      <a:pt x="42" y="72"/>
                      <a:pt x="42" y="72"/>
                    </a:cubicBezTo>
                    <a:cubicBezTo>
                      <a:pt x="11" y="103"/>
                      <a:pt x="11" y="103"/>
                      <a:pt x="11" y="103"/>
                    </a:cubicBezTo>
                    <a:cubicBezTo>
                      <a:pt x="10" y="104"/>
                      <a:pt x="9" y="104"/>
                      <a:pt x="8" y="103"/>
                    </a:cubicBezTo>
                    <a:cubicBezTo>
                      <a:pt x="8" y="103"/>
                      <a:pt x="7" y="102"/>
                      <a:pt x="7" y="102"/>
                    </a:cubicBezTo>
                    <a:cubicBezTo>
                      <a:pt x="7" y="102"/>
                      <a:pt x="7" y="102"/>
                      <a:pt x="7" y="102"/>
                    </a:cubicBezTo>
                    <a:cubicBezTo>
                      <a:pt x="0" y="92"/>
                      <a:pt x="0" y="92"/>
                      <a:pt x="0" y="92"/>
                    </a:cubicBezTo>
                    <a:cubicBezTo>
                      <a:pt x="0" y="91"/>
                      <a:pt x="0" y="90"/>
                      <a:pt x="0" y="89"/>
                    </a:cubicBezTo>
                    <a:cubicBezTo>
                      <a:pt x="0" y="89"/>
                      <a:pt x="0" y="89"/>
                      <a:pt x="0" y="89"/>
                    </a:cubicBezTo>
                    <a:cubicBezTo>
                      <a:pt x="26" y="49"/>
                      <a:pt x="26" y="49"/>
                      <a:pt x="26" y="49"/>
                    </a:cubicBezTo>
                    <a:cubicBezTo>
                      <a:pt x="17" y="35"/>
                      <a:pt x="17" y="35"/>
                      <a:pt x="17" y="35"/>
                    </a:cubicBezTo>
                    <a:cubicBezTo>
                      <a:pt x="17" y="35"/>
                      <a:pt x="17" y="35"/>
                      <a:pt x="17" y="35"/>
                    </a:cubicBezTo>
                    <a:cubicBezTo>
                      <a:pt x="17" y="35"/>
                      <a:pt x="17" y="35"/>
                      <a:pt x="17" y="35"/>
                    </a:cubicBezTo>
                    <a:cubicBezTo>
                      <a:pt x="17" y="35"/>
                      <a:pt x="17" y="35"/>
                      <a:pt x="17" y="35"/>
                    </a:cubicBezTo>
                    <a:cubicBezTo>
                      <a:pt x="15" y="32"/>
                      <a:pt x="12" y="25"/>
                      <a:pt x="11" y="19"/>
                    </a:cubicBezTo>
                    <a:cubicBezTo>
                      <a:pt x="10" y="12"/>
                      <a:pt x="10" y="5"/>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0" name="Freeform 280"/>
              <p:cNvSpPr>
                <a:spLocks noEditPoints="1"/>
              </p:cNvSpPr>
              <p:nvPr/>
            </p:nvSpPr>
            <p:spPr bwMode="auto">
              <a:xfrm>
                <a:off x="11010917" y="595317"/>
                <a:ext cx="266700" cy="130176"/>
              </a:xfrm>
              <a:custGeom>
                <a:avLst/>
                <a:gdLst>
                  <a:gd name="T0" fmla="*/ 116 w 118"/>
                  <a:gd name="T1" fmla="*/ 58 h 58"/>
                  <a:gd name="T2" fmla="*/ 103 w 118"/>
                  <a:gd name="T3" fmla="*/ 13 h 58"/>
                  <a:gd name="T4" fmla="*/ 96 w 118"/>
                  <a:gd name="T5" fmla="*/ 53 h 58"/>
                  <a:gd name="T6" fmla="*/ 101 w 118"/>
                  <a:gd name="T7" fmla="*/ 18 h 58"/>
                  <a:gd name="T8" fmla="*/ 96 w 118"/>
                  <a:gd name="T9" fmla="*/ 38 h 58"/>
                  <a:gd name="T10" fmla="*/ 98 w 118"/>
                  <a:gd name="T11" fmla="*/ 27 h 58"/>
                  <a:gd name="T12" fmla="*/ 96 w 118"/>
                  <a:gd name="T13" fmla="*/ 53 h 58"/>
                  <a:gd name="T14" fmla="*/ 96 w 118"/>
                  <a:gd name="T15" fmla="*/ 23 h 58"/>
                  <a:gd name="T16" fmla="*/ 91 w 118"/>
                  <a:gd name="T17" fmla="*/ 23 h 58"/>
                  <a:gd name="T18" fmla="*/ 88 w 118"/>
                  <a:gd name="T19" fmla="*/ 38 h 58"/>
                  <a:gd name="T20" fmla="*/ 96 w 118"/>
                  <a:gd name="T21" fmla="*/ 10 h 58"/>
                  <a:gd name="T22" fmla="*/ 88 w 118"/>
                  <a:gd name="T23" fmla="*/ 5 h 58"/>
                  <a:gd name="T24" fmla="*/ 88 w 118"/>
                  <a:gd name="T25" fmla="*/ 18 h 58"/>
                  <a:gd name="T26" fmla="*/ 81 w 118"/>
                  <a:gd name="T27" fmla="*/ 43 h 58"/>
                  <a:gd name="T28" fmla="*/ 81 w 118"/>
                  <a:gd name="T29" fmla="*/ 33 h 58"/>
                  <a:gd name="T30" fmla="*/ 81 w 118"/>
                  <a:gd name="T31" fmla="*/ 37 h 58"/>
                  <a:gd name="T32" fmla="*/ 81 w 118"/>
                  <a:gd name="T33" fmla="*/ 0 h 58"/>
                  <a:gd name="T34" fmla="*/ 74 w 118"/>
                  <a:gd name="T35" fmla="*/ 35 h 58"/>
                  <a:gd name="T36" fmla="*/ 81 w 118"/>
                  <a:gd name="T37" fmla="*/ 48 h 58"/>
                  <a:gd name="T38" fmla="*/ 74 w 118"/>
                  <a:gd name="T39" fmla="*/ 13 h 58"/>
                  <a:gd name="T40" fmla="*/ 74 w 118"/>
                  <a:gd name="T41" fmla="*/ 58 h 58"/>
                  <a:gd name="T42" fmla="*/ 74 w 118"/>
                  <a:gd name="T43" fmla="*/ 13 h 58"/>
                  <a:gd name="T44" fmla="*/ 74 w 118"/>
                  <a:gd name="T45" fmla="*/ 8 h 58"/>
                  <a:gd name="T46" fmla="*/ 66 w 118"/>
                  <a:gd name="T47" fmla="*/ 48 h 58"/>
                  <a:gd name="T48" fmla="*/ 73 w 118"/>
                  <a:gd name="T49" fmla="*/ 25 h 58"/>
                  <a:gd name="T50" fmla="*/ 66 w 118"/>
                  <a:gd name="T51" fmla="*/ 5 h 58"/>
                  <a:gd name="T52" fmla="*/ 66 w 118"/>
                  <a:gd name="T53" fmla="*/ 33 h 58"/>
                  <a:gd name="T54" fmla="*/ 59 w 118"/>
                  <a:gd name="T55" fmla="*/ 43 h 58"/>
                  <a:gd name="T56" fmla="*/ 59 w 118"/>
                  <a:gd name="T57" fmla="*/ 18 h 58"/>
                  <a:gd name="T58" fmla="*/ 59 w 118"/>
                  <a:gd name="T59" fmla="*/ 23 h 58"/>
                  <a:gd name="T60" fmla="*/ 59 w 118"/>
                  <a:gd name="T61" fmla="*/ 0 h 58"/>
                  <a:gd name="T62" fmla="*/ 51 w 118"/>
                  <a:gd name="T63" fmla="*/ 20 h 58"/>
                  <a:gd name="T64" fmla="*/ 59 w 118"/>
                  <a:gd name="T65" fmla="*/ 38 h 58"/>
                  <a:gd name="T66" fmla="*/ 59 w 118"/>
                  <a:gd name="T67" fmla="*/ 48 h 58"/>
                  <a:gd name="T68" fmla="*/ 59 w 118"/>
                  <a:gd name="T69" fmla="*/ 35 h 58"/>
                  <a:gd name="T70" fmla="*/ 44 w 118"/>
                  <a:gd name="T71" fmla="*/ 5 h 58"/>
                  <a:gd name="T72" fmla="*/ 51 w 118"/>
                  <a:gd name="T73" fmla="*/ 37 h 58"/>
                  <a:gd name="T74" fmla="*/ 44 w 118"/>
                  <a:gd name="T75" fmla="*/ 38 h 58"/>
                  <a:gd name="T76" fmla="*/ 46 w 118"/>
                  <a:gd name="T77" fmla="*/ 18 h 58"/>
                  <a:gd name="T78" fmla="*/ 36 w 118"/>
                  <a:gd name="T79" fmla="*/ 53 h 58"/>
                  <a:gd name="T80" fmla="*/ 44 w 118"/>
                  <a:gd name="T81" fmla="*/ 5 h 58"/>
                  <a:gd name="T82" fmla="*/ 36 w 118"/>
                  <a:gd name="T83" fmla="*/ 10 h 58"/>
                  <a:gd name="T84" fmla="*/ 44 w 118"/>
                  <a:gd name="T85" fmla="*/ 53 h 58"/>
                  <a:gd name="T86" fmla="*/ 36 w 118"/>
                  <a:gd name="T87" fmla="*/ 23 h 58"/>
                  <a:gd name="T88" fmla="*/ 29 w 118"/>
                  <a:gd name="T89" fmla="*/ 58 h 58"/>
                  <a:gd name="T90" fmla="*/ 34 w 118"/>
                  <a:gd name="T91" fmla="*/ 27 h 58"/>
                  <a:gd name="T92" fmla="*/ 36 w 118"/>
                  <a:gd name="T93" fmla="*/ 38 h 58"/>
                  <a:gd name="T94" fmla="*/ 36 w 118"/>
                  <a:gd name="T95" fmla="*/ 48 h 58"/>
                  <a:gd name="T96" fmla="*/ 36 w 118"/>
                  <a:gd name="T97" fmla="*/ 20 h 58"/>
                  <a:gd name="T98" fmla="*/ 22 w 118"/>
                  <a:gd name="T99" fmla="*/ 5 h 58"/>
                  <a:gd name="T100" fmla="*/ 29 w 118"/>
                  <a:gd name="T101" fmla="*/ 23 h 58"/>
                  <a:gd name="T102" fmla="*/ 24 w 118"/>
                  <a:gd name="T103" fmla="*/ 48 h 58"/>
                  <a:gd name="T104" fmla="*/ 24 w 118"/>
                  <a:gd name="T105" fmla="*/ 27 h 58"/>
                  <a:gd name="T106" fmla="*/ 22 w 118"/>
                  <a:gd name="T107" fmla="*/ 53 h 58"/>
                  <a:gd name="T108" fmla="*/ 22 w 118"/>
                  <a:gd name="T109" fmla="*/ 23 h 58"/>
                  <a:gd name="T110" fmla="*/ 17 w 118"/>
                  <a:gd name="T111" fmla="*/ 23 h 58"/>
                  <a:gd name="T112" fmla="*/ 17 w 118"/>
                  <a:gd name="T113" fmla="*/ 18 h 58"/>
                  <a:gd name="T114" fmla="*/ 5 w 118"/>
                  <a:gd name="T115" fmla="*/ 53 h 58"/>
                  <a:gd name="T116" fmla="*/ 5 w 118"/>
                  <a:gd name="T117" fmla="*/ 5 h 58"/>
                  <a:gd name="T118" fmla="*/ 12 w 118"/>
                  <a:gd name="T11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58">
                    <a:moveTo>
                      <a:pt x="103" y="53"/>
                    </a:moveTo>
                    <a:cubicBezTo>
                      <a:pt x="113" y="53"/>
                      <a:pt x="113" y="53"/>
                      <a:pt x="113" y="53"/>
                    </a:cubicBezTo>
                    <a:cubicBezTo>
                      <a:pt x="113" y="5"/>
                      <a:pt x="113" y="5"/>
                      <a:pt x="113" y="5"/>
                    </a:cubicBezTo>
                    <a:cubicBezTo>
                      <a:pt x="103" y="5"/>
                      <a:pt x="103" y="5"/>
                      <a:pt x="103" y="5"/>
                    </a:cubicBezTo>
                    <a:cubicBezTo>
                      <a:pt x="103" y="0"/>
                      <a:pt x="103" y="0"/>
                      <a:pt x="103" y="0"/>
                    </a:cubicBezTo>
                    <a:cubicBezTo>
                      <a:pt x="116" y="0"/>
                      <a:pt x="116" y="0"/>
                      <a:pt x="116" y="0"/>
                    </a:cubicBezTo>
                    <a:cubicBezTo>
                      <a:pt x="117" y="0"/>
                      <a:pt x="118" y="1"/>
                      <a:pt x="118" y="3"/>
                    </a:cubicBezTo>
                    <a:cubicBezTo>
                      <a:pt x="118" y="55"/>
                      <a:pt x="118" y="55"/>
                      <a:pt x="118" y="55"/>
                    </a:cubicBezTo>
                    <a:cubicBezTo>
                      <a:pt x="118" y="57"/>
                      <a:pt x="117" y="58"/>
                      <a:pt x="116" y="58"/>
                    </a:cubicBezTo>
                    <a:cubicBezTo>
                      <a:pt x="103" y="58"/>
                      <a:pt x="103" y="58"/>
                      <a:pt x="103" y="58"/>
                    </a:cubicBezTo>
                    <a:cubicBezTo>
                      <a:pt x="103" y="53"/>
                      <a:pt x="103" y="53"/>
                      <a:pt x="103" y="53"/>
                    </a:cubicBezTo>
                    <a:close/>
                    <a:moveTo>
                      <a:pt x="103" y="23"/>
                    </a:moveTo>
                    <a:cubicBezTo>
                      <a:pt x="108" y="23"/>
                      <a:pt x="108" y="23"/>
                      <a:pt x="108" y="23"/>
                    </a:cubicBezTo>
                    <a:cubicBezTo>
                      <a:pt x="110" y="23"/>
                      <a:pt x="111" y="21"/>
                      <a:pt x="111" y="20"/>
                    </a:cubicBezTo>
                    <a:cubicBezTo>
                      <a:pt x="111" y="10"/>
                      <a:pt x="111" y="10"/>
                      <a:pt x="111" y="10"/>
                    </a:cubicBezTo>
                    <a:cubicBezTo>
                      <a:pt x="111" y="9"/>
                      <a:pt x="110" y="8"/>
                      <a:pt x="108" y="8"/>
                    </a:cubicBezTo>
                    <a:cubicBezTo>
                      <a:pt x="103" y="8"/>
                      <a:pt x="103" y="8"/>
                      <a:pt x="103" y="8"/>
                    </a:cubicBezTo>
                    <a:cubicBezTo>
                      <a:pt x="103" y="13"/>
                      <a:pt x="103" y="13"/>
                      <a:pt x="103" y="13"/>
                    </a:cubicBezTo>
                    <a:cubicBezTo>
                      <a:pt x="106" y="13"/>
                      <a:pt x="106" y="13"/>
                      <a:pt x="106" y="13"/>
                    </a:cubicBezTo>
                    <a:cubicBezTo>
                      <a:pt x="106" y="18"/>
                      <a:pt x="106" y="18"/>
                      <a:pt x="106" y="18"/>
                    </a:cubicBezTo>
                    <a:cubicBezTo>
                      <a:pt x="103" y="18"/>
                      <a:pt x="103" y="18"/>
                      <a:pt x="103" y="18"/>
                    </a:cubicBezTo>
                    <a:lnTo>
                      <a:pt x="103" y="23"/>
                    </a:lnTo>
                    <a:close/>
                    <a:moveTo>
                      <a:pt x="96" y="53"/>
                    </a:moveTo>
                    <a:cubicBezTo>
                      <a:pt x="103" y="53"/>
                      <a:pt x="103" y="53"/>
                      <a:pt x="103" y="53"/>
                    </a:cubicBezTo>
                    <a:cubicBezTo>
                      <a:pt x="103" y="58"/>
                      <a:pt x="103" y="58"/>
                      <a:pt x="103" y="58"/>
                    </a:cubicBezTo>
                    <a:cubicBezTo>
                      <a:pt x="96" y="58"/>
                      <a:pt x="96" y="58"/>
                      <a:pt x="96" y="58"/>
                    </a:cubicBezTo>
                    <a:cubicBezTo>
                      <a:pt x="96" y="53"/>
                      <a:pt x="96" y="53"/>
                      <a:pt x="96" y="53"/>
                    </a:cubicBezTo>
                    <a:close/>
                    <a:moveTo>
                      <a:pt x="103" y="5"/>
                    </a:moveTo>
                    <a:cubicBezTo>
                      <a:pt x="96" y="5"/>
                      <a:pt x="96" y="5"/>
                      <a:pt x="96" y="5"/>
                    </a:cubicBezTo>
                    <a:cubicBezTo>
                      <a:pt x="96" y="0"/>
                      <a:pt x="96" y="0"/>
                      <a:pt x="96" y="0"/>
                    </a:cubicBezTo>
                    <a:cubicBezTo>
                      <a:pt x="103" y="0"/>
                      <a:pt x="103" y="0"/>
                      <a:pt x="103" y="0"/>
                    </a:cubicBezTo>
                    <a:cubicBezTo>
                      <a:pt x="103" y="5"/>
                      <a:pt x="103" y="5"/>
                      <a:pt x="103" y="5"/>
                    </a:cubicBezTo>
                    <a:close/>
                    <a:moveTo>
                      <a:pt x="103" y="8"/>
                    </a:moveTo>
                    <a:cubicBezTo>
                      <a:pt x="103" y="13"/>
                      <a:pt x="103" y="13"/>
                      <a:pt x="103" y="13"/>
                    </a:cubicBezTo>
                    <a:cubicBezTo>
                      <a:pt x="101" y="13"/>
                      <a:pt x="101" y="13"/>
                      <a:pt x="101" y="13"/>
                    </a:cubicBezTo>
                    <a:cubicBezTo>
                      <a:pt x="101" y="18"/>
                      <a:pt x="101" y="18"/>
                      <a:pt x="101" y="18"/>
                    </a:cubicBezTo>
                    <a:cubicBezTo>
                      <a:pt x="103" y="18"/>
                      <a:pt x="103" y="18"/>
                      <a:pt x="103" y="18"/>
                    </a:cubicBezTo>
                    <a:cubicBezTo>
                      <a:pt x="103" y="23"/>
                      <a:pt x="103" y="23"/>
                      <a:pt x="103" y="23"/>
                    </a:cubicBezTo>
                    <a:cubicBezTo>
                      <a:pt x="98" y="23"/>
                      <a:pt x="98" y="23"/>
                      <a:pt x="98" y="23"/>
                    </a:cubicBezTo>
                    <a:cubicBezTo>
                      <a:pt x="97" y="23"/>
                      <a:pt x="96" y="21"/>
                      <a:pt x="96" y="20"/>
                    </a:cubicBezTo>
                    <a:cubicBezTo>
                      <a:pt x="96" y="10"/>
                      <a:pt x="96" y="10"/>
                      <a:pt x="96" y="10"/>
                    </a:cubicBezTo>
                    <a:cubicBezTo>
                      <a:pt x="96" y="9"/>
                      <a:pt x="97" y="8"/>
                      <a:pt x="98" y="8"/>
                    </a:cubicBezTo>
                    <a:cubicBezTo>
                      <a:pt x="103" y="8"/>
                      <a:pt x="103" y="8"/>
                      <a:pt x="103" y="8"/>
                    </a:cubicBezTo>
                    <a:close/>
                    <a:moveTo>
                      <a:pt x="96" y="53"/>
                    </a:moveTo>
                    <a:cubicBezTo>
                      <a:pt x="96" y="38"/>
                      <a:pt x="96" y="38"/>
                      <a:pt x="96" y="38"/>
                    </a:cubicBezTo>
                    <a:cubicBezTo>
                      <a:pt x="96" y="38"/>
                      <a:pt x="96" y="38"/>
                      <a:pt x="96" y="38"/>
                    </a:cubicBezTo>
                    <a:cubicBezTo>
                      <a:pt x="97" y="38"/>
                      <a:pt x="98" y="39"/>
                      <a:pt x="98" y="41"/>
                    </a:cubicBezTo>
                    <a:cubicBezTo>
                      <a:pt x="98" y="50"/>
                      <a:pt x="98" y="50"/>
                      <a:pt x="98" y="50"/>
                    </a:cubicBezTo>
                    <a:cubicBezTo>
                      <a:pt x="98" y="52"/>
                      <a:pt x="97" y="53"/>
                      <a:pt x="96" y="53"/>
                    </a:cubicBezTo>
                    <a:cubicBezTo>
                      <a:pt x="96" y="53"/>
                      <a:pt x="96" y="53"/>
                      <a:pt x="96" y="53"/>
                    </a:cubicBezTo>
                    <a:close/>
                    <a:moveTo>
                      <a:pt x="96" y="37"/>
                    </a:moveTo>
                    <a:cubicBezTo>
                      <a:pt x="96" y="33"/>
                      <a:pt x="96" y="33"/>
                      <a:pt x="96" y="33"/>
                    </a:cubicBezTo>
                    <a:cubicBezTo>
                      <a:pt x="98" y="33"/>
                      <a:pt x="98" y="33"/>
                      <a:pt x="98" y="33"/>
                    </a:cubicBezTo>
                    <a:cubicBezTo>
                      <a:pt x="98" y="27"/>
                      <a:pt x="98" y="27"/>
                      <a:pt x="98" y="27"/>
                    </a:cubicBezTo>
                    <a:cubicBezTo>
                      <a:pt x="96" y="27"/>
                      <a:pt x="96" y="27"/>
                      <a:pt x="96" y="27"/>
                    </a:cubicBezTo>
                    <a:cubicBezTo>
                      <a:pt x="96" y="23"/>
                      <a:pt x="96" y="23"/>
                      <a:pt x="96" y="23"/>
                    </a:cubicBezTo>
                    <a:cubicBezTo>
                      <a:pt x="101" y="23"/>
                      <a:pt x="101" y="23"/>
                      <a:pt x="101" y="23"/>
                    </a:cubicBezTo>
                    <a:cubicBezTo>
                      <a:pt x="102" y="23"/>
                      <a:pt x="103" y="24"/>
                      <a:pt x="103" y="25"/>
                    </a:cubicBezTo>
                    <a:cubicBezTo>
                      <a:pt x="103" y="35"/>
                      <a:pt x="103" y="35"/>
                      <a:pt x="103" y="35"/>
                    </a:cubicBezTo>
                    <a:cubicBezTo>
                      <a:pt x="103" y="36"/>
                      <a:pt x="102" y="37"/>
                      <a:pt x="101" y="37"/>
                    </a:cubicBezTo>
                    <a:lnTo>
                      <a:pt x="96" y="37"/>
                    </a:lnTo>
                    <a:close/>
                    <a:moveTo>
                      <a:pt x="88" y="53"/>
                    </a:moveTo>
                    <a:cubicBezTo>
                      <a:pt x="96" y="53"/>
                      <a:pt x="96" y="53"/>
                      <a:pt x="96" y="53"/>
                    </a:cubicBezTo>
                    <a:cubicBezTo>
                      <a:pt x="96" y="58"/>
                      <a:pt x="96" y="58"/>
                      <a:pt x="96" y="58"/>
                    </a:cubicBezTo>
                    <a:cubicBezTo>
                      <a:pt x="88" y="58"/>
                      <a:pt x="88" y="58"/>
                      <a:pt x="88" y="58"/>
                    </a:cubicBezTo>
                    <a:cubicBezTo>
                      <a:pt x="88" y="53"/>
                      <a:pt x="88" y="53"/>
                      <a:pt x="88" y="53"/>
                    </a:cubicBezTo>
                    <a:close/>
                    <a:moveTo>
                      <a:pt x="96" y="5"/>
                    </a:moveTo>
                    <a:cubicBezTo>
                      <a:pt x="88" y="5"/>
                      <a:pt x="88" y="5"/>
                      <a:pt x="88" y="5"/>
                    </a:cubicBezTo>
                    <a:cubicBezTo>
                      <a:pt x="88" y="0"/>
                      <a:pt x="88" y="0"/>
                      <a:pt x="88" y="0"/>
                    </a:cubicBezTo>
                    <a:cubicBezTo>
                      <a:pt x="96" y="0"/>
                      <a:pt x="96" y="0"/>
                      <a:pt x="96" y="0"/>
                    </a:cubicBezTo>
                    <a:cubicBezTo>
                      <a:pt x="96" y="5"/>
                      <a:pt x="96" y="5"/>
                      <a:pt x="96" y="5"/>
                    </a:cubicBezTo>
                    <a:close/>
                    <a:moveTo>
                      <a:pt x="96" y="23"/>
                    </a:moveTo>
                    <a:cubicBezTo>
                      <a:pt x="96" y="27"/>
                      <a:pt x="96" y="27"/>
                      <a:pt x="96" y="27"/>
                    </a:cubicBezTo>
                    <a:cubicBezTo>
                      <a:pt x="93" y="27"/>
                      <a:pt x="93" y="27"/>
                      <a:pt x="93" y="27"/>
                    </a:cubicBezTo>
                    <a:cubicBezTo>
                      <a:pt x="93" y="33"/>
                      <a:pt x="93" y="33"/>
                      <a:pt x="93" y="33"/>
                    </a:cubicBezTo>
                    <a:cubicBezTo>
                      <a:pt x="96" y="33"/>
                      <a:pt x="96" y="33"/>
                      <a:pt x="96" y="33"/>
                    </a:cubicBezTo>
                    <a:cubicBezTo>
                      <a:pt x="96" y="37"/>
                      <a:pt x="96" y="37"/>
                      <a:pt x="96" y="37"/>
                    </a:cubicBezTo>
                    <a:cubicBezTo>
                      <a:pt x="91" y="37"/>
                      <a:pt x="91" y="37"/>
                      <a:pt x="91" y="37"/>
                    </a:cubicBezTo>
                    <a:cubicBezTo>
                      <a:pt x="90" y="37"/>
                      <a:pt x="89" y="36"/>
                      <a:pt x="89" y="35"/>
                    </a:cubicBezTo>
                    <a:cubicBezTo>
                      <a:pt x="89" y="25"/>
                      <a:pt x="89" y="25"/>
                      <a:pt x="89" y="25"/>
                    </a:cubicBezTo>
                    <a:cubicBezTo>
                      <a:pt x="89" y="24"/>
                      <a:pt x="90" y="23"/>
                      <a:pt x="91" y="23"/>
                    </a:cubicBezTo>
                    <a:cubicBezTo>
                      <a:pt x="96" y="23"/>
                      <a:pt x="96" y="23"/>
                      <a:pt x="96" y="23"/>
                    </a:cubicBezTo>
                    <a:close/>
                    <a:moveTo>
                      <a:pt x="96" y="38"/>
                    </a:moveTo>
                    <a:cubicBezTo>
                      <a:pt x="96" y="53"/>
                      <a:pt x="96" y="53"/>
                      <a:pt x="96" y="53"/>
                    </a:cubicBezTo>
                    <a:cubicBezTo>
                      <a:pt x="88" y="53"/>
                      <a:pt x="88" y="53"/>
                      <a:pt x="88" y="53"/>
                    </a:cubicBezTo>
                    <a:cubicBezTo>
                      <a:pt x="88" y="48"/>
                      <a:pt x="88" y="48"/>
                      <a:pt x="88" y="48"/>
                    </a:cubicBezTo>
                    <a:cubicBezTo>
                      <a:pt x="93" y="48"/>
                      <a:pt x="93" y="48"/>
                      <a:pt x="93" y="48"/>
                    </a:cubicBezTo>
                    <a:cubicBezTo>
                      <a:pt x="93" y="43"/>
                      <a:pt x="93" y="43"/>
                      <a:pt x="93" y="43"/>
                    </a:cubicBezTo>
                    <a:cubicBezTo>
                      <a:pt x="88" y="43"/>
                      <a:pt x="88" y="43"/>
                      <a:pt x="88" y="43"/>
                    </a:cubicBezTo>
                    <a:cubicBezTo>
                      <a:pt x="88" y="38"/>
                      <a:pt x="88" y="38"/>
                      <a:pt x="88" y="38"/>
                    </a:cubicBezTo>
                    <a:cubicBezTo>
                      <a:pt x="96" y="38"/>
                      <a:pt x="96" y="38"/>
                      <a:pt x="96" y="38"/>
                    </a:cubicBezTo>
                    <a:close/>
                    <a:moveTo>
                      <a:pt x="88" y="23"/>
                    </a:moveTo>
                    <a:cubicBezTo>
                      <a:pt x="88" y="18"/>
                      <a:pt x="88" y="18"/>
                      <a:pt x="88" y="18"/>
                    </a:cubicBezTo>
                    <a:cubicBezTo>
                      <a:pt x="91" y="18"/>
                      <a:pt x="91" y="18"/>
                      <a:pt x="91" y="18"/>
                    </a:cubicBezTo>
                    <a:cubicBezTo>
                      <a:pt x="91" y="13"/>
                      <a:pt x="91" y="13"/>
                      <a:pt x="91" y="13"/>
                    </a:cubicBezTo>
                    <a:cubicBezTo>
                      <a:pt x="88" y="13"/>
                      <a:pt x="88" y="13"/>
                      <a:pt x="88" y="13"/>
                    </a:cubicBezTo>
                    <a:cubicBezTo>
                      <a:pt x="88" y="8"/>
                      <a:pt x="88" y="8"/>
                      <a:pt x="88" y="8"/>
                    </a:cubicBezTo>
                    <a:cubicBezTo>
                      <a:pt x="93" y="8"/>
                      <a:pt x="93" y="8"/>
                      <a:pt x="93" y="8"/>
                    </a:cubicBezTo>
                    <a:cubicBezTo>
                      <a:pt x="95" y="8"/>
                      <a:pt x="96" y="9"/>
                      <a:pt x="96" y="10"/>
                    </a:cubicBezTo>
                    <a:cubicBezTo>
                      <a:pt x="96" y="20"/>
                      <a:pt x="96" y="20"/>
                      <a:pt x="96" y="20"/>
                    </a:cubicBezTo>
                    <a:cubicBezTo>
                      <a:pt x="96" y="21"/>
                      <a:pt x="95" y="23"/>
                      <a:pt x="93" y="23"/>
                    </a:cubicBezTo>
                    <a:lnTo>
                      <a:pt x="88" y="23"/>
                    </a:lnTo>
                    <a:close/>
                    <a:moveTo>
                      <a:pt x="81" y="53"/>
                    </a:moveTo>
                    <a:cubicBezTo>
                      <a:pt x="88" y="53"/>
                      <a:pt x="88" y="53"/>
                      <a:pt x="88" y="53"/>
                    </a:cubicBezTo>
                    <a:cubicBezTo>
                      <a:pt x="88" y="58"/>
                      <a:pt x="88" y="58"/>
                      <a:pt x="88" y="58"/>
                    </a:cubicBezTo>
                    <a:cubicBezTo>
                      <a:pt x="81" y="58"/>
                      <a:pt x="81" y="58"/>
                      <a:pt x="81" y="58"/>
                    </a:cubicBezTo>
                    <a:cubicBezTo>
                      <a:pt x="81" y="53"/>
                      <a:pt x="81" y="53"/>
                      <a:pt x="81" y="53"/>
                    </a:cubicBezTo>
                    <a:close/>
                    <a:moveTo>
                      <a:pt x="88" y="5"/>
                    </a:moveTo>
                    <a:cubicBezTo>
                      <a:pt x="81" y="5"/>
                      <a:pt x="81" y="5"/>
                      <a:pt x="81" y="5"/>
                    </a:cubicBezTo>
                    <a:cubicBezTo>
                      <a:pt x="81" y="0"/>
                      <a:pt x="81" y="0"/>
                      <a:pt x="81" y="0"/>
                    </a:cubicBezTo>
                    <a:cubicBezTo>
                      <a:pt x="88" y="0"/>
                      <a:pt x="88" y="0"/>
                      <a:pt x="88" y="0"/>
                    </a:cubicBezTo>
                    <a:cubicBezTo>
                      <a:pt x="88" y="5"/>
                      <a:pt x="88" y="5"/>
                      <a:pt x="88" y="5"/>
                    </a:cubicBezTo>
                    <a:close/>
                    <a:moveTo>
                      <a:pt x="88" y="8"/>
                    </a:moveTo>
                    <a:cubicBezTo>
                      <a:pt x="88" y="13"/>
                      <a:pt x="88" y="13"/>
                      <a:pt x="88" y="13"/>
                    </a:cubicBezTo>
                    <a:cubicBezTo>
                      <a:pt x="86" y="13"/>
                      <a:pt x="86" y="13"/>
                      <a:pt x="86" y="13"/>
                    </a:cubicBezTo>
                    <a:cubicBezTo>
                      <a:pt x="86" y="18"/>
                      <a:pt x="86" y="18"/>
                      <a:pt x="86" y="18"/>
                    </a:cubicBezTo>
                    <a:cubicBezTo>
                      <a:pt x="88" y="18"/>
                      <a:pt x="88" y="18"/>
                      <a:pt x="88" y="18"/>
                    </a:cubicBezTo>
                    <a:cubicBezTo>
                      <a:pt x="88" y="23"/>
                      <a:pt x="88" y="23"/>
                      <a:pt x="88" y="23"/>
                    </a:cubicBezTo>
                    <a:cubicBezTo>
                      <a:pt x="83" y="23"/>
                      <a:pt x="83" y="23"/>
                      <a:pt x="83" y="23"/>
                    </a:cubicBezTo>
                    <a:cubicBezTo>
                      <a:pt x="82" y="23"/>
                      <a:pt x="81" y="21"/>
                      <a:pt x="81" y="20"/>
                    </a:cubicBezTo>
                    <a:cubicBezTo>
                      <a:pt x="81" y="10"/>
                      <a:pt x="81" y="10"/>
                      <a:pt x="81" y="10"/>
                    </a:cubicBezTo>
                    <a:cubicBezTo>
                      <a:pt x="81" y="9"/>
                      <a:pt x="82" y="8"/>
                      <a:pt x="83" y="8"/>
                    </a:cubicBezTo>
                    <a:cubicBezTo>
                      <a:pt x="88" y="8"/>
                      <a:pt x="88" y="8"/>
                      <a:pt x="88" y="8"/>
                    </a:cubicBezTo>
                    <a:close/>
                    <a:moveTo>
                      <a:pt x="88" y="38"/>
                    </a:moveTo>
                    <a:cubicBezTo>
                      <a:pt x="88" y="43"/>
                      <a:pt x="88" y="43"/>
                      <a:pt x="88" y="43"/>
                    </a:cubicBezTo>
                    <a:cubicBezTo>
                      <a:pt x="81" y="43"/>
                      <a:pt x="81" y="43"/>
                      <a:pt x="81" y="43"/>
                    </a:cubicBezTo>
                    <a:cubicBezTo>
                      <a:pt x="81" y="38"/>
                      <a:pt x="81" y="38"/>
                      <a:pt x="81" y="38"/>
                    </a:cubicBezTo>
                    <a:cubicBezTo>
                      <a:pt x="88" y="38"/>
                      <a:pt x="88" y="38"/>
                      <a:pt x="88" y="38"/>
                    </a:cubicBezTo>
                    <a:close/>
                    <a:moveTo>
                      <a:pt x="88" y="48"/>
                    </a:moveTo>
                    <a:cubicBezTo>
                      <a:pt x="88" y="53"/>
                      <a:pt x="88" y="53"/>
                      <a:pt x="88" y="53"/>
                    </a:cubicBezTo>
                    <a:cubicBezTo>
                      <a:pt x="81" y="53"/>
                      <a:pt x="81" y="53"/>
                      <a:pt x="81" y="53"/>
                    </a:cubicBezTo>
                    <a:cubicBezTo>
                      <a:pt x="81" y="48"/>
                      <a:pt x="81" y="48"/>
                      <a:pt x="81" y="48"/>
                    </a:cubicBezTo>
                    <a:cubicBezTo>
                      <a:pt x="88" y="48"/>
                      <a:pt x="88" y="48"/>
                      <a:pt x="88" y="48"/>
                    </a:cubicBezTo>
                    <a:close/>
                    <a:moveTo>
                      <a:pt x="81" y="37"/>
                    </a:moveTo>
                    <a:cubicBezTo>
                      <a:pt x="81" y="33"/>
                      <a:pt x="81" y="33"/>
                      <a:pt x="81" y="33"/>
                    </a:cubicBezTo>
                    <a:cubicBezTo>
                      <a:pt x="84" y="33"/>
                      <a:pt x="84" y="33"/>
                      <a:pt x="84" y="33"/>
                    </a:cubicBezTo>
                    <a:cubicBezTo>
                      <a:pt x="84" y="27"/>
                      <a:pt x="84" y="27"/>
                      <a:pt x="84" y="27"/>
                    </a:cubicBezTo>
                    <a:cubicBezTo>
                      <a:pt x="81" y="27"/>
                      <a:pt x="81" y="27"/>
                      <a:pt x="81" y="27"/>
                    </a:cubicBezTo>
                    <a:cubicBezTo>
                      <a:pt x="81" y="23"/>
                      <a:pt x="81" y="23"/>
                      <a:pt x="81" y="23"/>
                    </a:cubicBezTo>
                    <a:cubicBezTo>
                      <a:pt x="86" y="23"/>
                      <a:pt x="86" y="23"/>
                      <a:pt x="86" y="23"/>
                    </a:cubicBezTo>
                    <a:cubicBezTo>
                      <a:pt x="87" y="23"/>
                      <a:pt x="88" y="24"/>
                      <a:pt x="88" y="25"/>
                    </a:cubicBezTo>
                    <a:cubicBezTo>
                      <a:pt x="88" y="35"/>
                      <a:pt x="88" y="35"/>
                      <a:pt x="88" y="35"/>
                    </a:cubicBezTo>
                    <a:cubicBezTo>
                      <a:pt x="88" y="36"/>
                      <a:pt x="87" y="37"/>
                      <a:pt x="86" y="37"/>
                    </a:cubicBezTo>
                    <a:lnTo>
                      <a:pt x="81" y="37"/>
                    </a:lnTo>
                    <a:close/>
                    <a:moveTo>
                      <a:pt x="74" y="53"/>
                    </a:moveTo>
                    <a:cubicBezTo>
                      <a:pt x="81" y="53"/>
                      <a:pt x="81" y="53"/>
                      <a:pt x="81" y="53"/>
                    </a:cubicBezTo>
                    <a:cubicBezTo>
                      <a:pt x="81" y="58"/>
                      <a:pt x="81" y="58"/>
                      <a:pt x="81" y="58"/>
                    </a:cubicBezTo>
                    <a:cubicBezTo>
                      <a:pt x="74" y="58"/>
                      <a:pt x="74" y="58"/>
                      <a:pt x="74" y="58"/>
                    </a:cubicBezTo>
                    <a:cubicBezTo>
                      <a:pt x="74" y="53"/>
                      <a:pt x="74" y="53"/>
                      <a:pt x="74" y="53"/>
                    </a:cubicBezTo>
                    <a:close/>
                    <a:moveTo>
                      <a:pt x="81" y="5"/>
                    </a:moveTo>
                    <a:cubicBezTo>
                      <a:pt x="74" y="5"/>
                      <a:pt x="74" y="5"/>
                      <a:pt x="74" y="5"/>
                    </a:cubicBezTo>
                    <a:cubicBezTo>
                      <a:pt x="74" y="0"/>
                      <a:pt x="74" y="0"/>
                      <a:pt x="74" y="0"/>
                    </a:cubicBezTo>
                    <a:cubicBezTo>
                      <a:pt x="81" y="0"/>
                      <a:pt x="81" y="0"/>
                      <a:pt x="81" y="0"/>
                    </a:cubicBezTo>
                    <a:cubicBezTo>
                      <a:pt x="81" y="5"/>
                      <a:pt x="81" y="5"/>
                      <a:pt x="81" y="5"/>
                    </a:cubicBezTo>
                    <a:close/>
                    <a:moveTo>
                      <a:pt x="81" y="23"/>
                    </a:moveTo>
                    <a:cubicBezTo>
                      <a:pt x="81" y="27"/>
                      <a:pt x="81" y="27"/>
                      <a:pt x="81" y="27"/>
                    </a:cubicBezTo>
                    <a:cubicBezTo>
                      <a:pt x="78" y="27"/>
                      <a:pt x="78" y="27"/>
                      <a:pt x="78" y="27"/>
                    </a:cubicBezTo>
                    <a:cubicBezTo>
                      <a:pt x="78" y="33"/>
                      <a:pt x="78" y="33"/>
                      <a:pt x="78" y="33"/>
                    </a:cubicBezTo>
                    <a:cubicBezTo>
                      <a:pt x="81" y="33"/>
                      <a:pt x="81" y="33"/>
                      <a:pt x="81" y="33"/>
                    </a:cubicBezTo>
                    <a:cubicBezTo>
                      <a:pt x="81" y="37"/>
                      <a:pt x="81" y="37"/>
                      <a:pt x="81" y="37"/>
                    </a:cubicBezTo>
                    <a:cubicBezTo>
                      <a:pt x="76" y="37"/>
                      <a:pt x="76" y="37"/>
                      <a:pt x="76" y="37"/>
                    </a:cubicBezTo>
                    <a:cubicBezTo>
                      <a:pt x="75" y="37"/>
                      <a:pt x="74" y="36"/>
                      <a:pt x="74" y="35"/>
                    </a:cubicBezTo>
                    <a:cubicBezTo>
                      <a:pt x="74" y="25"/>
                      <a:pt x="74" y="25"/>
                      <a:pt x="74" y="25"/>
                    </a:cubicBezTo>
                    <a:cubicBezTo>
                      <a:pt x="74" y="24"/>
                      <a:pt x="75" y="23"/>
                      <a:pt x="76" y="23"/>
                    </a:cubicBezTo>
                    <a:cubicBezTo>
                      <a:pt x="81" y="23"/>
                      <a:pt x="81" y="23"/>
                      <a:pt x="81" y="23"/>
                    </a:cubicBezTo>
                    <a:close/>
                    <a:moveTo>
                      <a:pt x="81" y="38"/>
                    </a:moveTo>
                    <a:cubicBezTo>
                      <a:pt x="81" y="43"/>
                      <a:pt x="81" y="43"/>
                      <a:pt x="81" y="43"/>
                    </a:cubicBezTo>
                    <a:cubicBezTo>
                      <a:pt x="74" y="43"/>
                      <a:pt x="74" y="43"/>
                      <a:pt x="74" y="43"/>
                    </a:cubicBezTo>
                    <a:cubicBezTo>
                      <a:pt x="74" y="38"/>
                      <a:pt x="74" y="38"/>
                      <a:pt x="74" y="38"/>
                    </a:cubicBezTo>
                    <a:cubicBezTo>
                      <a:pt x="81" y="38"/>
                      <a:pt x="81" y="38"/>
                      <a:pt x="81" y="38"/>
                    </a:cubicBezTo>
                    <a:close/>
                    <a:moveTo>
                      <a:pt x="81" y="48"/>
                    </a:moveTo>
                    <a:cubicBezTo>
                      <a:pt x="81" y="53"/>
                      <a:pt x="81" y="53"/>
                      <a:pt x="81" y="53"/>
                    </a:cubicBezTo>
                    <a:cubicBezTo>
                      <a:pt x="74" y="53"/>
                      <a:pt x="74" y="53"/>
                      <a:pt x="74" y="53"/>
                    </a:cubicBezTo>
                    <a:cubicBezTo>
                      <a:pt x="74" y="48"/>
                      <a:pt x="74" y="48"/>
                      <a:pt x="74" y="48"/>
                    </a:cubicBezTo>
                    <a:cubicBezTo>
                      <a:pt x="81" y="48"/>
                      <a:pt x="81" y="48"/>
                      <a:pt x="81" y="48"/>
                    </a:cubicBezTo>
                    <a:close/>
                    <a:moveTo>
                      <a:pt x="74" y="23"/>
                    </a:moveTo>
                    <a:cubicBezTo>
                      <a:pt x="74" y="18"/>
                      <a:pt x="74" y="18"/>
                      <a:pt x="74" y="18"/>
                    </a:cubicBezTo>
                    <a:cubicBezTo>
                      <a:pt x="76" y="18"/>
                      <a:pt x="76" y="18"/>
                      <a:pt x="76" y="18"/>
                    </a:cubicBezTo>
                    <a:cubicBezTo>
                      <a:pt x="76" y="13"/>
                      <a:pt x="76" y="13"/>
                      <a:pt x="76" y="13"/>
                    </a:cubicBezTo>
                    <a:cubicBezTo>
                      <a:pt x="74" y="13"/>
                      <a:pt x="74" y="13"/>
                      <a:pt x="74" y="13"/>
                    </a:cubicBezTo>
                    <a:cubicBezTo>
                      <a:pt x="74" y="8"/>
                      <a:pt x="74" y="8"/>
                      <a:pt x="74" y="8"/>
                    </a:cubicBezTo>
                    <a:cubicBezTo>
                      <a:pt x="79" y="8"/>
                      <a:pt x="79" y="8"/>
                      <a:pt x="79" y="8"/>
                    </a:cubicBezTo>
                    <a:cubicBezTo>
                      <a:pt x="80" y="8"/>
                      <a:pt x="81" y="9"/>
                      <a:pt x="81" y="10"/>
                    </a:cubicBezTo>
                    <a:cubicBezTo>
                      <a:pt x="81" y="20"/>
                      <a:pt x="81" y="20"/>
                      <a:pt x="81" y="20"/>
                    </a:cubicBezTo>
                    <a:cubicBezTo>
                      <a:pt x="81" y="21"/>
                      <a:pt x="80" y="23"/>
                      <a:pt x="79" y="23"/>
                    </a:cubicBezTo>
                    <a:lnTo>
                      <a:pt x="74" y="23"/>
                    </a:lnTo>
                    <a:close/>
                    <a:moveTo>
                      <a:pt x="66" y="53"/>
                    </a:moveTo>
                    <a:cubicBezTo>
                      <a:pt x="74" y="53"/>
                      <a:pt x="74" y="53"/>
                      <a:pt x="74" y="53"/>
                    </a:cubicBezTo>
                    <a:cubicBezTo>
                      <a:pt x="74" y="58"/>
                      <a:pt x="74" y="58"/>
                      <a:pt x="74" y="58"/>
                    </a:cubicBezTo>
                    <a:cubicBezTo>
                      <a:pt x="66" y="58"/>
                      <a:pt x="66" y="58"/>
                      <a:pt x="66" y="58"/>
                    </a:cubicBezTo>
                    <a:cubicBezTo>
                      <a:pt x="66" y="53"/>
                      <a:pt x="66" y="53"/>
                      <a:pt x="66" y="53"/>
                    </a:cubicBezTo>
                    <a:close/>
                    <a:moveTo>
                      <a:pt x="74" y="5"/>
                    </a:moveTo>
                    <a:cubicBezTo>
                      <a:pt x="66" y="5"/>
                      <a:pt x="66" y="5"/>
                      <a:pt x="66" y="5"/>
                    </a:cubicBezTo>
                    <a:cubicBezTo>
                      <a:pt x="66" y="0"/>
                      <a:pt x="66" y="0"/>
                      <a:pt x="66" y="0"/>
                    </a:cubicBezTo>
                    <a:cubicBezTo>
                      <a:pt x="74" y="0"/>
                      <a:pt x="74" y="0"/>
                      <a:pt x="74" y="0"/>
                    </a:cubicBezTo>
                    <a:cubicBezTo>
                      <a:pt x="74" y="5"/>
                      <a:pt x="74" y="5"/>
                      <a:pt x="74" y="5"/>
                    </a:cubicBezTo>
                    <a:close/>
                    <a:moveTo>
                      <a:pt x="74" y="8"/>
                    </a:moveTo>
                    <a:cubicBezTo>
                      <a:pt x="74" y="13"/>
                      <a:pt x="74" y="13"/>
                      <a:pt x="74" y="13"/>
                    </a:cubicBezTo>
                    <a:cubicBezTo>
                      <a:pt x="71" y="13"/>
                      <a:pt x="71" y="13"/>
                      <a:pt x="71" y="13"/>
                    </a:cubicBezTo>
                    <a:cubicBezTo>
                      <a:pt x="71" y="18"/>
                      <a:pt x="71" y="18"/>
                      <a:pt x="71" y="18"/>
                    </a:cubicBezTo>
                    <a:cubicBezTo>
                      <a:pt x="74" y="18"/>
                      <a:pt x="74" y="18"/>
                      <a:pt x="74" y="18"/>
                    </a:cubicBezTo>
                    <a:cubicBezTo>
                      <a:pt x="74" y="23"/>
                      <a:pt x="74" y="23"/>
                      <a:pt x="74" y="23"/>
                    </a:cubicBezTo>
                    <a:cubicBezTo>
                      <a:pt x="69" y="23"/>
                      <a:pt x="69" y="23"/>
                      <a:pt x="69" y="23"/>
                    </a:cubicBezTo>
                    <a:cubicBezTo>
                      <a:pt x="67" y="23"/>
                      <a:pt x="66" y="21"/>
                      <a:pt x="66" y="20"/>
                    </a:cubicBezTo>
                    <a:cubicBezTo>
                      <a:pt x="66" y="10"/>
                      <a:pt x="66" y="10"/>
                      <a:pt x="66" y="10"/>
                    </a:cubicBezTo>
                    <a:cubicBezTo>
                      <a:pt x="66" y="9"/>
                      <a:pt x="67" y="8"/>
                      <a:pt x="69" y="8"/>
                    </a:cubicBezTo>
                    <a:cubicBezTo>
                      <a:pt x="74" y="8"/>
                      <a:pt x="74" y="8"/>
                      <a:pt x="74" y="8"/>
                    </a:cubicBezTo>
                    <a:close/>
                    <a:moveTo>
                      <a:pt x="74" y="38"/>
                    </a:moveTo>
                    <a:cubicBezTo>
                      <a:pt x="74" y="43"/>
                      <a:pt x="74" y="43"/>
                      <a:pt x="74" y="43"/>
                    </a:cubicBezTo>
                    <a:cubicBezTo>
                      <a:pt x="66" y="43"/>
                      <a:pt x="66" y="43"/>
                      <a:pt x="66" y="43"/>
                    </a:cubicBezTo>
                    <a:cubicBezTo>
                      <a:pt x="66" y="38"/>
                      <a:pt x="66" y="38"/>
                      <a:pt x="66" y="38"/>
                    </a:cubicBezTo>
                    <a:cubicBezTo>
                      <a:pt x="74" y="38"/>
                      <a:pt x="74" y="38"/>
                      <a:pt x="74" y="38"/>
                    </a:cubicBezTo>
                    <a:close/>
                    <a:moveTo>
                      <a:pt x="74" y="48"/>
                    </a:moveTo>
                    <a:cubicBezTo>
                      <a:pt x="74" y="53"/>
                      <a:pt x="74" y="53"/>
                      <a:pt x="74" y="53"/>
                    </a:cubicBezTo>
                    <a:cubicBezTo>
                      <a:pt x="66" y="53"/>
                      <a:pt x="66" y="53"/>
                      <a:pt x="66" y="53"/>
                    </a:cubicBezTo>
                    <a:cubicBezTo>
                      <a:pt x="66" y="48"/>
                      <a:pt x="66" y="48"/>
                      <a:pt x="66" y="48"/>
                    </a:cubicBezTo>
                    <a:cubicBezTo>
                      <a:pt x="74" y="48"/>
                      <a:pt x="74" y="48"/>
                      <a:pt x="74" y="48"/>
                    </a:cubicBezTo>
                    <a:close/>
                    <a:moveTo>
                      <a:pt x="66" y="37"/>
                    </a:moveTo>
                    <a:cubicBezTo>
                      <a:pt x="66" y="33"/>
                      <a:pt x="66" y="33"/>
                      <a:pt x="66" y="33"/>
                    </a:cubicBezTo>
                    <a:cubicBezTo>
                      <a:pt x="69" y="33"/>
                      <a:pt x="69" y="33"/>
                      <a:pt x="69" y="33"/>
                    </a:cubicBezTo>
                    <a:cubicBezTo>
                      <a:pt x="69" y="27"/>
                      <a:pt x="69" y="27"/>
                      <a:pt x="69" y="27"/>
                    </a:cubicBezTo>
                    <a:cubicBezTo>
                      <a:pt x="66" y="27"/>
                      <a:pt x="66" y="27"/>
                      <a:pt x="66" y="27"/>
                    </a:cubicBezTo>
                    <a:cubicBezTo>
                      <a:pt x="66" y="23"/>
                      <a:pt x="66" y="23"/>
                      <a:pt x="66" y="23"/>
                    </a:cubicBezTo>
                    <a:cubicBezTo>
                      <a:pt x="71" y="23"/>
                      <a:pt x="71" y="23"/>
                      <a:pt x="71" y="23"/>
                    </a:cubicBezTo>
                    <a:cubicBezTo>
                      <a:pt x="72" y="23"/>
                      <a:pt x="73" y="24"/>
                      <a:pt x="73" y="25"/>
                    </a:cubicBezTo>
                    <a:cubicBezTo>
                      <a:pt x="73" y="35"/>
                      <a:pt x="73" y="35"/>
                      <a:pt x="73" y="35"/>
                    </a:cubicBezTo>
                    <a:cubicBezTo>
                      <a:pt x="73" y="36"/>
                      <a:pt x="72" y="37"/>
                      <a:pt x="71" y="37"/>
                    </a:cubicBezTo>
                    <a:lnTo>
                      <a:pt x="66" y="37"/>
                    </a:lnTo>
                    <a:close/>
                    <a:moveTo>
                      <a:pt x="59" y="53"/>
                    </a:moveTo>
                    <a:cubicBezTo>
                      <a:pt x="66" y="53"/>
                      <a:pt x="66" y="53"/>
                      <a:pt x="66" y="53"/>
                    </a:cubicBezTo>
                    <a:cubicBezTo>
                      <a:pt x="66" y="58"/>
                      <a:pt x="66" y="58"/>
                      <a:pt x="66" y="58"/>
                    </a:cubicBezTo>
                    <a:cubicBezTo>
                      <a:pt x="59" y="58"/>
                      <a:pt x="59" y="58"/>
                      <a:pt x="59" y="58"/>
                    </a:cubicBezTo>
                    <a:cubicBezTo>
                      <a:pt x="59" y="53"/>
                      <a:pt x="59" y="53"/>
                      <a:pt x="59" y="53"/>
                    </a:cubicBezTo>
                    <a:close/>
                    <a:moveTo>
                      <a:pt x="66" y="5"/>
                    </a:moveTo>
                    <a:cubicBezTo>
                      <a:pt x="59" y="5"/>
                      <a:pt x="59" y="5"/>
                      <a:pt x="59" y="5"/>
                    </a:cubicBezTo>
                    <a:cubicBezTo>
                      <a:pt x="59" y="0"/>
                      <a:pt x="59" y="0"/>
                      <a:pt x="59" y="0"/>
                    </a:cubicBezTo>
                    <a:cubicBezTo>
                      <a:pt x="66" y="0"/>
                      <a:pt x="66" y="0"/>
                      <a:pt x="66" y="0"/>
                    </a:cubicBezTo>
                    <a:cubicBezTo>
                      <a:pt x="66" y="5"/>
                      <a:pt x="66" y="5"/>
                      <a:pt x="66" y="5"/>
                    </a:cubicBezTo>
                    <a:close/>
                    <a:moveTo>
                      <a:pt x="66" y="23"/>
                    </a:moveTo>
                    <a:cubicBezTo>
                      <a:pt x="66" y="27"/>
                      <a:pt x="66" y="27"/>
                      <a:pt x="66" y="27"/>
                    </a:cubicBezTo>
                    <a:cubicBezTo>
                      <a:pt x="64" y="27"/>
                      <a:pt x="64" y="27"/>
                      <a:pt x="64" y="27"/>
                    </a:cubicBezTo>
                    <a:cubicBezTo>
                      <a:pt x="64" y="33"/>
                      <a:pt x="64" y="33"/>
                      <a:pt x="64" y="33"/>
                    </a:cubicBezTo>
                    <a:cubicBezTo>
                      <a:pt x="66" y="33"/>
                      <a:pt x="66" y="33"/>
                      <a:pt x="66" y="33"/>
                    </a:cubicBezTo>
                    <a:cubicBezTo>
                      <a:pt x="66" y="37"/>
                      <a:pt x="66" y="37"/>
                      <a:pt x="66" y="37"/>
                    </a:cubicBezTo>
                    <a:cubicBezTo>
                      <a:pt x="61" y="37"/>
                      <a:pt x="61" y="37"/>
                      <a:pt x="61" y="37"/>
                    </a:cubicBezTo>
                    <a:cubicBezTo>
                      <a:pt x="60" y="37"/>
                      <a:pt x="59" y="37"/>
                      <a:pt x="59" y="36"/>
                    </a:cubicBezTo>
                    <a:cubicBezTo>
                      <a:pt x="59" y="24"/>
                      <a:pt x="59" y="24"/>
                      <a:pt x="59" y="24"/>
                    </a:cubicBezTo>
                    <a:cubicBezTo>
                      <a:pt x="59" y="23"/>
                      <a:pt x="60" y="23"/>
                      <a:pt x="61" y="23"/>
                    </a:cubicBezTo>
                    <a:cubicBezTo>
                      <a:pt x="66" y="23"/>
                      <a:pt x="66" y="23"/>
                      <a:pt x="66" y="23"/>
                    </a:cubicBezTo>
                    <a:close/>
                    <a:moveTo>
                      <a:pt x="66" y="38"/>
                    </a:moveTo>
                    <a:cubicBezTo>
                      <a:pt x="66" y="43"/>
                      <a:pt x="66" y="43"/>
                      <a:pt x="66" y="43"/>
                    </a:cubicBezTo>
                    <a:cubicBezTo>
                      <a:pt x="59" y="43"/>
                      <a:pt x="59" y="43"/>
                      <a:pt x="59" y="43"/>
                    </a:cubicBezTo>
                    <a:cubicBezTo>
                      <a:pt x="59" y="38"/>
                      <a:pt x="59" y="38"/>
                      <a:pt x="59" y="38"/>
                    </a:cubicBezTo>
                    <a:cubicBezTo>
                      <a:pt x="66" y="38"/>
                      <a:pt x="66" y="38"/>
                      <a:pt x="66" y="38"/>
                    </a:cubicBezTo>
                    <a:close/>
                    <a:moveTo>
                      <a:pt x="66" y="48"/>
                    </a:moveTo>
                    <a:cubicBezTo>
                      <a:pt x="66" y="53"/>
                      <a:pt x="66" y="53"/>
                      <a:pt x="66" y="53"/>
                    </a:cubicBezTo>
                    <a:cubicBezTo>
                      <a:pt x="59" y="53"/>
                      <a:pt x="59" y="53"/>
                      <a:pt x="59" y="53"/>
                    </a:cubicBezTo>
                    <a:cubicBezTo>
                      <a:pt x="59" y="48"/>
                      <a:pt x="59" y="48"/>
                      <a:pt x="59" y="48"/>
                    </a:cubicBezTo>
                    <a:cubicBezTo>
                      <a:pt x="66" y="48"/>
                      <a:pt x="66" y="48"/>
                      <a:pt x="66" y="48"/>
                    </a:cubicBezTo>
                    <a:close/>
                    <a:moveTo>
                      <a:pt x="59" y="23"/>
                    </a:moveTo>
                    <a:cubicBezTo>
                      <a:pt x="59" y="18"/>
                      <a:pt x="59" y="18"/>
                      <a:pt x="59" y="18"/>
                    </a:cubicBezTo>
                    <a:cubicBezTo>
                      <a:pt x="61" y="18"/>
                      <a:pt x="61" y="18"/>
                      <a:pt x="61" y="18"/>
                    </a:cubicBezTo>
                    <a:cubicBezTo>
                      <a:pt x="61" y="13"/>
                      <a:pt x="61" y="13"/>
                      <a:pt x="61" y="13"/>
                    </a:cubicBezTo>
                    <a:cubicBezTo>
                      <a:pt x="59" y="13"/>
                      <a:pt x="59" y="13"/>
                      <a:pt x="59" y="13"/>
                    </a:cubicBezTo>
                    <a:cubicBezTo>
                      <a:pt x="59" y="8"/>
                      <a:pt x="59" y="8"/>
                      <a:pt x="59" y="8"/>
                    </a:cubicBezTo>
                    <a:cubicBezTo>
                      <a:pt x="64" y="8"/>
                      <a:pt x="64" y="8"/>
                      <a:pt x="64" y="8"/>
                    </a:cubicBezTo>
                    <a:cubicBezTo>
                      <a:pt x="65" y="8"/>
                      <a:pt x="66" y="9"/>
                      <a:pt x="66" y="10"/>
                    </a:cubicBezTo>
                    <a:cubicBezTo>
                      <a:pt x="66" y="20"/>
                      <a:pt x="66" y="20"/>
                      <a:pt x="66" y="20"/>
                    </a:cubicBezTo>
                    <a:cubicBezTo>
                      <a:pt x="66" y="21"/>
                      <a:pt x="65" y="23"/>
                      <a:pt x="64" y="23"/>
                    </a:cubicBezTo>
                    <a:lnTo>
                      <a:pt x="59" y="23"/>
                    </a:lnTo>
                    <a:close/>
                    <a:moveTo>
                      <a:pt x="51" y="53"/>
                    </a:moveTo>
                    <a:cubicBezTo>
                      <a:pt x="59" y="53"/>
                      <a:pt x="59" y="53"/>
                      <a:pt x="59" y="53"/>
                    </a:cubicBezTo>
                    <a:cubicBezTo>
                      <a:pt x="59" y="58"/>
                      <a:pt x="59" y="58"/>
                      <a:pt x="59" y="58"/>
                    </a:cubicBezTo>
                    <a:cubicBezTo>
                      <a:pt x="51" y="58"/>
                      <a:pt x="51" y="58"/>
                      <a:pt x="51" y="58"/>
                    </a:cubicBezTo>
                    <a:cubicBezTo>
                      <a:pt x="51" y="53"/>
                      <a:pt x="51" y="53"/>
                      <a:pt x="51" y="53"/>
                    </a:cubicBezTo>
                    <a:close/>
                    <a:moveTo>
                      <a:pt x="59" y="5"/>
                    </a:moveTo>
                    <a:cubicBezTo>
                      <a:pt x="51" y="5"/>
                      <a:pt x="51" y="5"/>
                      <a:pt x="51" y="5"/>
                    </a:cubicBezTo>
                    <a:cubicBezTo>
                      <a:pt x="51" y="0"/>
                      <a:pt x="51" y="0"/>
                      <a:pt x="51" y="0"/>
                    </a:cubicBezTo>
                    <a:cubicBezTo>
                      <a:pt x="59" y="0"/>
                      <a:pt x="59" y="0"/>
                      <a:pt x="59" y="0"/>
                    </a:cubicBezTo>
                    <a:cubicBezTo>
                      <a:pt x="59" y="5"/>
                      <a:pt x="59" y="5"/>
                      <a:pt x="59" y="5"/>
                    </a:cubicBezTo>
                    <a:close/>
                    <a:moveTo>
                      <a:pt x="59" y="8"/>
                    </a:moveTo>
                    <a:cubicBezTo>
                      <a:pt x="59" y="13"/>
                      <a:pt x="59" y="13"/>
                      <a:pt x="59" y="13"/>
                    </a:cubicBezTo>
                    <a:cubicBezTo>
                      <a:pt x="56" y="13"/>
                      <a:pt x="56" y="13"/>
                      <a:pt x="56" y="13"/>
                    </a:cubicBezTo>
                    <a:cubicBezTo>
                      <a:pt x="56" y="18"/>
                      <a:pt x="56" y="18"/>
                      <a:pt x="56" y="18"/>
                    </a:cubicBezTo>
                    <a:cubicBezTo>
                      <a:pt x="59" y="18"/>
                      <a:pt x="59" y="18"/>
                      <a:pt x="59" y="18"/>
                    </a:cubicBezTo>
                    <a:cubicBezTo>
                      <a:pt x="59" y="23"/>
                      <a:pt x="59" y="23"/>
                      <a:pt x="59" y="23"/>
                    </a:cubicBezTo>
                    <a:cubicBezTo>
                      <a:pt x="54" y="23"/>
                      <a:pt x="54" y="23"/>
                      <a:pt x="54" y="23"/>
                    </a:cubicBezTo>
                    <a:cubicBezTo>
                      <a:pt x="52" y="23"/>
                      <a:pt x="51" y="21"/>
                      <a:pt x="51" y="20"/>
                    </a:cubicBezTo>
                    <a:cubicBezTo>
                      <a:pt x="51" y="10"/>
                      <a:pt x="51" y="10"/>
                      <a:pt x="51" y="10"/>
                    </a:cubicBezTo>
                    <a:cubicBezTo>
                      <a:pt x="51" y="9"/>
                      <a:pt x="52" y="8"/>
                      <a:pt x="54" y="8"/>
                    </a:cubicBezTo>
                    <a:cubicBezTo>
                      <a:pt x="59" y="8"/>
                      <a:pt x="59" y="8"/>
                      <a:pt x="59" y="8"/>
                    </a:cubicBezTo>
                    <a:close/>
                    <a:moveTo>
                      <a:pt x="59" y="24"/>
                    </a:moveTo>
                    <a:cubicBezTo>
                      <a:pt x="59" y="36"/>
                      <a:pt x="59" y="36"/>
                      <a:pt x="59" y="36"/>
                    </a:cubicBezTo>
                    <a:cubicBezTo>
                      <a:pt x="59" y="36"/>
                      <a:pt x="59" y="35"/>
                      <a:pt x="59" y="35"/>
                    </a:cubicBezTo>
                    <a:cubicBezTo>
                      <a:pt x="59" y="25"/>
                      <a:pt x="59" y="25"/>
                      <a:pt x="59" y="25"/>
                    </a:cubicBezTo>
                    <a:cubicBezTo>
                      <a:pt x="59" y="25"/>
                      <a:pt x="59" y="24"/>
                      <a:pt x="59" y="24"/>
                    </a:cubicBezTo>
                    <a:close/>
                    <a:moveTo>
                      <a:pt x="59" y="38"/>
                    </a:moveTo>
                    <a:cubicBezTo>
                      <a:pt x="59" y="43"/>
                      <a:pt x="59" y="43"/>
                      <a:pt x="59" y="43"/>
                    </a:cubicBezTo>
                    <a:cubicBezTo>
                      <a:pt x="51" y="43"/>
                      <a:pt x="51" y="43"/>
                      <a:pt x="51" y="43"/>
                    </a:cubicBezTo>
                    <a:cubicBezTo>
                      <a:pt x="51" y="38"/>
                      <a:pt x="51" y="38"/>
                      <a:pt x="51" y="38"/>
                    </a:cubicBezTo>
                    <a:cubicBezTo>
                      <a:pt x="59" y="38"/>
                      <a:pt x="59" y="38"/>
                      <a:pt x="59" y="38"/>
                    </a:cubicBezTo>
                    <a:close/>
                    <a:moveTo>
                      <a:pt x="59" y="48"/>
                    </a:moveTo>
                    <a:cubicBezTo>
                      <a:pt x="59" y="53"/>
                      <a:pt x="59" y="53"/>
                      <a:pt x="59" y="53"/>
                    </a:cubicBezTo>
                    <a:cubicBezTo>
                      <a:pt x="51" y="53"/>
                      <a:pt x="51" y="53"/>
                      <a:pt x="51" y="53"/>
                    </a:cubicBezTo>
                    <a:cubicBezTo>
                      <a:pt x="51" y="48"/>
                      <a:pt x="51" y="48"/>
                      <a:pt x="51" y="48"/>
                    </a:cubicBezTo>
                    <a:cubicBezTo>
                      <a:pt x="59" y="48"/>
                      <a:pt x="59" y="48"/>
                      <a:pt x="59" y="48"/>
                    </a:cubicBezTo>
                    <a:close/>
                    <a:moveTo>
                      <a:pt x="51" y="37"/>
                    </a:moveTo>
                    <a:cubicBezTo>
                      <a:pt x="51" y="33"/>
                      <a:pt x="51" y="33"/>
                      <a:pt x="51" y="33"/>
                    </a:cubicBezTo>
                    <a:cubicBezTo>
                      <a:pt x="54" y="33"/>
                      <a:pt x="54" y="33"/>
                      <a:pt x="54" y="33"/>
                    </a:cubicBezTo>
                    <a:cubicBezTo>
                      <a:pt x="54" y="27"/>
                      <a:pt x="54" y="27"/>
                      <a:pt x="54" y="27"/>
                    </a:cubicBezTo>
                    <a:cubicBezTo>
                      <a:pt x="51" y="27"/>
                      <a:pt x="51" y="27"/>
                      <a:pt x="51" y="27"/>
                    </a:cubicBezTo>
                    <a:cubicBezTo>
                      <a:pt x="51" y="23"/>
                      <a:pt x="51" y="23"/>
                      <a:pt x="51" y="23"/>
                    </a:cubicBezTo>
                    <a:cubicBezTo>
                      <a:pt x="56" y="23"/>
                      <a:pt x="56" y="23"/>
                      <a:pt x="56" y="23"/>
                    </a:cubicBezTo>
                    <a:cubicBezTo>
                      <a:pt x="58" y="23"/>
                      <a:pt x="59" y="24"/>
                      <a:pt x="59" y="25"/>
                    </a:cubicBezTo>
                    <a:cubicBezTo>
                      <a:pt x="59" y="35"/>
                      <a:pt x="59" y="35"/>
                      <a:pt x="59" y="35"/>
                    </a:cubicBezTo>
                    <a:cubicBezTo>
                      <a:pt x="59" y="36"/>
                      <a:pt x="58" y="37"/>
                      <a:pt x="56" y="37"/>
                    </a:cubicBezTo>
                    <a:lnTo>
                      <a:pt x="51" y="37"/>
                    </a:lnTo>
                    <a:close/>
                    <a:moveTo>
                      <a:pt x="44" y="53"/>
                    </a:moveTo>
                    <a:cubicBezTo>
                      <a:pt x="51" y="53"/>
                      <a:pt x="51" y="53"/>
                      <a:pt x="51" y="53"/>
                    </a:cubicBezTo>
                    <a:cubicBezTo>
                      <a:pt x="51" y="58"/>
                      <a:pt x="51" y="58"/>
                      <a:pt x="51" y="58"/>
                    </a:cubicBezTo>
                    <a:cubicBezTo>
                      <a:pt x="44" y="58"/>
                      <a:pt x="44" y="58"/>
                      <a:pt x="44" y="58"/>
                    </a:cubicBezTo>
                    <a:cubicBezTo>
                      <a:pt x="44" y="53"/>
                      <a:pt x="44" y="53"/>
                      <a:pt x="44" y="53"/>
                    </a:cubicBezTo>
                    <a:close/>
                    <a:moveTo>
                      <a:pt x="51" y="5"/>
                    </a:moveTo>
                    <a:cubicBezTo>
                      <a:pt x="44" y="5"/>
                      <a:pt x="44" y="5"/>
                      <a:pt x="44" y="5"/>
                    </a:cubicBezTo>
                    <a:cubicBezTo>
                      <a:pt x="44" y="0"/>
                      <a:pt x="44" y="0"/>
                      <a:pt x="44" y="0"/>
                    </a:cubicBezTo>
                    <a:cubicBezTo>
                      <a:pt x="51" y="0"/>
                      <a:pt x="51" y="0"/>
                      <a:pt x="51" y="0"/>
                    </a:cubicBezTo>
                    <a:cubicBezTo>
                      <a:pt x="51" y="5"/>
                      <a:pt x="51" y="5"/>
                      <a:pt x="51" y="5"/>
                    </a:cubicBezTo>
                    <a:close/>
                    <a:moveTo>
                      <a:pt x="51" y="23"/>
                    </a:moveTo>
                    <a:cubicBezTo>
                      <a:pt x="51" y="27"/>
                      <a:pt x="51" y="27"/>
                      <a:pt x="51" y="27"/>
                    </a:cubicBezTo>
                    <a:cubicBezTo>
                      <a:pt x="49" y="27"/>
                      <a:pt x="49" y="27"/>
                      <a:pt x="49" y="27"/>
                    </a:cubicBezTo>
                    <a:cubicBezTo>
                      <a:pt x="49" y="33"/>
                      <a:pt x="49" y="33"/>
                      <a:pt x="49" y="33"/>
                    </a:cubicBezTo>
                    <a:cubicBezTo>
                      <a:pt x="51" y="33"/>
                      <a:pt x="51" y="33"/>
                      <a:pt x="51" y="33"/>
                    </a:cubicBezTo>
                    <a:cubicBezTo>
                      <a:pt x="51" y="37"/>
                      <a:pt x="51" y="37"/>
                      <a:pt x="51" y="37"/>
                    </a:cubicBezTo>
                    <a:cubicBezTo>
                      <a:pt x="46" y="37"/>
                      <a:pt x="46" y="37"/>
                      <a:pt x="46" y="37"/>
                    </a:cubicBezTo>
                    <a:cubicBezTo>
                      <a:pt x="45" y="37"/>
                      <a:pt x="44" y="36"/>
                      <a:pt x="44" y="35"/>
                    </a:cubicBezTo>
                    <a:cubicBezTo>
                      <a:pt x="44" y="25"/>
                      <a:pt x="44" y="25"/>
                      <a:pt x="44" y="25"/>
                    </a:cubicBezTo>
                    <a:cubicBezTo>
                      <a:pt x="44" y="24"/>
                      <a:pt x="45" y="23"/>
                      <a:pt x="46" y="23"/>
                    </a:cubicBezTo>
                    <a:cubicBezTo>
                      <a:pt x="51" y="23"/>
                      <a:pt x="51" y="23"/>
                      <a:pt x="51" y="23"/>
                    </a:cubicBezTo>
                    <a:close/>
                    <a:moveTo>
                      <a:pt x="51" y="38"/>
                    </a:moveTo>
                    <a:cubicBezTo>
                      <a:pt x="51" y="43"/>
                      <a:pt x="51" y="43"/>
                      <a:pt x="51" y="43"/>
                    </a:cubicBezTo>
                    <a:cubicBezTo>
                      <a:pt x="44" y="43"/>
                      <a:pt x="44" y="43"/>
                      <a:pt x="44" y="43"/>
                    </a:cubicBezTo>
                    <a:cubicBezTo>
                      <a:pt x="44" y="38"/>
                      <a:pt x="44" y="38"/>
                      <a:pt x="44" y="38"/>
                    </a:cubicBezTo>
                    <a:cubicBezTo>
                      <a:pt x="51" y="38"/>
                      <a:pt x="51" y="38"/>
                      <a:pt x="51" y="38"/>
                    </a:cubicBezTo>
                    <a:close/>
                    <a:moveTo>
                      <a:pt x="51" y="48"/>
                    </a:moveTo>
                    <a:cubicBezTo>
                      <a:pt x="51" y="53"/>
                      <a:pt x="51" y="53"/>
                      <a:pt x="51" y="53"/>
                    </a:cubicBezTo>
                    <a:cubicBezTo>
                      <a:pt x="44" y="53"/>
                      <a:pt x="44" y="53"/>
                      <a:pt x="44" y="53"/>
                    </a:cubicBezTo>
                    <a:cubicBezTo>
                      <a:pt x="44" y="48"/>
                      <a:pt x="44" y="48"/>
                      <a:pt x="44" y="48"/>
                    </a:cubicBezTo>
                    <a:cubicBezTo>
                      <a:pt x="51" y="48"/>
                      <a:pt x="51" y="48"/>
                      <a:pt x="51" y="48"/>
                    </a:cubicBezTo>
                    <a:close/>
                    <a:moveTo>
                      <a:pt x="44" y="23"/>
                    </a:moveTo>
                    <a:cubicBezTo>
                      <a:pt x="44" y="18"/>
                      <a:pt x="44" y="18"/>
                      <a:pt x="44" y="18"/>
                    </a:cubicBezTo>
                    <a:cubicBezTo>
                      <a:pt x="46" y="18"/>
                      <a:pt x="46" y="18"/>
                      <a:pt x="46" y="18"/>
                    </a:cubicBezTo>
                    <a:cubicBezTo>
                      <a:pt x="46" y="13"/>
                      <a:pt x="46" y="13"/>
                      <a:pt x="46" y="13"/>
                    </a:cubicBezTo>
                    <a:cubicBezTo>
                      <a:pt x="44" y="13"/>
                      <a:pt x="44" y="13"/>
                      <a:pt x="44" y="13"/>
                    </a:cubicBezTo>
                    <a:cubicBezTo>
                      <a:pt x="44" y="8"/>
                      <a:pt x="44" y="8"/>
                      <a:pt x="44" y="8"/>
                    </a:cubicBezTo>
                    <a:cubicBezTo>
                      <a:pt x="49" y="8"/>
                      <a:pt x="49" y="8"/>
                      <a:pt x="49" y="8"/>
                    </a:cubicBezTo>
                    <a:cubicBezTo>
                      <a:pt x="50" y="8"/>
                      <a:pt x="51" y="9"/>
                      <a:pt x="51" y="10"/>
                    </a:cubicBezTo>
                    <a:cubicBezTo>
                      <a:pt x="51" y="20"/>
                      <a:pt x="51" y="20"/>
                      <a:pt x="51" y="20"/>
                    </a:cubicBezTo>
                    <a:cubicBezTo>
                      <a:pt x="51" y="21"/>
                      <a:pt x="50" y="23"/>
                      <a:pt x="49" y="23"/>
                    </a:cubicBezTo>
                    <a:lnTo>
                      <a:pt x="44" y="23"/>
                    </a:lnTo>
                    <a:close/>
                    <a:moveTo>
                      <a:pt x="36" y="53"/>
                    </a:moveTo>
                    <a:cubicBezTo>
                      <a:pt x="44" y="53"/>
                      <a:pt x="44" y="53"/>
                      <a:pt x="44" y="53"/>
                    </a:cubicBezTo>
                    <a:cubicBezTo>
                      <a:pt x="44" y="58"/>
                      <a:pt x="44" y="58"/>
                      <a:pt x="44" y="58"/>
                    </a:cubicBezTo>
                    <a:cubicBezTo>
                      <a:pt x="36" y="58"/>
                      <a:pt x="36" y="58"/>
                      <a:pt x="36" y="58"/>
                    </a:cubicBezTo>
                    <a:cubicBezTo>
                      <a:pt x="36" y="53"/>
                      <a:pt x="36" y="53"/>
                      <a:pt x="36" y="53"/>
                    </a:cubicBezTo>
                    <a:close/>
                    <a:moveTo>
                      <a:pt x="44" y="5"/>
                    </a:moveTo>
                    <a:cubicBezTo>
                      <a:pt x="36" y="5"/>
                      <a:pt x="36" y="5"/>
                      <a:pt x="36" y="5"/>
                    </a:cubicBezTo>
                    <a:cubicBezTo>
                      <a:pt x="36" y="0"/>
                      <a:pt x="36" y="0"/>
                      <a:pt x="36" y="0"/>
                    </a:cubicBezTo>
                    <a:cubicBezTo>
                      <a:pt x="44" y="0"/>
                      <a:pt x="44" y="0"/>
                      <a:pt x="44" y="0"/>
                    </a:cubicBezTo>
                    <a:cubicBezTo>
                      <a:pt x="44" y="5"/>
                      <a:pt x="44" y="5"/>
                      <a:pt x="44" y="5"/>
                    </a:cubicBezTo>
                    <a:close/>
                    <a:moveTo>
                      <a:pt x="44" y="8"/>
                    </a:moveTo>
                    <a:cubicBezTo>
                      <a:pt x="44" y="13"/>
                      <a:pt x="44" y="13"/>
                      <a:pt x="44" y="13"/>
                    </a:cubicBezTo>
                    <a:cubicBezTo>
                      <a:pt x="41" y="13"/>
                      <a:pt x="41" y="13"/>
                      <a:pt x="41" y="13"/>
                    </a:cubicBezTo>
                    <a:cubicBezTo>
                      <a:pt x="41" y="18"/>
                      <a:pt x="41" y="18"/>
                      <a:pt x="41" y="18"/>
                    </a:cubicBezTo>
                    <a:cubicBezTo>
                      <a:pt x="44" y="18"/>
                      <a:pt x="44" y="18"/>
                      <a:pt x="44" y="18"/>
                    </a:cubicBezTo>
                    <a:cubicBezTo>
                      <a:pt x="44" y="23"/>
                      <a:pt x="44" y="23"/>
                      <a:pt x="44" y="23"/>
                    </a:cubicBezTo>
                    <a:cubicBezTo>
                      <a:pt x="39" y="23"/>
                      <a:pt x="39" y="23"/>
                      <a:pt x="39" y="23"/>
                    </a:cubicBezTo>
                    <a:cubicBezTo>
                      <a:pt x="38" y="23"/>
                      <a:pt x="36" y="21"/>
                      <a:pt x="36" y="20"/>
                    </a:cubicBezTo>
                    <a:cubicBezTo>
                      <a:pt x="36" y="10"/>
                      <a:pt x="36" y="10"/>
                      <a:pt x="36" y="10"/>
                    </a:cubicBezTo>
                    <a:cubicBezTo>
                      <a:pt x="36" y="9"/>
                      <a:pt x="38" y="8"/>
                      <a:pt x="39" y="8"/>
                    </a:cubicBezTo>
                    <a:cubicBezTo>
                      <a:pt x="44" y="8"/>
                      <a:pt x="44" y="8"/>
                      <a:pt x="44" y="8"/>
                    </a:cubicBezTo>
                    <a:close/>
                    <a:moveTo>
                      <a:pt x="44" y="38"/>
                    </a:moveTo>
                    <a:cubicBezTo>
                      <a:pt x="44" y="43"/>
                      <a:pt x="44" y="43"/>
                      <a:pt x="44" y="43"/>
                    </a:cubicBezTo>
                    <a:cubicBezTo>
                      <a:pt x="36" y="43"/>
                      <a:pt x="36" y="43"/>
                      <a:pt x="36" y="43"/>
                    </a:cubicBezTo>
                    <a:cubicBezTo>
                      <a:pt x="36" y="38"/>
                      <a:pt x="36" y="38"/>
                      <a:pt x="36" y="38"/>
                    </a:cubicBezTo>
                    <a:cubicBezTo>
                      <a:pt x="44" y="38"/>
                      <a:pt x="44" y="38"/>
                      <a:pt x="44" y="38"/>
                    </a:cubicBezTo>
                    <a:close/>
                    <a:moveTo>
                      <a:pt x="44" y="48"/>
                    </a:moveTo>
                    <a:cubicBezTo>
                      <a:pt x="44" y="53"/>
                      <a:pt x="44" y="53"/>
                      <a:pt x="44" y="53"/>
                    </a:cubicBezTo>
                    <a:cubicBezTo>
                      <a:pt x="36" y="53"/>
                      <a:pt x="36" y="53"/>
                      <a:pt x="36" y="53"/>
                    </a:cubicBezTo>
                    <a:cubicBezTo>
                      <a:pt x="36" y="48"/>
                      <a:pt x="36" y="48"/>
                      <a:pt x="36" y="48"/>
                    </a:cubicBezTo>
                    <a:cubicBezTo>
                      <a:pt x="44" y="48"/>
                      <a:pt x="44" y="48"/>
                      <a:pt x="44" y="48"/>
                    </a:cubicBezTo>
                    <a:close/>
                    <a:moveTo>
                      <a:pt x="36" y="37"/>
                    </a:moveTo>
                    <a:cubicBezTo>
                      <a:pt x="36" y="33"/>
                      <a:pt x="36" y="33"/>
                      <a:pt x="36" y="33"/>
                    </a:cubicBezTo>
                    <a:cubicBezTo>
                      <a:pt x="39" y="33"/>
                      <a:pt x="39" y="33"/>
                      <a:pt x="39" y="33"/>
                    </a:cubicBezTo>
                    <a:cubicBezTo>
                      <a:pt x="39" y="27"/>
                      <a:pt x="39" y="27"/>
                      <a:pt x="39" y="27"/>
                    </a:cubicBezTo>
                    <a:cubicBezTo>
                      <a:pt x="36" y="27"/>
                      <a:pt x="36" y="27"/>
                      <a:pt x="36" y="27"/>
                    </a:cubicBezTo>
                    <a:cubicBezTo>
                      <a:pt x="36" y="23"/>
                      <a:pt x="36" y="23"/>
                      <a:pt x="36" y="23"/>
                    </a:cubicBezTo>
                    <a:cubicBezTo>
                      <a:pt x="41" y="23"/>
                      <a:pt x="41" y="23"/>
                      <a:pt x="41" y="23"/>
                    </a:cubicBezTo>
                    <a:cubicBezTo>
                      <a:pt x="43" y="23"/>
                      <a:pt x="44" y="24"/>
                      <a:pt x="44" y="25"/>
                    </a:cubicBezTo>
                    <a:cubicBezTo>
                      <a:pt x="44" y="35"/>
                      <a:pt x="44" y="35"/>
                      <a:pt x="44" y="35"/>
                    </a:cubicBezTo>
                    <a:cubicBezTo>
                      <a:pt x="44" y="36"/>
                      <a:pt x="43" y="37"/>
                      <a:pt x="41" y="37"/>
                    </a:cubicBezTo>
                    <a:lnTo>
                      <a:pt x="36" y="37"/>
                    </a:lnTo>
                    <a:close/>
                    <a:moveTo>
                      <a:pt x="29" y="53"/>
                    </a:moveTo>
                    <a:cubicBezTo>
                      <a:pt x="36" y="53"/>
                      <a:pt x="36" y="53"/>
                      <a:pt x="36" y="53"/>
                    </a:cubicBezTo>
                    <a:cubicBezTo>
                      <a:pt x="36" y="58"/>
                      <a:pt x="36" y="58"/>
                      <a:pt x="36" y="58"/>
                    </a:cubicBezTo>
                    <a:cubicBezTo>
                      <a:pt x="29" y="58"/>
                      <a:pt x="29" y="58"/>
                      <a:pt x="29" y="58"/>
                    </a:cubicBezTo>
                    <a:cubicBezTo>
                      <a:pt x="29" y="53"/>
                      <a:pt x="29" y="53"/>
                      <a:pt x="29" y="53"/>
                    </a:cubicBezTo>
                    <a:close/>
                    <a:moveTo>
                      <a:pt x="36" y="5"/>
                    </a:moveTo>
                    <a:cubicBezTo>
                      <a:pt x="29" y="5"/>
                      <a:pt x="29" y="5"/>
                      <a:pt x="29" y="5"/>
                    </a:cubicBezTo>
                    <a:cubicBezTo>
                      <a:pt x="29" y="0"/>
                      <a:pt x="29" y="0"/>
                      <a:pt x="29" y="0"/>
                    </a:cubicBezTo>
                    <a:cubicBezTo>
                      <a:pt x="36" y="0"/>
                      <a:pt x="36" y="0"/>
                      <a:pt x="36" y="0"/>
                    </a:cubicBezTo>
                    <a:cubicBezTo>
                      <a:pt x="36" y="5"/>
                      <a:pt x="36" y="5"/>
                      <a:pt x="36" y="5"/>
                    </a:cubicBezTo>
                    <a:close/>
                    <a:moveTo>
                      <a:pt x="36" y="23"/>
                    </a:moveTo>
                    <a:cubicBezTo>
                      <a:pt x="36" y="27"/>
                      <a:pt x="36" y="27"/>
                      <a:pt x="36" y="27"/>
                    </a:cubicBezTo>
                    <a:cubicBezTo>
                      <a:pt x="34" y="27"/>
                      <a:pt x="34" y="27"/>
                      <a:pt x="34" y="27"/>
                    </a:cubicBezTo>
                    <a:cubicBezTo>
                      <a:pt x="34" y="33"/>
                      <a:pt x="34" y="33"/>
                      <a:pt x="34" y="33"/>
                    </a:cubicBezTo>
                    <a:cubicBezTo>
                      <a:pt x="36" y="33"/>
                      <a:pt x="36" y="33"/>
                      <a:pt x="36" y="33"/>
                    </a:cubicBezTo>
                    <a:cubicBezTo>
                      <a:pt x="36" y="37"/>
                      <a:pt x="36" y="37"/>
                      <a:pt x="36" y="37"/>
                    </a:cubicBezTo>
                    <a:cubicBezTo>
                      <a:pt x="31" y="37"/>
                      <a:pt x="31" y="37"/>
                      <a:pt x="31" y="37"/>
                    </a:cubicBezTo>
                    <a:cubicBezTo>
                      <a:pt x="30" y="37"/>
                      <a:pt x="29" y="36"/>
                      <a:pt x="29" y="35"/>
                    </a:cubicBezTo>
                    <a:cubicBezTo>
                      <a:pt x="29" y="25"/>
                      <a:pt x="29" y="25"/>
                      <a:pt x="29" y="25"/>
                    </a:cubicBezTo>
                    <a:cubicBezTo>
                      <a:pt x="29" y="24"/>
                      <a:pt x="30" y="23"/>
                      <a:pt x="31" y="23"/>
                    </a:cubicBezTo>
                    <a:cubicBezTo>
                      <a:pt x="36" y="23"/>
                      <a:pt x="36" y="23"/>
                      <a:pt x="36" y="23"/>
                    </a:cubicBezTo>
                    <a:close/>
                    <a:moveTo>
                      <a:pt x="36" y="38"/>
                    </a:moveTo>
                    <a:cubicBezTo>
                      <a:pt x="36" y="43"/>
                      <a:pt x="36" y="43"/>
                      <a:pt x="36" y="43"/>
                    </a:cubicBezTo>
                    <a:cubicBezTo>
                      <a:pt x="29" y="43"/>
                      <a:pt x="29" y="43"/>
                      <a:pt x="29" y="43"/>
                    </a:cubicBezTo>
                    <a:cubicBezTo>
                      <a:pt x="29" y="38"/>
                      <a:pt x="29" y="38"/>
                      <a:pt x="29" y="38"/>
                    </a:cubicBezTo>
                    <a:cubicBezTo>
                      <a:pt x="36" y="38"/>
                      <a:pt x="36" y="38"/>
                      <a:pt x="36" y="38"/>
                    </a:cubicBezTo>
                    <a:close/>
                    <a:moveTo>
                      <a:pt x="36" y="48"/>
                    </a:moveTo>
                    <a:cubicBezTo>
                      <a:pt x="36" y="53"/>
                      <a:pt x="36" y="53"/>
                      <a:pt x="36" y="53"/>
                    </a:cubicBezTo>
                    <a:cubicBezTo>
                      <a:pt x="29" y="53"/>
                      <a:pt x="29" y="53"/>
                      <a:pt x="29" y="53"/>
                    </a:cubicBezTo>
                    <a:cubicBezTo>
                      <a:pt x="29" y="48"/>
                      <a:pt x="29" y="48"/>
                      <a:pt x="29" y="48"/>
                    </a:cubicBezTo>
                    <a:cubicBezTo>
                      <a:pt x="36" y="48"/>
                      <a:pt x="36" y="48"/>
                      <a:pt x="36" y="48"/>
                    </a:cubicBezTo>
                    <a:close/>
                    <a:moveTo>
                      <a:pt x="29" y="23"/>
                    </a:moveTo>
                    <a:cubicBezTo>
                      <a:pt x="29" y="18"/>
                      <a:pt x="29" y="18"/>
                      <a:pt x="29" y="18"/>
                    </a:cubicBezTo>
                    <a:cubicBezTo>
                      <a:pt x="32" y="18"/>
                      <a:pt x="32" y="18"/>
                      <a:pt x="32" y="18"/>
                    </a:cubicBezTo>
                    <a:cubicBezTo>
                      <a:pt x="32" y="13"/>
                      <a:pt x="32" y="13"/>
                      <a:pt x="32" y="13"/>
                    </a:cubicBezTo>
                    <a:cubicBezTo>
                      <a:pt x="29" y="13"/>
                      <a:pt x="29" y="13"/>
                      <a:pt x="29" y="13"/>
                    </a:cubicBezTo>
                    <a:cubicBezTo>
                      <a:pt x="29" y="8"/>
                      <a:pt x="29" y="8"/>
                      <a:pt x="29" y="8"/>
                    </a:cubicBezTo>
                    <a:cubicBezTo>
                      <a:pt x="34" y="8"/>
                      <a:pt x="34" y="8"/>
                      <a:pt x="34" y="8"/>
                    </a:cubicBezTo>
                    <a:cubicBezTo>
                      <a:pt x="35" y="8"/>
                      <a:pt x="36" y="9"/>
                      <a:pt x="36" y="10"/>
                    </a:cubicBezTo>
                    <a:cubicBezTo>
                      <a:pt x="36" y="20"/>
                      <a:pt x="36" y="20"/>
                      <a:pt x="36" y="20"/>
                    </a:cubicBezTo>
                    <a:cubicBezTo>
                      <a:pt x="36" y="21"/>
                      <a:pt x="35" y="23"/>
                      <a:pt x="34" y="23"/>
                    </a:cubicBezTo>
                    <a:lnTo>
                      <a:pt x="29" y="23"/>
                    </a:lnTo>
                    <a:close/>
                    <a:moveTo>
                      <a:pt x="22" y="53"/>
                    </a:moveTo>
                    <a:cubicBezTo>
                      <a:pt x="29" y="53"/>
                      <a:pt x="29" y="53"/>
                      <a:pt x="29" y="53"/>
                    </a:cubicBezTo>
                    <a:cubicBezTo>
                      <a:pt x="29" y="58"/>
                      <a:pt x="29" y="58"/>
                      <a:pt x="29" y="58"/>
                    </a:cubicBezTo>
                    <a:cubicBezTo>
                      <a:pt x="22" y="58"/>
                      <a:pt x="22" y="58"/>
                      <a:pt x="22" y="58"/>
                    </a:cubicBezTo>
                    <a:cubicBezTo>
                      <a:pt x="22" y="53"/>
                      <a:pt x="22" y="53"/>
                      <a:pt x="22" y="53"/>
                    </a:cubicBezTo>
                    <a:close/>
                    <a:moveTo>
                      <a:pt x="29" y="5"/>
                    </a:moveTo>
                    <a:cubicBezTo>
                      <a:pt x="22" y="5"/>
                      <a:pt x="22" y="5"/>
                      <a:pt x="22" y="5"/>
                    </a:cubicBezTo>
                    <a:cubicBezTo>
                      <a:pt x="22" y="0"/>
                      <a:pt x="22" y="0"/>
                      <a:pt x="22" y="0"/>
                    </a:cubicBezTo>
                    <a:cubicBezTo>
                      <a:pt x="29" y="0"/>
                      <a:pt x="29" y="0"/>
                      <a:pt x="29" y="0"/>
                    </a:cubicBezTo>
                    <a:cubicBezTo>
                      <a:pt x="29" y="5"/>
                      <a:pt x="29" y="5"/>
                      <a:pt x="29" y="5"/>
                    </a:cubicBezTo>
                    <a:close/>
                    <a:moveTo>
                      <a:pt x="29" y="8"/>
                    </a:moveTo>
                    <a:cubicBezTo>
                      <a:pt x="29" y="13"/>
                      <a:pt x="29" y="13"/>
                      <a:pt x="29" y="13"/>
                    </a:cubicBezTo>
                    <a:cubicBezTo>
                      <a:pt x="26" y="13"/>
                      <a:pt x="26" y="13"/>
                      <a:pt x="26" y="13"/>
                    </a:cubicBezTo>
                    <a:cubicBezTo>
                      <a:pt x="26" y="18"/>
                      <a:pt x="26" y="18"/>
                      <a:pt x="26" y="18"/>
                    </a:cubicBezTo>
                    <a:cubicBezTo>
                      <a:pt x="29" y="18"/>
                      <a:pt x="29" y="18"/>
                      <a:pt x="29" y="18"/>
                    </a:cubicBezTo>
                    <a:cubicBezTo>
                      <a:pt x="29" y="23"/>
                      <a:pt x="29" y="23"/>
                      <a:pt x="29" y="23"/>
                    </a:cubicBezTo>
                    <a:cubicBezTo>
                      <a:pt x="24" y="23"/>
                      <a:pt x="24" y="23"/>
                      <a:pt x="24" y="23"/>
                    </a:cubicBezTo>
                    <a:cubicBezTo>
                      <a:pt x="23" y="23"/>
                      <a:pt x="22" y="21"/>
                      <a:pt x="22" y="20"/>
                    </a:cubicBezTo>
                    <a:cubicBezTo>
                      <a:pt x="22" y="10"/>
                      <a:pt x="22" y="10"/>
                      <a:pt x="22" y="10"/>
                    </a:cubicBezTo>
                    <a:cubicBezTo>
                      <a:pt x="22" y="9"/>
                      <a:pt x="23" y="8"/>
                      <a:pt x="24" y="8"/>
                    </a:cubicBezTo>
                    <a:cubicBezTo>
                      <a:pt x="29" y="8"/>
                      <a:pt x="29" y="8"/>
                      <a:pt x="29" y="8"/>
                    </a:cubicBezTo>
                    <a:close/>
                    <a:moveTo>
                      <a:pt x="29" y="38"/>
                    </a:moveTo>
                    <a:cubicBezTo>
                      <a:pt x="29" y="43"/>
                      <a:pt x="29" y="43"/>
                      <a:pt x="29" y="43"/>
                    </a:cubicBezTo>
                    <a:cubicBezTo>
                      <a:pt x="24" y="43"/>
                      <a:pt x="24" y="43"/>
                      <a:pt x="24" y="43"/>
                    </a:cubicBezTo>
                    <a:cubicBezTo>
                      <a:pt x="24" y="48"/>
                      <a:pt x="24" y="48"/>
                      <a:pt x="24" y="48"/>
                    </a:cubicBezTo>
                    <a:cubicBezTo>
                      <a:pt x="29" y="48"/>
                      <a:pt x="29" y="48"/>
                      <a:pt x="29" y="48"/>
                    </a:cubicBezTo>
                    <a:cubicBezTo>
                      <a:pt x="29" y="53"/>
                      <a:pt x="29" y="53"/>
                      <a:pt x="29" y="53"/>
                    </a:cubicBezTo>
                    <a:cubicBezTo>
                      <a:pt x="22" y="53"/>
                      <a:pt x="22" y="53"/>
                      <a:pt x="22" y="53"/>
                    </a:cubicBezTo>
                    <a:cubicBezTo>
                      <a:pt x="22" y="38"/>
                      <a:pt x="22" y="38"/>
                      <a:pt x="22" y="38"/>
                    </a:cubicBezTo>
                    <a:cubicBezTo>
                      <a:pt x="29" y="38"/>
                      <a:pt x="29" y="38"/>
                      <a:pt x="29" y="38"/>
                    </a:cubicBezTo>
                    <a:close/>
                    <a:moveTo>
                      <a:pt x="22" y="37"/>
                    </a:moveTo>
                    <a:cubicBezTo>
                      <a:pt x="22" y="33"/>
                      <a:pt x="22" y="33"/>
                      <a:pt x="22" y="33"/>
                    </a:cubicBezTo>
                    <a:cubicBezTo>
                      <a:pt x="24" y="33"/>
                      <a:pt x="24" y="33"/>
                      <a:pt x="24" y="33"/>
                    </a:cubicBezTo>
                    <a:cubicBezTo>
                      <a:pt x="24" y="27"/>
                      <a:pt x="24" y="27"/>
                      <a:pt x="24" y="27"/>
                    </a:cubicBezTo>
                    <a:cubicBezTo>
                      <a:pt x="22" y="27"/>
                      <a:pt x="22" y="27"/>
                      <a:pt x="22" y="27"/>
                    </a:cubicBezTo>
                    <a:cubicBezTo>
                      <a:pt x="22" y="23"/>
                      <a:pt x="22" y="23"/>
                      <a:pt x="22" y="23"/>
                    </a:cubicBezTo>
                    <a:cubicBezTo>
                      <a:pt x="26" y="23"/>
                      <a:pt x="26" y="23"/>
                      <a:pt x="26" y="23"/>
                    </a:cubicBezTo>
                    <a:cubicBezTo>
                      <a:pt x="28" y="23"/>
                      <a:pt x="29" y="24"/>
                      <a:pt x="29" y="25"/>
                    </a:cubicBezTo>
                    <a:cubicBezTo>
                      <a:pt x="29" y="35"/>
                      <a:pt x="29" y="35"/>
                      <a:pt x="29" y="35"/>
                    </a:cubicBezTo>
                    <a:cubicBezTo>
                      <a:pt x="29" y="36"/>
                      <a:pt x="28" y="37"/>
                      <a:pt x="26" y="37"/>
                    </a:cubicBezTo>
                    <a:lnTo>
                      <a:pt x="22" y="37"/>
                    </a:lnTo>
                    <a:close/>
                    <a:moveTo>
                      <a:pt x="14" y="53"/>
                    </a:moveTo>
                    <a:cubicBezTo>
                      <a:pt x="22" y="53"/>
                      <a:pt x="22" y="53"/>
                      <a:pt x="22" y="53"/>
                    </a:cubicBezTo>
                    <a:cubicBezTo>
                      <a:pt x="22" y="58"/>
                      <a:pt x="22" y="58"/>
                      <a:pt x="22" y="58"/>
                    </a:cubicBezTo>
                    <a:cubicBezTo>
                      <a:pt x="14" y="58"/>
                      <a:pt x="14" y="58"/>
                      <a:pt x="14" y="58"/>
                    </a:cubicBezTo>
                    <a:cubicBezTo>
                      <a:pt x="14" y="53"/>
                      <a:pt x="14" y="53"/>
                      <a:pt x="14" y="53"/>
                    </a:cubicBezTo>
                    <a:close/>
                    <a:moveTo>
                      <a:pt x="22" y="5"/>
                    </a:moveTo>
                    <a:cubicBezTo>
                      <a:pt x="14" y="5"/>
                      <a:pt x="14" y="5"/>
                      <a:pt x="14" y="5"/>
                    </a:cubicBezTo>
                    <a:cubicBezTo>
                      <a:pt x="14" y="0"/>
                      <a:pt x="14" y="0"/>
                      <a:pt x="14" y="0"/>
                    </a:cubicBezTo>
                    <a:cubicBezTo>
                      <a:pt x="22" y="0"/>
                      <a:pt x="22" y="0"/>
                      <a:pt x="22" y="0"/>
                    </a:cubicBezTo>
                    <a:cubicBezTo>
                      <a:pt x="22" y="5"/>
                      <a:pt x="22" y="5"/>
                      <a:pt x="22" y="5"/>
                    </a:cubicBezTo>
                    <a:close/>
                    <a:moveTo>
                      <a:pt x="22" y="23"/>
                    </a:moveTo>
                    <a:cubicBezTo>
                      <a:pt x="22" y="27"/>
                      <a:pt x="22" y="27"/>
                      <a:pt x="22" y="27"/>
                    </a:cubicBezTo>
                    <a:cubicBezTo>
                      <a:pt x="19" y="27"/>
                      <a:pt x="19" y="27"/>
                      <a:pt x="19" y="27"/>
                    </a:cubicBezTo>
                    <a:cubicBezTo>
                      <a:pt x="19" y="33"/>
                      <a:pt x="19" y="33"/>
                      <a:pt x="19" y="33"/>
                    </a:cubicBezTo>
                    <a:cubicBezTo>
                      <a:pt x="22" y="33"/>
                      <a:pt x="22" y="33"/>
                      <a:pt x="22" y="33"/>
                    </a:cubicBezTo>
                    <a:cubicBezTo>
                      <a:pt x="22" y="37"/>
                      <a:pt x="22" y="37"/>
                      <a:pt x="22" y="37"/>
                    </a:cubicBezTo>
                    <a:cubicBezTo>
                      <a:pt x="17" y="37"/>
                      <a:pt x="17" y="37"/>
                      <a:pt x="17" y="37"/>
                    </a:cubicBezTo>
                    <a:cubicBezTo>
                      <a:pt x="15" y="37"/>
                      <a:pt x="14" y="36"/>
                      <a:pt x="14" y="35"/>
                    </a:cubicBezTo>
                    <a:cubicBezTo>
                      <a:pt x="14" y="25"/>
                      <a:pt x="14" y="25"/>
                      <a:pt x="14" y="25"/>
                    </a:cubicBezTo>
                    <a:cubicBezTo>
                      <a:pt x="14" y="24"/>
                      <a:pt x="15" y="23"/>
                      <a:pt x="17" y="23"/>
                    </a:cubicBezTo>
                    <a:cubicBezTo>
                      <a:pt x="22" y="23"/>
                      <a:pt x="22" y="23"/>
                      <a:pt x="22" y="23"/>
                    </a:cubicBezTo>
                    <a:close/>
                    <a:moveTo>
                      <a:pt x="22" y="38"/>
                    </a:moveTo>
                    <a:cubicBezTo>
                      <a:pt x="22" y="53"/>
                      <a:pt x="22" y="53"/>
                      <a:pt x="22" y="53"/>
                    </a:cubicBezTo>
                    <a:cubicBezTo>
                      <a:pt x="20" y="53"/>
                      <a:pt x="19" y="52"/>
                      <a:pt x="19" y="50"/>
                    </a:cubicBezTo>
                    <a:cubicBezTo>
                      <a:pt x="19" y="41"/>
                      <a:pt x="19" y="41"/>
                      <a:pt x="19" y="41"/>
                    </a:cubicBezTo>
                    <a:cubicBezTo>
                      <a:pt x="19" y="39"/>
                      <a:pt x="20" y="38"/>
                      <a:pt x="22" y="38"/>
                    </a:cubicBezTo>
                    <a:close/>
                    <a:moveTo>
                      <a:pt x="14" y="23"/>
                    </a:moveTo>
                    <a:cubicBezTo>
                      <a:pt x="14" y="18"/>
                      <a:pt x="14" y="18"/>
                      <a:pt x="14" y="18"/>
                    </a:cubicBezTo>
                    <a:cubicBezTo>
                      <a:pt x="17" y="18"/>
                      <a:pt x="17" y="18"/>
                      <a:pt x="17" y="18"/>
                    </a:cubicBezTo>
                    <a:cubicBezTo>
                      <a:pt x="17" y="13"/>
                      <a:pt x="17" y="13"/>
                      <a:pt x="17" y="13"/>
                    </a:cubicBezTo>
                    <a:cubicBezTo>
                      <a:pt x="14" y="13"/>
                      <a:pt x="14" y="13"/>
                      <a:pt x="14" y="13"/>
                    </a:cubicBezTo>
                    <a:cubicBezTo>
                      <a:pt x="14" y="8"/>
                      <a:pt x="14" y="8"/>
                      <a:pt x="14" y="8"/>
                    </a:cubicBezTo>
                    <a:cubicBezTo>
                      <a:pt x="19" y="8"/>
                      <a:pt x="19" y="8"/>
                      <a:pt x="19" y="8"/>
                    </a:cubicBezTo>
                    <a:cubicBezTo>
                      <a:pt x="20" y="8"/>
                      <a:pt x="21" y="9"/>
                      <a:pt x="21" y="10"/>
                    </a:cubicBezTo>
                    <a:cubicBezTo>
                      <a:pt x="21" y="20"/>
                      <a:pt x="21" y="20"/>
                      <a:pt x="21" y="20"/>
                    </a:cubicBezTo>
                    <a:cubicBezTo>
                      <a:pt x="21" y="21"/>
                      <a:pt x="20" y="23"/>
                      <a:pt x="19" y="23"/>
                    </a:cubicBezTo>
                    <a:lnTo>
                      <a:pt x="14" y="23"/>
                    </a:lnTo>
                    <a:close/>
                    <a:moveTo>
                      <a:pt x="5" y="53"/>
                    </a:moveTo>
                    <a:cubicBezTo>
                      <a:pt x="14" y="53"/>
                      <a:pt x="14" y="53"/>
                      <a:pt x="14" y="53"/>
                    </a:cubicBezTo>
                    <a:cubicBezTo>
                      <a:pt x="14" y="58"/>
                      <a:pt x="14" y="58"/>
                      <a:pt x="14" y="58"/>
                    </a:cubicBezTo>
                    <a:cubicBezTo>
                      <a:pt x="2" y="58"/>
                      <a:pt x="2" y="58"/>
                      <a:pt x="2" y="58"/>
                    </a:cubicBezTo>
                    <a:cubicBezTo>
                      <a:pt x="1" y="58"/>
                      <a:pt x="0" y="57"/>
                      <a:pt x="0" y="55"/>
                    </a:cubicBezTo>
                    <a:cubicBezTo>
                      <a:pt x="0" y="3"/>
                      <a:pt x="0" y="3"/>
                      <a:pt x="0" y="3"/>
                    </a:cubicBezTo>
                    <a:cubicBezTo>
                      <a:pt x="0" y="1"/>
                      <a:pt x="1" y="0"/>
                      <a:pt x="2" y="0"/>
                    </a:cubicBezTo>
                    <a:cubicBezTo>
                      <a:pt x="14" y="0"/>
                      <a:pt x="14" y="0"/>
                      <a:pt x="14" y="0"/>
                    </a:cubicBezTo>
                    <a:cubicBezTo>
                      <a:pt x="14" y="5"/>
                      <a:pt x="14" y="5"/>
                      <a:pt x="14" y="5"/>
                    </a:cubicBezTo>
                    <a:cubicBezTo>
                      <a:pt x="5" y="5"/>
                      <a:pt x="5" y="5"/>
                      <a:pt x="5" y="5"/>
                    </a:cubicBezTo>
                    <a:cubicBezTo>
                      <a:pt x="5" y="53"/>
                      <a:pt x="5" y="53"/>
                      <a:pt x="5" y="53"/>
                    </a:cubicBezTo>
                    <a:close/>
                    <a:moveTo>
                      <a:pt x="14" y="8"/>
                    </a:moveTo>
                    <a:cubicBezTo>
                      <a:pt x="9" y="8"/>
                      <a:pt x="9" y="8"/>
                      <a:pt x="9" y="8"/>
                    </a:cubicBezTo>
                    <a:cubicBezTo>
                      <a:pt x="8" y="8"/>
                      <a:pt x="7" y="9"/>
                      <a:pt x="7" y="10"/>
                    </a:cubicBezTo>
                    <a:cubicBezTo>
                      <a:pt x="7" y="20"/>
                      <a:pt x="7" y="20"/>
                      <a:pt x="7" y="20"/>
                    </a:cubicBezTo>
                    <a:cubicBezTo>
                      <a:pt x="7" y="21"/>
                      <a:pt x="8" y="23"/>
                      <a:pt x="9" y="23"/>
                    </a:cubicBezTo>
                    <a:cubicBezTo>
                      <a:pt x="14" y="23"/>
                      <a:pt x="14" y="23"/>
                      <a:pt x="14" y="23"/>
                    </a:cubicBezTo>
                    <a:cubicBezTo>
                      <a:pt x="14" y="18"/>
                      <a:pt x="14" y="18"/>
                      <a:pt x="14" y="18"/>
                    </a:cubicBezTo>
                    <a:cubicBezTo>
                      <a:pt x="12" y="18"/>
                      <a:pt x="12" y="18"/>
                      <a:pt x="12" y="18"/>
                    </a:cubicBezTo>
                    <a:cubicBezTo>
                      <a:pt x="12" y="13"/>
                      <a:pt x="12" y="13"/>
                      <a:pt x="12" y="13"/>
                    </a:cubicBezTo>
                    <a:cubicBezTo>
                      <a:pt x="14" y="13"/>
                      <a:pt x="14" y="13"/>
                      <a:pt x="14" y="13"/>
                    </a:cubicBez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1" name="Freeform 281"/>
              <p:cNvSpPr>
                <a:spLocks noEditPoints="1"/>
              </p:cNvSpPr>
              <p:nvPr/>
            </p:nvSpPr>
            <p:spPr bwMode="auto">
              <a:xfrm>
                <a:off x="11056955" y="539754"/>
                <a:ext cx="160338" cy="47625"/>
              </a:xfrm>
              <a:custGeom>
                <a:avLst/>
                <a:gdLst>
                  <a:gd name="T0" fmla="*/ 35 w 71"/>
                  <a:gd name="T1" fmla="*/ 9 h 21"/>
                  <a:gd name="T2" fmla="*/ 51 w 71"/>
                  <a:gd name="T3" fmla="*/ 11 h 21"/>
                  <a:gd name="T4" fmla="*/ 62 w 71"/>
                  <a:gd name="T5" fmla="*/ 15 h 21"/>
                  <a:gd name="T6" fmla="*/ 65 w 71"/>
                  <a:gd name="T7" fmla="*/ 11 h 21"/>
                  <a:gd name="T8" fmla="*/ 52 w 71"/>
                  <a:gd name="T9" fmla="*/ 7 h 21"/>
                  <a:gd name="T10" fmla="*/ 35 w 71"/>
                  <a:gd name="T11" fmla="*/ 5 h 21"/>
                  <a:gd name="T12" fmla="*/ 35 w 71"/>
                  <a:gd name="T13" fmla="*/ 0 h 21"/>
                  <a:gd name="T14" fmla="*/ 53 w 71"/>
                  <a:gd name="T15" fmla="*/ 2 h 21"/>
                  <a:gd name="T16" fmla="*/ 69 w 71"/>
                  <a:gd name="T17" fmla="*/ 8 h 21"/>
                  <a:gd name="T18" fmla="*/ 70 w 71"/>
                  <a:gd name="T19" fmla="*/ 11 h 21"/>
                  <a:gd name="T20" fmla="*/ 65 w 71"/>
                  <a:gd name="T21" fmla="*/ 20 h 21"/>
                  <a:gd name="T22" fmla="*/ 62 w 71"/>
                  <a:gd name="T23" fmla="*/ 21 h 21"/>
                  <a:gd name="T24" fmla="*/ 50 w 71"/>
                  <a:gd name="T25" fmla="*/ 16 h 21"/>
                  <a:gd name="T26" fmla="*/ 35 w 71"/>
                  <a:gd name="T27" fmla="*/ 14 h 21"/>
                  <a:gd name="T28" fmla="*/ 35 w 71"/>
                  <a:gd name="T29" fmla="*/ 9 h 21"/>
                  <a:gd name="T30" fmla="*/ 6 w 71"/>
                  <a:gd name="T31" fmla="*/ 11 h 21"/>
                  <a:gd name="T32" fmla="*/ 8 w 71"/>
                  <a:gd name="T33" fmla="*/ 15 h 21"/>
                  <a:gd name="T34" fmla="*/ 20 w 71"/>
                  <a:gd name="T35" fmla="*/ 11 h 21"/>
                  <a:gd name="T36" fmla="*/ 35 w 71"/>
                  <a:gd name="T37" fmla="*/ 9 h 21"/>
                  <a:gd name="T38" fmla="*/ 35 w 71"/>
                  <a:gd name="T39" fmla="*/ 9 h 21"/>
                  <a:gd name="T40" fmla="*/ 35 w 71"/>
                  <a:gd name="T41" fmla="*/ 14 h 21"/>
                  <a:gd name="T42" fmla="*/ 35 w 71"/>
                  <a:gd name="T43" fmla="*/ 14 h 21"/>
                  <a:gd name="T44" fmla="*/ 21 w 71"/>
                  <a:gd name="T45" fmla="*/ 16 h 21"/>
                  <a:gd name="T46" fmla="*/ 8 w 71"/>
                  <a:gd name="T47" fmla="*/ 21 h 21"/>
                  <a:gd name="T48" fmla="*/ 5 w 71"/>
                  <a:gd name="T49" fmla="*/ 20 h 21"/>
                  <a:gd name="T50" fmla="*/ 0 w 71"/>
                  <a:gd name="T51" fmla="*/ 11 h 21"/>
                  <a:gd name="T52" fmla="*/ 1 w 71"/>
                  <a:gd name="T53" fmla="*/ 8 h 21"/>
                  <a:gd name="T54" fmla="*/ 17 w 71"/>
                  <a:gd name="T55" fmla="*/ 2 h 21"/>
                  <a:gd name="T56" fmla="*/ 35 w 71"/>
                  <a:gd name="T57" fmla="*/ 0 h 21"/>
                  <a:gd name="T58" fmla="*/ 35 w 71"/>
                  <a:gd name="T59" fmla="*/ 0 h 21"/>
                  <a:gd name="T60" fmla="*/ 35 w 71"/>
                  <a:gd name="T61" fmla="*/ 5 h 21"/>
                  <a:gd name="T62" fmla="*/ 35 w 71"/>
                  <a:gd name="T63" fmla="*/ 5 h 21"/>
                  <a:gd name="T64" fmla="*/ 18 w 71"/>
                  <a:gd name="T65" fmla="*/ 7 h 21"/>
                  <a:gd name="T66" fmla="*/ 6 w 71"/>
                  <a:gd name="T67"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21">
                    <a:moveTo>
                      <a:pt x="35" y="9"/>
                    </a:moveTo>
                    <a:cubicBezTo>
                      <a:pt x="41" y="9"/>
                      <a:pt x="46" y="10"/>
                      <a:pt x="51" y="11"/>
                    </a:cubicBezTo>
                    <a:cubicBezTo>
                      <a:pt x="55" y="12"/>
                      <a:pt x="59" y="14"/>
                      <a:pt x="62" y="15"/>
                    </a:cubicBezTo>
                    <a:cubicBezTo>
                      <a:pt x="65" y="11"/>
                      <a:pt x="65" y="11"/>
                      <a:pt x="65" y="11"/>
                    </a:cubicBezTo>
                    <a:cubicBezTo>
                      <a:pt x="61" y="9"/>
                      <a:pt x="56" y="8"/>
                      <a:pt x="52" y="7"/>
                    </a:cubicBezTo>
                    <a:cubicBezTo>
                      <a:pt x="47" y="6"/>
                      <a:pt x="41" y="5"/>
                      <a:pt x="35" y="5"/>
                    </a:cubicBezTo>
                    <a:cubicBezTo>
                      <a:pt x="35" y="0"/>
                      <a:pt x="35" y="0"/>
                      <a:pt x="35" y="0"/>
                    </a:cubicBezTo>
                    <a:cubicBezTo>
                      <a:pt x="41" y="0"/>
                      <a:pt x="47" y="1"/>
                      <a:pt x="53" y="2"/>
                    </a:cubicBezTo>
                    <a:cubicBezTo>
                      <a:pt x="59" y="4"/>
                      <a:pt x="64" y="6"/>
                      <a:pt x="69" y="8"/>
                    </a:cubicBezTo>
                    <a:cubicBezTo>
                      <a:pt x="70" y="9"/>
                      <a:pt x="71" y="10"/>
                      <a:pt x="70" y="11"/>
                    </a:cubicBezTo>
                    <a:cubicBezTo>
                      <a:pt x="65" y="20"/>
                      <a:pt x="65" y="20"/>
                      <a:pt x="65" y="20"/>
                    </a:cubicBezTo>
                    <a:cubicBezTo>
                      <a:pt x="65" y="21"/>
                      <a:pt x="63" y="21"/>
                      <a:pt x="62" y="21"/>
                    </a:cubicBezTo>
                    <a:cubicBezTo>
                      <a:pt x="58" y="19"/>
                      <a:pt x="54" y="17"/>
                      <a:pt x="50" y="16"/>
                    </a:cubicBezTo>
                    <a:cubicBezTo>
                      <a:pt x="45" y="15"/>
                      <a:pt x="40" y="14"/>
                      <a:pt x="35" y="14"/>
                    </a:cubicBezTo>
                    <a:lnTo>
                      <a:pt x="35" y="9"/>
                    </a:lnTo>
                    <a:close/>
                    <a:moveTo>
                      <a:pt x="6" y="11"/>
                    </a:moveTo>
                    <a:cubicBezTo>
                      <a:pt x="8" y="15"/>
                      <a:pt x="8" y="15"/>
                      <a:pt x="8" y="15"/>
                    </a:cubicBezTo>
                    <a:cubicBezTo>
                      <a:pt x="12" y="14"/>
                      <a:pt x="15" y="12"/>
                      <a:pt x="20" y="11"/>
                    </a:cubicBezTo>
                    <a:cubicBezTo>
                      <a:pt x="25" y="10"/>
                      <a:pt x="30" y="9"/>
                      <a:pt x="35" y="9"/>
                    </a:cubicBezTo>
                    <a:cubicBezTo>
                      <a:pt x="35" y="9"/>
                      <a:pt x="35" y="9"/>
                      <a:pt x="35" y="9"/>
                    </a:cubicBezTo>
                    <a:cubicBezTo>
                      <a:pt x="35" y="14"/>
                      <a:pt x="35" y="14"/>
                      <a:pt x="35" y="14"/>
                    </a:cubicBezTo>
                    <a:cubicBezTo>
                      <a:pt x="35" y="14"/>
                      <a:pt x="35" y="14"/>
                      <a:pt x="35" y="14"/>
                    </a:cubicBezTo>
                    <a:cubicBezTo>
                      <a:pt x="30" y="14"/>
                      <a:pt x="25" y="15"/>
                      <a:pt x="21" y="16"/>
                    </a:cubicBezTo>
                    <a:cubicBezTo>
                      <a:pt x="16" y="17"/>
                      <a:pt x="12" y="19"/>
                      <a:pt x="8" y="21"/>
                    </a:cubicBezTo>
                    <a:cubicBezTo>
                      <a:pt x="7" y="21"/>
                      <a:pt x="6" y="21"/>
                      <a:pt x="5" y="20"/>
                    </a:cubicBezTo>
                    <a:cubicBezTo>
                      <a:pt x="0" y="11"/>
                      <a:pt x="0" y="11"/>
                      <a:pt x="0" y="11"/>
                    </a:cubicBezTo>
                    <a:cubicBezTo>
                      <a:pt x="0" y="10"/>
                      <a:pt x="0" y="9"/>
                      <a:pt x="1" y="8"/>
                    </a:cubicBezTo>
                    <a:cubicBezTo>
                      <a:pt x="6" y="6"/>
                      <a:pt x="12" y="4"/>
                      <a:pt x="17" y="2"/>
                    </a:cubicBezTo>
                    <a:cubicBezTo>
                      <a:pt x="23" y="1"/>
                      <a:pt x="29" y="0"/>
                      <a:pt x="35" y="0"/>
                    </a:cubicBezTo>
                    <a:cubicBezTo>
                      <a:pt x="35" y="0"/>
                      <a:pt x="35" y="0"/>
                      <a:pt x="35" y="0"/>
                    </a:cubicBezTo>
                    <a:cubicBezTo>
                      <a:pt x="35" y="5"/>
                      <a:pt x="35" y="5"/>
                      <a:pt x="35" y="5"/>
                    </a:cubicBezTo>
                    <a:cubicBezTo>
                      <a:pt x="35" y="5"/>
                      <a:pt x="35" y="5"/>
                      <a:pt x="35" y="5"/>
                    </a:cubicBezTo>
                    <a:cubicBezTo>
                      <a:pt x="29" y="5"/>
                      <a:pt x="24" y="6"/>
                      <a:pt x="18" y="7"/>
                    </a:cubicBezTo>
                    <a:cubicBezTo>
                      <a:pt x="14" y="8"/>
                      <a:pt x="10" y="9"/>
                      <a:pt x="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2" name="Freeform 282"/>
              <p:cNvSpPr>
                <a:spLocks noEditPoints="1"/>
              </p:cNvSpPr>
              <p:nvPr/>
            </p:nvSpPr>
            <p:spPr bwMode="auto">
              <a:xfrm>
                <a:off x="11033142" y="500067"/>
                <a:ext cx="209551" cy="53976"/>
              </a:xfrm>
              <a:custGeom>
                <a:avLst/>
                <a:gdLst>
                  <a:gd name="T0" fmla="*/ 87 w 93"/>
                  <a:gd name="T1" fmla="*/ 14 h 24"/>
                  <a:gd name="T2" fmla="*/ 69 w 93"/>
                  <a:gd name="T3" fmla="*/ 8 h 24"/>
                  <a:gd name="T4" fmla="*/ 46 w 93"/>
                  <a:gd name="T5" fmla="*/ 5 h 24"/>
                  <a:gd name="T6" fmla="*/ 46 w 93"/>
                  <a:gd name="T7" fmla="*/ 5 h 24"/>
                  <a:gd name="T8" fmla="*/ 46 w 93"/>
                  <a:gd name="T9" fmla="*/ 0 h 24"/>
                  <a:gd name="T10" fmla="*/ 46 w 93"/>
                  <a:gd name="T11" fmla="*/ 0 h 24"/>
                  <a:gd name="T12" fmla="*/ 70 w 93"/>
                  <a:gd name="T13" fmla="*/ 3 h 24"/>
                  <a:gd name="T14" fmla="*/ 91 w 93"/>
                  <a:gd name="T15" fmla="*/ 11 h 24"/>
                  <a:gd name="T16" fmla="*/ 92 w 93"/>
                  <a:gd name="T17" fmla="*/ 14 h 24"/>
                  <a:gd name="T18" fmla="*/ 88 w 93"/>
                  <a:gd name="T19" fmla="*/ 23 h 24"/>
                  <a:gd name="T20" fmla="*/ 84 w 93"/>
                  <a:gd name="T21" fmla="*/ 24 h 24"/>
                  <a:gd name="T22" fmla="*/ 67 w 93"/>
                  <a:gd name="T23" fmla="*/ 17 h 24"/>
                  <a:gd name="T24" fmla="*/ 46 w 93"/>
                  <a:gd name="T25" fmla="*/ 15 h 24"/>
                  <a:gd name="T26" fmla="*/ 46 w 93"/>
                  <a:gd name="T27" fmla="*/ 15 h 24"/>
                  <a:gd name="T28" fmla="*/ 46 w 93"/>
                  <a:gd name="T29" fmla="*/ 10 h 24"/>
                  <a:gd name="T30" fmla="*/ 46 w 93"/>
                  <a:gd name="T31" fmla="*/ 10 h 24"/>
                  <a:gd name="T32" fmla="*/ 68 w 93"/>
                  <a:gd name="T33" fmla="*/ 12 h 24"/>
                  <a:gd name="T34" fmla="*/ 84 w 93"/>
                  <a:gd name="T35" fmla="*/ 18 h 24"/>
                  <a:gd name="T36" fmla="*/ 87 w 93"/>
                  <a:gd name="T37" fmla="*/ 14 h 24"/>
                  <a:gd name="T38" fmla="*/ 46 w 93"/>
                  <a:gd name="T39" fmla="*/ 5 h 24"/>
                  <a:gd name="T40" fmla="*/ 24 w 93"/>
                  <a:gd name="T41" fmla="*/ 8 h 24"/>
                  <a:gd name="T42" fmla="*/ 6 w 93"/>
                  <a:gd name="T43" fmla="*/ 14 h 24"/>
                  <a:gd name="T44" fmla="*/ 8 w 93"/>
                  <a:gd name="T45" fmla="*/ 18 h 24"/>
                  <a:gd name="T46" fmla="*/ 25 w 93"/>
                  <a:gd name="T47" fmla="*/ 12 h 24"/>
                  <a:gd name="T48" fmla="*/ 46 w 93"/>
                  <a:gd name="T49" fmla="*/ 10 h 24"/>
                  <a:gd name="T50" fmla="*/ 46 w 93"/>
                  <a:gd name="T51" fmla="*/ 15 h 24"/>
                  <a:gd name="T52" fmla="*/ 26 w 93"/>
                  <a:gd name="T53" fmla="*/ 17 h 24"/>
                  <a:gd name="T54" fmla="*/ 8 w 93"/>
                  <a:gd name="T55" fmla="*/ 24 h 24"/>
                  <a:gd name="T56" fmla="*/ 5 w 93"/>
                  <a:gd name="T57" fmla="*/ 23 h 24"/>
                  <a:gd name="T58" fmla="*/ 0 w 93"/>
                  <a:gd name="T59" fmla="*/ 14 h 24"/>
                  <a:gd name="T60" fmla="*/ 1 w 93"/>
                  <a:gd name="T61" fmla="*/ 11 h 24"/>
                  <a:gd name="T62" fmla="*/ 22 w 93"/>
                  <a:gd name="T63" fmla="*/ 3 h 24"/>
                  <a:gd name="T64" fmla="*/ 46 w 93"/>
                  <a:gd name="T65" fmla="*/ 0 h 24"/>
                  <a:gd name="T66" fmla="*/ 46 w 93"/>
                  <a:gd name="T6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 h="24">
                    <a:moveTo>
                      <a:pt x="87" y="14"/>
                    </a:moveTo>
                    <a:cubicBezTo>
                      <a:pt x="81" y="12"/>
                      <a:pt x="75" y="9"/>
                      <a:pt x="69" y="8"/>
                    </a:cubicBezTo>
                    <a:cubicBezTo>
                      <a:pt x="62" y="6"/>
                      <a:pt x="54" y="5"/>
                      <a:pt x="46" y="5"/>
                    </a:cubicBezTo>
                    <a:cubicBezTo>
                      <a:pt x="46" y="5"/>
                      <a:pt x="46" y="5"/>
                      <a:pt x="46" y="5"/>
                    </a:cubicBezTo>
                    <a:cubicBezTo>
                      <a:pt x="46" y="0"/>
                      <a:pt x="46" y="0"/>
                      <a:pt x="46" y="0"/>
                    </a:cubicBezTo>
                    <a:cubicBezTo>
                      <a:pt x="46" y="0"/>
                      <a:pt x="46" y="0"/>
                      <a:pt x="46" y="0"/>
                    </a:cubicBezTo>
                    <a:cubicBezTo>
                      <a:pt x="54" y="0"/>
                      <a:pt x="62" y="1"/>
                      <a:pt x="70" y="3"/>
                    </a:cubicBezTo>
                    <a:cubicBezTo>
                      <a:pt x="78" y="5"/>
                      <a:pt x="85" y="8"/>
                      <a:pt x="91" y="11"/>
                    </a:cubicBezTo>
                    <a:cubicBezTo>
                      <a:pt x="92" y="12"/>
                      <a:pt x="93" y="13"/>
                      <a:pt x="92" y="14"/>
                    </a:cubicBezTo>
                    <a:cubicBezTo>
                      <a:pt x="88" y="23"/>
                      <a:pt x="88" y="23"/>
                      <a:pt x="88" y="23"/>
                    </a:cubicBezTo>
                    <a:cubicBezTo>
                      <a:pt x="87" y="24"/>
                      <a:pt x="85" y="24"/>
                      <a:pt x="84" y="24"/>
                    </a:cubicBezTo>
                    <a:cubicBezTo>
                      <a:pt x="79" y="21"/>
                      <a:pt x="73" y="18"/>
                      <a:pt x="67" y="17"/>
                    </a:cubicBezTo>
                    <a:cubicBezTo>
                      <a:pt x="60" y="15"/>
                      <a:pt x="53" y="15"/>
                      <a:pt x="46" y="15"/>
                    </a:cubicBezTo>
                    <a:cubicBezTo>
                      <a:pt x="46" y="15"/>
                      <a:pt x="46" y="15"/>
                      <a:pt x="46" y="15"/>
                    </a:cubicBezTo>
                    <a:cubicBezTo>
                      <a:pt x="46" y="10"/>
                      <a:pt x="46" y="10"/>
                      <a:pt x="46" y="10"/>
                    </a:cubicBezTo>
                    <a:cubicBezTo>
                      <a:pt x="46" y="10"/>
                      <a:pt x="46" y="10"/>
                      <a:pt x="46" y="10"/>
                    </a:cubicBezTo>
                    <a:cubicBezTo>
                      <a:pt x="54" y="10"/>
                      <a:pt x="61" y="11"/>
                      <a:pt x="68" y="12"/>
                    </a:cubicBezTo>
                    <a:cubicBezTo>
                      <a:pt x="74" y="14"/>
                      <a:pt x="79" y="16"/>
                      <a:pt x="84" y="18"/>
                    </a:cubicBezTo>
                    <a:lnTo>
                      <a:pt x="87" y="14"/>
                    </a:lnTo>
                    <a:close/>
                    <a:moveTo>
                      <a:pt x="46" y="5"/>
                    </a:moveTo>
                    <a:cubicBezTo>
                      <a:pt x="38" y="5"/>
                      <a:pt x="31" y="6"/>
                      <a:pt x="24" y="8"/>
                    </a:cubicBezTo>
                    <a:cubicBezTo>
                      <a:pt x="17" y="9"/>
                      <a:pt x="11" y="12"/>
                      <a:pt x="6" y="14"/>
                    </a:cubicBezTo>
                    <a:cubicBezTo>
                      <a:pt x="8" y="18"/>
                      <a:pt x="8" y="18"/>
                      <a:pt x="8" y="18"/>
                    </a:cubicBezTo>
                    <a:cubicBezTo>
                      <a:pt x="13" y="16"/>
                      <a:pt x="19" y="14"/>
                      <a:pt x="25" y="12"/>
                    </a:cubicBezTo>
                    <a:cubicBezTo>
                      <a:pt x="32" y="11"/>
                      <a:pt x="39" y="10"/>
                      <a:pt x="46" y="10"/>
                    </a:cubicBezTo>
                    <a:cubicBezTo>
                      <a:pt x="46" y="15"/>
                      <a:pt x="46" y="15"/>
                      <a:pt x="46" y="15"/>
                    </a:cubicBezTo>
                    <a:cubicBezTo>
                      <a:pt x="39" y="15"/>
                      <a:pt x="32" y="15"/>
                      <a:pt x="26" y="17"/>
                    </a:cubicBezTo>
                    <a:cubicBezTo>
                      <a:pt x="19" y="18"/>
                      <a:pt x="13" y="21"/>
                      <a:pt x="8" y="24"/>
                    </a:cubicBezTo>
                    <a:cubicBezTo>
                      <a:pt x="7" y="24"/>
                      <a:pt x="5" y="24"/>
                      <a:pt x="5" y="23"/>
                    </a:cubicBezTo>
                    <a:cubicBezTo>
                      <a:pt x="0" y="14"/>
                      <a:pt x="0" y="14"/>
                      <a:pt x="0" y="14"/>
                    </a:cubicBezTo>
                    <a:cubicBezTo>
                      <a:pt x="0" y="13"/>
                      <a:pt x="0" y="12"/>
                      <a:pt x="1" y="11"/>
                    </a:cubicBezTo>
                    <a:cubicBezTo>
                      <a:pt x="8" y="8"/>
                      <a:pt x="15" y="5"/>
                      <a:pt x="22" y="3"/>
                    </a:cubicBezTo>
                    <a:cubicBezTo>
                      <a:pt x="30" y="1"/>
                      <a:pt x="38" y="0"/>
                      <a:pt x="46" y="0"/>
                    </a:cubicBezTo>
                    <a:lnTo>
                      <a:pt x="4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3" name="Freeform 283"/>
              <p:cNvSpPr>
                <a:spLocks noEditPoints="1"/>
              </p:cNvSpPr>
              <p:nvPr/>
            </p:nvSpPr>
            <p:spPr bwMode="auto">
              <a:xfrm>
                <a:off x="8285175" y="4302150"/>
                <a:ext cx="166688" cy="187326"/>
              </a:xfrm>
              <a:custGeom>
                <a:avLst/>
                <a:gdLst>
                  <a:gd name="T0" fmla="*/ 65 w 74"/>
                  <a:gd name="T1" fmla="*/ 15 h 83"/>
                  <a:gd name="T2" fmla="*/ 72 w 74"/>
                  <a:gd name="T3" fmla="*/ 23 h 83"/>
                  <a:gd name="T4" fmla="*/ 71 w 74"/>
                  <a:gd name="T5" fmla="*/ 26 h 83"/>
                  <a:gd name="T6" fmla="*/ 52 w 74"/>
                  <a:gd name="T7" fmla="*/ 47 h 83"/>
                  <a:gd name="T8" fmla="*/ 69 w 74"/>
                  <a:gd name="T9" fmla="*/ 49 h 83"/>
                  <a:gd name="T10" fmla="*/ 73 w 74"/>
                  <a:gd name="T11" fmla="*/ 56 h 83"/>
                  <a:gd name="T12" fmla="*/ 72 w 74"/>
                  <a:gd name="T13" fmla="*/ 59 h 83"/>
                  <a:gd name="T14" fmla="*/ 51 w 74"/>
                  <a:gd name="T15" fmla="*/ 65 h 83"/>
                  <a:gd name="T16" fmla="*/ 36 w 74"/>
                  <a:gd name="T17" fmla="*/ 82 h 83"/>
                  <a:gd name="T18" fmla="*/ 37 w 74"/>
                  <a:gd name="T19" fmla="*/ 76 h 83"/>
                  <a:gd name="T20" fmla="*/ 49 w 74"/>
                  <a:gd name="T21" fmla="*/ 60 h 83"/>
                  <a:gd name="T22" fmla="*/ 65 w 74"/>
                  <a:gd name="T23" fmla="*/ 52 h 83"/>
                  <a:gd name="T24" fmla="*/ 49 w 74"/>
                  <a:gd name="T25" fmla="*/ 51 h 83"/>
                  <a:gd name="T26" fmla="*/ 40 w 74"/>
                  <a:gd name="T27" fmla="*/ 37 h 83"/>
                  <a:gd name="T28" fmla="*/ 66 w 74"/>
                  <a:gd name="T29" fmla="*/ 23 h 83"/>
                  <a:gd name="T30" fmla="*/ 36 w 74"/>
                  <a:gd name="T31" fmla="*/ 25 h 83"/>
                  <a:gd name="T32" fmla="*/ 36 w 74"/>
                  <a:gd name="T33" fmla="*/ 68 h 83"/>
                  <a:gd name="T34" fmla="*/ 39 w 74"/>
                  <a:gd name="T35" fmla="*/ 58 h 83"/>
                  <a:gd name="T36" fmla="*/ 36 w 74"/>
                  <a:gd name="T37" fmla="*/ 68 h 83"/>
                  <a:gd name="T38" fmla="*/ 21 w 74"/>
                  <a:gd name="T39" fmla="*/ 4 h 83"/>
                  <a:gd name="T40" fmla="*/ 29 w 74"/>
                  <a:gd name="T41" fmla="*/ 12 h 83"/>
                  <a:gd name="T42" fmla="*/ 36 w 74"/>
                  <a:gd name="T43" fmla="*/ 20 h 83"/>
                  <a:gd name="T44" fmla="*/ 34 w 74"/>
                  <a:gd name="T45" fmla="*/ 26 h 83"/>
                  <a:gd name="T46" fmla="*/ 25 w 74"/>
                  <a:gd name="T47" fmla="*/ 15 h 83"/>
                  <a:gd name="T48" fmla="*/ 18 w 74"/>
                  <a:gd name="T49" fmla="*/ 8 h 83"/>
                  <a:gd name="T50" fmla="*/ 12 w 74"/>
                  <a:gd name="T51" fmla="*/ 13 h 83"/>
                  <a:gd name="T52" fmla="*/ 15 w 74"/>
                  <a:gd name="T53" fmla="*/ 22 h 83"/>
                  <a:gd name="T54" fmla="*/ 22 w 74"/>
                  <a:gd name="T55" fmla="*/ 34 h 83"/>
                  <a:gd name="T56" fmla="*/ 7 w 74"/>
                  <a:gd name="T57" fmla="*/ 62 h 83"/>
                  <a:gd name="T58" fmla="*/ 27 w 74"/>
                  <a:gd name="T59" fmla="*/ 43 h 83"/>
                  <a:gd name="T60" fmla="*/ 36 w 74"/>
                  <a:gd name="T61" fmla="*/ 53 h 83"/>
                  <a:gd name="T62" fmla="*/ 35 w 74"/>
                  <a:gd name="T63" fmla="*/ 73 h 83"/>
                  <a:gd name="T64" fmla="*/ 36 w 74"/>
                  <a:gd name="T65" fmla="*/ 82 h 83"/>
                  <a:gd name="T66" fmla="*/ 35 w 74"/>
                  <a:gd name="T67" fmla="*/ 81 h 83"/>
                  <a:gd name="T68" fmla="*/ 30 w 74"/>
                  <a:gd name="T69" fmla="*/ 74 h 83"/>
                  <a:gd name="T70" fmla="*/ 30 w 74"/>
                  <a:gd name="T71" fmla="*/ 72 h 83"/>
                  <a:gd name="T72" fmla="*/ 28 w 74"/>
                  <a:gd name="T73" fmla="*/ 49 h 83"/>
                  <a:gd name="T74" fmla="*/ 5 w 74"/>
                  <a:gd name="T75" fmla="*/ 68 h 83"/>
                  <a:gd name="T76" fmla="*/ 5 w 74"/>
                  <a:gd name="T77" fmla="*/ 67 h 83"/>
                  <a:gd name="T78" fmla="*/ 0 w 74"/>
                  <a:gd name="T79" fmla="*/ 58 h 83"/>
                  <a:gd name="T80" fmla="*/ 17 w 74"/>
                  <a:gd name="T81" fmla="*/ 33 h 83"/>
                  <a:gd name="T82" fmla="*/ 11 w 74"/>
                  <a:gd name="T83" fmla="*/ 24 h 83"/>
                  <a:gd name="T84" fmla="*/ 9 w 74"/>
                  <a:gd name="T85"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 h="83">
                    <a:moveTo>
                      <a:pt x="36" y="20"/>
                    </a:moveTo>
                    <a:cubicBezTo>
                      <a:pt x="65" y="15"/>
                      <a:pt x="65" y="15"/>
                      <a:pt x="65" y="15"/>
                    </a:cubicBezTo>
                    <a:cubicBezTo>
                      <a:pt x="66" y="15"/>
                      <a:pt x="67" y="15"/>
                      <a:pt x="67" y="16"/>
                    </a:cubicBezTo>
                    <a:cubicBezTo>
                      <a:pt x="72" y="23"/>
                      <a:pt x="72" y="23"/>
                      <a:pt x="72" y="23"/>
                    </a:cubicBezTo>
                    <a:cubicBezTo>
                      <a:pt x="72" y="24"/>
                      <a:pt x="72" y="26"/>
                      <a:pt x="71" y="26"/>
                    </a:cubicBezTo>
                    <a:cubicBezTo>
                      <a:pt x="71" y="26"/>
                      <a:pt x="71" y="26"/>
                      <a:pt x="71" y="26"/>
                    </a:cubicBezTo>
                    <a:cubicBezTo>
                      <a:pt x="45" y="37"/>
                      <a:pt x="45" y="37"/>
                      <a:pt x="45" y="37"/>
                    </a:cubicBezTo>
                    <a:cubicBezTo>
                      <a:pt x="52" y="47"/>
                      <a:pt x="52" y="47"/>
                      <a:pt x="52" y="47"/>
                    </a:cubicBezTo>
                    <a:cubicBezTo>
                      <a:pt x="67" y="48"/>
                      <a:pt x="67" y="48"/>
                      <a:pt x="67" y="48"/>
                    </a:cubicBezTo>
                    <a:cubicBezTo>
                      <a:pt x="68" y="48"/>
                      <a:pt x="68" y="48"/>
                      <a:pt x="69" y="49"/>
                    </a:cubicBezTo>
                    <a:cubicBezTo>
                      <a:pt x="69" y="49"/>
                      <a:pt x="69" y="49"/>
                      <a:pt x="69" y="49"/>
                    </a:cubicBezTo>
                    <a:cubicBezTo>
                      <a:pt x="73" y="56"/>
                      <a:pt x="73" y="56"/>
                      <a:pt x="73" y="56"/>
                    </a:cubicBezTo>
                    <a:cubicBezTo>
                      <a:pt x="74" y="57"/>
                      <a:pt x="74" y="58"/>
                      <a:pt x="73" y="59"/>
                    </a:cubicBezTo>
                    <a:cubicBezTo>
                      <a:pt x="72" y="59"/>
                      <a:pt x="72" y="59"/>
                      <a:pt x="72" y="59"/>
                    </a:cubicBezTo>
                    <a:cubicBezTo>
                      <a:pt x="72" y="59"/>
                      <a:pt x="72" y="59"/>
                      <a:pt x="72" y="59"/>
                    </a:cubicBezTo>
                    <a:cubicBezTo>
                      <a:pt x="51" y="65"/>
                      <a:pt x="51" y="65"/>
                      <a:pt x="51" y="65"/>
                    </a:cubicBezTo>
                    <a:cubicBezTo>
                      <a:pt x="39" y="81"/>
                      <a:pt x="39" y="81"/>
                      <a:pt x="39" y="81"/>
                    </a:cubicBezTo>
                    <a:cubicBezTo>
                      <a:pt x="38" y="82"/>
                      <a:pt x="37" y="83"/>
                      <a:pt x="36" y="82"/>
                    </a:cubicBezTo>
                    <a:cubicBezTo>
                      <a:pt x="36" y="75"/>
                      <a:pt x="36" y="75"/>
                      <a:pt x="36" y="75"/>
                    </a:cubicBezTo>
                    <a:cubicBezTo>
                      <a:pt x="37" y="76"/>
                      <a:pt x="37" y="76"/>
                      <a:pt x="37" y="76"/>
                    </a:cubicBezTo>
                    <a:cubicBezTo>
                      <a:pt x="48" y="61"/>
                      <a:pt x="48" y="61"/>
                      <a:pt x="48" y="61"/>
                    </a:cubicBezTo>
                    <a:cubicBezTo>
                      <a:pt x="48" y="61"/>
                      <a:pt x="49" y="60"/>
                      <a:pt x="49" y="60"/>
                    </a:cubicBezTo>
                    <a:cubicBezTo>
                      <a:pt x="67" y="56"/>
                      <a:pt x="67" y="56"/>
                      <a:pt x="67" y="56"/>
                    </a:cubicBezTo>
                    <a:cubicBezTo>
                      <a:pt x="65" y="52"/>
                      <a:pt x="65" y="52"/>
                      <a:pt x="65" y="52"/>
                    </a:cubicBezTo>
                    <a:cubicBezTo>
                      <a:pt x="51" y="52"/>
                      <a:pt x="51" y="52"/>
                      <a:pt x="51" y="52"/>
                    </a:cubicBezTo>
                    <a:cubicBezTo>
                      <a:pt x="50" y="52"/>
                      <a:pt x="49" y="51"/>
                      <a:pt x="49" y="51"/>
                    </a:cubicBezTo>
                    <a:cubicBezTo>
                      <a:pt x="40" y="37"/>
                      <a:pt x="40" y="37"/>
                      <a:pt x="40" y="37"/>
                    </a:cubicBezTo>
                    <a:cubicBezTo>
                      <a:pt x="40" y="37"/>
                      <a:pt x="40" y="37"/>
                      <a:pt x="40" y="37"/>
                    </a:cubicBezTo>
                    <a:cubicBezTo>
                      <a:pt x="39" y="36"/>
                      <a:pt x="40" y="34"/>
                      <a:pt x="41" y="34"/>
                    </a:cubicBezTo>
                    <a:cubicBezTo>
                      <a:pt x="66" y="23"/>
                      <a:pt x="66" y="23"/>
                      <a:pt x="66" y="23"/>
                    </a:cubicBezTo>
                    <a:cubicBezTo>
                      <a:pt x="64" y="20"/>
                      <a:pt x="64" y="20"/>
                      <a:pt x="64" y="20"/>
                    </a:cubicBezTo>
                    <a:cubicBezTo>
                      <a:pt x="36" y="25"/>
                      <a:pt x="36" y="25"/>
                      <a:pt x="36" y="25"/>
                    </a:cubicBezTo>
                    <a:cubicBezTo>
                      <a:pt x="36" y="20"/>
                      <a:pt x="36" y="20"/>
                      <a:pt x="36" y="20"/>
                    </a:cubicBezTo>
                    <a:close/>
                    <a:moveTo>
                      <a:pt x="36" y="68"/>
                    </a:moveTo>
                    <a:cubicBezTo>
                      <a:pt x="39" y="60"/>
                      <a:pt x="39" y="60"/>
                      <a:pt x="39" y="60"/>
                    </a:cubicBezTo>
                    <a:cubicBezTo>
                      <a:pt x="40" y="59"/>
                      <a:pt x="39" y="58"/>
                      <a:pt x="39" y="58"/>
                    </a:cubicBezTo>
                    <a:cubicBezTo>
                      <a:pt x="36" y="53"/>
                      <a:pt x="36" y="53"/>
                      <a:pt x="36" y="53"/>
                    </a:cubicBezTo>
                    <a:lnTo>
                      <a:pt x="36" y="68"/>
                    </a:lnTo>
                    <a:close/>
                    <a:moveTo>
                      <a:pt x="9" y="2"/>
                    </a:moveTo>
                    <a:cubicBezTo>
                      <a:pt x="12" y="0"/>
                      <a:pt x="17" y="2"/>
                      <a:pt x="21" y="4"/>
                    </a:cubicBezTo>
                    <a:cubicBezTo>
                      <a:pt x="24" y="7"/>
                      <a:pt x="27" y="10"/>
                      <a:pt x="29" y="12"/>
                    </a:cubicBezTo>
                    <a:cubicBezTo>
                      <a:pt x="29" y="12"/>
                      <a:pt x="29" y="12"/>
                      <a:pt x="29" y="12"/>
                    </a:cubicBezTo>
                    <a:cubicBezTo>
                      <a:pt x="35" y="21"/>
                      <a:pt x="35" y="21"/>
                      <a:pt x="35" y="21"/>
                    </a:cubicBezTo>
                    <a:cubicBezTo>
                      <a:pt x="36" y="20"/>
                      <a:pt x="36" y="20"/>
                      <a:pt x="36" y="20"/>
                    </a:cubicBezTo>
                    <a:cubicBezTo>
                      <a:pt x="36" y="25"/>
                      <a:pt x="36" y="25"/>
                      <a:pt x="36" y="25"/>
                    </a:cubicBezTo>
                    <a:cubicBezTo>
                      <a:pt x="34" y="26"/>
                      <a:pt x="34" y="26"/>
                      <a:pt x="34" y="26"/>
                    </a:cubicBezTo>
                    <a:cubicBezTo>
                      <a:pt x="33" y="26"/>
                      <a:pt x="32" y="25"/>
                      <a:pt x="32" y="25"/>
                    </a:cubicBezTo>
                    <a:cubicBezTo>
                      <a:pt x="25" y="15"/>
                      <a:pt x="25" y="15"/>
                      <a:pt x="25" y="15"/>
                    </a:cubicBezTo>
                    <a:cubicBezTo>
                      <a:pt x="25" y="15"/>
                      <a:pt x="25" y="15"/>
                      <a:pt x="25" y="15"/>
                    </a:cubicBezTo>
                    <a:cubicBezTo>
                      <a:pt x="24" y="13"/>
                      <a:pt x="21" y="10"/>
                      <a:pt x="18" y="8"/>
                    </a:cubicBezTo>
                    <a:cubicBezTo>
                      <a:pt x="16" y="7"/>
                      <a:pt x="13" y="6"/>
                      <a:pt x="12" y="6"/>
                    </a:cubicBezTo>
                    <a:cubicBezTo>
                      <a:pt x="11" y="7"/>
                      <a:pt x="11" y="10"/>
                      <a:pt x="12" y="13"/>
                    </a:cubicBezTo>
                    <a:cubicBezTo>
                      <a:pt x="13" y="16"/>
                      <a:pt x="14" y="20"/>
                      <a:pt x="15" y="21"/>
                    </a:cubicBezTo>
                    <a:cubicBezTo>
                      <a:pt x="15" y="22"/>
                      <a:pt x="15" y="22"/>
                      <a:pt x="15" y="22"/>
                    </a:cubicBezTo>
                    <a:cubicBezTo>
                      <a:pt x="22" y="31"/>
                      <a:pt x="22" y="31"/>
                      <a:pt x="22" y="31"/>
                    </a:cubicBezTo>
                    <a:cubicBezTo>
                      <a:pt x="22" y="32"/>
                      <a:pt x="22" y="33"/>
                      <a:pt x="22" y="34"/>
                    </a:cubicBezTo>
                    <a:cubicBezTo>
                      <a:pt x="5" y="59"/>
                      <a:pt x="5" y="59"/>
                      <a:pt x="5" y="59"/>
                    </a:cubicBezTo>
                    <a:cubicBezTo>
                      <a:pt x="7" y="62"/>
                      <a:pt x="7" y="62"/>
                      <a:pt x="7" y="62"/>
                    </a:cubicBezTo>
                    <a:cubicBezTo>
                      <a:pt x="26" y="44"/>
                      <a:pt x="26" y="44"/>
                      <a:pt x="26" y="44"/>
                    </a:cubicBezTo>
                    <a:cubicBezTo>
                      <a:pt x="26" y="43"/>
                      <a:pt x="26" y="43"/>
                      <a:pt x="27" y="43"/>
                    </a:cubicBezTo>
                    <a:cubicBezTo>
                      <a:pt x="28" y="42"/>
                      <a:pt x="29" y="43"/>
                      <a:pt x="30" y="44"/>
                    </a:cubicBezTo>
                    <a:cubicBezTo>
                      <a:pt x="36" y="53"/>
                      <a:pt x="36" y="53"/>
                      <a:pt x="36" y="53"/>
                    </a:cubicBezTo>
                    <a:cubicBezTo>
                      <a:pt x="36" y="68"/>
                      <a:pt x="36" y="68"/>
                      <a:pt x="36" y="68"/>
                    </a:cubicBezTo>
                    <a:cubicBezTo>
                      <a:pt x="35" y="73"/>
                      <a:pt x="35" y="73"/>
                      <a:pt x="35" y="73"/>
                    </a:cubicBezTo>
                    <a:cubicBezTo>
                      <a:pt x="36" y="75"/>
                      <a:pt x="36" y="75"/>
                      <a:pt x="36" y="75"/>
                    </a:cubicBezTo>
                    <a:cubicBezTo>
                      <a:pt x="36" y="82"/>
                      <a:pt x="36" y="82"/>
                      <a:pt x="36" y="82"/>
                    </a:cubicBezTo>
                    <a:cubicBezTo>
                      <a:pt x="36" y="82"/>
                      <a:pt x="35" y="82"/>
                      <a:pt x="35" y="82"/>
                    </a:cubicBezTo>
                    <a:cubicBezTo>
                      <a:pt x="35" y="82"/>
                      <a:pt x="35" y="82"/>
                      <a:pt x="35" y="81"/>
                    </a:cubicBezTo>
                    <a:cubicBezTo>
                      <a:pt x="35" y="81"/>
                      <a:pt x="35" y="81"/>
                      <a:pt x="35" y="81"/>
                    </a:cubicBezTo>
                    <a:cubicBezTo>
                      <a:pt x="30" y="74"/>
                      <a:pt x="30" y="74"/>
                      <a:pt x="30" y="74"/>
                    </a:cubicBezTo>
                    <a:cubicBezTo>
                      <a:pt x="30" y="74"/>
                      <a:pt x="30" y="73"/>
                      <a:pt x="30" y="72"/>
                    </a:cubicBezTo>
                    <a:cubicBezTo>
                      <a:pt x="30" y="72"/>
                      <a:pt x="30" y="72"/>
                      <a:pt x="30" y="72"/>
                    </a:cubicBezTo>
                    <a:cubicBezTo>
                      <a:pt x="34" y="59"/>
                      <a:pt x="34" y="59"/>
                      <a:pt x="34" y="59"/>
                    </a:cubicBezTo>
                    <a:cubicBezTo>
                      <a:pt x="28" y="49"/>
                      <a:pt x="28" y="49"/>
                      <a:pt x="28" y="49"/>
                    </a:cubicBezTo>
                    <a:cubicBezTo>
                      <a:pt x="9" y="68"/>
                      <a:pt x="9" y="68"/>
                      <a:pt x="9" y="68"/>
                    </a:cubicBezTo>
                    <a:cubicBezTo>
                      <a:pt x="8" y="69"/>
                      <a:pt x="6" y="69"/>
                      <a:pt x="5" y="68"/>
                    </a:cubicBezTo>
                    <a:cubicBezTo>
                      <a:pt x="5" y="67"/>
                      <a:pt x="5" y="67"/>
                      <a:pt x="5" y="67"/>
                    </a:cubicBezTo>
                    <a:cubicBezTo>
                      <a:pt x="5" y="67"/>
                      <a:pt x="5" y="67"/>
                      <a:pt x="5" y="67"/>
                    </a:cubicBezTo>
                    <a:cubicBezTo>
                      <a:pt x="0" y="60"/>
                      <a:pt x="0" y="60"/>
                      <a:pt x="0" y="60"/>
                    </a:cubicBezTo>
                    <a:cubicBezTo>
                      <a:pt x="0" y="60"/>
                      <a:pt x="0" y="58"/>
                      <a:pt x="0" y="58"/>
                    </a:cubicBezTo>
                    <a:cubicBezTo>
                      <a:pt x="0" y="58"/>
                      <a:pt x="0" y="58"/>
                      <a:pt x="0" y="58"/>
                    </a:cubicBezTo>
                    <a:cubicBezTo>
                      <a:pt x="17" y="33"/>
                      <a:pt x="17" y="33"/>
                      <a:pt x="17" y="33"/>
                    </a:cubicBezTo>
                    <a:cubicBezTo>
                      <a:pt x="11" y="24"/>
                      <a:pt x="11" y="24"/>
                      <a:pt x="11" y="24"/>
                    </a:cubicBezTo>
                    <a:cubicBezTo>
                      <a:pt x="11" y="24"/>
                      <a:pt x="11" y="24"/>
                      <a:pt x="11" y="24"/>
                    </a:cubicBezTo>
                    <a:cubicBezTo>
                      <a:pt x="10" y="22"/>
                      <a:pt x="8" y="18"/>
                      <a:pt x="7" y="13"/>
                    </a:cubicBezTo>
                    <a:cubicBezTo>
                      <a:pt x="6" y="9"/>
                      <a:pt x="7" y="4"/>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4" name="Freeform 284"/>
              <p:cNvSpPr>
                <a:spLocks noEditPoints="1"/>
              </p:cNvSpPr>
              <p:nvPr/>
            </p:nvSpPr>
            <p:spPr bwMode="auto">
              <a:xfrm>
                <a:off x="7699387" y="4202138"/>
                <a:ext cx="79375" cy="214315"/>
              </a:xfrm>
              <a:custGeom>
                <a:avLst/>
                <a:gdLst>
                  <a:gd name="T0" fmla="*/ 19 w 35"/>
                  <a:gd name="T1" fmla="*/ 90 h 95"/>
                  <a:gd name="T2" fmla="*/ 21 w 35"/>
                  <a:gd name="T3" fmla="*/ 42 h 95"/>
                  <a:gd name="T4" fmla="*/ 28 w 35"/>
                  <a:gd name="T5" fmla="*/ 33 h 95"/>
                  <a:gd name="T6" fmla="*/ 30 w 35"/>
                  <a:gd name="T7" fmla="*/ 29 h 95"/>
                  <a:gd name="T8" fmla="*/ 28 w 35"/>
                  <a:gd name="T9" fmla="*/ 15 h 95"/>
                  <a:gd name="T10" fmla="*/ 27 w 35"/>
                  <a:gd name="T11" fmla="*/ 14 h 95"/>
                  <a:gd name="T12" fmla="*/ 27 w 35"/>
                  <a:gd name="T13" fmla="*/ 13 h 95"/>
                  <a:gd name="T14" fmla="*/ 26 w 35"/>
                  <a:gd name="T15" fmla="*/ 10 h 95"/>
                  <a:gd name="T16" fmla="*/ 25 w 35"/>
                  <a:gd name="T17" fmla="*/ 26 h 95"/>
                  <a:gd name="T18" fmla="*/ 25 w 35"/>
                  <a:gd name="T19" fmla="*/ 26 h 95"/>
                  <a:gd name="T20" fmla="*/ 19 w 35"/>
                  <a:gd name="T21" fmla="*/ 24 h 95"/>
                  <a:gd name="T22" fmla="*/ 17 w 35"/>
                  <a:gd name="T23" fmla="*/ 5 h 95"/>
                  <a:gd name="T24" fmla="*/ 20 w 35"/>
                  <a:gd name="T25" fmla="*/ 0 h 95"/>
                  <a:gd name="T26" fmla="*/ 21 w 35"/>
                  <a:gd name="T27" fmla="*/ 1 h 95"/>
                  <a:gd name="T28" fmla="*/ 31 w 35"/>
                  <a:gd name="T29" fmla="*/ 11 h 95"/>
                  <a:gd name="T30" fmla="*/ 32 w 35"/>
                  <a:gd name="T31" fmla="*/ 12 h 95"/>
                  <a:gd name="T32" fmla="*/ 32 w 35"/>
                  <a:gd name="T33" fmla="*/ 14 h 95"/>
                  <a:gd name="T34" fmla="*/ 35 w 35"/>
                  <a:gd name="T35" fmla="*/ 30 h 95"/>
                  <a:gd name="T36" fmla="*/ 33 w 35"/>
                  <a:gd name="T37" fmla="*/ 35 h 95"/>
                  <a:gd name="T38" fmla="*/ 24 w 35"/>
                  <a:gd name="T39" fmla="*/ 45 h 95"/>
                  <a:gd name="T40" fmla="*/ 22 w 35"/>
                  <a:gd name="T41" fmla="*/ 95 h 95"/>
                  <a:gd name="T42" fmla="*/ 17 w 35"/>
                  <a:gd name="T43" fmla="*/ 90 h 95"/>
                  <a:gd name="T44" fmla="*/ 7 w 35"/>
                  <a:gd name="T45" fmla="*/ 15 h 95"/>
                  <a:gd name="T46" fmla="*/ 5 w 35"/>
                  <a:gd name="T47" fmla="*/ 29 h 95"/>
                  <a:gd name="T48" fmla="*/ 10 w 35"/>
                  <a:gd name="T49" fmla="*/ 38 h 95"/>
                  <a:gd name="T50" fmla="*/ 15 w 35"/>
                  <a:gd name="T51" fmla="*/ 44 h 95"/>
                  <a:gd name="T52" fmla="*/ 15 w 35"/>
                  <a:gd name="T53" fmla="*/ 90 h 95"/>
                  <a:gd name="T54" fmla="*/ 17 w 35"/>
                  <a:gd name="T55" fmla="*/ 95 h 95"/>
                  <a:gd name="T56" fmla="*/ 11 w 35"/>
                  <a:gd name="T57" fmla="*/ 93 h 95"/>
                  <a:gd name="T58" fmla="*/ 7 w 35"/>
                  <a:gd name="T59" fmla="*/ 42 h 95"/>
                  <a:gd name="T60" fmla="*/ 0 w 35"/>
                  <a:gd name="T61" fmla="*/ 30 h 95"/>
                  <a:gd name="T62" fmla="*/ 3 w 35"/>
                  <a:gd name="T63" fmla="*/ 14 h 95"/>
                  <a:gd name="T64" fmla="*/ 3 w 35"/>
                  <a:gd name="T65" fmla="*/ 12 h 95"/>
                  <a:gd name="T66" fmla="*/ 3 w 35"/>
                  <a:gd name="T67" fmla="*/ 12 h 95"/>
                  <a:gd name="T68" fmla="*/ 12 w 35"/>
                  <a:gd name="T69" fmla="*/ 0 h 95"/>
                  <a:gd name="T70" fmla="*/ 14 w 35"/>
                  <a:gd name="T71" fmla="*/ 1 h 95"/>
                  <a:gd name="T72" fmla="*/ 17 w 35"/>
                  <a:gd name="T73" fmla="*/ 0 h 95"/>
                  <a:gd name="T74" fmla="*/ 17 w 35"/>
                  <a:gd name="T75" fmla="*/ 5 h 95"/>
                  <a:gd name="T76" fmla="*/ 13 w 35"/>
                  <a:gd name="T77" fmla="*/ 26 h 95"/>
                  <a:gd name="T78" fmla="*/ 10 w 35"/>
                  <a:gd name="T79" fmla="*/ 26 h 95"/>
                  <a:gd name="T80" fmla="*/ 8 w 35"/>
                  <a:gd name="T81" fmla="*/ 23 h 95"/>
                  <a:gd name="T82" fmla="*/ 8 w 35"/>
                  <a:gd name="T83" fmla="*/ 13 h 95"/>
                  <a:gd name="T84" fmla="*/ 8 w 35"/>
                  <a:gd name="T85" fmla="*/ 1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95">
                    <a:moveTo>
                      <a:pt x="17" y="90"/>
                    </a:moveTo>
                    <a:cubicBezTo>
                      <a:pt x="19" y="90"/>
                      <a:pt x="19" y="90"/>
                      <a:pt x="19" y="90"/>
                    </a:cubicBezTo>
                    <a:cubicBezTo>
                      <a:pt x="19" y="44"/>
                      <a:pt x="19" y="44"/>
                      <a:pt x="19" y="44"/>
                    </a:cubicBezTo>
                    <a:cubicBezTo>
                      <a:pt x="19" y="43"/>
                      <a:pt x="20" y="42"/>
                      <a:pt x="21" y="42"/>
                    </a:cubicBezTo>
                    <a:cubicBezTo>
                      <a:pt x="22" y="41"/>
                      <a:pt x="23" y="40"/>
                      <a:pt x="24" y="38"/>
                    </a:cubicBezTo>
                    <a:cubicBezTo>
                      <a:pt x="26" y="37"/>
                      <a:pt x="27" y="34"/>
                      <a:pt x="28" y="33"/>
                    </a:cubicBezTo>
                    <a:cubicBezTo>
                      <a:pt x="28" y="33"/>
                      <a:pt x="28" y="33"/>
                      <a:pt x="28" y="33"/>
                    </a:cubicBezTo>
                    <a:cubicBezTo>
                      <a:pt x="29" y="31"/>
                      <a:pt x="30" y="30"/>
                      <a:pt x="30" y="29"/>
                    </a:cubicBezTo>
                    <a:cubicBezTo>
                      <a:pt x="30" y="28"/>
                      <a:pt x="30" y="26"/>
                      <a:pt x="30" y="25"/>
                    </a:cubicBezTo>
                    <a:cubicBezTo>
                      <a:pt x="30" y="22"/>
                      <a:pt x="29" y="18"/>
                      <a:pt x="28" y="15"/>
                    </a:cubicBezTo>
                    <a:cubicBezTo>
                      <a:pt x="27" y="14"/>
                      <a:pt x="27" y="14"/>
                      <a:pt x="27" y="14"/>
                    </a:cubicBezTo>
                    <a:cubicBezTo>
                      <a:pt x="27" y="14"/>
                      <a:pt x="27" y="14"/>
                      <a:pt x="27" y="14"/>
                    </a:cubicBezTo>
                    <a:cubicBezTo>
                      <a:pt x="27" y="13"/>
                      <a:pt x="27" y="13"/>
                      <a:pt x="27" y="13"/>
                    </a:cubicBezTo>
                    <a:cubicBezTo>
                      <a:pt x="27" y="13"/>
                      <a:pt x="27" y="13"/>
                      <a:pt x="27" y="13"/>
                    </a:cubicBezTo>
                    <a:cubicBezTo>
                      <a:pt x="27" y="13"/>
                      <a:pt x="27" y="13"/>
                      <a:pt x="27" y="13"/>
                    </a:cubicBezTo>
                    <a:cubicBezTo>
                      <a:pt x="26" y="12"/>
                      <a:pt x="26" y="11"/>
                      <a:pt x="26" y="10"/>
                    </a:cubicBezTo>
                    <a:cubicBezTo>
                      <a:pt x="27" y="24"/>
                      <a:pt x="27" y="24"/>
                      <a:pt x="27" y="24"/>
                    </a:cubicBezTo>
                    <a:cubicBezTo>
                      <a:pt x="27" y="25"/>
                      <a:pt x="26" y="26"/>
                      <a:pt x="25" y="26"/>
                    </a:cubicBezTo>
                    <a:cubicBezTo>
                      <a:pt x="25" y="26"/>
                      <a:pt x="25" y="26"/>
                      <a:pt x="25" y="26"/>
                    </a:cubicBezTo>
                    <a:cubicBezTo>
                      <a:pt x="25" y="26"/>
                      <a:pt x="25" y="26"/>
                      <a:pt x="25" y="26"/>
                    </a:cubicBezTo>
                    <a:cubicBezTo>
                      <a:pt x="22" y="26"/>
                      <a:pt x="22" y="26"/>
                      <a:pt x="22" y="26"/>
                    </a:cubicBezTo>
                    <a:cubicBezTo>
                      <a:pt x="21" y="26"/>
                      <a:pt x="20" y="25"/>
                      <a:pt x="19" y="24"/>
                    </a:cubicBezTo>
                    <a:cubicBezTo>
                      <a:pt x="17" y="5"/>
                      <a:pt x="17" y="5"/>
                      <a:pt x="17" y="5"/>
                    </a:cubicBezTo>
                    <a:cubicBezTo>
                      <a:pt x="17" y="5"/>
                      <a:pt x="17" y="5"/>
                      <a:pt x="17" y="5"/>
                    </a:cubicBezTo>
                    <a:cubicBezTo>
                      <a:pt x="17" y="0"/>
                      <a:pt x="17" y="0"/>
                      <a:pt x="17" y="0"/>
                    </a:cubicBezTo>
                    <a:cubicBezTo>
                      <a:pt x="20" y="0"/>
                      <a:pt x="20" y="0"/>
                      <a:pt x="20" y="0"/>
                    </a:cubicBezTo>
                    <a:cubicBezTo>
                      <a:pt x="20" y="0"/>
                      <a:pt x="20" y="0"/>
                      <a:pt x="20" y="0"/>
                    </a:cubicBezTo>
                    <a:cubicBezTo>
                      <a:pt x="20" y="0"/>
                      <a:pt x="21" y="0"/>
                      <a:pt x="21" y="1"/>
                    </a:cubicBezTo>
                    <a:cubicBezTo>
                      <a:pt x="22" y="0"/>
                      <a:pt x="22" y="0"/>
                      <a:pt x="23" y="0"/>
                    </a:cubicBezTo>
                    <a:cubicBezTo>
                      <a:pt x="28" y="1"/>
                      <a:pt x="30" y="8"/>
                      <a:pt x="31" y="11"/>
                    </a:cubicBezTo>
                    <a:cubicBezTo>
                      <a:pt x="31" y="11"/>
                      <a:pt x="31" y="11"/>
                      <a:pt x="31" y="11"/>
                    </a:cubicBezTo>
                    <a:cubicBezTo>
                      <a:pt x="32" y="12"/>
                      <a:pt x="32" y="12"/>
                      <a:pt x="32" y="12"/>
                    </a:cubicBezTo>
                    <a:cubicBezTo>
                      <a:pt x="32" y="12"/>
                      <a:pt x="32" y="12"/>
                      <a:pt x="32" y="12"/>
                    </a:cubicBezTo>
                    <a:cubicBezTo>
                      <a:pt x="32" y="14"/>
                      <a:pt x="32" y="14"/>
                      <a:pt x="32" y="14"/>
                    </a:cubicBezTo>
                    <a:cubicBezTo>
                      <a:pt x="33" y="17"/>
                      <a:pt x="35" y="21"/>
                      <a:pt x="35" y="24"/>
                    </a:cubicBezTo>
                    <a:cubicBezTo>
                      <a:pt x="35" y="26"/>
                      <a:pt x="35" y="28"/>
                      <a:pt x="35" y="30"/>
                    </a:cubicBezTo>
                    <a:cubicBezTo>
                      <a:pt x="34" y="32"/>
                      <a:pt x="34" y="33"/>
                      <a:pt x="33" y="35"/>
                    </a:cubicBezTo>
                    <a:cubicBezTo>
                      <a:pt x="33" y="35"/>
                      <a:pt x="33" y="35"/>
                      <a:pt x="33" y="35"/>
                    </a:cubicBezTo>
                    <a:cubicBezTo>
                      <a:pt x="31" y="37"/>
                      <a:pt x="30" y="40"/>
                      <a:pt x="28" y="42"/>
                    </a:cubicBezTo>
                    <a:cubicBezTo>
                      <a:pt x="27" y="43"/>
                      <a:pt x="25" y="44"/>
                      <a:pt x="24" y="45"/>
                    </a:cubicBezTo>
                    <a:cubicBezTo>
                      <a:pt x="24" y="93"/>
                      <a:pt x="24" y="93"/>
                      <a:pt x="24" y="93"/>
                    </a:cubicBezTo>
                    <a:cubicBezTo>
                      <a:pt x="24" y="94"/>
                      <a:pt x="23" y="95"/>
                      <a:pt x="22" y="95"/>
                    </a:cubicBezTo>
                    <a:cubicBezTo>
                      <a:pt x="17" y="95"/>
                      <a:pt x="17" y="95"/>
                      <a:pt x="17" y="95"/>
                    </a:cubicBezTo>
                    <a:lnTo>
                      <a:pt x="17" y="90"/>
                    </a:lnTo>
                    <a:close/>
                    <a:moveTo>
                      <a:pt x="8" y="14"/>
                    </a:moveTo>
                    <a:cubicBezTo>
                      <a:pt x="7" y="15"/>
                      <a:pt x="7" y="15"/>
                      <a:pt x="7" y="15"/>
                    </a:cubicBezTo>
                    <a:cubicBezTo>
                      <a:pt x="6" y="18"/>
                      <a:pt x="5" y="22"/>
                      <a:pt x="5" y="25"/>
                    </a:cubicBezTo>
                    <a:cubicBezTo>
                      <a:pt x="4" y="26"/>
                      <a:pt x="4" y="28"/>
                      <a:pt x="5" y="29"/>
                    </a:cubicBezTo>
                    <a:cubicBezTo>
                      <a:pt x="5" y="30"/>
                      <a:pt x="6" y="31"/>
                      <a:pt x="6" y="33"/>
                    </a:cubicBezTo>
                    <a:cubicBezTo>
                      <a:pt x="7" y="34"/>
                      <a:pt x="9" y="37"/>
                      <a:pt x="10" y="38"/>
                    </a:cubicBezTo>
                    <a:cubicBezTo>
                      <a:pt x="12" y="40"/>
                      <a:pt x="13" y="41"/>
                      <a:pt x="14" y="42"/>
                    </a:cubicBezTo>
                    <a:cubicBezTo>
                      <a:pt x="15" y="42"/>
                      <a:pt x="15" y="43"/>
                      <a:pt x="15" y="44"/>
                    </a:cubicBezTo>
                    <a:cubicBezTo>
                      <a:pt x="15" y="44"/>
                      <a:pt x="15" y="44"/>
                      <a:pt x="15" y="44"/>
                    </a:cubicBezTo>
                    <a:cubicBezTo>
                      <a:pt x="15" y="90"/>
                      <a:pt x="15" y="90"/>
                      <a:pt x="15" y="90"/>
                    </a:cubicBezTo>
                    <a:cubicBezTo>
                      <a:pt x="17" y="90"/>
                      <a:pt x="17" y="90"/>
                      <a:pt x="17" y="90"/>
                    </a:cubicBezTo>
                    <a:cubicBezTo>
                      <a:pt x="17" y="95"/>
                      <a:pt x="17" y="95"/>
                      <a:pt x="17" y="95"/>
                    </a:cubicBezTo>
                    <a:cubicBezTo>
                      <a:pt x="13" y="95"/>
                      <a:pt x="13" y="95"/>
                      <a:pt x="13" y="95"/>
                    </a:cubicBezTo>
                    <a:cubicBezTo>
                      <a:pt x="12" y="95"/>
                      <a:pt x="11" y="94"/>
                      <a:pt x="11" y="93"/>
                    </a:cubicBezTo>
                    <a:cubicBezTo>
                      <a:pt x="11" y="45"/>
                      <a:pt x="11" y="45"/>
                      <a:pt x="11" y="45"/>
                    </a:cubicBezTo>
                    <a:cubicBezTo>
                      <a:pt x="9" y="44"/>
                      <a:pt x="8" y="43"/>
                      <a:pt x="7" y="42"/>
                    </a:cubicBezTo>
                    <a:cubicBezTo>
                      <a:pt x="5" y="39"/>
                      <a:pt x="3" y="37"/>
                      <a:pt x="2" y="35"/>
                    </a:cubicBezTo>
                    <a:cubicBezTo>
                      <a:pt x="1" y="33"/>
                      <a:pt x="1" y="32"/>
                      <a:pt x="0" y="30"/>
                    </a:cubicBezTo>
                    <a:cubicBezTo>
                      <a:pt x="0" y="28"/>
                      <a:pt x="0" y="26"/>
                      <a:pt x="0" y="24"/>
                    </a:cubicBezTo>
                    <a:cubicBezTo>
                      <a:pt x="0" y="21"/>
                      <a:pt x="1" y="17"/>
                      <a:pt x="3" y="14"/>
                    </a:cubicBezTo>
                    <a:cubicBezTo>
                      <a:pt x="3" y="12"/>
                      <a:pt x="3" y="12"/>
                      <a:pt x="3" y="12"/>
                    </a:cubicBezTo>
                    <a:cubicBezTo>
                      <a:pt x="3" y="12"/>
                      <a:pt x="3" y="12"/>
                      <a:pt x="3" y="12"/>
                    </a:cubicBezTo>
                    <a:cubicBezTo>
                      <a:pt x="3" y="12"/>
                      <a:pt x="3" y="12"/>
                      <a:pt x="3" y="12"/>
                    </a:cubicBezTo>
                    <a:cubicBezTo>
                      <a:pt x="3" y="12"/>
                      <a:pt x="3" y="12"/>
                      <a:pt x="3" y="12"/>
                    </a:cubicBezTo>
                    <a:cubicBezTo>
                      <a:pt x="5" y="8"/>
                      <a:pt x="7" y="1"/>
                      <a:pt x="12" y="0"/>
                    </a:cubicBezTo>
                    <a:cubicBezTo>
                      <a:pt x="12" y="0"/>
                      <a:pt x="12" y="0"/>
                      <a:pt x="12" y="0"/>
                    </a:cubicBezTo>
                    <a:cubicBezTo>
                      <a:pt x="12" y="0"/>
                      <a:pt x="12" y="0"/>
                      <a:pt x="13" y="0"/>
                    </a:cubicBezTo>
                    <a:cubicBezTo>
                      <a:pt x="13" y="0"/>
                      <a:pt x="13" y="1"/>
                      <a:pt x="14" y="1"/>
                    </a:cubicBezTo>
                    <a:cubicBezTo>
                      <a:pt x="14" y="0"/>
                      <a:pt x="15" y="0"/>
                      <a:pt x="15" y="0"/>
                    </a:cubicBezTo>
                    <a:cubicBezTo>
                      <a:pt x="17" y="0"/>
                      <a:pt x="17" y="0"/>
                      <a:pt x="17" y="0"/>
                    </a:cubicBezTo>
                    <a:cubicBezTo>
                      <a:pt x="17" y="5"/>
                      <a:pt x="17" y="5"/>
                      <a:pt x="17" y="5"/>
                    </a:cubicBezTo>
                    <a:cubicBezTo>
                      <a:pt x="17" y="5"/>
                      <a:pt x="17" y="5"/>
                      <a:pt x="17" y="5"/>
                    </a:cubicBezTo>
                    <a:cubicBezTo>
                      <a:pt x="15" y="24"/>
                      <a:pt x="15" y="24"/>
                      <a:pt x="15" y="24"/>
                    </a:cubicBezTo>
                    <a:cubicBezTo>
                      <a:pt x="15" y="25"/>
                      <a:pt x="14" y="26"/>
                      <a:pt x="13" y="26"/>
                    </a:cubicBezTo>
                    <a:cubicBezTo>
                      <a:pt x="13" y="26"/>
                      <a:pt x="13" y="26"/>
                      <a:pt x="13" y="26"/>
                    </a:cubicBezTo>
                    <a:cubicBezTo>
                      <a:pt x="10" y="26"/>
                      <a:pt x="10" y="26"/>
                      <a:pt x="10" y="26"/>
                    </a:cubicBezTo>
                    <a:cubicBezTo>
                      <a:pt x="9" y="26"/>
                      <a:pt x="8" y="25"/>
                      <a:pt x="8" y="24"/>
                    </a:cubicBezTo>
                    <a:cubicBezTo>
                      <a:pt x="8" y="24"/>
                      <a:pt x="8" y="24"/>
                      <a:pt x="8" y="23"/>
                    </a:cubicBezTo>
                    <a:cubicBezTo>
                      <a:pt x="9" y="10"/>
                      <a:pt x="9" y="10"/>
                      <a:pt x="9" y="10"/>
                    </a:cubicBezTo>
                    <a:cubicBezTo>
                      <a:pt x="9" y="11"/>
                      <a:pt x="8" y="12"/>
                      <a:pt x="8" y="13"/>
                    </a:cubicBezTo>
                    <a:cubicBezTo>
                      <a:pt x="8" y="13"/>
                      <a:pt x="8" y="13"/>
                      <a:pt x="8" y="13"/>
                    </a:cubicBezTo>
                    <a:cubicBezTo>
                      <a:pt x="8" y="14"/>
                      <a:pt x="8" y="14"/>
                      <a:pt x="8" y="14"/>
                    </a:cubicBezTo>
                    <a:cubicBezTo>
                      <a:pt x="8" y="14"/>
                      <a:pt x="8" y="14"/>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5" name="Freeform 286"/>
              <p:cNvSpPr>
                <a:spLocks noEditPoints="1"/>
              </p:cNvSpPr>
              <p:nvPr/>
            </p:nvSpPr>
            <p:spPr bwMode="auto">
              <a:xfrm>
                <a:off x="5037145" y="249240"/>
                <a:ext cx="452439" cy="454028"/>
              </a:xfrm>
              <a:custGeom>
                <a:avLst/>
                <a:gdLst>
                  <a:gd name="T0" fmla="*/ 100 w 200"/>
                  <a:gd name="T1" fmla="*/ 196 h 201"/>
                  <a:gd name="T2" fmla="*/ 167 w 200"/>
                  <a:gd name="T3" fmla="*/ 168 h 201"/>
                  <a:gd name="T4" fmla="*/ 195 w 200"/>
                  <a:gd name="T5" fmla="*/ 100 h 201"/>
                  <a:gd name="T6" fmla="*/ 167 w 200"/>
                  <a:gd name="T7" fmla="*/ 33 h 201"/>
                  <a:gd name="T8" fmla="*/ 100 w 200"/>
                  <a:gd name="T9" fmla="*/ 5 h 201"/>
                  <a:gd name="T10" fmla="*/ 100 w 200"/>
                  <a:gd name="T11" fmla="*/ 0 h 201"/>
                  <a:gd name="T12" fmla="*/ 171 w 200"/>
                  <a:gd name="T13" fmla="*/ 29 h 201"/>
                  <a:gd name="T14" fmla="*/ 200 w 200"/>
                  <a:gd name="T15" fmla="*/ 100 h 201"/>
                  <a:gd name="T16" fmla="*/ 171 w 200"/>
                  <a:gd name="T17" fmla="*/ 171 h 201"/>
                  <a:gd name="T18" fmla="*/ 100 w 200"/>
                  <a:gd name="T19" fmla="*/ 201 h 201"/>
                  <a:gd name="T20" fmla="*/ 100 w 200"/>
                  <a:gd name="T21" fmla="*/ 196 h 201"/>
                  <a:gd name="T22" fmla="*/ 100 w 200"/>
                  <a:gd name="T23" fmla="*/ 131 h 201"/>
                  <a:gd name="T24" fmla="*/ 121 w 200"/>
                  <a:gd name="T25" fmla="*/ 122 h 201"/>
                  <a:gd name="T26" fmla="*/ 122 w 200"/>
                  <a:gd name="T27" fmla="*/ 122 h 201"/>
                  <a:gd name="T28" fmla="*/ 131 w 200"/>
                  <a:gd name="T29" fmla="*/ 100 h 201"/>
                  <a:gd name="T30" fmla="*/ 122 w 200"/>
                  <a:gd name="T31" fmla="*/ 79 h 201"/>
                  <a:gd name="T32" fmla="*/ 122 w 200"/>
                  <a:gd name="T33" fmla="*/ 79 h 201"/>
                  <a:gd name="T34" fmla="*/ 122 w 200"/>
                  <a:gd name="T35" fmla="*/ 79 h 201"/>
                  <a:gd name="T36" fmla="*/ 100 w 200"/>
                  <a:gd name="T37" fmla="*/ 70 h 201"/>
                  <a:gd name="T38" fmla="*/ 100 w 200"/>
                  <a:gd name="T39" fmla="*/ 75 h 201"/>
                  <a:gd name="T40" fmla="*/ 118 w 200"/>
                  <a:gd name="T41" fmla="*/ 82 h 201"/>
                  <a:gd name="T42" fmla="*/ 118 w 200"/>
                  <a:gd name="T43" fmla="*/ 82 h 201"/>
                  <a:gd name="T44" fmla="*/ 126 w 200"/>
                  <a:gd name="T45" fmla="*/ 100 h 201"/>
                  <a:gd name="T46" fmla="*/ 118 w 200"/>
                  <a:gd name="T47" fmla="*/ 119 h 201"/>
                  <a:gd name="T48" fmla="*/ 118 w 200"/>
                  <a:gd name="T49" fmla="*/ 119 h 201"/>
                  <a:gd name="T50" fmla="*/ 100 w 200"/>
                  <a:gd name="T51" fmla="*/ 126 h 201"/>
                  <a:gd name="T52" fmla="*/ 100 w 200"/>
                  <a:gd name="T53" fmla="*/ 131 h 201"/>
                  <a:gd name="T54" fmla="*/ 100 w 200"/>
                  <a:gd name="T55" fmla="*/ 5 h 201"/>
                  <a:gd name="T56" fmla="*/ 32 w 200"/>
                  <a:gd name="T57" fmla="*/ 33 h 201"/>
                  <a:gd name="T58" fmla="*/ 4 w 200"/>
                  <a:gd name="T59" fmla="*/ 100 h 201"/>
                  <a:gd name="T60" fmla="*/ 32 w 200"/>
                  <a:gd name="T61" fmla="*/ 168 h 201"/>
                  <a:gd name="T62" fmla="*/ 100 w 200"/>
                  <a:gd name="T63" fmla="*/ 196 h 201"/>
                  <a:gd name="T64" fmla="*/ 100 w 200"/>
                  <a:gd name="T65" fmla="*/ 196 h 201"/>
                  <a:gd name="T66" fmla="*/ 100 w 200"/>
                  <a:gd name="T67" fmla="*/ 201 h 201"/>
                  <a:gd name="T68" fmla="*/ 100 w 200"/>
                  <a:gd name="T69" fmla="*/ 201 h 201"/>
                  <a:gd name="T70" fmla="*/ 29 w 200"/>
                  <a:gd name="T71" fmla="*/ 171 h 201"/>
                  <a:gd name="T72" fmla="*/ 0 w 200"/>
                  <a:gd name="T73" fmla="*/ 100 h 201"/>
                  <a:gd name="T74" fmla="*/ 29 w 200"/>
                  <a:gd name="T75" fmla="*/ 29 h 201"/>
                  <a:gd name="T76" fmla="*/ 100 w 200"/>
                  <a:gd name="T77" fmla="*/ 0 h 201"/>
                  <a:gd name="T78" fmla="*/ 100 w 200"/>
                  <a:gd name="T79" fmla="*/ 0 h 201"/>
                  <a:gd name="T80" fmla="*/ 100 w 200"/>
                  <a:gd name="T81" fmla="*/ 5 h 201"/>
                  <a:gd name="T82" fmla="*/ 100 w 200"/>
                  <a:gd name="T83" fmla="*/ 5 h 201"/>
                  <a:gd name="T84" fmla="*/ 100 w 200"/>
                  <a:gd name="T85" fmla="*/ 70 h 201"/>
                  <a:gd name="T86" fmla="*/ 100 w 200"/>
                  <a:gd name="T87" fmla="*/ 70 h 201"/>
                  <a:gd name="T88" fmla="*/ 78 w 200"/>
                  <a:gd name="T89" fmla="*/ 79 h 201"/>
                  <a:gd name="T90" fmla="*/ 69 w 200"/>
                  <a:gd name="T91" fmla="*/ 100 h 201"/>
                  <a:gd name="T92" fmla="*/ 78 w 200"/>
                  <a:gd name="T93" fmla="*/ 122 h 201"/>
                  <a:gd name="T94" fmla="*/ 78 w 200"/>
                  <a:gd name="T95" fmla="*/ 122 h 201"/>
                  <a:gd name="T96" fmla="*/ 100 w 200"/>
                  <a:gd name="T97" fmla="*/ 131 h 201"/>
                  <a:gd name="T98" fmla="*/ 100 w 200"/>
                  <a:gd name="T99" fmla="*/ 131 h 201"/>
                  <a:gd name="T100" fmla="*/ 100 w 200"/>
                  <a:gd name="T101" fmla="*/ 126 h 201"/>
                  <a:gd name="T102" fmla="*/ 100 w 200"/>
                  <a:gd name="T103" fmla="*/ 126 h 201"/>
                  <a:gd name="T104" fmla="*/ 82 w 200"/>
                  <a:gd name="T105" fmla="*/ 119 h 201"/>
                  <a:gd name="T106" fmla="*/ 82 w 200"/>
                  <a:gd name="T107" fmla="*/ 119 h 201"/>
                  <a:gd name="T108" fmla="*/ 82 w 200"/>
                  <a:gd name="T109" fmla="*/ 119 h 201"/>
                  <a:gd name="T110" fmla="*/ 74 w 200"/>
                  <a:gd name="T111" fmla="*/ 100 h 201"/>
                  <a:gd name="T112" fmla="*/ 82 w 200"/>
                  <a:gd name="T113" fmla="*/ 82 h 201"/>
                  <a:gd name="T114" fmla="*/ 100 w 200"/>
                  <a:gd name="T115" fmla="*/ 75 h 201"/>
                  <a:gd name="T116" fmla="*/ 100 w 200"/>
                  <a:gd name="T117" fmla="*/ 75 h 201"/>
                  <a:gd name="T118" fmla="*/ 100 w 200"/>
                  <a:gd name="T119" fmla="*/ 7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201">
                    <a:moveTo>
                      <a:pt x="100" y="196"/>
                    </a:moveTo>
                    <a:cubicBezTo>
                      <a:pt x="126" y="196"/>
                      <a:pt x="150" y="185"/>
                      <a:pt x="167" y="168"/>
                    </a:cubicBezTo>
                    <a:cubicBezTo>
                      <a:pt x="185" y="151"/>
                      <a:pt x="195" y="127"/>
                      <a:pt x="195" y="100"/>
                    </a:cubicBezTo>
                    <a:cubicBezTo>
                      <a:pt x="195" y="74"/>
                      <a:pt x="185" y="50"/>
                      <a:pt x="167" y="33"/>
                    </a:cubicBezTo>
                    <a:cubicBezTo>
                      <a:pt x="150" y="16"/>
                      <a:pt x="126" y="5"/>
                      <a:pt x="100" y="5"/>
                    </a:cubicBezTo>
                    <a:cubicBezTo>
                      <a:pt x="100" y="0"/>
                      <a:pt x="100" y="0"/>
                      <a:pt x="100" y="0"/>
                    </a:cubicBezTo>
                    <a:cubicBezTo>
                      <a:pt x="128" y="0"/>
                      <a:pt x="153" y="11"/>
                      <a:pt x="171" y="29"/>
                    </a:cubicBezTo>
                    <a:cubicBezTo>
                      <a:pt x="189" y="48"/>
                      <a:pt x="200" y="73"/>
                      <a:pt x="200" y="100"/>
                    </a:cubicBezTo>
                    <a:cubicBezTo>
                      <a:pt x="200" y="128"/>
                      <a:pt x="189" y="153"/>
                      <a:pt x="171" y="171"/>
                    </a:cubicBezTo>
                    <a:cubicBezTo>
                      <a:pt x="153" y="189"/>
                      <a:pt x="128" y="201"/>
                      <a:pt x="100" y="201"/>
                    </a:cubicBezTo>
                    <a:cubicBezTo>
                      <a:pt x="100" y="196"/>
                      <a:pt x="100" y="196"/>
                      <a:pt x="100" y="196"/>
                    </a:cubicBezTo>
                    <a:close/>
                    <a:moveTo>
                      <a:pt x="100" y="131"/>
                    </a:moveTo>
                    <a:cubicBezTo>
                      <a:pt x="108" y="131"/>
                      <a:pt x="116" y="128"/>
                      <a:pt x="121" y="122"/>
                    </a:cubicBezTo>
                    <a:cubicBezTo>
                      <a:pt x="122" y="122"/>
                      <a:pt x="122" y="122"/>
                      <a:pt x="122" y="122"/>
                    </a:cubicBezTo>
                    <a:cubicBezTo>
                      <a:pt x="127" y="116"/>
                      <a:pt x="131" y="109"/>
                      <a:pt x="131" y="100"/>
                    </a:cubicBezTo>
                    <a:cubicBezTo>
                      <a:pt x="131" y="92"/>
                      <a:pt x="127" y="84"/>
                      <a:pt x="122" y="79"/>
                    </a:cubicBezTo>
                    <a:cubicBezTo>
                      <a:pt x="122" y="79"/>
                      <a:pt x="122" y="79"/>
                      <a:pt x="122" y="79"/>
                    </a:cubicBezTo>
                    <a:cubicBezTo>
                      <a:pt x="122" y="79"/>
                      <a:pt x="122" y="79"/>
                      <a:pt x="122" y="79"/>
                    </a:cubicBezTo>
                    <a:cubicBezTo>
                      <a:pt x="116" y="73"/>
                      <a:pt x="108" y="70"/>
                      <a:pt x="100" y="70"/>
                    </a:cubicBezTo>
                    <a:cubicBezTo>
                      <a:pt x="100" y="75"/>
                      <a:pt x="100" y="75"/>
                      <a:pt x="100" y="75"/>
                    </a:cubicBezTo>
                    <a:cubicBezTo>
                      <a:pt x="107" y="75"/>
                      <a:pt x="114" y="77"/>
                      <a:pt x="118" y="82"/>
                    </a:cubicBezTo>
                    <a:cubicBezTo>
                      <a:pt x="118" y="82"/>
                      <a:pt x="118" y="82"/>
                      <a:pt x="118" y="82"/>
                    </a:cubicBezTo>
                    <a:cubicBezTo>
                      <a:pt x="123" y="87"/>
                      <a:pt x="126" y="93"/>
                      <a:pt x="126" y="100"/>
                    </a:cubicBezTo>
                    <a:cubicBezTo>
                      <a:pt x="126" y="108"/>
                      <a:pt x="123" y="114"/>
                      <a:pt x="118" y="119"/>
                    </a:cubicBezTo>
                    <a:cubicBezTo>
                      <a:pt x="118" y="119"/>
                      <a:pt x="118" y="119"/>
                      <a:pt x="118" y="119"/>
                    </a:cubicBezTo>
                    <a:cubicBezTo>
                      <a:pt x="113" y="123"/>
                      <a:pt x="107" y="126"/>
                      <a:pt x="100" y="126"/>
                    </a:cubicBezTo>
                    <a:lnTo>
                      <a:pt x="100" y="131"/>
                    </a:lnTo>
                    <a:close/>
                    <a:moveTo>
                      <a:pt x="100" y="5"/>
                    </a:moveTo>
                    <a:cubicBezTo>
                      <a:pt x="74" y="5"/>
                      <a:pt x="50" y="16"/>
                      <a:pt x="32" y="33"/>
                    </a:cubicBezTo>
                    <a:cubicBezTo>
                      <a:pt x="15" y="50"/>
                      <a:pt x="4" y="74"/>
                      <a:pt x="4" y="100"/>
                    </a:cubicBezTo>
                    <a:cubicBezTo>
                      <a:pt x="4" y="127"/>
                      <a:pt x="15" y="151"/>
                      <a:pt x="32" y="168"/>
                    </a:cubicBezTo>
                    <a:cubicBezTo>
                      <a:pt x="50" y="185"/>
                      <a:pt x="74" y="196"/>
                      <a:pt x="100" y="196"/>
                    </a:cubicBezTo>
                    <a:cubicBezTo>
                      <a:pt x="100" y="196"/>
                      <a:pt x="100" y="196"/>
                      <a:pt x="100" y="196"/>
                    </a:cubicBezTo>
                    <a:cubicBezTo>
                      <a:pt x="100" y="201"/>
                      <a:pt x="100" y="201"/>
                      <a:pt x="100" y="201"/>
                    </a:cubicBezTo>
                    <a:cubicBezTo>
                      <a:pt x="100" y="201"/>
                      <a:pt x="100" y="201"/>
                      <a:pt x="100" y="201"/>
                    </a:cubicBezTo>
                    <a:cubicBezTo>
                      <a:pt x="72" y="201"/>
                      <a:pt x="47" y="189"/>
                      <a:pt x="29" y="171"/>
                    </a:cubicBezTo>
                    <a:cubicBezTo>
                      <a:pt x="11" y="153"/>
                      <a:pt x="0" y="128"/>
                      <a:pt x="0" y="100"/>
                    </a:cubicBezTo>
                    <a:cubicBezTo>
                      <a:pt x="0" y="73"/>
                      <a:pt x="11" y="48"/>
                      <a:pt x="29" y="29"/>
                    </a:cubicBezTo>
                    <a:cubicBezTo>
                      <a:pt x="47" y="11"/>
                      <a:pt x="72" y="0"/>
                      <a:pt x="100" y="0"/>
                    </a:cubicBezTo>
                    <a:cubicBezTo>
                      <a:pt x="100" y="0"/>
                      <a:pt x="100" y="0"/>
                      <a:pt x="100" y="0"/>
                    </a:cubicBezTo>
                    <a:cubicBezTo>
                      <a:pt x="100" y="5"/>
                      <a:pt x="100" y="5"/>
                      <a:pt x="100" y="5"/>
                    </a:cubicBezTo>
                    <a:cubicBezTo>
                      <a:pt x="100" y="5"/>
                      <a:pt x="100" y="5"/>
                      <a:pt x="100" y="5"/>
                    </a:cubicBezTo>
                    <a:close/>
                    <a:moveTo>
                      <a:pt x="100" y="70"/>
                    </a:moveTo>
                    <a:cubicBezTo>
                      <a:pt x="100" y="70"/>
                      <a:pt x="100" y="70"/>
                      <a:pt x="100" y="70"/>
                    </a:cubicBezTo>
                    <a:cubicBezTo>
                      <a:pt x="91" y="70"/>
                      <a:pt x="84" y="73"/>
                      <a:pt x="78" y="79"/>
                    </a:cubicBezTo>
                    <a:cubicBezTo>
                      <a:pt x="73" y="84"/>
                      <a:pt x="69" y="92"/>
                      <a:pt x="69" y="100"/>
                    </a:cubicBezTo>
                    <a:cubicBezTo>
                      <a:pt x="69" y="109"/>
                      <a:pt x="73" y="116"/>
                      <a:pt x="78" y="122"/>
                    </a:cubicBezTo>
                    <a:cubicBezTo>
                      <a:pt x="78" y="122"/>
                      <a:pt x="78" y="122"/>
                      <a:pt x="78" y="122"/>
                    </a:cubicBezTo>
                    <a:cubicBezTo>
                      <a:pt x="84" y="128"/>
                      <a:pt x="91" y="131"/>
                      <a:pt x="100" y="131"/>
                    </a:cubicBezTo>
                    <a:cubicBezTo>
                      <a:pt x="100" y="131"/>
                      <a:pt x="100" y="131"/>
                      <a:pt x="100" y="131"/>
                    </a:cubicBezTo>
                    <a:cubicBezTo>
                      <a:pt x="100" y="126"/>
                      <a:pt x="100" y="126"/>
                      <a:pt x="100" y="126"/>
                    </a:cubicBezTo>
                    <a:cubicBezTo>
                      <a:pt x="100" y="126"/>
                      <a:pt x="100" y="126"/>
                      <a:pt x="100" y="126"/>
                    </a:cubicBezTo>
                    <a:cubicBezTo>
                      <a:pt x="93" y="126"/>
                      <a:pt x="86" y="123"/>
                      <a:pt x="82" y="119"/>
                    </a:cubicBezTo>
                    <a:cubicBezTo>
                      <a:pt x="82" y="119"/>
                      <a:pt x="82" y="119"/>
                      <a:pt x="82" y="119"/>
                    </a:cubicBezTo>
                    <a:cubicBezTo>
                      <a:pt x="82" y="119"/>
                      <a:pt x="82" y="119"/>
                      <a:pt x="82" y="119"/>
                    </a:cubicBezTo>
                    <a:cubicBezTo>
                      <a:pt x="77" y="114"/>
                      <a:pt x="74" y="108"/>
                      <a:pt x="74" y="100"/>
                    </a:cubicBezTo>
                    <a:cubicBezTo>
                      <a:pt x="74" y="93"/>
                      <a:pt x="77" y="87"/>
                      <a:pt x="82" y="82"/>
                    </a:cubicBezTo>
                    <a:cubicBezTo>
                      <a:pt x="86" y="77"/>
                      <a:pt x="93" y="75"/>
                      <a:pt x="100" y="75"/>
                    </a:cubicBezTo>
                    <a:cubicBezTo>
                      <a:pt x="100" y="75"/>
                      <a:pt x="100" y="75"/>
                      <a:pt x="100" y="75"/>
                    </a:cubicBezTo>
                    <a:lnTo>
                      <a:pt x="10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6" name="Freeform 287"/>
              <p:cNvSpPr>
                <a:spLocks noEditPoints="1"/>
              </p:cNvSpPr>
              <p:nvPr/>
            </p:nvSpPr>
            <p:spPr bwMode="auto">
              <a:xfrm>
                <a:off x="5207008" y="417516"/>
                <a:ext cx="112714" cy="115889"/>
              </a:xfrm>
              <a:custGeom>
                <a:avLst/>
                <a:gdLst>
                  <a:gd name="T0" fmla="*/ 25 w 50"/>
                  <a:gd name="T1" fmla="*/ 46 h 51"/>
                  <a:gd name="T2" fmla="*/ 39 w 50"/>
                  <a:gd name="T3" fmla="*/ 40 h 51"/>
                  <a:gd name="T4" fmla="*/ 45 w 50"/>
                  <a:gd name="T5" fmla="*/ 25 h 51"/>
                  <a:gd name="T6" fmla="*/ 39 w 50"/>
                  <a:gd name="T7" fmla="*/ 11 h 51"/>
                  <a:gd name="T8" fmla="*/ 39 w 50"/>
                  <a:gd name="T9" fmla="*/ 11 h 51"/>
                  <a:gd name="T10" fmla="*/ 39 w 50"/>
                  <a:gd name="T11" fmla="*/ 11 h 51"/>
                  <a:gd name="T12" fmla="*/ 25 w 50"/>
                  <a:gd name="T13" fmla="*/ 5 h 51"/>
                  <a:gd name="T14" fmla="*/ 25 w 50"/>
                  <a:gd name="T15" fmla="*/ 0 h 51"/>
                  <a:gd name="T16" fmla="*/ 43 w 50"/>
                  <a:gd name="T17" fmla="*/ 8 h 51"/>
                  <a:gd name="T18" fmla="*/ 43 w 50"/>
                  <a:gd name="T19" fmla="*/ 8 h 51"/>
                  <a:gd name="T20" fmla="*/ 50 w 50"/>
                  <a:gd name="T21" fmla="*/ 25 h 51"/>
                  <a:gd name="T22" fmla="*/ 43 w 50"/>
                  <a:gd name="T23" fmla="*/ 43 h 51"/>
                  <a:gd name="T24" fmla="*/ 25 w 50"/>
                  <a:gd name="T25" fmla="*/ 51 h 51"/>
                  <a:gd name="T26" fmla="*/ 25 w 50"/>
                  <a:gd name="T27" fmla="*/ 46 h 51"/>
                  <a:gd name="T28" fmla="*/ 25 w 50"/>
                  <a:gd name="T29" fmla="*/ 44 h 51"/>
                  <a:gd name="T30" fmla="*/ 38 w 50"/>
                  <a:gd name="T31" fmla="*/ 38 h 51"/>
                  <a:gd name="T32" fmla="*/ 38 w 50"/>
                  <a:gd name="T33" fmla="*/ 38 h 51"/>
                  <a:gd name="T34" fmla="*/ 38 w 50"/>
                  <a:gd name="T35" fmla="*/ 38 h 51"/>
                  <a:gd name="T36" fmla="*/ 38 w 50"/>
                  <a:gd name="T37" fmla="*/ 38 h 51"/>
                  <a:gd name="T38" fmla="*/ 43 w 50"/>
                  <a:gd name="T39" fmla="*/ 25 h 51"/>
                  <a:gd name="T40" fmla="*/ 38 w 50"/>
                  <a:gd name="T41" fmla="*/ 12 h 51"/>
                  <a:gd name="T42" fmla="*/ 38 w 50"/>
                  <a:gd name="T43" fmla="*/ 12 h 51"/>
                  <a:gd name="T44" fmla="*/ 38 w 50"/>
                  <a:gd name="T45" fmla="*/ 12 h 51"/>
                  <a:gd name="T46" fmla="*/ 25 w 50"/>
                  <a:gd name="T47" fmla="*/ 7 h 51"/>
                  <a:gd name="T48" fmla="*/ 25 w 50"/>
                  <a:gd name="T49" fmla="*/ 12 h 51"/>
                  <a:gd name="T50" fmla="*/ 35 w 50"/>
                  <a:gd name="T51" fmla="*/ 16 h 51"/>
                  <a:gd name="T52" fmla="*/ 35 w 50"/>
                  <a:gd name="T53" fmla="*/ 16 h 51"/>
                  <a:gd name="T54" fmla="*/ 39 w 50"/>
                  <a:gd name="T55" fmla="*/ 25 h 51"/>
                  <a:gd name="T56" fmla="*/ 35 w 50"/>
                  <a:gd name="T57" fmla="*/ 35 h 51"/>
                  <a:gd name="T58" fmla="*/ 35 w 50"/>
                  <a:gd name="T59" fmla="*/ 35 h 51"/>
                  <a:gd name="T60" fmla="*/ 25 w 50"/>
                  <a:gd name="T61" fmla="*/ 39 h 51"/>
                  <a:gd name="T62" fmla="*/ 25 w 50"/>
                  <a:gd name="T63" fmla="*/ 44 h 51"/>
                  <a:gd name="T64" fmla="*/ 25 w 50"/>
                  <a:gd name="T65" fmla="*/ 5 h 51"/>
                  <a:gd name="T66" fmla="*/ 10 w 50"/>
                  <a:gd name="T67" fmla="*/ 11 h 51"/>
                  <a:gd name="T68" fmla="*/ 10 w 50"/>
                  <a:gd name="T69" fmla="*/ 11 h 51"/>
                  <a:gd name="T70" fmla="*/ 4 w 50"/>
                  <a:gd name="T71" fmla="*/ 25 h 51"/>
                  <a:gd name="T72" fmla="*/ 10 w 50"/>
                  <a:gd name="T73" fmla="*/ 40 h 51"/>
                  <a:gd name="T74" fmla="*/ 11 w 50"/>
                  <a:gd name="T75" fmla="*/ 40 h 51"/>
                  <a:gd name="T76" fmla="*/ 25 w 50"/>
                  <a:gd name="T77" fmla="*/ 46 h 51"/>
                  <a:gd name="T78" fmla="*/ 25 w 50"/>
                  <a:gd name="T79" fmla="*/ 51 h 51"/>
                  <a:gd name="T80" fmla="*/ 7 w 50"/>
                  <a:gd name="T81" fmla="*/ 43 h 51"/>
                  <a:gd name="T82" fmla="*/ 7 w 50"/>
                  <a:gd name="T83" fmla="*/ 43 h 51"/>
                  <a:gd name="T84" fmla="*/ 0 w 50"/>
                  <a:gd name="T85" fmla="*/ 25 h 51"/>
                  <a:gd name="T86" fmla="*/ 7 w 50"/>
                  <a:gd name="T87" fmla="*/ 8 h 51"/>
                  <a:gd name="T88" fmla="*/ 7 w 50"/>
                  <a:gd name="T89" fmla="*/ 8 h 51"/>
                  <a:gd name="T90" fmla="*/ 25 w 50"/>
                  <a:gd name="T91" fmla="*/ 0 h 51"/>
                  <a:gd name="T92" fmla="*/ 25 w 50"/>
                  <a:gd name="T93" fmla="*/ 5 h 51"/>
                  <a:gd name="T94" fmla="*/ 25 w 50"/>
                  <a:gd name="T95" fmla="*/ 7 h 51"/>
                  <a:gd name="T96" fmla="*/ 12 w 50"/>
                  <a:gd name="T97" fmla="*/ 12 h 51"/>
                  <a:gd name="T98" fmla="*/ 12 w 50"/>
                  <a:gd name="T99" fmla="*/ 12 h 51"/>
                  <a:gd name="T100" fmla="*/ 6 w 50"/>
                  <a:gd name="T101" fmla="*/ 25 h 51"/>
                  <a:gd name="T102" fmla="*/ 12 w 50"/>
                  <a:gd name="T103" fmla="*/ 38 h 51"/>
                  <a:gd name="T104" fmla="*/ 25 w 50"/>
                  <a:gd name="T105" fmla="*/ 44 h 51"/>
                  <a:gd name="T106" fmla="*/ 25 w 50"/>
                  <a:gd name="T107" fmla="*/ 39 h 51"/>
                  <a:gd name="T108" fmla="*/ 15 w 50"/>
                  <a:gd name="T109" fmla="*/ 35 h 51"/>
                  <a:gd name="T110" fmla="*/ 11 w 50"/>
                  <a:gd name="T111" fmla="*/ 25 h 51"/>
                  <a:gd name="T112" fmla="*/ 15 w 50"/>
                  <a:gd name="T113" fmla="*/ 16 h 51"/>
                  <a:gd name="T114" fmla="*/ 15 w 50"/>
                  <a:gd name="T115" fmla="*/ 16 h 51"/>
                  <a:gd name="T116" fmla="*/ 25 w 50"/>
                  <a:gd name="T117" fmla="*/ 12 h 51"/>
                  <a:gd name="T118" fmla="*/ 25 w 50"/>
                  <a:gd name="T119"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 h="51">
                    <a:moveTo>
                      <a:pt x="25" y="46"/>
                    </a:moveTo>
                    <a:cubicBezTo>
                      <a:pt x="31" y="46"/>
                      <a:pt x="36" y="43"/>
                      <a:pt x="39" y="40"/>
                    </a:cubicBezTo>
                    <a:cubicBezTo>
                      <a:pt x="43" y="36"/>
                      <a:pt x="45" y="31"/>
                      <a:pt x="45" y="25"/>
                    </a:cubicBezTo>
                    <a:cubicBezTo>
                      <a:pt x="45" y="20"/>
                      <a:pt x="43" y="15"/>
                      <a:pt x="39" y="11"/>
                    </a:cubicBezTo>
                    <a:cubicBezTo>
                      <a:pt x="39" y="11"/>
                      <a:pt x="39" y="11"/>
                      <a:pt x="39" y="11"/>
                    </a:cubicBezTo>
                    <a:cubicBezTo>
                      <a:pt x="39" y="11"/>
                      <a:pt x="39" y="11"/>
                      <a:pt x="39" y="11"/>
                    </a:cubicBezTo>
                    <a:cubicBezTo>
                      <a:pt x="36" y="7"/>
                      <a:pt x="31" y="5"/>
                      <a:pt x="25" y="5"/>
                    </a:cubicBezTo>
                    <a:cubicBezTo>
                      <a:pt x="25" y="0"/>
                      <a:pt x="25" y="0"/>
                      <a:pt x="25" y="0"/>
                    </a:cubicBezTo>
                    <a:cubicBezTo>
                      <a:pt x="32" y="0"/>
                      <a:pt x="38" y="3"/>
                      <a:pt x="43" y="8"/>
                    </a:cubicBezTo>
                    <a:cubicBezTo>
                      <a:pt x="43" y="8"/>
                      <a:pt x="43" y="8"/>
                      <a:pt x="43" y="8"/>
                    </a:cubicBezTo>
                    <a:cubicBezTo>
                      <a:pt x="47" y="12"/>
                      <a:pt x="50" y="18"/>
                      <a:pt x="50" y="25"/>
                    </a:cubicBezTo>
                    <a:cubicBezTo>
                      <a:pt x="50" y="32"/>
                      <a:pt x="47" y="39"/>
                      <a:pt x="43" y="43"/>
                    </a:cubicBezTo>
                    <a:cubicBezTo>
                      <a:pt x="38" y="48"/>
                      <a:pt x="32" y="51"/>
                      <a:pt x="25" y="51"/>
                    </a:cubicBezTo>
                    <a:cubicBezTo>
                      <a:pt x="25" y="46"/>
                      <a:pt x="25" y="46"/>
                      <a:pt x="25" y="46"/>
                    </a:cubicBezTo>
                    <a:close/>
                    <a:moveTo>
                      <a:pt x="25" y="44"/>
                    </a:moveTo>
                    <a:cubicBezTo>
                      <a:pt x="30" y="44"/>
                      <a:pt x="35" y="42"/>
                      <a:pt x="38" y="38"/>
                    </a:cubicBezTo>
                    <a:cubicBezTo>
                      <a:pt x="38" y="38"/>
                      <a:pt x="38" y="38"/>
                      <a:pt x="38" y="38"/>
                    </a:cubicBezTo>
                    <a:cubicBezTo>
                      <a:pt x="38" y="38"/>
                      <a:pt x="38" y="38"/>
                      <a:pt x="38" y="38"/>
                    </a:cubicBezTo>
                    <a:cubicBezTo>
                      <a:pt x="38" y="38"/>
                      <a:pt x="38" y="38"/>
                      <a:pt x="38" y="38"/>
                    </a:cubicBezTo>
                    <a:cubicBezTo>
                      <a:pt x="41" y="35"/>
                      <a:pt x="43" y="30"/>
                      <a:pt x="43" y="25"/>
                    </a:cubicBezTo>
                    <a:cubicBezTo>
                      <a:pt x="43" y="20"/>
                      <a:pt x="41" y="16"/>
                      <a:pt x="38" y="12"/>
                    </a:cubicBezTo>
                    <a:cubicBezTo>
                      <a:pt x="38" y="12"/>
                      <a:pt x="38" y="12"/>
                      <a:pt x="38" y="12"/>
                    </a:cubicBezTo>
                    <a:cubicBezTo>
                      <a:pt x="38" y="12"/>
                      <a:pt x="38" y="12"/>
                      <a:pt x="38" y="12"/>
                    </a:cubicBezTo>
                    <a:cubicBezTo>
                      <a:pt x="35" y="9"/>
                      <a:pt x="30" y="7"/>
                      <a:pt x="25" y="7"/>
                    </a:cubicBezTo>
                    <a:cubicBezTo>
                      <a:pt x="25" y="12"/>
                      <a:pt x="25" y="12"/>
                      <a:pt x="25" y="12"/>
                    </a:cubicBezTo>
                    <a:cubicBezTo>
                      <a:pt x="29" y="12"/>
                      <a:pt x="32" y="13"/>
                      <a:pt x="35" y="16"/>
                    </a:cubicBezTo>
                    <a:cubicBezTo>
                      <a:pt x="35" y="16"/>
                      <a:pt x="35" y="16"/>
                      <a:pt x="35" y="16"/>
                    </a:cubicBezTo>
                    <a:cubicBezTo>
                      <a:pt x="37" y="18"/>
                      <a:pt x="39" y="22"/>
                      <a:pt x="39" y="25"/>
                    </a:cubicBezTo>
                    <a:cubicBezTo>
                      <a:pt x="39" y="29"/>
                      <a:pt x="37" y="33"/>
                      <a:pt x="35" y="35"/>
                    </a:cubicBezTo>
                    <a:cubicBezTo>
                      <a:pt x="35" y="35"/>
                      <a:pt x="35" y="35"/>
                      <a:pt x="35" y="35"/>
                    </a:cubicBezTo>
                    <a:cubicBezTo>
                      <a:pt x="32" y="38"/>
                      <a:pt x="29" y="39"/>
                      <a:pt x="25" y="39"/>
                    </a:cubicBezTo>
                    <a:lnTo>
                      <a:pt x="25" y="44"/>
                    </a:lnTo>
                    <a:close/>
                    <a:moveTo>
                      <a:pt x="25" y="5"/>
                    </a:moveTo>
                    <a:cubicBezTo>
                      <a:pt x="19" y="5"/>
                      <a:pt x="14" y="7"/>
                      <a:pt x="10" y="11"/>
                    </a:cubicBezTo>
                    <a:cubicBezTo>
                      <a:pt x="10" y="11"/>
                      <a:pt x="10" y="11"/>
                      <a:pt x="10" y="11"/>
                    </a:cubicBezTo>
                    <a:cubicBezTo>
                      <a:pt x="7" y="15"/>
                      <a:pt x="4" y="20"/>
                      <a:pt x="4" y="25"/>
                    </a:cubicBezTo>
                    <a:cubicBezTo>
                      <a:pt x="4" y="31"/>
                      <a:pt x="7" y="36"/>
                      <a:pt x="10" y="40"/>
                    </a:cubicBezTo>
                    <a:cubicBezTo>
                      <a:pt x="11" y="40"/>
                      <a:pt x="11" y="40"/>
                      <a:pt x="11" y="40"/>
                    </a:cubicBezTo>
                    <a:cubicBezTo>
                      <a:pt x="14" y="44"/>
                      <a:pt x="19" y="46"/>
                      <a:pt x="25" y="46"/>
                    </a:cubicBezTo>
                    <a:cubicBezTo>
                      <a:pt x="25" y="51"/>
                      <a:pt x="25" y="51"/>
                      <a:pt x="25" y="51"/>
                    </a:cubicBezTo>
                    <a:cubicBezTo>
                      <a:pt x="18" y="51"/>
                      <a:pt x="12" y="48"/>
                      <a:pt x="7" y="43"/>
                    </a:cubicBezTo>
                    <a:cubicBezTo>
                      <a:pt x="7" y="43"/>
                      <a:pt x="7" y="43"/>
                      <a:pt x="7" y="43"/>
                    </a:cubicBezTo>
                    <a:cubicBezTo>
                      <a:pt x="3" y="39"/>
                      <a:pt x="0" y="32"/>
                      <a:pt x="0" y="25"/>
                    </a:cubicBezTo>
                    <a:cubicBezTo>
                      <a:pt x="0" y="19"/>
                      <a:pt x="2" y="12"/>
                      <a:pt x="7" y="8"/>
                    </a:cubicBezTo>
                    <a:cubicBezTo>
                      <a:pt x="7" y="8"/>
                      <a:pt x="7" y="8"/>
                      <a:pt x="7" y="8"/>
                    </a:cubicBezTo>
                    <a:cubicBezTo>
                      <a:pt x="12" y="3"/>
                      <a:pt x="18" y="0"/>
                      <a:pt x="25" y="0"/>
                    </a:cubicBezTo>
                    <a:cubicBezTo>
                      <a:pt x="25" y="5"/>
                      <a:pt x="25" y="5"/>
                      <a:pt x="25" y="5"/>
                    </a:cubicBezTo>
                    <a:close/>
                    <a:moveTo>
                      <a:pt x="25" y="7"/>
                    </a:moveTo>
                    <a:cubicBezTo>
                      <a:pt x="20" y="7"/>
                      <a:pt x="15" y="9"/>
                      <a:pt x="12" y="12"/>
                    </a:cubicBezTo>
                    <a:cubicBezTo>
                      <a:pt x="12" y="12"/>
                      <a:pt x="12" y="12"/>
                      <a:pt x="12" y="12"/>
                    </a:cubicBezTo>
                    <a:cubicBezTo>
                      <a:pt x="8" y="16"/>
                      <a:pt x="6" y="20"/>
                      <a:pt x="6" y="25"/>
                    </a:cubicBezTo>
                    <a:cubicBezTo>
                      <a:pt x="6" y="30"/>
                      <a:pt x="8" y="35"/>
                      <a:pt x="12" y="38"/>
                    </a:cubicBezTo>
                    <a:cubicBezTo>
                      <a:pt x="15" y="42"/>
                      <a:pt x="20" y="44"/>
                      <a:pt x="25" y="44"/>
                    </a:cubicBezTo>
                    <a:cubicBezTo>
                      <a:pt x="25" y="39"/>
                      <a:pt x="25" y="39"/>
                      <a:pt x="25" y="39"/>
                    </a:cubicBezTo>
                    <a:cubicBezTo>
                      <a:pt x="21" y="39"/>
                      <a:pt x="18" y="38"/>
                      <a:pt x="15" y="35"/>
                    </a:cubicBezTo>
                    <a:cubicBezTo>
                      <a:pt x="13" y="33"/>
                      <a:pt x="11" y="29"/>
                      <a:pt x="11" y="25"/>
                    </a:cubicBezTo>
                    <a:cubicBezTo>
                      <a:pt x="11" y="22"/>
                      <a:pt x="13" y="18"/>
                      <a:pt x="15" y="16"/>
                    </a:cubicBezTo>
                    <a:cubicBezTo>
                      <a:pt x="15" y="16"/>
                      <a:pt x="15" y="16"/>
                      <a:pt x="15" y="16"/>
                    </a:cubicBezTo>
                    <a:cubicBezTo>
                      <a:pt x="18" y="13"/>
                      <a:pt x="21" y="12"/>
                      <a:pt x="25" y="12"/>
                    </a:cubicBezTo>
                    <a:lnTo>
                      <a:pt x="2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7" name="Freeform 290"/>
              <p:cNvSpPr>
                <a:spLocks noEditPoints="1"/>
              </p:cNvSpPr>
              <p:nvPr/>
            </p:nvSpPr>
            <p:spPr bwMode="auto">
              <a:xfrm>
                <a:off x="9898077" y="2517790"/>
                <a:ext cx="38100" cy="39688"/>
              </a:xfrm>
              <a:custGeom>
                <a:avLst/>
                <a:gdLst>
                  <a:gd name="T0" fmla="*/ 9 w 17"/>
                  <a:gd name="T1" fmla="*/ 0 h 17"/>
                  <a:gd name="T2" fmla="*/ 15 w 17"/>
                  <a:gd name="T3" fmla="*/ 3 h 17"/>
                  <a:gd name="T4" fmla="*/ 15 w 17"/>
                  <a:gd name="T5" fmla="*/ 3 h 17"/>
                  <a:gd name="T6" fmla="*/ 17 w 17"/>
                  <a:gd name="T7" fmla="*/ 9 h 17"/>
                  <a:gd name="T8" fmla="*/ 15 w 17"/>
                  <a:gd name="T9" fmla="*/ 15 h 17"/>
                  <a:gd name="T10" fmla="*/ 15 w 17"/>
                  <a:gd name="T11" fmla="*/ 15 h 17"/>
                  <a:gd name="T12" fmla="*/ 9 w 17"/>
                  <a:gd name="T13" fmla="*/ 17 h 17"/>
                  <a:gd name="T14" fmla="*/ 9 w 17"/>
                  <a:gd name="T15" fmla="*/ 17 h 17"/>
                  <a:gd name="T16" fmla="*/ 9 w 17"/>
                  <a:gd name="T17" fmla="*/ 13 h 17"/>
                  <a:gd name="T18" fmla="*/ 9 w 17"/>
                  <a:gd name="T19" fmla="*/ 13 h 17"/>
                  <a:gd name="T20" fmla="*/ 11 w 17"/>
                  <a:gd name="T21" fmla="*/ 12 h 17"/>
                  <a:gd name="T22" fmla="*/ 11 w 17"/>
                  <a:gd name="T23" fmla="*/ 12 h 17"/>
                  <a:gd name="T24" fmla="*/ 13 w 17"/>
                  <a:gd name="T25" fmla="*/ 9 h 17"/>
                  <a:gd name="T26" fmla="*/ 12 w 17"/>
                  <a:gd name="T27" fmla="*/ 6 h 17"/>
                  <a:gd name="T28" fmla="*/ 11 w 17"/>
                  <a:gd name="T29" fmla="*/ 6 h 17"/>
                  <a:gd name="T30" fmla="*/ 9 w 17"/>
                  <a:gd name="T31" fmla="*/ 5 h 17"/>
                  <a:gd name="T32" fmla="*/ 9 w 17"/>
                  <a:gd name="T33" fmla="*/ 5 h 17"/>
                  <a:gd name="T34" fmla="*/ 9 w 17"/>
                  <a:gd name="T35" fmla="*/ 0 h 17"/>
                  <a:gd name="T36" fmla="*/ 9 w 17"/>
                  <a:gd name="T37" fmla="*/ 17 h 17"/>
                  <a:gd name="T38" fmla="*/ 2 w 17"/>
                  <a:gd name="T39" fmla="*/ 15 h 17"/>
                  <a:gd name="T40" fmla="*/ 2 w 17"/>
                  <a:gd name="T41" fmla="*/ 15 h 17"/>
                  <a:gd name="T42" fmla="*/ 2 w 17"/>
                  <a:gd name="T43" fmla="*/ 15 h 17"/>
                  <a:gd name="T44" fmla="*/ 0 w 17"/>
                  <a:gd name="T45" fmla="*/ 9 h 17"/>
                  <a:gd name="T46" fmla="*/ 2 w 17"/>
                  <a:gd name="T47" fmla="*/ 3 h 17"/>
                  <a:gd name="T48" fmla="*/ 9 w 17"/>
                  <a:gd name="T49" fmla="*/ 0 h 17"/>
                  <a:gd name="T50" fmla="*/ 9 w 17"/>
                  <a:gd name="T51" fmla="*/ 5 h 17"/>
                  <a:gd name="T52" fmla="*/ 6 w 17"/>
                  <a:gd name="T53" fmla="*/ 6 h 17"/>
                  <a:gd name="T54" fmla="*/ 5 w 17"/>
                  <a:gd name="T55" fmla="*/ 9 h 17"/>
                  <a:gd name="T56" fmla="*/ 6 w 17"/>
                  <a:gd name="T57" fmla="*/ 12 h 17"/>
                  <a:gd name="T58" fmla="*/ 6 w 17"/>
                  <a:gd name="T59" fmla="*/ 12 h 17"/>
                  <a:gd name="T60" fmla="*/ 9 w 17"/>
                  <a:gd name="T61" fmla="*/ 13 h 17"/>
                  <a:gd name="T62" fmla="*/ 9 w 17"/>
                  <a:gd name="T6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17">
                    <a:moveTo>
                      <a:pt x="9" y="0"/>
                    </a:moveTo>
                    <a:cubicBezTo>
                      <a:pt x="11" y="0"/>
                      <a:pt x="13" y="1"/>
                      <a:pt x="15" y="3"/>
                    </a:cubicBezTo>
                    <a:cubicBezTo>
                      <a:pt x="15" y="3"/>
                      <a:pt x="15" y="3"/>
                      <a:pt x="15" y="3"/>
                    </a:cubicBezTo>
                    <a:cubicBezTo>
                      <a:pt x="16" y="4"/>
                      <a:pt x="17" y="6"/>
                      <a:pt x="17" y="9"/>
                    </a:cubicBezTo>
                    <a:cubicBezTo>
                      <a:pt x="17" y="11"/>
                      <a:pt x="16" y="13"/>
                      <a:pt x="15" y="15"/>
                    </a:cubicBezTo>
                    <a:cubicBezTo>
                      <a:pt x="15" y="15"/>
                      <a:pt x="15" y="15"/>
                      <a:pt x="15" y="15"/>
                    </a:cubicBezTo>
                    <a:cubicBezTo>
                      <a:pt x="13" y="17"/>
                      <a:pt x="11" y="17"/>
                      <a:pt x="9" y="17"/>
                    </a:cubicBezTo>
                    <a:cubicBezTo>
                      <a:pt x="9" y="17"/>
                      <a:pt x="9" y="17"/>
                      <a:pt x="9" y="17"/>
                    </a:cubicBezTo>
                    <a:cubicBezTo>
                      <a:pt x="9" y="13"/>
                      <a:pt x="9" y="13"/>
                      <a:pt x="9" y="13"/>
                    </a:cubicBezTo>
                    <a:cubicBezTo>
                      <a:pt x="9" y="13"/>
                      <a:pt x="9" y="13"/>
                      <a:pt x="9" y="13"/>
                    </a:cubicBezTo>
                    <a:cubicBezTo>
                      <a:pt x="10" y="13"/>
                      <a:pt x="11" y="12"/>
                      <a:pt x="11" y="12"/>
                    </a:cubicBezTo>
                    <a:cubicBezTo>
                      <a:pt x="11" y="12"/>
                      <a:pt x="11" y="12"/>
                      <a:pt x="11" y="12"/>
                    </a:cubicBezTo>
                    <a:cubicBezTo>
                      <a:pt x="12" y="11"/>
                      <a:pt x="13" y="10"/>
                      <a:pt x="13" y="9"/>
                    </a:cubicBezTo>
                    <a:cubicBezTo>
                      <a:pt x="13" y="8"/>
                      <a:pt x="12" y="7"/>
                      <a:pt x="12" y="6"/>
                    </a:cubicBezTo>
                    <a:cubicBezTo>
                      <a:pt x="11" y="6"/>
                      <a:pt x="11" y="6"/>
                      <a:pt x="11" y="6"/>
                    </a:cubicBezTo>
                    <a:cubicBezTo>
                      <a:pt x="11" y="5"/>
                      <a:pt x="10" y="5"/>
                      <a:pt x="9" y="5"/>
                    </a:cubicBezTo>
                    <a:cubicBezTo>
                      <a:pt x="9" y="5"/>
                      <a:pt x="9" y="5"/>
                      <a:pt x="9" y="5"/>
                    </a:cubicBezTo>
                    <a:cubicBezTo>
                      <a:pt x="9" y="0"/>
                      <a:pt x="9" y="0"/>
                      <a:pt x="9" y="0"/>
                    </a:cubicBezTo>
                    <a:close/>
                    <a:moveTo>
                      <a:pt x="9" y="17"/>
                    </a:moveTo>
                    <a:cubicBezTo>
                      <a:pt x="6" y="17"/>
                      <a:pt x="4" y="16"/>
                      <a:pt x="2" y="15"/>
                    </a:cubicBezTo>
                    <a:cubicBezTo>
                      <a:pt x="2" y="15"/>
                      <a:pt x="2" y="15"/>
                      <a:pt x="2" y="15"/>
                    </a:cubicBezTo>
                    <a:cubicBezTo>
                      <a:pt x="2" y="15"/>
                      <a:pt x="2" y="15"/>
                      <a:pt x="2" y="15"/>
                    </a:cubicBezTo>
                    <a:cubicBezTo>
                      <a:pt x="1" y="13"/>
                      <a:pt x="0" y="11"/>
                      <a:pt x="0" y="9"/>
                    </a:cubicBezTo>
                    <a:cubicBezTo>
                      <a:pt x="0" y="6"/>
                      <a:pt x="1" y="4"/>
                      <a:pt x="2" y="3"/>
                    </a:cubicBezTo>
                    <a:cubicBezTo>
                      <a:pt x="4" y="1"/>
                      <a:pt x="6" y="0"/>
                      <a:pt x="9" y="0"/>
                    </a:cubicBezTo>
                    <a:cubicBezTo>
                      <a:pt x="9" y="5"/>
                      <a:pt x="9" y="5"/>
                      <a:pt x="9" y="5"/>
                    </a:cubicBezTo>
                    <a:cubicBezTo>
                      <a:pt x="8" y="5"/>
                      <a:pt x="7" y="5"/>
                      <a:pt x="6" y="6"/>
                    </a:cubicBezTo>
                    <a:cubicBezTo>
                      <a:pt x="5" y="7"/>
                      <a:pt x="5" y="8"/>
                      <a:pt x="5" y="9"/>
                    </a:cubicBezTo>
                    <a:cubicBezTo>
                      <a:pt x="5" y="10"/>
                      <a:pt x="5" y="11"/>
                      <a:pt x="6" y="12"/>
                    </a:cubicBezTo>
                    <a:cubicBezTo>
                      <a:pt x="6" y="12"/>
                      <a:pt x="6" y="12"/>
                      <a:pt x="6" y="12"/>
                    </a:cubicBezTo>
                    <a:cubicBezTo>
                      <a:pt x="7" y="12"/>
                      <a:pt x="8" y="13"/>
                      <a:pt x="9" y="13"/>
                    </a:cubicBezTo>
                    <a:lnTo>
                      <a:pt x="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8" name="Freeform 292"/>
              <p:cNvSpPr>
                <a:spLocks noEditPoints="1"/>
              </p:cNvSpPr>
              <p:nvPr/>
            </p:nvSpPr>
            <p:spPr bwMode="auto">
              <a:xfrm>
                <a:off x="4752982" y="101601"/>
                <a:ext cx="101600" cy="95251"/>
              </a:xfrm>
              <a:custGeom>
                <a:avLst/>
                <a:gdLst>
                  <a:gd name="T0" fmla="*/ 30 w 45"/>
                  <a:gd name="T1" fmla="*/ 7 h 42"/>
                  <a:gd name="T2" fmla="*/ 23 w 45"/>
                  <a:gd name="T3" fmla="*/ 17 h 42"/>
                  <a:gd name="T4" fmla="*/ 23 w 45"/>
                  <a:gd name="T5" fmla="*/ 9 h 42"/>
                  <a:gd name="T6" fmla="*/ 29 w 45"/>
                  <a:gd name="T7" fmla="*/ 1 h 42"/>
                  <a:gd name="T8" fmla="*/ 30 w 45"/>
                  <a:gd name="T9" fmla="*/ 0 h 42"/>
                  <a:gd name="T10" fmla="*/ 33 w 45"/>
                  <a:gd name="T11" fmla="*/ 1 h 42"/>
                  <a:gd name="T12" fmla="*/ 37 w 45"/>
                  <a:gd name="T13" fmla="*/ 6 h 42"/>
                  <a:gd name="T14" fmla="*/ 43 w 45"/>
                  <a:gd name="T15" fmla="*/ 9 h 42"/>
                  <a:gd name="T16" fmla="*/ 43 w 45"/>
                  <a:gd name="T17" fmla="*/ 9 h 42"/>
                  <a:gd name="T18" fmla="*/ 44 w 45"/>
                  <a:gd name="T19" fmla="*/ 9 h 42"/>
                  <a:gd name="T20" fmla="*/ 44 w 45"/>
                  <a:gd name="T21" fmla="*/ 12 h 42"/>
                  <a:gd name="T22" fmla="*/ 23 w 45"/>
                  <a:gd name="T23" fmla="*/ 41 h 42"/>
                  <a:gd name="T24" fmla="*/ 23 w 45"/>
                  <a:gd name="T25" fmla="*/ 33 h 42"/>
                  <a:gd name="T26" fmla="*/ 38 w 45"/>
                  <a:gd name="T27" fmla="*/ 12 h 42"/>
                  <a:gd name="T28" fmla="*/ 34 w 45"/>
                  <a:gd name="T29" fmla="*/ 10 h 42"/>
                  <a:gd name="T30" fmla="*/ 30 w 45"/>
                  <a:gd name="T31" fmla="*/ 7 h 42"/>
                  <a:gd name="T32" fmla="*/ 23 w 45"/>
                  <a:gd name="T33" fmla="*/ 17 h 42"/>
                  <a:gd name="T34" fmla="*/ 7 w 45"/>
                  <a:gd name="T35" fmla="*/ 37 h 42"/>
                  <a:gd name="T36" fmla="*/ 19 w 45"/>
                  <a:gd name="T37" fmla="*/ 37 h 42"/>
                  <a:gd name="T38" fmla="*/ 23 w 45"/>
                  <a:gd name="T39" fmla="*/ 33 h 42"/>
                  <a:gd name="T40" fmla="*/ 23 w 45"/>
                  <a:gd name="T41" fmla="*/ 41 h 42"/>
                  <a:gd name="T42" fmla="*/ 23 w 45"/>
                  <a:gd name="T43" fmla="*/ 41 h 42"/>
                  <a:gd name="T44" fmla="*/ 21 w 45"/>
                  <a:gd name="T45" fmla="*/ 42 h 42"/>
                  <a:gd name="T46" fmla="*/ 2 w 45"/>
                  <a:gd name="T47" fmla="*/ 42 h 42"/>
                  <a:gd name="T48" fmla="*/ 2 w 45"/>
                  <a:gd name="T49" fmla="*/ 42 h 42"/>
                  <a:gd name="T50" fmla="*/ 1 w 45"/>
                  <a:gd name="T51" fmla="*/ 42 h 42"/>
                  <a:gd name="T52" fmla="*/ 0 w 45"/>
                  <a:gd name="T53" fmla="*/ 38 h 42"/>
                  <a:gd name="T54" fmla="*/ 23 w 45"/>
                  <a:gd name="T55" fmla="*/ 9 h 42"/>
                  <a:gd name="T56" fmla="*/ 23 w 45"/>
                  <a:gd name="T57"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42">
                    <a:moveTo>
                      <a:pt x="30" y="7"/>
                    </a:moveTo>
                    <a:cubicBezTo>
                      <a:pt x="23" y="17"/>
                      <a:pt x="23" y="17"/>
                      <a:pt x="23" y="17"/>
                    </a:cubicBezTo>
                    <a:cubicBezTo>
                      <a:pt x="23" y="9"/>
                      <a:pt x="23" y="9"/>
                      <a:pt x="23" y="9"/>
                    </a:cubicBezTo>
                    <a:cubicBezTo>
                      <a:pt x="29" y="1"/>
                      <a:pt x="29" y="1"/>
                      <a:pt x="29" y="1"/>
                    </a:cubicBezTo>
                    <a:cubicBezTo>
                      <a:pt x="29" y="1"/>
                      <a:pt x="29" y="0"/>
                      <a:pt x="30" y="0"/>
                    </a:cubicBezTo>
                    <a:cubicBezTo>
                      <a:pt x="31" y="0"/>
                      <a:pt x="32" y="0"/>
                      <a:pt x="33" y="1"/>
                    </a:cubicBezTo>
                    <a:cubicBezTo>
                      <a:pt x="34" y="3"/>
                      <a:pt x="35" y="5"/>
                      <a:pt x="37" y="6"/>
                    </a:cubicBezTo>
                    <a:cubicBezTo>
                      <a:pt x="38" y="7"/>
                      <a:pt x="40" y="8"/>
                      <a:pt x="43" y="9"/>
                    </a:cubicBezTo>
                    <a:cubicBezTo>
                      <a:pt x="43" y="9"/>
                      <a:pt x="43" y="9"/>
                      <a:pt x="43" y="9"/>
                    </a:cubicBezTo>
                    <a:cubicBezTo>
                      <a:pt x="43" y="9"/>
                      <a:pt x="43" y="9"/>
                      <a:pt x="44" y="9"/>
                    </a:cubicBezTo>
                    <a:cubicBezTo>
                      <a:pt x="45" y="10"/>
                      <a:pt x="45" y="11"/>
                      <a:pt x="44" y="12"/>
                    </a:cubicBezTo>
                    <a:cubicBezTo>
                      <a:pt x="23" y="41"/>
                      <a:pt x="23" y="41"/>
                      <a:pt x="23" y="41"/>
                    </a:cubicBezTo>
                    <a:cubicBezTo>
                      <a:pt x="23" y="33"/>
                      <a:pt x="23" y="33"/>
                      <a:pt x="23" y="33"/>
                    </a:cubicBezTo>
                    <a:cubicBezTo>
                      <a:pt x="38" y="12"/>
                      <a:pt x="38" y="12"/>
                      <a:pt x="38" y="12"/>
                    </a:cubicBezTo>
                    <a:cubicBezTo>
                      <a:pt x="37" y="12"/>
                      <a:pt x="35" y="11"/>
                      <a:pt x="34" y="10"/>
                    </a:cubicBezTo>
                    <a:cubicBezTo>
                      <a:pt x="33" y="9"/>
                      <a:pt x="31" y="8"/>
                      <a:pt x="30" y="7"/>
                    </a:cubicBezTo>
                    <a:close/>
                    <a:moveTo>
                      <a:pt x="23" y="17"/>
                    </a:moveTo>
                    <a:cubicBezTo>
                      <a:pt x="7" y="37"/>
                      <a:pt x="7" y="37"/>
                      <a:pt x="7" y="37"/>
                    </a:cubicBezTo>
                    <a:cubicBezTo>
                      <a:pt x="19" y="37"/>
                      <a:pt x="19" y="37"/>
                      <a:pt x="19" y="37"/>
                    </a:cubicBezTo>
                    <a:cubicBezTo>
                      <a:pt x="23" y="33"/>
                      <a:pt x="23" y="33"/>
                      <a:pt x="23" y="33"/>
                    </a:cubicBezTo>
                    <a:cubicBezTo>
                      <a:pt x="23" y="41"/>
                      <a:pt x="23" y="41"/>
                      <a:pt x="23" y="41"/>
                    </a:cubicBezTo>
                    <a:cubicBezTo>
                      <a:pt x="23" y="41"/>
                      <a:pt x="23" y="41"/>
                      <a:pt x="23" y="41"/>
                    </a:cubicBezTo>
                    <a:cubicBezTo>
                      <a:pt x="22" y="42"/>
                      <a:pt x="21" y="42"/>
                      <a:pt x="21" y="42"/>
                    </a:cubicBezTo>
                    <a:cubicBezTo>
                      <a:pt x="2" y="42"/>
                      <a:pt x="2" y="42"/>
                      <a:pt x="2" y="42"/>
                    </a:cubicBezTo>
                    <a:cubicBezTo>
                      <a:pt x="2" y="42"/>
                      <a:pt x="2" y="42"/>
                      <a:pt x="2" y="42"/>
                    </a:cubicBezTo>
                    <a:cubicBezTo>
                      <a:pt x="2" y="42"/>
                      <a:pt x="1" y="42"/>
                      <a:pt x="1" y="42"/>
                    </a:cubicBezTo>
                    <a:cubicBezTo>
                      <a:pt x="0" y="41"/>
                      <a:pt x="0" y="39"/>
                      <a:pt x="0" y="38"/>
                    </a:cubicBezTo>
                    <a:cubicBezTo>
                      <a:pt x="23" y="9"/>
                      <a:pt x="23" y="9"/>
                      <a:pt x="23" y="9"/>
                    </a:cubicBezTo>
                    <a:lnTo>
                      <a:pt x="2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9" name="Freeform 293"/>
              <p:cNvSpPr>
                <a:spLocks noEditPoints="1"/>
              </p:cNvSpPr>
              <p:nvPr/>
            </p:nvSpPr>
            <p:spPr bwMode="auto">
              <a:xfrm>
                <a:off x="4822833" y="63501"/>
                <a:ext cx="60325" cy="58738"/>
              </a:xfrm>
              <a:custGeom>
                <a:avLst/>
                <a:gdLst>
                  <a:gd name="T0" fmla="*/ 14 w 27"/>
                  <a:gd name="T1" fmla="*/ 21 h 26"/>
                  <a:gd name="T2" fmla="*/ 15 w 27"/>
                  <a:gd name="T3" fmla="*/ 21 h 26"/>
                  <a:gd name="T4" fmla="*/ 15 w 27"/>
                  <a:gd name="T5" fmla="*/ 21 h 26"/>
                  <a:gd name="T6" fmla="*/ 16 w 27"/>
                  <a:gd name="T7" fmla="*/ 21 h 26"/>
                  <a:gd name="T8" fmla="*/ 22 w 27"/>
                  <a:gd name="T9" fmla="*/ 13 h 26"/>
                  <a:gd name="T10" fmla="*/ 22 w 27"/>
                  <a:gd name="T11" fmla="*/ 13 h 26"/>
                  <a:gd name="T12" fmla="*/ 22 w 27"/>
                  <a:gd name="T13" fmla="*/ 12 h 26"/>
                  <a:gd name="T14" fmla="*/ 22 w 27"/>
                  <a:gd name="T15" fmla="*/ 11 h 26"/>
                  <a:gd name="T16" fmla="*/ 19 w 27"/>
                  <a:gd name="T17" fmla="*/ 6 h 26"/>
                  <a:gd name="T18" fmla="*/ 14 w 27"/>
                  <a:gd name="T19" fmla="*/ 5 h 26"/>
                  <a:gd name="T20" fmla="*/ 14 w 27"/>
                  <a:gd name="T21" fmla="*/ 0 h 26"/>
                  <a:gd name="T22" fmla="*/ 26 w 27"/>
                  <a:gd name="T23" fmla="*/ 10 h 26"/>
                  <a:gd name="T24" fmla="*/ 26 w 27"/>
                  <a:gd name="T25" fmla="*/ 10 h 26"/>
                  <a:gd name="T26" fmla="*/ 26 w 27"/>
                  <a:gd name="T27" fmla="*/ 11 h 26"/>
                  <a:gd name="T28" fmla="*/ 27 w 27"/>
                  <a:gd name="T29" fmla="*/ 12 h 26"/>
                  <a:gd name="T30" fmla="*/ 27 w 27"/>
                  <a:gd name="T31" fmla="*/ 12 h 26"/>
                  <a:gd name="T32" fmla="*/ 27 w 27"/>
                  <a:gd name="T33" fmla="*/ 13 h 26"/>
                  <a:gd name="T34" fmla="*/ 27 w 27"/>
                  <a:gd name="T35" fmla="*/ 13 h 26"/>
                  <a:gd name="T36" fmla="*/ 24 w 27"/>
                  <a:gd name="T37" fmla="*/ 21 h 26"/>
                  <a:gd name="T38" fmla="*/ 17 w 27"/>
                  <a:gd name="T39" fmla="*/ 25 h 26"/>
                  <a:gd name="T40" fmla="*/ 15 w 27"/>
                  <a:gd name="T41" fmla="*/ 26 h 26"/>
                  <a:gd name="T42" fmla="*/ 15 w 27"/>
                  <a:gd name="T43" fmla="*/ 26 h 26"/>
                  <a:gd name="T44" fmla="*/ 14 w 27"/>
                  <a:gd name="T45" fmla="*/ 26 h 26"/>
                  <a:gd name="T46" fmla="*/ 14 w 27"/>
                  <a:gd name="T47" fmla="*/ 21 h 26"/>
                  <a:gd name="T48" fmla="*/ 14 w 27"/>
                  <a:gd name="T49" fmla="*/ 21 h 26"/>
                  <a:gd name="T50" fmla="*/ 14 w 27"/>
                  <a:gd name="T51" fmla="*/ 26 h 26"/>
                  <a:gd name="T52" fmla="*/ 1 w 27"/>
                  <a:gd name="T53" fmla="*/ 16 h 26"/>
                  <a:gd name="T54" fmla="*/ 1 w 27"/>
                  <a:gd name="T55" fmla="*/ 16 h 26"/>
                  <a:gd name="T56" fmla="*/ 1 w 27"/>
                  <a:gd name="T57" fmla="*/ 15 h 26"/>
                  <a:gd name="T58" fmla="*/ 3 w 27"/>
                  <a:gd name="T59" fmla="*/ 6 h 26"/>
                  <a:gd name="T60" fmla="*/ 11 w 27"/>
                  <a:gd name="T61" fmla="*/ 0 h 26"/>
                  <a:gd name="T62" fmla="*/ 12 w 27"/>
                  <a:gd name="T63" fmla="*/ 0 h 26"/>
                  <a:gd name="T64" fmla="*/ 14 w 27"/>
                  <a:gd name="T65" fmla="*/ 5 h 26"/>
                  <a:gd name="T66" fmla="*/ 12 w 27"/>
                  <a:gd name="T67" fmla="*/ 5 h 26"/>
                  <a:gd name="T68" fmla="*/ 7 w 27"/>
                  <a:gd name="T69" fmla="*/ 8 h 26"/>
                  <a:gd name="T70" fmla="*/ 6 w 27"/>
                  <a:gd name="T71" fmla="*/ 14 h 26"/>
                  <a:gd name="T72" fmla="*/ 6 w 27"/>
                  <a:gd name="T73" fmla="*/ 15 h 26"/>
                  <a:gd name="T74" fmla="*/ 9 w 27"/>
                  <a:gd name="T75"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6">
                    <a:moveTo>
                      <a:pt x="14" y="21"/>
                    </a:moveTo>
                    <a:cubicBezTo>
                      <a:pt x="14" y="21"/>
                      <a:pt x="14" y="21"/>
                      <a:pt x="14" y="21"/>
                    </a:cubicBezTo>
                    <a:cubicBezTo>
                      <a:pt x="14" y="21"/>
                      <a:pt x="14" y="21"/>
                      <a:pt x="14" y="21"/>
                    </a:cubicBezTo>
                    <a:cubicBezTo>
                      <a:pt x="15" y="21"/>
                      <a:pt x="15" y="21"/>
                      <a:pt x="15" y="21"/>
                    </a:cubicBezTo>
                    <a:cubicBezTo>
                      <a:pt x="15" y="21"/>
                      <a:pt x="15" y="21"/>
                      <a:pt x="15" y="21"/>
                    </a:cubicBezTo>
                    <a:cubicBezTo>
                      <a:pt x="15" y="21"/>
                      <a:pt x="15" y="21"/>
                      <a:pt x="15" y="21"/>
                    </a:cubicBezTo>
                    <a:cubicBezTo>
                      <a:pt x="15" y="21"/>
                      <a:pt x="15" y="21"/>
                      <a:pt x="16" y="21"/>
                    </a:cubicBezTo>
                    <a:cubicBezTo>
                      <a:pt x="16" y="21"/>
                      <a:pt x="16" y="21"/>
                      <a:pt x="16" y="21"/>
                    </a:cubicBezTo>
                    <a:cubicBezTo>
                      <a:pt x="17" y="20"/>
                      <a:pt x="19" y="19"/>
                      <a:pt x="20" y="18"/>
                    </a:cubicBezTo>
                    <a:cubicBezTo>
                      <a:pt x="21" y="16"/>
                      <a:pt x="22" y="15"/>
                      <a:pt x="22" y="13"/>
                    </a:cubicBezTo>
                    <a:cubicBezTo>
                      <a:pt x="22" y="13"/>
                      <a:pt x="22" y="13"/>
                      <a:pt x="22" y="13"/>
                    </a:cubicBezTo>
                    <a:cubicBezTo>
                      <a:pt x="22" y="13"/>
                      <a:pt x="22" y="13"/>
                      <a:pt x="22" y="13"/>
                    </a:cubicBezTo>
                    <a:cubicBezTo>
                      <a:pt x="22" y="12"/>
                      <a:pt x="22" y="12"/>
                      <a:pt x="22" y="12"/>
                    </a:cubicBezTo>
                    <a:cubicBezTo>
                      <a:pt x="22" y="12"/>
                      <a:pt x="22" y="12"/>
                      <a:pt x="22" y="12"/>
                    </a:cubicBezTo>
                    <a:cubicBezTo>
                      <a:pt x="22" y="12"/>
                      <a:pt x="22" y="12"/>
                      <a:pt x="22" y="12"/>
                    </a:cubicBezTo>
                    <a:cubicBezTo>
                      <a:pt x="22" y="11"/>
                      <a:pt x="22" y="11"/>
                      <a:pt x="22" y="11"/>
                    </a:cubicBezTo>
                    <a:cubicBezTo>
                      <a:pt x="22" y="11"/>
                      <a:pt x="22" y="11"/>
                      <a:pt x="22" y="11"/>
                    </a:cubicBezTo>
                    <a:cubicBezTo>
                      <a:pt x="21" y="9"/>
                      <a:pt x="20" y="8"/>
                      <a:pt x="19" y="6"/>
                    </a:cubicBezTo>
                    <a:cubicBezTo>
                      <a:pt x="17" y="5"/>
                      <a:pt x="16" y="5"/>
                      <a:pt x="14" y="5"/>
                    </a:cubicBezTo>
                    <a:cubicBezTo>
                      <a:pt x="14" y="5"/>
                      <a:pt x="14" y="5"/>
                      <a:pt x="14" y="5"/>
                    </a:cubicBezTo>
                    <a:cubicBezTo>
                      <a:pt x="14" y="0"/>
                      <a:pt x="14" y="0"/>
                      <a:pt x="14" y="0"/>
                    </a:cubicBezTo>
                    <a:cubicBezTo>
                      <a:pt x="14" y="0"/>
                      <a:pt x="14" y="0"/>
                      <a:pt x="14" y="0"/>
                    </a:cubicBezTo>
                    <a:cubicBezTo>
                      <a:pt x="17" y="0"/>
                      <a:pt x="19" y="1"/>
                      <a:pt x="22" y="3"/>
                    </a:cubicBezTo>
                    <a:cubicBezTo>
                      <a:pt x="24" y="4"/>
                      <a:pt x="26" y="7"/>
                      <a:pt x="26" y="10"/>
                    </a:cubicBezTo>
                    <a:cubicBezTo>
                      <a:pt x="26" y="10"/>
                      <a:pt x="26" y="10"/>
                      <a:pt x="26" y="10"/>
                    </a:cubicBezTo>
                    <a:cubicBezTo>
                      <a:pt x="26" y="10"/>
                      <a:pt x="26" y="10"/>
                      <a:pt x="26" y="10"/>
                    </a:cubicBezTo>
                    <a:cubicBezTo>
                      <a:pt x="26" y="10"/>
                      <a:pt x="26" y="11"/>
                      <a:pt x="26" y="11"/>
                    </a:cubicBezTo>
                    <a:cubicBezTo>
                      <a:pt x="26" y="11"/>
                      <a:pt x="26" y="11"/>
                      <a:pt x="26" y="11"/>
                    </a:cubicBezTo>
                    <a:cubicBezTo>
                      <a:pt x="26" y="11"/>
                      <a:pt x="26" y="11"/>
                      <a:pt x="26" y="11"/>
                    </a:cubicBezTo>
                    <a:cubicBezTo>
                      <a:pt x="27" y="11"/>
                      <a:pt x="27" y="12"/>
                      <a:pt x="27" y="12"/>
                    </a:cubicBezTo>
                    <a:cubicBezTo>
                      <a:pt x="27" y="12"/>
                      <a:pt x="27" y="12"/>
                      <a:pt x="27" y="12"/>
                    </a:cubicBezTo>
                    <a:cubicBezTo>
                      <a:pt x="27" y="12"/>
                      <a:pt x="27" y="12"/>
                      <a:pt x="27" y="12"/>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6"/>
                      <a:pt x="26" y="19"/>
                      <a:pt x="24" y="21"/>
                    </a:cubicBezTo>
                    <a:cubicBezTo>
                      <a:pt x="22" y="23"/>
                      <a:pt x="20" y="25"/>
                      <a:pt x="17" y="25"/>
                    </a:cubicBezTo>
                    <a:cubicBezTo>
                      <a:pt x="17" y="25"/>
                      <a:pt x="17" y="25"/>
                      <a:pt x="17" y="25"/>
                    </a:cubicBezTo>
                    <a:cubicBezTo>
                      <a:pt x="16" y="25"/>
                      <a:pt x="16" y="25"/>
                      <a:pt x="16" y="25"/>
                    </a:cubicBezTo>
                    <a:cubicBezTo>
                      <a:pt x="16" y="26"/>
                      <a:pt x="15" y="26"/>
                      <a:pt x="15" y="26"/>
                    </a:cubicBezTo>
                    <a:cubicBezTo>
                      <a:pt x="15" y="26"/>
                      <a:pt x="15" y="26"/>
                      <a:pt x="15" y="26"/>
                    </a:cubicBezTo>
                    <a:cubicBezTo>
                      <a:pt x="15" y="26"/>
                      <a:pt x="15" y="26"/>
                      <a:pt x="15" y="26"/>
                    </a:cubicBezTo>
                    <a:cubicBezTo>
                      <a:pt x="15" y="26"/>
                      <a:pt x="15" y="26"/>
                      <a:pt x="15" y="26"/>
                    </a:cubicBezTo>
                    <a:cubicBezTo>
                      <a:pt x="14" y="26"/>
                      <a:pt x="14" y="26"/>
                      <a:pt x="14" y="26"/>
                    </a:cubicBezTo>
                    <a:cubicBezTo>
                      <a:pt x="14" y="26"/>
                      <a:pt x="14" y="26"/>
                      <a:pt x="14" y="26"/>
                    </a:cubicBezTo>
                    <a:lnTo>
                      <a:pt x="14" y="21"/>
                    </a:lnTo>
                    <a:close/>
                    <a:moveTo>
                      <a:pt x="14" y="21"/>
                    </a:moveTo>
                    <a:cubicBezTo>
                      <a:pt x="14" y="21"/>
                      <a:pt x="14" y="21"/>
                      <a:pt x="14" y="21"/>
                    </a:cubicBezTo>
                    <a:cubicBezTo>
                      <a:pt x="14" y="26"/>
                      <a:pt x="14" y="26"/>
                      <a:pt x="14" y="26"/>
                    </a:cubicBezTo>
                    <a:cubicBezTo>
                      <a:pt x="14" y="26"/>
                      <a:pt x="14" y="26"/>
                      <a:pt x="14" y="26"/>
                    </a:cubicBezTo>
                    <a:cubicBezTo>
                      <a:pt x="11" y="26"/>
                      <a:pt x="8" y="25"/>
                      <a:pt x="6" y="23"/>
                    </a:cubicBezTo>
                    <a:cubicBezTo>
                      <a:pt x="3" y="21"/>
                      <a:pt x="2" y="19"/>
                      <a:pt x="1" y="16"/>
                    </a:cubicBezTo>
                    <a:cubicBezTo>
                      <a:pt x="1" y="16"/>
                      <a:pt x="1" y="16"/>
                      <a:pt x="1" y="16"/>
                    </a:cubicBezTo>
                    <a:cubicBezTo>
                      <a:pt x="1" y="16"/>
                      <a:pt x="1" y="16"/>
                      <a:pt x="1" y="16"/>
                    </a:cubicBezTo>
                    <a:cubicBezTo>
                      <a:pt x="1" y="15"/>
                      <a:pt x="1" y="15"/>
                      <a:pt x="1" y="15"/>
                    </a:cubicBezTo>
                    <a:cubicBezTo>
                      <a:pt x="1" y="15"/>
                      <a:pt x="1" y="15"/>
                      <a:pt x="1" y="15"/>
                    </a:cubicBezTo>
                    <a:cubicBezTo>
                      <a:pt x="1" y="15"/>
                      <a:pt x="1" y="15"/>
                      <a:pt x="1" y="15"/>
                    </a:cubicBezTo>
                    <a:cubicBezTo>
                      <a:pt x="0" y="11"/>
                      <a:pt x="1" y="8"/>
                      <a:pt x="3" y="6"/>
                    </a:cubicBezTo>
                    <a:cubicBezTo>
                      <a:pt x="5" y="3"/>
                      <a:pt x="7" y="1"/>
                      <a:pt x="11" y="0"/>
                    </a:cubicBezTo>
                    <a:cubicBezTo>
                      <a:pt x="11" y="0"/>
                      <a:pt x="11" y="0"/>
                      <a:pt x="11" y="0"/>
                    </a:cubicBezTo>
                    <a:cubicBezTo>
                      <a:pt x="11" y="0"/>
                      <a:pt x="11" y="0"/>
                      <a:pt x="11" y="0"/>
                    </a:cubicBezTo>
                    <a:cubicBezTo>
                      <a:pt x="11" y="0"/>
                      <a:pt x="12" y="0"/>
                      <a:pt x="12" y="0"/>
                    </a:cubicBezTo>
                    <a:cubicBezTo>
                      <a:pt x="13" y="0"/>
                      <a:pt x="13" y="0"/>
                      <a:pt x="14" y="0"/>
                    </a:cubicBezTo>
                    <a:cubicBezTo>
                      <a:pt x="14" y="5"/>
                      <a:pt x="14" y="5"/>
                      <a:pt x="14" y="5"/>
                    </a:cubicBezTo>
                    <a:cubicBezTo>
                      <a:pt x="13" y="5"/>
                      <a:pt x="13" y="5"/>
                      <a:pt x="13" y="5"/>
                    </a:cubicBezTo>
                    <a:cubicBezTo>
                      <a:pt x="12" y="5"/>
                      <a:pt x="12" y="5"/>
                      <a:pt x="12" y="5"/>
                    </a:cubicBezTo>
                    <a:cubicBezTo>
                      <a:pt x="12" y="5"/>
                      <a:pt x="12" y="5"/>
                      <a:pt x="12" y="5"/>
                    </a:cubicBezTo>
                    <a:cubicBezTo>
                      <a:pt x="10" y="5"/>
                      <a:pt x="8" y="7"/>
                      <a:pt x="7" y="8"/>
                    </a:cubicBezTo>
                    <a:cubicBezTo>
                      <a:pt x="6" y="10"/>
                      <a:pt x="5" y="12"/>
                      <a:pt x="6" y="14"/>
                    </a:cubicBezTo>
                    <a:cubicBezTo>
                      <a:pt x="6" y="14"/>
                      <a:pt x="6" y="14"/>
                      <a:pt x="6" y="14"/>
                    </a:cubicBezTo>
                    <a:cubicBezTo>
                      <a:pt x="6" y="14"/>
                      <a:pt x="6" y="14"/>
                      <a:pt x="6" y="14"/>
                    </a:cubicBezTo>
                    <a:cubicBezTo>
                      <a:pt x="6" y="15"/>
                      <a:pt x="6" y="15"/>
                      <a:pt x="6" y="15"/>
                    </a:cubicBezTo>
                    <a:cubicBezTo>
                      <a:pt x="6" y="15"/>
                      <a:pt x="6" y="15"/>
                      <a:pt x="6" y="15"/>
                    </a:cubicBezTo>
                    <a:cubicBezTo>
                      <a:pt x="6" y="16"/>
                      <a:pt x="7" y="18"/>
                      <a:pt x="9" y="19"/>
                    </a:cubicBezTo>
                    <a:cubicBezTo>
                      <a:pt x="10" y="20"/>
                      <a:pt x="12" y="21"/>
                      <a:pt x="1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0" name="Freeform 294"/>
              <p:cNvSpPr>
                <a:spLocks noEditPoints="1"/>
              </p:cNvSpPr>
              <p:nvPr/>
            </p:nvSpPr>
            <p:spPr bwMode="auto">
              <a:xfrm>
                <a:off x="4910145" y="101601"/>
                <a:ext cx="103188" cy="95251"/>
              </a:xfrm>
              <a:custGeom>
                <a:avLst/>
                <a:gdLst>
                  <a:gd name="T0" fmla="*/ 26 w 45"/>
                  <a:gd name="T1" fmla="*/ 37 h 42"/>
                  <a:gd name="T2" fmla="*/ 38 w 45"/>
                  <a:gd name="T3" fmla="*/ 37 h 42"/>
                  <a:gd name="T4" fmla="*/ 23 w 45"/>
                  <a:gd name="T5" fmla="*/ 17 h 42"/>
                  <a:gd name="T6" fmla="*/ 23 w 45"/>
                  <a:gd name="T7" fmla="*/ 9 h 42"/>
                  <a:gd name="T8" fmla="*/ 45 w 45"/>
                  <a:gd name="T9" fmla="*/ 38 h 42"/>
                  <a:gd name="T10" fmla="*/ 45 w 45"/>
                  <a:gd name="T11" fmla="*/ 40 h 42"/>
                  <a:gd name="T12" fmla="*/ 43 w 45"/>
                  <a:gd name="T13" fmla="*/ 42 h 42"/>
                  <a:gd name="T14" fmla="*/ 25 w 45"/>
                  <a:gd name="T15" fmla="*/ 42 h 42"/>
                  <a:gd name="T16" fmla="*/ 25 w 45"/>
                  <a:gd name="T17" fmla="*/ 42 h 42"/>
                  <a:gd name="T18" fmla="*/ 23 w 45"/>
                  <a:gd name="T19" fmla="*/ 41 h 42"/>
                  <a:gd name="T20" fmla="*/ 23 w 45"/>
                  <a:gd name="T21" fmla="*/ 41 h 42"/>
                  <a:gd name="T22" fmla="*/ 23 w 45"/>
                  <a:gd name="T23" fmla="*/ 33 h 42"/>
                  <a:gd name="T24" fmla="*/ 26 w 45"/>
                  <a:gd name="T25" fmla="*/ 37 h 42"/>
                  <a:gd name="T26" fmla="*/ 23 w 45"/>
                  <a:gd name="T27" fmla="*/ 17 h 42"/>
                  <a:gd name="T28" fmla="*/ 15 w 45"/>
                  <a:gd name="T29" fmla="*/ 7 h 42"/>
                  <a:gd name="T30" fmla="*/ 11 w 45"/>
                  <a:gd name="T31" fmla="*/ 10 h 42"/>
                  <a:gd name="T32" fmla="*/ 7 w 45"/>
                  <a:gd name="T33" fmla="*/ 12 h 42"/>
                  <a:gd name="T34" fmla="*/ 23 w 45"/>
                  <a:gd name="T35" fmla="*/ 33 h 42"/>
                  <a:gd name="T36" fmla="*/ 23 w 45"/>
                  <a:gd name="T37" fmla="*/ 41 h 42"/>
                  <a:gd name="T38" fmla="*/ 1 w 45"/>
                  <a:gd name="T39" fmla="*/ 13 h 42"/>
                  <a:gd name="T40" fmla="*/ 1 w 45"/>
                  <a:gd name="T41" fmla="*/ 11 h 42"/>
                  <a:gd name="T42" fmla="*/ 3 w 45"/>
                  <a:gd name="T43" fmla="*/ 9 h 42"/>
                  <a:gd name="T44" fmla="*/ 8 w 45"/>
                  <a:gd name="T45" fmla="*/ 6 h 42"/>
                  <a:gd name="T46" fmla="*/ 12 w 45"/>
                  <a:gd name="T47" fmla="*/ 1 h 42"/>
                  <a:gd name="T48" fmla="*/ 13 w 45"/>
                  <a:gd name="T49" fmla="*/ 0 h 42"/>
                  <a:gd name="T50" fmla="*/ 16 w 45"/>
                  <a:gd name="T51" fmla="*/ 1 h 42"/>
                  <a:gd name="T52" fmla="*/ 23 w 45"/>
                  <a:gd name="T53" fmla="*/ 9 h 42"/>
                  <a:gd name="T54" fmla="*/ 23 w 45"/>
                  <a:gd name="T55"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42">
                    <a:moveTo>
                      <a:pt x="26" y="37"/>
                    </a:moveTo>
                    <a:cubicBezTo>
                      <a:pt x="38" y="37"/>
                      <a:pt x="38" y="37"/>
                      <a:pt x="38" y="37"/>
                    </a:cubicBezTo>
                    <a:cubicBezTo>
                      <a:pt x="23" y="17"/>
                      <a:pt x="23" y="17"/>
                      <a:pt x="23" y="17"/>
                    </a:cubicBezTo>
                    <a:cubicBezTo>
                      <a:pt x="23" y="9"/>
                      <a:pt x="23" y="9"/>
                      <a:pt x="23" y="9"/>
                    </a:cubicBezTo>
                    <a:cubicBezTo>
                      <a:pt x="45" y="38"/>
                      <a:pt x="45" y="38"/>
                      <a:pt x="45" y="38"/>
                    </a:cubicBezTo>
                    <a:cubicBezTo>
                      <a:pt x="45" y="38"/>
                      <a:pt x="45" y="39"/>
                      <a:pt x="45" y="40"/>
                    </a:cubicBezTo>
                    <a:cubicBezTo>
                      <a:pt x="45" y="41"/>
                      <a:pt x="44" y="42"/>
                      <a:pt x="43" y="42"/>
                    </a:cubicBezTo>
                    <a:cubicBezTo>
                      <a:pt x="25" y="42"/>
                      <a:pt x="25" y="42"/>
                      <a:pt x="25" y="42"/>
                    </a:cubicBezTo>
                    <a:cubicBezTo>
                      <a:pt x="25" y="42"/>
                      <a:pt x="25" y="42"/>
                      <a:pt x="25" y="42"/>
                    </a:cubicBezTo>
                    <a:cubicBezTo>
                      <a:pt x="24" y="42"/>
                      <a:pt x="23" y="42"/>
                      <a:pt x="23" y="41"/>
                    </a:cubicBezTo>
                    <a:cubicBezTo>
                      <a:pt x="23" y="41"/>
                      <a:pt x="23" y="41"/>
                      <a:pt x="23" y="41"/>
                    </a:cubicBezTo>
                    <a:cubicBezTo>
                      <a:pt x="23" y="33"/>
                      <a:pt x="23" y="33"/>
                      <a:pt x="23" y="33"/>
                    </a:cubicBezTo>
                    <a:lnTo>
                      <a:pt x="26" y="37"/>
                    </a:lnTo>
                    <a:close/>
                    <a:moveTo>
                      <a:pt x="23" y="17"/>
                    </a:moveTo>
                    <a:cubicBezTo>
                      <a:pt x="15" y="7"/>
                      <a:pt x="15" y="7"/>
                      <a:pt x="15" y="7"/>
                    </a:cubicBezTo>
                    <a:cubicBezTo>
                      <a:pt x="14" y="8"/>
                      <a:pt x="13" y="9"/>
                      <a:pt x="11" y="10"/>
                    </a:cubicBezTo>
                    <a:cubicBezTo>
                      <a:pt x="10" y="11"/>
                      <a:pt x="9" y="12"/>
                      <a:pt x="7" y="12"/>
                    </a:cubicBezTo>
                    <a:cubicBezTo>
                      <a:pt x="23" y="33"/>
                      <a:pt x="23" y="33"/>
                      <a:pt x="23" y="33"/>
                    </a:cubicBezTo>
                    <a:cubicBezTo>
                      <a:pt x="23" y="41"/>
                      <a:pt x="23" y="41"/>
                      <a:pt x="23" y="41"/>
                    </a:cubicBezTo>
                    <a:cubicBezTo>
                      <a:pt x="1" y="13"/>
                      <a:pt x="1" y="13"/>
                      <a:pt x="1" y="13"/>
                    </a:cubicBezTo>
                    <a:cubicBezTo>
                      <a:pt x="1" y="12"/>
                      <a:pt x="1" y="12"/>
                      <a:pt x="1" y="11"/>
                    </a:cubicBezTo>
                    <a:cubicBezTo>
                      <a:pt x="0" y="10"/>
                      <a:pt x="1" y="9"/>
                      <a:pt x="3" y="9"/>
                    </a:cubicBezTo>
                    <a:cubicBezTo>
                      <a:pt x="5" y="8"/>
                      <a:pt x="7" y="7"/>
                      <a:pt x="8" y="6"/>
                    </a:cubicBezTo>
                    <a:cubicBezTo>
                      <a:pt x="10" y="5"/>
                      <a:pt x="11" y="3"/>
                      <a:pt x="12" y="1"/>
                    </a:cubicBezTo>
                    <a:cubicBezTo>
                      <a:pt x="12" y="1"/>
                      <a:pt x="13" y="1"/>
                      <a:pt x="13" y="0"/>
                    </a:cubicBezTo>
                    <a:cubicBezTo>
                      <a:pt x="14" y="0"/>
                      <a:pt x="16" y="0"/>
                      <a:pt x="16" y="1"/>
                    </a:cubicBezTo>
                    <a:cubicBezTo>
                      <a:pt x="23" y="9"/>
                      <a:pt x="23" y="9"/>
                      <a:pt x="23" y="9"/>
                    </a:cubicBezTo>
                    <a:lnTo>
                      <a:pt x="2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1" name="Freeform 295"/>
              <p:cNvSpPr>
                <a:spLocks noEditPoints="1"/>
              </p:cNvSpPr>
              <p:nvPr/>
            </p:nvSpPr>
            <p:spPr bwMode="auto">
              <a:xfrm>
                <a:off x="4883158" y="63501"/>
                <a:ext cx="58738" cy="58738"/>
              </a:xfrm>
              <a:custGeom>
                <a:avLst/>
                <a:gdLst>
                  <a:gd name="T0" fmla="*/ 13 w 26"/>
                  <a:gd name="T1" fmla="*/ 5 h 26"/>
                  <a:gd name="T2" fmla="*/ 13 w 26"/>
                  <a:gd name="T3" fmla="*/ 1 h 26"/>
                  <a:gd name="T4" fmla="*/ 15 w 26"/>
                  <a:gd name="T5" fmla="*/ 0 h 26"/>
                  <a:gd name="T6" fmla="*/ 25 w 26"/>
                  <a:gd name="T7" fmla="*/ 15 h 26"/>
                  <a:gd name="T8" fmla="*/ 21 w 26"/>
                  <a:gd name="T9" fmla="*/ 23 h 26"/>
                  <a:gd name="T10" fmla="*/ 13 w 26"/>
                  <a:gd name="T11" fmla="*/ 21 h 26"/>
                  <a:gd name="T12" fmla="*/ 20 w 26"/>
                  <a:gd name="T13" fmla="*/ 15 h 26"/>
                  <a:gd name="T14" fmla="*/ 21 w 26"/>
                  <a:gd name="T15" fmla="*/ 14 h 26"/>
                  <a:gd name="T16" fmla="*/ 14 w 26"/>
                  <a:gd name="T17" fmla="*/ 5 h 26"/>
                  <a:gd name="T18" fmla="*/ 14 w 26"/>
                  <a:gd name="T19" fmla="*/ 0 h 26"/>
                  <a:gd name="T20" fmla="*/ 12 w 26"/>
                  <a:gd name="T21" fmla="*/ 5 h 26"/>
                  <a:gd name="T22" fmla="*/ 13 w 26"/>
                  <a:gd name="T23" fmla="*/ 1 h 26"/>
                  <a:gd name="T24" fmla="*/ 11 w 26"/>
                  <a:gd name="T25" fmla="*/ 21 h 26"/>
                  <a:gd name="T26" fmla="*/ 12 w 26"/>
                  <a:gd name="T27" fmla="*/ 21 h 26"/>
                  <a:gd name="T28" fmla="*/ 12 w 26"/>
                  <a:gd name="T29" fmla="*/ 21 h 26"/>
                  <a:gd name="T30" fmla="*/ 12 w 26"/>
                  <a:gd name="T31" fmla="*/ 26 h 26"/>
                  <a:gd name="T32" fmla="*/ 11 w 26"/>
                  <a:gd name="T33" fmla="*/ 26 h 26"/>
                  <a:gd name="T34" fmla="*/ 11 w 26"/>
                  <a:gd name="T35" fmla="*/ 21 h 26"/>
                  <a:gd name="T36" fmla="*/ 11 w 26"/>
                  <a:gd name="T37" fmla="*/ 0 h 26"/>
                  <a:gd name="T38" fmla="*/ 11 w 26"/>
                  <a:gd name="T39" fmla="*/ 0 h 26"/>
                  <a:gd name="T40" fmla="*/ 12 w 26"/>
                  <a:gd name="T41" fmla="*/ 0 h 26"/>
                  <a:gd name="T42" fmla="*/ 8 w 26"/>
                  <a:gd name="T43" fmla="*/ 5 h 26"/>
                  <a:gd name="T44" fmla="*/ 8 w 26"/>
                  <a:gd name="T45" fmla="*/ 20 h 26"/>
                  <a:gd name="T46" fmla="*/ 11 w 26"/>
                  <a:gd name="T47" fmla="*/ 21 h 26"/>
                  <a:gd name="T48" fmla="*/ 11 w 26"/>
                  <a:gd name="T49" fmla="*/ 21 h 26"/>
                  <a:gd name="T50" fmla="*/ 10 w 26"/>
                  <a:gd name="T51" fmla="*/ 26 h 26"/>
                  <a:gd name="T52" fmla="*/ 10 w 26"/>
                  <a:gd name="T53" fmla="*/ 25 h 26"/>
                  <a:gd name="T54" fmla="*/ 8 w 26"/>
                  <a:gd name="T55" fmla="*/ 20 h 26"/>
                  <a:gd name="T56" fmla="*/ 8 w 26"/>
                  <a:gd name="T57" fmla="*/ 1 h 26"/>
                  <a:gd name="T58" fmla="*/ 8 w 26"/>
                  <a:gd name="T59" fmla="*/ 6 h 26"/>
                  <a:gd name="T60" fmla="*/ 5 w 26"/>
                  <a:gd name="T61" fmla="*/ 11 h 26"/>
                  <a:gd name="T62" fmla="*/ 4 w 26"/>
                  <a:gd name="T63" fmla="*/ 8 h 26"/>
                  <a:gd name="T64" fmla="*/ 4 w 26"/>
                  <a:gd name="T65" fmla="*/ 14 h 26"/>
                  <a:gd name="T66" fmla="*/ 8 w 26"/>
                  <a:gd name="T67" fmla="*/ 25 h 26"/>
                  <a:gd name="T68" fmla="*/ 8 w 26"/>
                  <a:gd name="T69" fmla="*/ 1 h 26"/>
                  <a:gd name="T70" fmla="*/ 8 w 26"/>
                  <a:gd name="T71" fmla="*/ 1 h 26"/>
                  <a:gd name="T72" fmla="*/ 4 w 26"/>
                  <a:gd name="T73" fmla="*/ 3 h 26"/>
                  <a:gd name="T74" fmla="*/ 4 w 26"/>
                  <a:gd name="T75" fmla="*/ 12 h 26"/>
                  <a:gd name="T76" fmla="*/ 4 w 26"/>
                  <a:gd name="T77" fmla="*/ 13 h 26"/>
                  <a:gd name="T78" fmla="*/ 2 w 26"/>
                  <a:gd name="T79" fmla="*/ 21 h 26"/>
                  <a:gd name="T80" fmla="*/ 4 w 26"/>
                  <a:gd name="T81" fmla="*/ 8 h 26"/>
                  <a:gd name="T82" fmla="*/ 0 w 26"/>
                  <a:gd name="T83" fmla="*/ 10 h 26"/>
                  <a:gd name="T84" fmla="*/ 0 w 26"/>
                  <a:gd name="T85" fmla="*/ 10 h 26"/>
                  <a:gd name="T86" fmla="*/ 0 w 26"/>
                  <a:gd name="T87" fmla="*/ 10 h 26"/>
                  <a:gd name="T88" fmla="*/ 0 w 26"/>
                  <a:gd name="T89" fmla="*/ 10 h 26"/>
                  <a:gd name="T90" fmla="*/ 0 w 26"/>
                  <a:gd name="T91" fmla="*/ 15 h 26"/>
                  <a:gd name="T92" fmla="*/ 0 w 26"/>
                  <a:gd name="T93" fmla="*/ 11 h 26"/>
                  <a:gd name="T94" fmla="*/ 0 w 26"/>
                  <a:gd name="T95" fmla="*/ 11 h 26"/>
                  <a:gd name="T96" fmla="*/ 0 w 26"/>
                  <a:gd name="T97" fmla="*/ 11 h 26"/>
                  <a:gd name="T98" fmla="*/ 0 w 26"/>
                  <a:gd name="T99" fmla="*/ 14 h 26"/>
                  <a:gd name="T100" fmla="*/ 0 w 26"/>
                  <a:gd name="T101" fmla="*/ 12 h 26"/>
                  <a:gd name="T102" fmla="*/ 0 w 26"/>
                  <a:gd name="T103" fmla="*/ 12 h 26"/>
                  <a:gd name="T104" fmla="*/ 0 w 26"/>
                  <a:gd name="T105" fmla="*/ 12 h 26"/>
                  <a:gd name="T106" fmla="*/ 0 w 26"/>
                  <a:gd name="T107" fmla="*/ 13 h 26"/>
                  <a:gd name="T108" fmla="*/ 0 w 26"/>
                  <a:gd name="T109" fmla="*/ 12 h 26"/>
                  <a:gd name="T110" fmla="*/ 0 w 26"/>
                  <a:gd name="T111" fmla="*/ 12 h 26"/>
                  <a:gd name="T112" fmla="*/ 0 w 26"/>
                  <a:gd name="T113" fmla="*/ 12 h 26"/>
                  <a:gd name="T114" fmla="*/ 0 w 26"/>
                  <a:gd name="T115" fmla="*/ 13 h 26"/>
                  <a:gd name="T116" fmla="*/ 0 w 26"/>
                  <a:gd name="T117" fmla="*/ 12 h 26"/>
                  <a:gd name="T118" fmla="*/ 0 w 26"/>
                  <a:gd name="T119" fmla="*/ 12 h 26"/>
                  <a:gd name="T120" fmla="*/ 0 w 26"/>
                  <a:gd name="T121" fmla="*/ 13 h 26"/>
                  <a:gd name="T122" fmla="*/ 0 w 26"/>
                  <a:gd name="T123" fmla="*/ 12 h 26"/>
                  <a:gd name="T124" fmla="*/ 0 w 26"/>
                  <a:gd name="T125"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 h="26">
                    <a:moveTo>
                      <a:pt x="14" y="5"/>
                    </a:moveTo>
                    <a:cubicBezTo>
                      <a:pt x="14" y="5"/>
                      <a:pt x="14" y="5"/>
                      <a:pt x="13" y="5"/>
                    </a:cubicBezTo>
                    <a:cubicBezTo>
                      <a:pt x="13" y="5"/>
                      <a:pt x="13" y="5"/>
                      <a:pt x="13" y="5"/>
                    </a:cubicBezTo>
                    <a:cubicBezTo>
                      <a:pt x="13" y="5"/>
                      <a:pt x="13" y="5"/>
                      <a:pt x="13" y="5"/>
                    </a:cubicBezTo>
                    <a:cubicBezTo>
                      <a:pt x="13" y="5"/>
                      <a:pt x="13" y="5"/>
                      <a:pt x="13" y="5"/>
                    </a:cubicBezTo>
                    <a:cubicBezTo>
                      <a:pt x="13" y="1"/>
                      <a:pt x="13" y="1"/>
                      <a:pt x="13" y="1"/>
                    </a:cubicBezTo>
                    <a:cubicBezTo>
                      <a:pt x="14" y="0"/>
                      <a:pt x="14" y="0"/>
                      <a:pt x="14" y="0"/>
                    </a:cubicBezTo>
                    <a:cubicBezTo>
                      <a:pt x="14" y="0"/>
                      <a:pt x="15" y="0"/>
                      <a:pt x="15" y="0"/>
                    </a:cubicBezTo>
                    <a:cubicBezTo>
                      <a:pt x="15" y="0"/>
                      <a:pt x="15" y="0"/>
                      <a:pt x="15" y="0"/>
                    </a:cubicBezTo>
                    <a:cubicBezTo>
                      <a:pt x="19" y="1"/>
                      <a:pt x="21" y="3"/>
                      <a:pt x="23" y="6"/>
                    </a:cubicBezTo>
                    <a:cubicBezTo>
                      <a:pt x="25" y="8"/>
                      <a:pt x="26" y="11"/>
                      <a:pt x="25" y="15"/>
                    </a:cubicBezTo>
                    <a:cubicBezTo>
                      <a:pt x="25" y="15"/>
                      <a:pt x="25" y="15"/>
                      <a:pt x="25" y="15"/>
                    </a:cubicBezTo>
                    <a:cubicBezTo>
                      <a:pt x="25" y="15"/>
                      <a:pt x="25" y="15"/>
                      <a:pt x="25" y="15"/>
                    </a:cubicBezTo>
                    <a:cubicBezTo>
                      <a:pt x="25" y="15"/>
                      <a:pt x="25" y="15"/>
                      <a:pt x="25" y="16"/>
                    </a:cubicBezTo>
                    <a:cubicBezTo>
                      <a:pt x="24" y="19"/>
                      <a:pt x="23" y="21"/>
                      <a:pt x="21" y="23"/>
                    </a:cubicBezTo>
                    <a:cubicBezTo>
                      <a:pt x="18" y="25"/>
                      <a:pt x="15" y="26"/>
                      <a:pt x="13" y="26"/>
                    </a:cubicBezTo>
                    <a:cubicBezTo>
                      <a:pt x="13" y="26"/>
                      <a:pt x="13" y="26"/>
                      <a:pt x="13" y="26"/>
                    </a:cubicBezTo>
                    <a:cubicBezTo>
                      <a:pt x="13" y="21"/>
                      <a:pt x="13" y="21"/>
                      <a:pt x="13" y="21"/>
                    </a:cubicBezTo>
                    <a:cubicBezTo>
                      <a:pt x="13" y="21"/>
                      <a:pt x="13" y="21"/>
                      <a:pt x="13" y="21"/>
                    </a:cubicBezTo>
                    <a:cubicBezTo>
                      <a:pt x="14" y="21"/>
                      <a:pt x="16" y="20"/>
                      <a:pt x="18" y="19"/>
                    </a:cubicBezTo>
                    <a:cubicBezTo>
                      <a:pt x="19" y="18"/>
                      <a:pt x="20" y="16"/>
                      <a:pt x="20" y="15"/>
                    </a:cubicBezTo>
                    <a:cubicBezTo>
                      <a:pt x="20" y="14"/>
                      <a:pt x="20" y="14"/>
                      <a:pt x="21" y="14"/>
                    </a:cubicBezTo>
                    <a:cubicBezTo>
                      <a:pt x="21" y="14"/>
                      <a:pt x="21" y="14"/>
                      <a:pt x="21" y="14"/>
                    </a:cubicBezTo>
                    <a:cubicBezTo>
                      <a:pt x="21" y="14"/>
                      <a:pt x="21" y="14"/>
                      <a:pt x="21" y="14"/>
                    </a:cubicBezTo>
                    <a:cubicBezTo>
                      <a:pt x="21" y="12"/>
                      <a:pt x="20" y="10"/>
                      <a:pt x="19" y="8"/>
                    </a:cubicBezTo>
                    <a:cubicBezTo>
                      <a:pt x="18" y="7"/>
                      <a:pt x="16" y="5"/>
                      <a:pt x="14" y="5"/>
                    </a:cubicBezTo>
                    <a:cubicBezTo>
                      <a:pt x="14" y="5"/>
                      <a:pt x="14" y="5"/>
                      <a:pt x="14" y="5"/>
                    </a:cubicBezTo>
                    <a:close/>
                    <a:moveTo>
                      <a:pt x="13" y="0"/>
                    </a:moveTo>
                    <a:cubicBezTo>
                      <a:pt x="14" y="0"/>
                      <a:pt x="14" y="0"/>
                      <a:pt x="14" y="0"/>
                    </a:cubicBezTo>
                    <a:cubicBezTo>
                      <a:pt x="14" y="0"/>
                      <a:pt x="14" y="0"/>
                      <a:pt x="14" y="0"/>
                    </a:cubicBezTo>
                    <a:cubicBezTo>
                      <a:pt x="13" y="0"/>
                      <a:pt x="13" y="0"/>
                      <a:pt x="13" y="0"/>
                    </a:cubicBezTo>
                    <a:close/>
                    <a:moveTo>
                      <a:pt x="13" y="5"/>
                    </a:moveTo>
                    <a:cubicBezTo>
                      <a:pt x="12" y="5"/>
                      <a:pt x="12" y="5"/>
                      <a:pt x="12" y="5"/>
                    </a:cubicBezTo>
                    <a:cubicBezTo>
                      <a:pt x="12" y="5"/>
                      <a:pt x="11" y="5"/>
                      <a:pt x="11" y="5"/>
                    </a:cubicBezTo>
                    <a:cubicBezTo>
                      <a:pt x="11" y="3"/>
                      <a:pt x="11" y="3"/>
                      <a:pt x="11" y="3"/>
                    </a:cubicBezTo>
                    <a:cubicBezTo>
                      <a:pt x="13" y="1"/>
                      <a:pt x="13" y="1"/>
                      <a:pt x="13" y="1"/>
                    </a:cubicBezTo>
                    <a:cubicBezTo>
                      <a:pt x="13" y="5"/>
                      <a:pt x="13" y="5"/>
                      <a:pt x="13" y="5"/>
                    </a:cubicBezTo>
                    <a:close/>
                    <a:moveTo>
                      <a:pt x="11" y="21"/>
                    </a:moveTo>
                    <a:cubicBezTo>
                      <a:pt x="11" y="21"/>
                      <a:pt x="11" y="21"/>
                      <a:pt x="11" y="21"/>
                    </a:cubicBezTo>
                    <a:cubicBezTo>
                      <a:pt x="11" y="21"/>
                      <a:pt x="11" y="21"/>
                      <a:pt x="11"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3" y="21"/>
                    </a:cubicBezTo>
                    <a:cubicBezTo>
                      <a:pt x="13" y="26"/>
                      <a:pt x="13" y="26"/>
                      <a:pt x="13" y="26"/>
                    </a:cubicBezTo>
                    <a:cubicBezTo>
                      <a:pt x="12" y="26"/>
                      <a:pt x="12" y="26"/>
                      <a:pt x="12" y="26"/>
                    </a:cubicBezTo>
                    <a:cubicBezTo>
                      <a:pt x="12" y="26"/>
                      <a:pt x="12" y="26"/>
                      <a:pt x="12" y="26"/>
                    </a:cubicBezTo>
                    <a:cubicBezTo>
                      <a:pt x="12" y="26"/>
                      <a:pt x="11" y="26"/>
                      <a:pt x="11" y="26"/>
                    </a:cubicBezTo>
                    <a:cubicBezTo>
                      <a:pt x="11" y="26"/>
                      <a:pt x="11" y="26"/>
                      <a:pt x="11" y="26"/>
                    </a:cubicBezTo>
                    <a:cubicBezTo>
                      <a:pt x="11" y="26"/>
                      <a:pt x="11" y="26"/>
                      <a:pt x="11" y="26"/>
                    </a:cubicBezTo>
                    <a:cubicBezTo>
                      <a:pt x="11" y="21"/>
                      <a:pt x="11" y="21"/>
                      <a:pt x="11" y="21"/>
                    </a:cubicBezTo>
                    <a:cubicBezTo>
                      <a:pt x="11" y="21"/>
                      <a:pt x="11" y="21"/>
                      <a:pt x="11" y="21"/>
                    </a:cubicBezTo>
                    <a:cubicBezTo>
                      <a:pt x="11" y="21"/>
                      <a:pt x="11" y="21"/>
                      <a:pt x="11" y="21"/>
                    </a:cubicBezTo>
                    <a:cubicBezTo>
                      <a:pt x="11" y="21"/>
                      <a:pt x="11" y="21"/>
                      <a:pt x="11" y="21"/>
                    </a:cubicBezTo>
                    <a:close/>
                    <a:moveTo>
                      <a:pt x="11" y="0"/>
                    </a:moveTo>
                    <a:cubicBezTo>
                      <a:pt x="11" y="0"/>
                      <a:pt x="11" y="0"/>
                      <a:pt x="11" y="0"/>
                    </a:cubicBezTo>
                    <a:cubicBezTo>
                      <a:pt x="11" y="0"/>
                      <a:pt x="12" y="0"/>
                      <a:pt x="12" y="0"/>
                    </a:cubicBezTo>
                    <a:cubicBezTo>
                      <a:pt x="11" y="0"/>
                      <a:pt x="11" y="0"/>
                      <a:pt x="11" y="0"/>
                    </a:cubicBezTo>
                    <a:close/>
                    <a:moveTo>
                      <a:pt x="12" y="0"/>
                    </a:moveTo>
                    <a:cubicBezTo>
                      <a:pt x="13" y="0"/>
                      <a:pt x="13" y="0"/>
                      <a:pt x="13" y="0"/>
                    </a:cubicBezTo>
                    <a:lnTo>
                      <a:pt x="12" y="0"/>
                    </a:lnTo>
                    <a:close/>
                    <a:moveTo>
                      <a:pt x="11" y="5"/>
                    </a:moveTo>
                    <a:cubicBezTo>
                      <a:pt x="10" y="5"/>
                      <a:pt x="9" y="5"/>
                      <a:pt x="8" y="6"/>
                    </a:cubicBezTo>
                    <a:cubicBezTo>
                      <a:pt x="8" y="5"/>
                      <a:pt x="8" y="5"/>
                      <a:pt x="8" y="5"/>
                    </a:cubicBezTo>
                    <a:cubicBezTo>
                      <a:pt x="11" y="3"/>
                      <a:pt x="11" y="3"/>
                      <a:pt x="11" y="3"/>
                    </a:cubicBezTo>
                    <a:cubicBezTo>
                      <a:pt x="11" y="5"/>
                      <a:pt x="11" y="5"/>
                      <a:pt x="11" y="5"/>
                    </a:cubicBezTo>
                    <a:close/>
                    <a:moveTo>
                      <a:pt x="8" y="20"/>
                    </a:moveTo>
                    <a:cubicBezTo>
                      <a:pt x="9" y="20"/>
                      <a:pt x="10" y="20"/>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6"/>
                      <a:pt x="11" y="26"/>
                      <a:pt x="11" y="26"/>
                    </a:cubicBezTo>
                    <a:cubicBezTo>
                      <a:pt x="11" y="26"/>
                      <a:pt x="11" y="26"/>
                      <a:pt x="10" y="26"/>
                    </a:cubicBezTo>
                    <a:cubicBezTo>
                      <a:pt x="10" y="26"/>
                      <a:pt x="10" y="26"/>
                      <a:pt x="10" y="26"/>
                    </a:cubicBezTo>
                    <a:cubicBezTo>
                      <a:pt x="10" y="26"/>
                      <a:pt x="10" y="26"/>
                      <a:pt x="10" y="26"/>
                    </a:cubicBezTo>
                    <a:cubicBezTo>
                      <a:pt x="10" y="25"/>
                      <a:pt x="10" y="25"/>
                      <a:pt x="10" y="25"/>
                    </a:cubicBezTo>
                    <a:cubicBezTo>
                      <a:pt x="10" y="25"/>
                      <a:pt x="10" y="25"/>
                      <a:pt x="10" y="25"/>
                    </a:cubicBezTo>
                    <a:cubicBezTo>
                      <a:pt x="10" y="25"/>
                      <a:pt x="10" y="25"/>
                      <a:pt x="10" y="25"/>
                    </a:cubicBezTo>
                    <a:cubicBezTo>
                      <a:pt x="9" y="25"/>
                      <a:pt x="9" y="25"/>
                      <a:pt x="8" y="25"/>
                    </a:cubicBezTo>
                    <a:cubicBezTo>
                      <a:pt x="8" y="20"/>
                      <a:pt x="8" y="20"/>
                      <a:pt x="8" y="20"/>
                    </a:cubicBezTo>
                    <a:close/>
                    <a:moveTo>
                      <a:pt x="11" y="0"/>
                    </a:moveTo>
                    <a:cubicBezTo>
                      <a:pt x="11" y="0"/>
                      <a:pt x="11" y="0"/>
                      <a:pt x="11" y="0"/>
                    </a:cubicBezTo>
                    <a:cubicBezTo>
                      <a:pt x="8" y="1"/>
                      <a:pt x="8" y="1"/>
                      <a:pt x="8" y="1"/>
                    </a:cubicBezTo>
                    <a:cubicBezTo>
                      <a:pt x="8" y="1"/>
                      <a:pt x="8" y="1"/>
                      <a:pt x="8" y="1"/>
                    </a:cubicBezTo>
                    <a:cubicBezTo>
                      <a:pt x="9" y="0"/>
                      <a:pt x="10" y="0"/>
                      <a:pt x="11" y="0"/>
                    </a:cubicBezTo>
                    <a:close/>
                    <a:moveTo>
                      <a:pt x="8" y="6"/>
                    </a:moveTo>
                    <a:cubicBezTo>
                      <a:pt x="8" y="6"/>
                      <a:pt x="8" y="6"/>
                      <a:pt x="7" y="6"/>
                    </a:cubicBezTo>
                    <a:cubicBezTo>
                      <a:pt x="6" y="8"/>
                      <a:pt x="5" y="9"/>
                      <a:pt x="5" y="11"/>
                    </a:cubicBezTo>
                    <a:cubicBezTo>
                      <a:pt x="5" y="11"/>
                      <a:pt x="5" y="11"/>
                      <a:pt x="5" y="11"/>
                    </a:cubicBezTo>
                    <a:cubicBezTo>
                      <a:pt x="5" y="11"/>
                      <a:pt x="5" y="11"/>
                      <a:pt x="4" y="12"/>
                    </a:cubicBezTo>
                    <a:cubicBezTo>
                      <a:pt x="4" y="12"/>
                      <a:pt x="4" y="12"/>
                      <a:pt x="4" y="12"/>
                    </a:cubicBezTo>
                    <a:cubicBezTo>
                      <a:pt x="4" y="8"/>
                      <a:pt x="4" y="8"/>
                      <a:pt x="4" y="8"/>
                    </a:cubicBezTo>
                    <a:cubicBezTo>
                      <a:pt x="8" y="5"/>
                      <a:pt x="8" y="5"/>
                      <a:pt x="8" y="5"/>
                    </a:cubicBezTo>
                    <a:cubicBezTo>
                      <a:pt x="8" y="6"/>
                      <a:pt x="8" y="6"/>
                      <a:pt x="8" y="6"/>
                    </a:cubicBezTo>
                    <a:close/>
                    <a:moveTo>
                      <a:pt x="4" y="14"/>
                    </a:moveTo>
                    <a:cubicBezTo>
                      <a:pt x="5" y="15"/>
                      <a:pt x="5" y="17"/>
                      <a:pt x="6" y="18"/>
                    </a:cubicBezTo>
                    <a:cubicBezTo>
                      <a:pt x="7" y="19"/>
                      <a:pt x="8" y="19"/>
                      <a:pt x="8" y="20"/>
                    </a:cubicBezTo>
                    <a:cubicBezTo>
                      <a:pt x="8" y="25"/>
                      <a:pt x="8" y="25"/>
                      <a:pt x="8" y="25"/>
                    </a:cubicBezTo>
                    <a:cubicBezTo>
                      <a:pt x="7" y="25"/>
                      <a:pt x="6" y="24"/>
                      <a:pt x="4" y="23"/>
                    </a:cubicBezTo>
                    <a:cubicBezTo>
                      <a:pt x="4" y="14"/>
                      <a:pt x="4" y="14"/>
                      <a:pt x="4" y="14"/>
                    </a:cubicBezTo>
                    <a:close/>
                    <a:moveTo>
                      <a:pt x="8" y="1"/>
                    </a:moveTo>
                    <a:cubicBezTo>
                      <a:pt x="8" y="1"/>
                      <a:pt x="8" y="1"/>
                      <a:pt x="8" y="1"/>
                    </a:cubicBezTo>
                    <a:cubicBezTo>
                      <a:pt x="4" y="3"/>
                      <a:pt x="4" y="3"/>
                      <a:pt x="4" y="3"/>
                    </a:cubicBezTo>
                    <a:cubicBezTo>
                      <a:pt x="6" y="2"/>
                      <a:pt x="7" y="1"/>
                      <a:pt x="8" y="1"/>
                    </a:cubicBezTo>
                    <a:close/>
                    <a:moveTo>
                      <a:pt x="4" y="3"/>
                    </a:moveTo>
                    <a:cubicBezTo>
                      <a:pt x="4" y="3"/>
                      <a:pt x="4" y="3"/>
                      <a:pt x="4" y="3"/>
                    </a:cubicBezTo>
                    <a:cubicBezTo>
                      <a:pt x="4" y="3"/>
                      <a:pt x="4" y="3"/>
                      <a:pt x="4" y="3"/>
                    </a:cubicBezTo>
                    <a:close/>
                    <a:moveTo>
                      <a:pt x="4" y="12"/>
                    </a:moveTo>
                    <a:cubicBezTo>
                      <a:pt x="4" y="12"/>
                      <a:pt x="4" y="12"/>
                      <a:pt x="4" y="12"/>
                    </a:cubicBezTo>
                    <a:cubicBezTo>
                      <a:pt x="4" y="12"/>
                      <a:pt x="4" y="12"/>
                      <a:pt x="4" y="12"/>
                    </a:cubicBezTo>
                    <a:cubicBezTo>
                      <a:pt x="4" y="13"/>
                      <a:pt x="4" y="13"/>
                      <a:pt x="4" y="13"/>
                    </a:cubicBezTo>
                    <a:cubicBezTo>
                      <a:pt x="4" y="13"/>
                      <a:pt x="4" y="13"/>
                      <a:pt x="4" y="13"/>
                    </a:cubicBezTo>
                    <a:cubicBezTo>
                      <a:pt x="4" y="13"/>
                      <a:pt x="4" y="13"/>
                      <a:pt x="4" y="13"/>
                    </a:cubicBezTo>
                    <a:cubicBezTo>
                      <a:pt x="4" y="13"/>
                      <a:pt x="4" y="13"/>
                      <a:pt x="4" y="14"/>
                    </a:cubicBezTo>
                    <a:cubicBezTo>
                      <a:pt x="4" y="23"/>
                      <a:pt x="4" y="23"/>
                      <a:pt x="4" y="23"/>
                    </a:cubicBezTo>
                    <a:cubicBezTo>
                      <a:pt x="4" y="22"/>
                      <a:pt x="3" y="22"/>
                      <a:pt x="2" y="21"/>
                    </a:cubicBezTo>
                    <a:cubicBezTo>
                      <a:pt x="1" y="19"/>
                      <a:pt x="0" y="17"/>
                      <a:pt x="0" y="16"/>
                    </a:cubicBezTo>
                    <a:cubicBezTo>
                      <a:pt x="0" y="12"/>
                      <a:pt x="0" y="12"/>
                      <a:pt x="0" y="12"/>
                    </a:cubicBezTo>
                    <a:cubicBezTo>
                      <a:pt x="4" y="8"/>
                      <a:pt x="4" y="8"/>
                      <a:pt x="4" y="8"/>
                    </a:cubicBezTo>
                    <a:cubicBezTo>
                      <a:pt x="4" y="12"/>
                      <a:pt x="4" y="12"/>
                      <a:pt x="4" y="12"/>
                    </a:cubicBezTo>
                    <a:close/>
                    <a:moveTo>
                      <a:pt x="4" y="3"/>
                    </a:moveTo>
                    <a:cubicBezTo>
                      <a:pt x="2" y="4"/>
                      <a:pt x="1" y="7"/>
                      <a:pt x="0" y="10"/>
                    </a:cubicBezTo>
                    <a:cubicBezTo>
                      <a:pt x="4" y="3"/>
                      <a:pt x="4" y="3"/>
                      <a:pt x="4" y="3"/>
                    </a:cubicBezTo>
                    <a:cubicBezTo>
                      <a:pt x="4" y="3"/>
                      <a:pt x="4" y="3"/>
                      <a:pt x="4" y="3"/>
                    </a:cubicBezTo>
                    <a:close/>
                    <a:moveTo>
                      <a:pt x="0" y="10"/>
                    </a:moveTo>
                    <a:cubicBezTo>
                      <a:pt x="0" y="10"/>
                      <a:pt x="0" y="10"/>
                      <a:pt x="0" y="10"/>
                    </a:cubicBezTo>
                    <a:cubicBezTo>
                      <a:pt x="0" y="10"/>
                      <a:pt x="0" y="10"/>
                      <a:pt x="0" y="10"/>
                    </a:cubicBezTo>
                    <a:close/>
                    <a:moveTo>
                      <a:pt x="0" y="10"/>
                    </a:moveTo>
                    <a:cubicBezTo>
                      <a:pt x="0" y="10"/>
                      <a:pt x="0" y="10"/>
                      <a:pt x="0" y="10"/>
                    </a:cubicBezTo>
                    <a:cubicBezTo>
                      <a:pt x="0" y="10"/>
                      <a:pt x="0" y="10"/>
                      <a:pt x="0" y="10"/>
                    </a:cubicBezTo>
                    <a:cubicBezTo>
                      <a:pt x="0" y="10"/>
                      <a:pt x="0" y="10"/>
                      <a:pt x="0" y="10"/>
                    </a:cubicBezTo>
                    <a:close/>
                    <a:moveTo>
                      <a:pt x="0" y="12"/>
                    </a:moveTo>
                    <a:cubicBezTo>
                      <a:pt x="0" y="16"/>
                      <a:pt x="0" y="16"/>
                      <a:pt x="0" y="16"/>
                    </a:cubicBezTo>
                    <a:cubicBezTo>
                      <a:pt x="0" y="15"/>
                      <a:pt x="0" y="15"/>
                      <a:pt x="0" y="15"/>
                    </a:cubicBezTo>
                    <a:cubicBezTo>
                      <a:pt x="0" y="12"/>
                      <a:pt x="0" y="12"/>
                      <a:pt x="0" y="12"/>
                    </a:cubicBezTo>
                    <a:cubicBezTo>
                      <a:pt x="0" y="12"/>
                      <a:pt x="0" y="12"/>
                      <a:pt x="0" y="12"/>
                    </a:cubicBezTo>
                    <a:close/>
                    <a:moveTo>
                      <a:pt x="0" y="11"/>
                    </a:moveTo>
                    <a:cubicBezTo>
                      <a:pt x="0" y="10"/>
                      <a:pt x="0" y="10"/>
                      <a:pt x="0" y="10"/>
                    </a:cubicBezTo>
                    <a:cubicBezTo>
                      <a:pt x="0" y="11"/>
                      <a:pt x="0" y="11"/>
                      <a:pt x="0" y="11"/>
                    </a:cubicBezTo>
                    <a:close/>
                    <a:moveTo>
                      <a:pt x="0" y="11"/>
                    </a:moveTo>
                    <a:cubicBezTo>
                      <a:pt x="0" y="11"/>
                      <a:pt x="0" y="11"/>
                      <a:pt x="0" y="11"/>
                    </a:cubicBezTo>
                    <a:cubicBezTo>
                      <a:pt x="0" y="11"/>
                      <a:pt x="0" y="11"/>
                      <a:pt x="0" y="11"/>
                    </a:cubicBezTo>
                    <a:cubicBezTo>
                      <a:pt x="0" y="11"/>
                      <a:pt x="0" y="11"/>
                      <a:pt x="0" y="11"/>
                    </a:cubicBezTo>
                    <a:close/>
                    <a:moveTo>
                      <a:pt x="0" y="12"/>
                    </a:moveTo>
                    <a:cubicBezTo>
                      <a:pt x="0" y="15"/>
                      <a:pt x="0" y="15"/>
                      <a:pt x="0" y="15"/>
                    </a:cubicBezTo>
                    <a:cubicBezTo>
                      <a:pt x="0" y="15"/>
                      <a:pt x="0" y="14"/>
                      <a:pt x="0" y="14"/>
                    </a:cubicBezTo>
                    <a:cubicBezTo>
                      <a:pt x="0" y="12"/>
                      <a:pt x="0" y="12"/>
                      <a:pt x="0" y="12"/>
                    </a:cubicBezTo>
                    <a:cubicBezTo>
                      <a:pt x="0" y="12"/>
                      <a:pt x="0" y="12"/>
                      <a:pt x="0" y="12"/>
                    </a:cubicBezTo>
                    <a:close/>
                    <a:moveTo>
                      <a:pt x="0" y="12"/>
                    </a:moveTo>
                    <a:cubicBezTo>
                      <a:pt x="0" y="11"/>
                      <a:pt x="0" y="11"/>
                      <a:pt x="0" y="11"/>
                    </a:cubicBezTo>
                    <a:cubicBezTo>
                      <a:pt x="0" y="12"/>
                      <a:pt x="0" y="12"/>
                      <a:pt x="0" y="12"/>
                    </a:cubicBezTo>
                    <a:close/>
                    <a:moveTo>
                      <a:pt x="0" y="12"/>
                    </a:moveTo>
                    <a:cubicBezTo>
                      <a:pt x="0" y="12"/>
                      <a:pt x="0" y="12"/>
                      <a:pt x="0" y="12"/>
                    </a:cubicBezTo>
                    <a:cubicBezTo>
                      <a:pt x="0" y="12"/>
                      <a:pt x="0" y="12"/>
                      <a:pt x="0" y="12"/>
                    </a:cubicBezTo>
                    <a:cubicBezTo>
                      <a:pt x="0" y="12"/>
                      <a:pt x="0" y="12"/>
                      <a:pt x="0" y="12"/>
                    </a:cubicBezTo>
                    <a:close/>
                    <a:moveTo>
                      <a:pt x="0" y="12"/>
                    </a:moveTo>
                    <a:cubicBezTo>
                      <a:pt x="0" y="14"/>
                      <a:pt x="0" y="14"/>
                      <a:pt x="0" y="14"/>
                    </a:cubicBezTo>
                    <a:cubicBezTo>
                      <a:pt x="0" y="14"/>
                      <a:pt x="0" y="14"/>
                      <a:pt x="0" y="13"/>
                    </a:cubicBezTo>
                    <a:cubicBezTo>
                      <a:pt x="0" y="12"/>
                      <a:pt x="0" y="12"/>
                      <a:pt x="0" y="12"/>
                    </a:cubicBezTo>
                    <a:cubicBezTo>
                      <a:pt x="0" y="12"/>
                      <a:pt x="0" y="12"/>
                      <a:pt x="0" y="12"/>
                    </a:cubicBezTo>
                    <a:close/>
                    <a:moveTo>
                      <a:pt x="0" y="12"/>
                    </a:move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lose/>
                    <a:moveTo>
                      <a:pt x="0" y="12"/>
                    </a:moveTo>
                    <a:cubicBezTo>
                      <a:pt x="0" y="12"/>
                      <a:pt x="0" y="12"/>
                      <a:pt x="0" y="12"/>
                    </a:cubicBezTo>
                    <a:cubicBezTo>
                      <a:pt x="0" y="13"/>
                      <a:pt x="0" y="13"/>
                      <a:pt x="0" y="13"/>
                    </a:cubicBezTo>
                    <a:cubicBezTo>
                      <a:pt x="0" y="13"/>
                      <a:pt x="0" y="13"/>
                      <a:pt x="0" y="13"/>
                    </a:cubicBezTo>
                    <a:cubicBezTo>
                      <a:pt x="0" y="12"/>
                      <a:pt x="0" y="12"/>
                      <a:pt x="0" y="12"/>
                    </a:cubicBezTo>
                    <a:close/>
                    <a:moveTo>
                      <a:pt x="0" y="12"/>
                    </a:moveTo>
                    <a:cubicBezTo>
                      <a:pt x="0" y="12"/>
                      <a:pt x="0" y="12"/>
                      <a:pt x="0" y="12"/>
                    </a:cubicBezTo>
                    <a:close/>
                    <a:moveTo>
                      <a:pt x="0" y="12"/>
                    </a:moveTo>
                    <a:cubicBezTo>
                      <a:pt x="0" y="12"/>
                      <a:pt x="0" y="12"/>
                      <a:pt x="0" y="12"/>
                    </a:cubicBezTo>
                    <a:cubicBezTo>
                      <a:pt x="0" y="12"/>
                      <a:pt x="0" y="12"/>
                      <a:pt x="0" y="12"/>
                    </a:cubicBezTo>
                    <a:cubicBezTo>
                      <a:pt x="0" y="12"/>
                      <a:pt x="0" y="12"/>
                      <a:pt x="0" y="12"/>
                    </a:cubicBezTo>
                    <a:cubicBezTo>
                      <a:pt x="0" y="13"/>
                      <a:pt x="0" y="13"/>
                      <a:pt x="0" y="13"/>
                    </a:cubicBezTo>
                    <a:cubicBezTo>
                      <a:pt x="0" y="13"/>
                      <a:pt x="0" y="13"/>
                      <a:pt x="0" y="13"/>
                    </a:cubicBezTo>
                    <a:cubicBezTo>
                      <a:pt x="0" y="13"/>
                      <a:pt x="0" y="13"/>
                      <a:pt x="0" y="13"/>
                    </a:cubicBezTo>
                    <a:cubicBezTo>
                      <a:pt x="0" y="13"/>
                      <a:pt x="0" y="13"/>
                      <a:pt x="0" y="13"/>
                    </a:cubicBezTo>
                    <a:cubicBezTo>
                      <a:pt x="0" y="12"/>
                      <a:pt x="0" y="12"/>
                      <a:pt x="0" y="12"/>
                    </a:cubicBezTo>
                    <a:cubicBezTo>
                      <a:pt x="0" y="12"/>
                      <a:pt x="0" y="12"/>
                      <a:pt x="0" y="12"/>
                    </a:cubicBezTo>
                    <a:cubicBezTo>
                      <a:pt x="0" y="12"/>
                      <a:pt x="0" y="12"/>
                      <a:pt x="0" y="12"/>
                    </a:cubicBezTo>
                    <a:cubicBezTo>
                      <a:pt x="0" y="12"/>
                      <a:pt x="0" y="12"/>
                      <a:pt x="0" y="12"/>
                    </a:cubicBezTo>
                    <a:close/>
                    <a:moveTo>
                      <a:pt x="0" y="13"/>
                    </a:moveTo>
                    <a:cubicBezTo>
                      <a:pt x="0" y="13"/>
                      <a:pt x="0" y="13"/>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2" name="Freeform 296"/>
              <p:cNvSpPr>
                <a:spLocks noEditPoints="1"/>
              </p:cNvSpPr>
              <p:nvPr/>
            </p:nvSpPr>
            <p:spPr bwMode="auto">
              <a:xfrm>
                <a:off x="4710120" y="196852"/>
                <a:ext cx="346075" cy="176214"/>
              </a:xfrm>
              <a:custGeom>
                <a:avLst/>
                <a:gdLst>
                  <a:gd name="T0" fmla="*/ 77 w 153"/>
                  <a:gd name="T1" fmla="*/ 73 h 78"/>
                  <a:gd name="T2" fmla="*/ 129 w 153"/>
                  <a:gd name="T3" fmla="*/ 73 h 78"/>
                  <a:gd name="T4" fmla="*/ 147 w 153"/>
                  <a:gd name="T5" fmla="*/ 4 h 78"/>
                  <a:gd name="T6" fmla="*/ 135 w 153"/>
                  <a:gd name="T7" fmla="*/ 4 h 78"/>
                  <a:gd name="T8" fmla="*/ 117 w 153"/>
                  <a:gd name="T9" fmla="*/ 4 h 78"/>
                  <a:gd name="T10" fmla="*/ 77 w 153"/>
                  <a:gd name="T11" fmla="*/ 4 h 78"/>
                  <a:gd name="T12" fmla="*/ 77 w 153"/>
                  <a:gd name="T13" fmla="*/ 0 h 78"/>
                  <a:gd name="T14" fmla="*/ 117 w 153"/>
                  <a:gd name="T15" fmla="*/ 0 h 78"/>
                  <a:gd name="T16" fmla="*/ 135 w 153"/>
                  <a:gd name="T17" fmla="*/ 0 h 78"/>
                  <a:gd name="T18" fmla="*/ 150 w 153"/>
                  <a:gd name="T19" fmla="*/ 0 h 78"/>
                  <a:gd name="T20" fmla="*/ 150 w 153"/>
                  <a:gd name="T21" fmla="*/ 0 h 78"/>
                  <a:gd name="T22" fmla="*/ 151 w 153"/>
                  <a:gd name="T23" fmla="*/ 0 h 78"/>
                  <a:gd name="T24" fmla="*/ 153 w 153"/>
                  <a:gd name="T25" fmla="*/ 3 h 78"/>
                  <a:gd name="T26" fmla="*/ 133 w 153"/>
                  <a:gd name="T27" fmla="*/ 76 h 78"/>
                  <a:gd name="T28" fmla="*/ 131 w 153"/>
                  <a:gd name="T29" fmla="*/ 78 h 78"/>
                  <a:gd name="T30" fmla="*/ 77 w 153"/>
                  <a:gd name="T31" fmla="*/ 78 h 78"/>
                  <a:gd name="T32" fmla="*/ 77 w 153"/>
                  <a:gd name="T33" fmla="*/ 73 h 78"/>
                  <a:gd name="T34" fmla="*/ 6 w 153"/>
                  <a:gd name="T35" fmla="*/ 4 h 78"/>
                  <a:gd name="T36" fmla="*/ 24 w 153"/>
                  <a:gd name="T37" fmla="*/ 73 h 78"/>
                  <a:gd name="T38" fmla="*/ 77 w 153"/>
                  <a:gd name="T39" fmla="*/ 73 h 78"/>
                  <a:gd name="T40" fmla="*/ 77 w 153"/>
                  <a:gd name="T41" fmla="*/ 78 h 78"/>
                  <a:gd name="T42" fmla="*/ 22 w 153"/>
                  <a:gd name="T43" fmla="*/ 78 h 78"/>
                  <a:gd name="T44" fmla="*/ 22 w 153"/>
                  <a:gd name="T45" fmla="*/ 78 h 78"/>
                  <a:gd name="T46" fmla="*/ 20 w 153"/>
                  <a:gd name="T47" fmla="*/ 76 h 78"/>
                  <a:gd name="T48" fmla="*/ 1 w 153"/>
                  <a:gd name="T49" fmla="*/ 3 h 78"/>
                  <a:gd name="T50" fmla="*/ 0 w 153"/>
                  <a:gd name="T51" fmla="*/ 2 h 78"/>
                  <a:gd name="T52" fmla="*/ 3 w 153"/>
                  <a:gd name="T53" fmla="*/ 0 h 78"/>
                  <a:gd name="T54" fmla="*/ 18 w 153"/>
                  <a:gd name="T55" fmla="*/ 0 h 78"/>
                  <a:gd name="T56" fmla="*/ 36 w 153"/>
                  <a:gd name="T57" fmla="*/ 0 h 78"/>
                  <a:gd name="T58" fmla="*/ 77 w 153"/>
                  <a:gd name="T59" fmla="*/ 0 h 78"/>
                  <a:gd name="T60" fmla="*/ 77 w 153"/>
                  <a:gd name="T61" fmla="*/ 4 h 78"/>
                  <a:gd name="T62" fmla="*/ 36 w 153"/>
                  <a:gd name="T63" fmla="*/ 4 h 78"/>
                  <a:gd name="T64" fmla="*/ 18 w 153"/>
                  <a:gd name="T65" fmla="*/ 4 h 78"/>
                  <a:gd name="T66" fmla="*/ 6 w 153"/>
                  <a:gd name="T67"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78">
                    <a:moveTo>
                      <a:pt x="77" y="73"/>
                    </a:moveTo>
                    <a:cubicBezTo>
                      <a:pt x="129" y="73"/>
                      <a:pt x="129" y="73"/>
                      <a:pt x="129" y="73"/>
                    </a:cubicBezTo>
                    <a:cubicBezTo>
                      <a:pt x="147" y="4"/>
                      <a:pt x="147" y="4"/>
                      <a:pt x="147" y="4"/>
                    </a:cubicBezTo>
                    <a:cubicBezTo>
                      <a:pt x="135" y="4"/>
                      <a:pt x="135" y="4"/>
                      <a:pt x="135" y="4"/>
                    </a:cubicBezTo>
                    <a:cubicBezTo>
                      <a:pt x="117" y="4"/>
                      <a:pt x="117" y="4"/>
                      <a:pt x="117" y="4"/>
                    </a:cubicBezTo>
                    <a:cubicBezTo>
                      <a:pt x="77" y="4"/>
                      <a:pt x="77" y="4"/>
                      <a:pt x="77" y="4"/>
                    </a:cubicBezTo>
                    <a:cubicBezTo>
                      <a:pt x="77" y="0"/>
                      <a:pt x="77" y="0"/>
                      <a:pt x="77" y="0"/>
                    </a:cubicBezTo>
                    <a:cubicBezTo>
                      <a:pt x="117" y="0"/>
                      <a:pt x="117" y="0"/>
                      <a:pt x="117" y="0"/>
                    </a:cubicBezTo>
                    <a:cubicBezTo>
                      <a:pt x="135" y="0"/>
                      <a:pt x="135" y="0"/>
                      <a:pt x="135" y="0"/>
                    </a:cubicBezTo>
                    <a:cubicBezTo>
                      <a:pt x="150" y="0"/>
                      <a:pt x="150" y="0"/>
                      <a:pt x="150" y="0"/>
                    </a:cubicBezTo>
                    <a:cubicBezTo>
                      <a:pt x="150" y="0"/>
                      <a:pt x="150" y="0"/>
                      <a:pt x="150" y="0"/>
                    </a:cubicBezTo>
                    <a:cubicBezTo>
                      <a:pt x="151" y="0"/>
                      <a:pt x="151" y="0"/>
                      <a:pt x="151" y="0"/>
                    </a:cubicBezTo>
                    <a:cubicBezTo>
                      <a:pt x="152" y="0"/>
                      <a:pt x="153" y="1"/>
                      <a:pt x="153" y="3"/>
                    </a:cubicBezTo>
                    <a:cubicBezTo>
                      <a:pt x="133" y="76"/>
                      <a:pt x="133" y="76"/>
                      <a:pt x="133" y="76"/>
                    </a:cubicBezTo>
                    <a:cubicBezTo>
                      <a:pt x="133" y="77"/>
                      <a:pt x="132" y="78"/>
                      <a:pt x="131" y="78"/>
                    </a:cubicBezTo>
                    <a:cubicBezTo>
                      <a:pt x="77" y="78"/>
                      <a:pt x="77" y="78"/>
                      <a:pt x="77" y="78"/>
                    </a:cubicBezTo>
                    <a:lnTo>
                      <a:pt x="77" y="73"/>
                    </a:lnTo>
                    <a:close/>
                    <a:moveTo>
                      <a:pt x="6" y="4"/>
                    </a:moveTo>
                    <a:cubicBezTo>
                      <a:pt x="24" y="73"/>
                      <a:pt x="24" y="73"/>
                      <a:pt x="24" y="73"/>
                    </a:cubicBezTo>
                    <a:cubicBezTo>
                      <a:pt x="77" y="73"/>
                      <a:pt x="77" y="73"/>
                      <a:pt x="77" y="73"/>
                    </a:cubicBezTo>
                    <a:cubicBezTo>
                      <a:pt x="77" y="78"/>
                      <a:pt x="77" y="78"/>
                      <a:pt x="77" y="78"/>
                    </a:cubicBezTo>
                    <a:cubicBezTo>
                      <a:pt x="22" y="78"/>
                      <a:pt x="22" y="78"/>
                      <a:pt x="22" y="78"/>
                    </a:cubicBezTo>
                    <a:cubicBezTo>
                      <a:pt x="22" y="78"/>
                      <a:pt x="22" y="78"/>
                      <a:pt x="22" y="78"/>
                    </a:cubicBezTo>
                    <a:cubicBezTo>
                      <a:pt x="21" y="78"/>
                      <a:pt x="20" y="77"/>
                      <a:pt x="20" y="76"/>
                    </a:cubicBezTo>
                    <a:cubicBezTo>
                      <a:pt x="1" y="3"/>
                      <a:pt x="1" y="3"/>
                      <a:pt x="1" y="3"/>
                    </a:cubicBezTo>
                    <a:cubicBezTo>
                      <a:pt x="0" y="2"/>
                      <a:pt x="0" y="2"/>
                      <a:pt x="0" y="2"/>
                    </a:cubicBezTo>
                    <a:cubicBezTo>
                      <a:pt x="0" y="1"/>
                      <a:pt x="1" y="0"/>
                      <a:pt x="3" y="0"/>
                    </a:cubicBezTo>
                    <a:cubicBezTo>
                      <a:pt x="18" y="0"/>
                      <a:pt x="18" y="0"/>
                      <a:pt x="18" y="0"/>
                    </a:cubicBezTo>
                    <a:cubicBezTo>
                      <a:pt x="36" y="0"/>
                      <a:pt x="36" y="0"/>
                      <a:pt x="36" y="0"/>
                    </a:cubicBezTo>
                    <a:cubicBezTo>
                      <a:pt x="77" y="0"/>
                      <a:pt x="77" y="0"/>
                      <a:pt x="77" y="0"/>
                    </a:cubicBezTo>
                    <a:cubicBezTo>
                      <a:pt x="77" y="4"/>
                      <a:pt x="77" y="4"/>
                      <a:pt x="77" y="4"/>
                    </a:cubicBezTo>
                    <a:cubicBezTo>
                      <a:pt x="36" y="4"/>
                      <a:pt x="36" y="4"/>
                      <a:pt x="36" y="4"/>
                    </a:cubicBezTo>
                    <a:cubicBezTo>
                      <a:pt x="18" y="4"/>
                      <a:pt x="18" y="4"/>
                      <a:pt x="18" y="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3" name="Freeform 297"/>
              <p:cNvSpPr>
                <a:spLocks noEditPoints="1"/>
              </p:cNvSpPr>
              <p:nvPr/>
            </p:nvSpPr>
            <p:spPr bwMode="auto">
              <a:xfrm>
                <a:off x="6918335" y="1589"/>
                <a:ext cx="400050" cy="247651"/>
              </a:xfrm>
              <a:custGeom>
                <a:avLst/>
                <a:gdLst>
                  <a:gd name="T0" fmla="*/ 34 w 177"/>
                  <a:gd name="T1" fmla="*/ 0 h 109"/>
                  <a:gd name="T2" fmla="*/ 29 w 177"/>
                  <a:gd name="T3" fmla="*/ 5 h 109"/>
                  <a:gd name="T4" fmla="*/ 4 w 177"/>
                  <a:gd name="T5" fmla="*/ 64 h 109"/>
                  <a:gd name="T6" fmla="*/ 7 w 177"/>
                  <a:gd name="T7" fmla="*/ 85 h 109"/>
                  <a:gd name="T8" fmla="*/ 10 w 177"/>
                  <a:gd name="T9" fmla="*/ 94 h 109"/>
                  <a:gd name="T10" fmla="*/ 10 w 177"/>
                  <a:gd name="T11" fmla="*/ 82 h 109"/>
                  <a:gd name="T12" fmla="*/ 11 w 177"/>
                  <a:gd name="T13" fmla="*/ 76 h 109"/>
                  <a:gd name="T14" fmla="*/ 14 w 177"/>
                  <a:gd name="T15" fmla="*/ 70 h 109"/>
                  <a:gd name="T16" fmla="*/ 14 w 177"/>
                  <a:gd name="T17" fmla="*/ 68 h 109"/>
                  <a:gd name="T18" fmla="*/ 14 w 177"/>
                  <a:gd name="T19" fmla="*/ 64 h 109"/>
                  <a:gd name="T20" fmla="*/ 36 w 177"/>
                  <a:gd name="T21" fmla="*/ 11 h 109"/>
                  <a:gd name="T22" fmla="*/ 50 w 177"/>
                  <a:gd name="T23" fmla="*/ 0 h 109"/>
                  <a:gd name="T24" fmla="*/ 60 w 177"/>
                  <a:gd name="T25" fmla="*/ 0 h 109"/>
                  <a:gd name="T26" fmla="*/ 39 w 177"/>
                  <a:gd name="T27" fmla="*/ 15 h 109"/>
                  <a:gd name="T28" fmla="*/ 19 w 177"/>
                  <a:gd name="T29" fmla="*/ 64 h 109"/>
                  <a:gd name="T30" fmla="*/ 19 w 177"/>
                  <a:gd name="T31" fmla="*/ 67 h 109"/>
                  <a:gd name="T32" fmla="*/ 19 w 177"/>
                  <a:gd name="T33" fmla="*/ 71 h 109"/>
                  <a:gd name="T34" fmla="*/ 19 w 177"/>
                  <a:gd name="T35" fmla="*/ 71 h 109"/>
                  <a:gd name="T36" fmla="*/ 19 w 177"/>
                  <a:gd name="T37" fmla="*/ 72 h 109"/>
                  <a:gd name="T38" fmla="*/ 16 w 177"/>
                  <a:gd name="T39" fmla="*/ 77 h 109"/>
                  <a:gd name="T40" fmla="*/ 15 w 177"/>
                  <a:gd name="T41" fmla="*/ 82 h 109"/>
                  <a:gd name="T42" fmla="*/ 15 w 177"/>
                  <a:gd name="T43" fmla="*/ 105 h 109"/>
                  <a:gd name="T44" fmla="*/ 15 w 177"/>
                  <a:gd name="T45" fmla="*/ 105 h 109"/>
                  <a:gd name="T46" fmla="*/ 14 w 177"/>
                  <a:gd name="T47" fmla="*/ 107 h 109"/>
                  <a:gd name="T48" fmla="*/ 10 w 177"/>
                  <a:gd name="T49" fmla="*/ 106 h 109"/>
                  <a:gd name="T50" fmla="*/ 2 w 177"/>
                  <a:gd name="T51" fmla="*/ 86 h 109"/>
                  <a:gd name="T52" fmla="*/ 0 w 177"/>
                  <a:gd name="T53" fmla="*/ 64 h 109"/>
                  <a:gd name="T54" fmla="*/ 26 w 177"/>
                  <a:gd name="T55" fmla="*/ 1 h 109"/>
                  <a:gd name="T56" fmla="*/ 27 w 177"/>
                  <a:gd name="T57" fmla="*/ 0 h 109"/>
                  <a:gd name="T58" fmla="*/ 34 w 177"/>
                  <a:gd name="T59" fmla="*/ 0 h 109"/>
                  <a:gd name="T60" fmla="*/ 127 w 177"/>
                  <a:gd name="T61" fmla="*/ 0 h 109"/>
                  <a:gd name="T62" fmla="*/ 141 w 177"/>
                  <a:gd name="T63" fmla="*/ 11 h 109"/>
                  <a:gd name="T64" fmla="*/ 163 w 177"/>
                  <a:gd name="T65" fmla="*/ 64 h 109"/>
                  <a:gd name="T66" fmla="*/ 162 w 177"/>
                  <a:gd name="T67" fmla="*/ 68 h 109"/>
                  <a:gd name="T68" fmla="*/ 162 w 177"/>
                  <a:gd name="T69" fmla="*/ 68 h 109"/>
                  <a:gd name="T70" fmla="*/ 162 w 177"/>
                  <a:gd name="T71" fmla="*/ 71 h 109"/>
                  <a:gd name="T72" fmla="*/ 165 w 177"/>
                  <a:gd name="T73" fmla="*/ 76 h 109"/>
                  <a:gd name="T74" fmla="*/ 166 w 177"/>
                  <a:gd name="T75" fmla="*/ 82 h 109"/>
                  <a:gd name="T76" fmla="*/ 166 w 177"/>
                  <a:gd name="T77" fmla="*/ 96 h 109"/>
                  <a:gd name="T78" fmla="*/ 169 w 177"/>
                  <a:gd name="T79" fmla="*/ 85 h 109"/>
                  <a:gd name="T80" fmla="*/ 172 w 177"/>
                  <a:gd name="T81" fmla="*/ 64 h 109"/>
                  <a:gd name="T82" fmla="*/ 147 w 177"/>
                  <a:gd name="T83" fmla="*/ 5 h 109"/>
                  <a:gd name="T84" fmla="*/ 143 w 177"/>
                  <a:gd name="T85" fmla="*/ 0 h 109"/>
                  <a:gd name="T86" fmla="*/ 150 w 177"/>
                  <a:gd name="T87" fmla="*/ 0 h 109"/>
                  <a:gd name="T88" fmla="*/ 151 w 177"/>
                  <a:gd name="T89" fmla="*/ 1 h 109"/>
                  <a:gd name="T90" fmla="*/ 177 w 177"/>
                  <a:gd name="T91" fmla="*/ 64 h 109"/>
                  <a:gd name="T92" fmla="*/ 174 w 177"/>
                  <a:gd name="T93" fmla="*/ 87 h 109"/>
                  <a:gd name="T94" fmla="*/ 165 w 177"/>
                  <a:gd name="T95" fmla="*/ 107 h 109"/>
                  <a:gd name="T96" fmla="*/ 163 w 177"/>
                  <a:gd name="T97" fmla="*/ 109 h 109"/>
                  <a:gd name="T98" fmla="*/ 161 w 177"/>
                  <a:gd name="T99" fmla="*/ 106 h 109"/>
                  <a:gd name="T100" fmla="*/ 161 w 177"/>
                  <a:gd name="T101" fmla="*/ 82 h 109"/>
                  <a:gd name="T102" fmla="*/ 160 w 177"/>
                  <a:gd name="T103" fmla="*/ 78 h 109"/>
                  <a:gd name="T104" fmla="*/ 158 w 177"/>
                  <a:gd name="T105" fmla="*/ 73 h 109"/>
                  <a:gd name="T106" fmla="*/ 157 w 177"/>
                  <a:gd name="T107" fmla="*/ 71 h 109"/>
                  <a:gd name="T108" fmla="*/ 158 w 177"/>
                  <a:gd name="T109" fmla="*/ 68 h 109"/>
                  <a:gd name="T110" fmla="*/ 158 w 177"/>
                  <a:gd name="T111" fmla="*/ 68 h 109"/>
                  <a:gd name="T112" fmla="*/ 158 w 177"/>
                  <a:gd name="T113" fmla="*/ 64 h 109"/>
                  <a:gd name="T114" fmla="*/ 137 w 177"/>
                  <a:gd name="T115" fmla="*/ 15 h 109"/>
                  <a:gd name="T116" fmla="*/ 117 w 177"/>
                  <a:gd name="T117" fmla="*/ 0 h 109"/>
                  <a:gd name="T118" fmla="*/ 127 w 177"/>
                  <a:gd name="T1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 h="109">
                    <a:moveTo>
                      <a:pt x="34" y="0"/>
                    </a:moveTo>
                    <a:cubicBezTo>
                      <a:pt x="32" y="2"/>
                      <a:pt x="31" y="3"/>
                      <a:pt x="29" y="5"/>
                    </a:cubicBezTo>
                    <a:cubicBezTo>
                      <a:pt x="14" y="20"/>
                      <a:pt x="4" y="41"/>
                      <a:pt x="4" y="64"/>
                    </a:cubicBezTo>
                    <a:cubicBezTo>
                      <a:pt x="4" y="71"/>
                      <a:pt x="5" y="78"/>
                      <a:pt x="7" y="85"/>
                    </a:cubicBezTo>
                    <a:cubicBezTo>
                      <a:pt x="8" y="88"/>
                      <a:pt x="9" y="91"/>
                      <a:pt x="10" y="94"/>
                    </a:cubicBezTo>
                    <a:cubicBezTo>
                      <a:pt x="10" y="82"/>
                      <a:pt x="10" y="82"/>
                      <a:pt x="10" y="82"/>
                    </a:cubicBezTo>
                    <a:cubicBezTo>
                      <a:pt x="10" y="80"/>
                      <a:pt x="11" y="78"/>
                      <a:pt x="11" y="76"/>
                    </a:cubicBezTo>
                    <a:cubicBezTo>
                      <a:pt x="12" y="74"/>
                      <a:pt x="13" y="72"/>
                      <a:pt x="14" y="70"/>
                    </a:cubicBezTo>
                    <a:cubicBezTo>
                      <a:pt x="14" y="69"/>
                      <a:pt x="14" y="68"/>
                      <a:pt x="14" y="68"/>
                    </a:cubicBezTo>
                    <a:cubicBezTo>
                      <a:pt x="14" y="66"/>
                      <a:pt x="14" y="65"/>
                      <a:pt x="14" y="64"/>
                    </a:cubicBezTo>
                    <a:cubicBezTo>
                      <a:pt x="14" y="43"/>
                      <a:pt x="22" y="25"/>
                      <a:pt x="36" y="11"/>
                    </a:cubicBezTo>
                    <a:cubicBezTo>
                      <a:pt x="40" y="7"/>
                      <a:pt x="45" y="3"/>
                      <a:pt x="50" y="0"/>
                    </a:cubicBezTo>
                    <a:cubicBezTo>
                      <a:pt x="60" y="0"/>
                      <a:pt x="60" y="0"/>
                      <a:pt x="60" y="0"/>
                    </a:cubicBezTo>
                    <a:cubicBezTo>
                      <a:pt x="52" y="4"/>
                      <a:pt x="45" y="9"/>
                      <a:pt x="39" y="15"/>
                    </a:cubicBezTo>
                    <a:cubicBezTo>
                      <a:pt x="27" y="27"/>
                      <a:pt x="19" y="45"/>
                      <a:pt x="19" y="64"/>
                    </a:cubicBezTo>
                    <a:cubicBezTo>
                      <a:pt x="19" y="65"/>
                      <a:pt x="19" y="66"/>
                      <a:pt x="19" y="67"/>
                    </a:cubicBezTo>
                    <a:cubicBezTo>
                      <a:pt x="19" y="68"/>
                      <a:pt x="19" y="70"/>
                      <a:pt x="19" y="71"/>
                    </a:cubicBezTo>
                    <a:cubicBezTo>
                      <a:pt x="19" y="71"/>
                      <a:pt x="19" y="71"/>
                      <a:pt x="19" y="71"/>
                    </a:cubicBezTo>
                    <a:cubicBezTo>
                      <a:pt x="19" y="71"/>
                      <a:pt x="19" y="72"/>
                      <a:pt x="19" y="72"/>
                    </a:cubicBezTo>
                    <a:cubicBezTo>
                      <a:pt x="17" y="74"/>
                      <a:pt x="16" y="75"/>
                      <a:pt x="16" y="77"/>
                    </a:cubicBezTo>
                    <a:cubicBezTo>
                      <a:pt x="15" y="79"/>
                      <a:pt x="15" y="81"/>
                      <a:pt x="15" y="82"/>
                    </a:cubicBezTo>
                    <a:cubicBezTo>
                      <a:pt x="15" y="105"/>
                      <a:pt x="15" y="105"/>
                      <a:pt x="15" y="105"/>
                    </a:cubicBezTo>
                    <a:cubicBezTo>
                      <a:pt x="15" y="105"/>
                      <a:pt x="15" y="105"/>
                      <a:pt x="15" y="105"/>
                    </a:cubicBezTo>
                    <a:cubicBezTo>
                      <a:pt x="15" y="106"/>
                      <a:pt x="14" y="107"/>
                      <a:pt x="14" y="107"/>
                    </a:cubicBezTo>
                    <a:cubicBezTo>
                      <a:pt x="12" y="108"/>
                      <a:pt x="11" y="108"/>
                      <a:pt x="10" y="106"/>
                    </a:cubicBezTo>
                    <a:cubicBezTo>
                      <a:pt x="7" y="100"/>
                      <a:pt x="4" y="93"/>
                      <a:pt x="2" y="86"/>
                    </a:cubicBezTo>
                    <a:cubicBezTo>
                      <a:pt x="1" y="79"/>
                      <a:pt x="0" y="71"/>
                      <a:pt x="0" y="64"/>
                    </a:cubicBezTo>
                    <a:cubicBezTo>
                      <a:pt x="0" y="40"/>
                      <a:pt x="10" y="17"/>
                      <a:pt x="26" y="1"/>
                    </a:cubicBezTo>
                    <a:cubicBezTo>
                      <a:pt x="26" y="1"/>
                      <a:pt x="26" y="1"/>
                      <a:pt x="27" y="0"/>
                    </a:cubicBezTo>
                    <a:cubicBezTo>
                      <a:pt x="34" y="0"/>
                      <a:pt x="34" y="0"/>
                      <a:pt x="34" y="0"/>
                    </a:cubicBezTo>
                    <a:close/>
                    <a:moveTo>
                      <a:pt x="127" y="0"/>
                    </a:moveTo>
                    <a:cubicBezTo>
                      <a:pt x="132" y="3"/>
                      <a:pt x="137" y="7"/>
                      <a:pt x="141" y="11"/>
                    </a:cubicBezTo>
                    <a:cubicBezTo>
                      <a:pt x="154" y="25"/>
                      <a:pt x="163" y="43"/>
                      <a:pt x="163" y="64"/>
                    </a:cubicBezTo>
                    <a:cubicBezTo>
                      <a:pt x="163" y="65"/>
                      <a:pt x="162" y="67"/>
                      <a:pt x="162" y="68"/>
                    </a:cubicBezTo>
                    <a:cubicBezTo>
                      <a:pt x="162" y="68"/>
                      <a:pt x="162" y="68"/>
                      <a:pt x="162" y="68"/>
                    </a:cubicBezTo>
                    <a:cubicBezTo>
                      <a:pt x="162" y="69"/>
                      <a:pt x="162" y="70"/>
                      <a:pt x="162" y="71"/>
                    </a:cubicBezTo>
                    <a:cubicBezTo>
                      <a:pt x="163" y="73"/>
                      <a:pt x="164" y="74"/>
                      <a:pt x="165" y="76"/>
                    </a:cubicBezTo>
                    <a:cubicBezTo>
                      <a:pt x="165" y="78"/>
                      <a:pt x="166" y="80"/>
                      <a:pt x="166" y="82"/>
                    </a:cubicBezTo>
                    <a:cubicBezTo>
                      <a:pt x="166" y="96"/>
                      <a:pt x="166" y="96"/>
                      <a:pt x="166" y="96"/>
                    </a:cubicBezTo>
                    <a:cubicBezTo>
                      <a:pt x="167" y="92"/>
                      <a:pt x="168" y="89"/>
                      <a:pt x="169" y="85"/>
                    </a:cubicBezTo>
                    <a:cubicBezTo>
                      <a:pt x="171" y="78"/>
                      <a:pt x="172" y="71"/>
                      <a:pt x="172" y="64"/>
                    </a:cubicBezTo>
                    <a:cubicBezTo>
                      <a:pt x="172" y="41"/>
                      <a:pt x="163" y="20"/>
                      <a:pt x="147" y="5"/>
                    </a:cubicBezTo>
                    <a:cubicBezTo>
                      <a:pt x="146" y="3"/>
                      <a:pt x="144" y="2"/>
                      <a:pt x="143" y="0"/>
                    </a:cubicBezTo>
                    <a:cubicBezTo>
                      <a:pt x="150" y="0"/>
                      <a:pt x="150" y="0"/>
                      <a:pt x="150" y="0"/>
                    </a:cubicBezTo>
                    <a:cubicBezTo>
                      <a:pt x="150" y="1"/>
                      <a:pt x="150" y="1"/>
                      <a:pt x="151" y="1"/>
                    </a:cubicBezTo>
                    <a:cubicBezTo>
                      <a:pt x="167" y="17"/>
                      <a:pt x="177" y="40"/>
                      <a:pt x="177" y="64"/>
                    </a:cubicBezTo>
                    <a:cubicBezTo>
                      <a:pt x="177" y="72"/>
                      <a:pt x="176" y="79"/>
                      <a:pt x="174" y="87"/>
                    </a:cubicBezTo>
                    <a:cubicBezTo>
                      <a:pt x="172" y="94"/>
                      <a:pt x="169" y="101"/>
                      <a:pt x="165" y="107"/>
                    </a:cubicBezTo>
                    <a:cubicBezTo>
                      <a:pt x="165" y="108"/>
                      <a:pt x="164" y="109"/>
                      <a:pt x="163" y="109"/>
                    </a:cubicBezTo>
                    <a:cubicBezTo>
                      <a:pt x="162" y="109"/>
                      <a:pt x="161" y="108"/>
                      <a:pt x="161" y="106"/>
                    </a:cubicBezTo>
                    <a:cubicBezTo>
                      <a:pt x="161" y="82"/>
                      <a:pt x="161" y="82"/>
                      <a:pt x="161" y="82"/>
                    </a:cubicBezTo>
                    <a:cubicBezTo>
                      <a:pt x="161" y="81"/>
                      <a:pt x="161" y="79"/>
                      <a:pt x="160" y="78"/>
                    </a:cubicBezTo>
                    <a:cubicBezTo>
                      <a:pt x="160" y="76"/>
                      <a:pt x="159" y="74"/>
                      <a:pt x="158" y="73"/>
                    </a:cubicBezTo>
                    <a:cubicBezTo>
                      <a:pt x="157" y="73"/>
                      <a:pt x="157" y="72"/>
                      <a:pt x="157" y="71"/>
                    </a:cubicBezTo>
                    <a:cubicBezTo>
                      <a:pt x="157" y="70"/>
                      <a:pt x="158" y="69"/>
                      <a:pt x="158" y="68"/>
                    </a:cubicBezTo>
                    <a:cubicBezTo>
                      <a:pt x="158" y="68"/>
                      <a:pt x="158" y="68"/>
                      <a:pt x="158" y="68"/>
                    </a:cubicBezTo>
                    <a:cubicBezTo>
                      <a:pt x="158" y="67"/>
                      <a:pt x="158" y="65"/>
                      <a:pt x="158" y="64"/>
                    </a:cubicBezTo>
                    <a:cubicBezTo>
                      <a:pt x="158" y="45"/>
                      <a:pt x="150" y="27"/>
                      <a:pt x="137" y="15"/>
                    </a:cubicBezTo>
                    <a:cubicBezTo>
                      <a:pt x="131" y="9"/>
                      <a:pt x="124" y="4"/>
                      <a:pt x="117" y="0"/>
                    </a:cubicBezTo>
                    <a:lnTo>
                      <a:pt x="1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4" name="Freeform 299"/>
              <p:cNvSpPr>
                <a:spLocks noEditPoints="1"/>
              </p:cNvSpPr>
              <p:nvPr/>
            </p:nvSpPr>
            <p:spPr bwMode="auto">
              <a:xfrm>
                <a:off x="7185036" y="142877"/>
                <a:ext cx="96838" cy="165101"/>
              </a:xfrm>
              <a:custGeom>
                <a:avLst/>
                <a:gdLst>
                  <a:gd name="T0" fmla="*/ 38 w 43"/>
                  <a:gd name="T1" fmla="*/ 53 h 73"/>
                  <a:gd name="T2" fmla="*/ 38 w 43"/>
                  <a:gd name="T3" fmla="*/ 42 h 73"/>
                  <a:gd name="T4" fmla="*/ 38 w 43"/>
                  <a:gd name="T5" fmla="*/ 20 h 73"/>
                  <a:gd name="T6" fmla="*/ 38 w 43"/>
                  <a:gd name="T7" fmla="*/ 19 h 73"/>
                  <a:gd name="T8" fmla="*/ 38 w 43"/>
                  <a:gd name="T9" fmla="*/ 18 h 73"/>
                  <a:gd name="T10" fmla="*/ 38 w 43"/>
                  <a:gd name="T11" fmla="*/ 18 h 73"/>
                  <a:gd name="T12" fmla="*/ 30 w 43"/>
                  <a:gd name="T13" fmla="*/ 9 h 73"/>
                  <a:gd name="T14" fmla="*/ 22 w 43"/>
                  <a:gd name="T15" fmla="*/ 6 h 73"/>
                  <a:gd name="T16" fmla="*/ 22 w 43"/>
                  <a:gd name="T17" fmla="*/ 1 h 73"/>
                  <a:gd name="T18" fmla="*/ 33 w 43"/>
                  <a:gd name="T19" fmla="*/ 5 h 73"/>
                  <a:gd name="T20" fmla="*/ 43 w 43"/>
                  <a:gd name="T21" fmla="*/ 17 h 73"/>
                  <a:gd name="T22" fmla="*/ 43 w 43"/>
                  <a:gd name="T23" fmla="*/ 18 h 73"/>
                  <a:gd name="T24" fmla="*/ 43 w 43"/>
                  <a:gd name="T25" fmla="*/ 19 h 73"/>
                  <a:gd name="T26" fmla="*/ 43 w 43"/>
                  <a:gd name="T27" fmla="*/ 20 h 73"/>
                  <a:gd name="T28" fmla="*/ 43 w 43"/>
                  <a:gd name="T29" fmla="*/ 42 h 73"/>
                  <a:gd name="T30" fmla="*/ 43 w 43"/>
                  <a:gd name="T31" fmla="*/ 53 h 73"/>
                  <a:gd name="T32" fmla="*/ 34 w 43"/>
                  <a:gd name="T33" fmla="*/ 67 h 73"/>
                  <a:gd name="T34" fmla="*/ 22 w 43"/>
                  <a:gd name="T35" fmla="*/ 72 h 73"/>
                  <a:gd name="T36" fmla="*/ 22 w 43"/>
                  <a:gd name="T37" fmla="*/ 67 h 73"/>
                  <a:gd name="T38" fmla="*/ 31 w 43"/>
                  <a:gd name="T39" fmla="*/ 63 h 73"/>
                  <a:gd name="T40" fmla="*/ 38 w 43"/>
                  <a:gd name="T41" fmla="*/ 53 h 73"/>
                  <a:gd name="T42" fmla="*/ 22 w 43"/>
                  <a:gd name="T43" fmla="*/ 6 h 73"/>
                  <a:gd name="T44" fmla="*/ 14 w 43"/>
                  <a:gd name="T45" fmla="*/ 5 h 73"/>
                  <a:gd name="T46" fmla="*/ 5 w 43"/>
                  <a:gd name="T47" fmla="*/ 5 h 73"/>
                  <a:gd name="T48" fmla="*/ 5 w 43"/>
                  <a:gd name="T49" fmla="*/ 68 h 73"/>
                  <a:gd name="T50" fmla="*/ 14 w 43"/>
                  <a:gd name="T51" fmla="*/ 68 h 73"/>
                  <a:gd name="T52" fmla="*/ 22 w 43"/>
                  <a:gd name="T53" fmla="*/ 67 h 73"/>
                  <a:gd name="T54" fmla="*/ 22 w 43"/>
                  <a:gd name="T55" fmla="*/ 72 h 73"/>
                  <a:gd name="T56" fmla="*/ 14 w 43"/>
                  <a:gd name="T57" fmla="*/ 73 h 73"/>
                  <a:gd name="T58" fmla="*/ 3 w 43"/>
                  <a:gd name="T59" fmla="*/ 73 h 73"/>
                  <a:gd name="T60" fmla="*/ 0 w 43"/>
                  <a:gd name="T61" fmla="*/ 71 h 73"/>
                  <a:gd name="T62" fmla="*/ 0 w 43"/>
                  <a:gd name="T63" fmla="*/ 2 h 73"/>
                  <a:gd name="T64" fmla="*/ 3 w 43"/>
                  <a:gd name="T65" fmla="*/ 0 h 73"/>
                  <a:gd name="T66" fmla="*/ 14 w 43"/>
                  <a:gd name="T67" fmla="*/ 0 h 73"/>
                  <a:gd name="T68" fmla="*/ 22 w 43"/>
                  <a:gd name="T69" fmla="*/ 1 h 73"/>
                  <a:gd name="T70" fmla="*/ 22 w 43"/>
                  <a:gd name="T71"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3">
                    <a:moveTo>
                      <a:pt x="38" y="53"/>
                    </a:moveTo>
                    <a:cubicBezTo>
                      <a:pt x="38" y="42"/>
                      <a:pt x="38" y="42"/>
                      <a:pt x="38" y="42"/>
                    </a:cubicBezTo>
                    <a:cubicBezTo>
                      <a:pt x="38" y="20"/>
                      <a:pt x="38" y="20"/>
                      <a:pt x="38" y="20"/>
                    </a:cubicBezTo>
                    <a:cubicBezTo>
                      <a:pt x="38" y="20"/>
                      <a:pt x="38" y="20"/>
                      <a:pt x="38" y="19"/>
                    </a:cubicBezTo>
                    <a:cubicBezTo>
                      <a:pt x="38" y="19"/>
                      <a:pt x="38" y="19"/>
                      <a:pt x="38" y="18"/>
                    </a:cubicBezTo>
                    <a:cubicBezTo>
                      <a:pt x="38" y="18"/>
                      <a:pt x="38" y="18"/>
                      <a:pt x="38" y="18"/>
                    </a:cubicBezTo>
                    <a:cubicBezTo>
                      <a:pt x="37" y="15"/>
                      <a:pt x="34" y="11"/>
                      <a:pt x="30" y="9"/>
                    </a:cubicBezTo>
                    <a:cubicBezTo>
                      <a:pt x="28" y="7"/>
                      <a:pt x="25" y="6"/>
                      <a:pt x="22" y="6"/>
                    </a:cubicBezTo>
                    <a:cubicBezTo>
                      <a:pt x="22" y="1"/>
                      <a:pt x="22" y="1"/>
                      <a:pt x="22" y="1"/>
                    </a:cubicBezTo>
                    <a:cubicBezTo>
                      <a:pt x="26" y="1"/>
                      <a:pt x="30" y="3"/>
                      <a:pt x="33" y="5"/>
                    </a:cubicBezTo>
                    <a:cubicBezTo>
                      <a:pt x="38" y="8"/>
                      <a:pt x="42" y="12"/>
                      <a:pt x="43" y="17"/>
                    </a:cubicBezTo>
                    <a:cubicBezTo>
                      <a:pt x="43" y="18"/>
                      <a:pt x="43" y="18"/>
                      <a:pt x="43" y="18"/>
                    </a:cubicBezTo>
                    <a:cubicBezTo>
                      <a:pt x="43" y="18"/>
                      <a:pt x="43" y="18"/>
                      <a:pt x="43" y="19"/>
                    </a:cubicBezTo>
                    <a:cubicBezTo>
                      <a:pt x="43" y="19"/>
                      <a:pt x="43" y="20"/>
                      <a:pt x="43" y="20"/>
                    </a:cubicBezTo>
                    <a:cubicBezTo>
                      <a:pt x="43" y="42"/>
                      <a:pt x="43" y="42"/>
                      <a:pt x="43" y="42"/>
                    </a:cubicBezTo>
                    <a:cubicBezTo>
                      <a:pt x="43" y="53"/>
                      <a:pt x="43" y="53"/>
                      <a:pt x="43" y="53"/>
                    </a:cubicBezTo>
                    <a:cubicBezTo>
                      <a:pt x="43" y="58"/>
                      <a:pt x="40" y="64"/>
                      <a:pt x="34" y="67"/>
                    </a:cubicBezTo>
                    <a:cubicBezTo>
                      <a:pt x="31" y="70"/>
                      <a:pt x="26" y="71"/>
                      <a:pt x="22" y="72"/>
                    </a:cubicBezTo>
                    <a:cubicBezTo>
                      <a:pt x="22" y="67"/>
                      <a:pt x="22" y="67"/>
                      <a:pt x="22" y="67"/>
                    </a:cubicBezTo>
                    <a:cubicBezTo>
                      <a:pt x="25" y="67"/>
                      <a:pt x="29" y="65"/>
                      <a:pt x="31" y="63"/>
                    </a:cubicBezTo>
                    <a:cubicBezTo>
                      <a:pt x="36" y="61"/>
                      <a:pt x="38" y="57"/>
                      <a:pt x="38" y="53"/>
                    </a:cubicBezTo>
                    <a:close/>
                    <a:moveTo>
                      <a:pt x="22" y="6"/>
                    </a:moveTo>
                    <a:cubicBezTo>
                      <a:pt x="19" y="5"/>
                      <a:pt x="17" y="5"/>
                      <a:pt x="14" y="5"/>
                    </a:cubicBezTo>
                    <a:cubicBezTo>
                      <a:pt x="5" y="5"/>
                      <a:pt x="5" y="5"/>
                      <a:pt x="5" y="5"/>
                    </a:cubicBezTo>
                    <a:cubicBezTo>
                      <a:pt x="5" y="68"/>
                      <a:pt x="5" y="68"/>
                      <a:pt x="5" y="68"/>
                    </a:cubicBezTo>
                    <a:cubicBezTo>
                      <a:pt x="14" y="68"/>
                      <a:pt x="14" y="68"/>
                      <a:pt x="14" y="68"/>
                    </a:cubicBezTo>
                    <a:cubicBezTo>
                      <a:pt x="17" y="68"/>
                      <a:pt x="19" y="68"/>
                      <a:pt x="22" y="67"/>
                    </a:cubicBezTo>
                    <a:cubicBezTo>
                      <a:pt x="22" y="72"/>
                      <a:pt x="22" y="72"/>
                      <a:pt x="22" y="72"/>
                    </a:cubicBezTo>
                    <a:cubicBezTo>
                      <a:pt x="19" y="73"/>
                      <a:pt x="17" y="73"/>
                      <a:pt x="14" y="73"/>
                    </a:cubicBezTo>
                    <a:cubicBezTo>
                      <a:pt x="3" y="73"/>
                      <a:pt x="3" y="73"/>
                      <a:pt x="3" y="73"/>
                    </a:cubicBezTo>
                    <a:cubicBezTo>
                      <a:pt x="2" y="73"/>
                      <a:pt x="0" y="72"/>
                      <a:pt x="0" y="71"/>
                    </a:cubicBezTo>
                    <a:cubicBezTo>
                      <a:pt x="0" y="2"/>
                      <a:pt x="0" y="2"/>
                      <a:pt x="0" y="2"/>
                    </a:cubicBezTo>
                    <a:cubicBezTo>
                      <a:pt x="0" y="1"/>
                      <a:pt x="2" y="0"/>
                      <a:pt x="3" y="0"/>
                    </a:cubicBezTo>
                    <a:cubicBezTo>
                      <a:pt x="14" y="0"/>
                      <a:pt x="14" y="0"/>
                      <a:pt x="14" y="0"/>
                    </a:cubicBezTo>
                    <a:cubicBezTo>
                      <a:pt x="17" y="0"/>
                      <a:pt x="19" y="0"/>
                      <a:pt x="22" y="1"/>
                    </a:cubicBezTo>
                    <a:lnTo>
                      <a:pt x="2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5" name="Freeform 300"/>
              <p:cNvSpPr>
                <a:spLocks/>
              </p:cNvSpPr>
              <p:nvPr/>
            </p:nvSpPr>
            <p:spPr bwMode="auto">
              <a:xfrm>
                <a:off x="10671190" y="1589"/>
                <a:ext cx="212726" cy="303214"/>
              </a:xfrm>
              <a:custGeom>
                <a:avLst/>
                <a:gdLst>
                  <a:gd name="T0" fmla="*/ 18 w 94"/>
                  <a:gd name="T1" fmla="*/ 16 h 134"/>
                  <a:gd name="T2" fmla="*/ 23 w 94"/>
                  <a:gd name="T3" fmla="*/ 16 h 134"/>
                  <a:gd name="T4" fmla="*/ 25 w 94"/>
                  <a:gd name="T5" fmla="*/ 19 h 134"/>
                  <a:gd name="T6" fmla="*/ 25 w 94"/>
                  <a:gd name="T7" fmla="*/ 64 h 134"/>
                  <a:gd name="T8" fmla="*/ 25 w 94"/>
                  <a:gd name="T9" fmla="*/ 64 h 134"/>
                  <a:gd name="T10" fmla="*/ 25 w 94"/>
                  <a:gd name="T11" fmla="*/ 129 h 134"/>
                  <a:gd name="T12" fmla="*/ 42 w 94"/>
                  <a:gd name="T13" fmla="*/ 129 h 134"/>
                  <a:gd name="T14" fmla="*/ 42 w 94"/>
                  <a:gd name="T15" fmla="*/ 59 h 134"/>
                  <a:gd name="T16" fmla="*/ 44 w 94"/>
                  <a:gd name="T17" fmla="*/ 57 h 134"/>
                  <a:gd name="T18" fmla="*/ 51 w 94"/>
                  <a:gd name="T19" fmla="*/ 57 h 134"/>
                  <a:gd name="T20" fmla="*/ 53 w 94"/>
                  <a:gd name="T21" fmla="*/ 59 h 134"/>
                  <a:gd name="T22" fmla="*/ 53 w 94"/>
                  <a:gd name="T23" fmla="*/ 129 h 134"/>
                  <a:gd name="T24" fmla="*/ 70 w 94"/>
                  <a:gd name="T25" fmla="*/ 129 h 134"/>
                  <a:gd name="T26" fmla="*/ 70 w 94"/>
                  <a:gd name="T27" fmla="*/ 59 h 134"/>
                  <a:gd name="T28" fmla="*/ 70 w 94"/>
                  <a:gd name="T29" fmla="*/ 58 h 134"/>
                  <a:gd name="T30" fmla="*/ 70 w 94"/>
                  <a:gd name="T31" fmla="*/ 19 h 134"/>
                  <a:gd name="T32" fmla="*/ 72 w 94"/>
                  <a:gd name="T33" fmla="*/ 16 h 134"/>
                  <a:gd name="T34" fmla="*/ 77 w 94"/>
                  <a:gd name="T35" fmla="*/ 16 h 134"/>
                  <a:gd name="T36" fmla="*/ 80 w 94"/>
                  <a:gd name="T37" fmla="*/ 19 h 134"/>
                  <a:gd name="T38" fmla="*/ 80 w 94"/>
                  <a:gd name="T39" fmla="*/ 57 h 134"/>
                  <a:gd name="T40" fmla="*/ 89 w 94"/>
                  <a:gd name="T41" fmla="*/ 57 h 134"/>
                  <a:gd name="T42" fmla="*/ 89 w 94"/>
                  <a:gd name="T43" fmla="*/ 0 h 134"/>
                  <a:gd name="T44" fmla="*/ 94 w 94"/>
                  <a:gd name="T45" fmla="*/ 0 h 134"/>
                  <a:gd name="T46" fmla="*/ 94 w 94"/>
                  <a:gd name="T47" fmla="*/ 59 h 134"/>
                  <a:gd name="T48" fmla="*/ 92 w 94"/>
                  <a:gd name="T49" fmla="*/ 61 h 134"/>
                  <a:gd name="T50" fmla="*/ 77 w 94"/>
                  <a:gd name="T51" fmla="*/ 61 h 134"/>
                  <a:gd name="T52" fmla="*/ 75 w 94"/>
                  <a:gd name="T53" fmla="*/ 59 h 134"/>
                  <a:gd name="T54" fmla="*/ 75 w 94"/>
                  <a:gd name="T55" fmla="*/ 21 h 134"/>
                  <a:gd name="T56" fmla="*/ 75 w 94"/>
                  <a:gd name="T57" fmla="*/ 21 h 134"/>
                  <a:gd name="T58" fmla="*/ 75 w 94"/>
                  <a:gd name="T59" fmla="*/ 59 h 134"/>
                  <a:gd name="T60" fmla="*/ 75 w 94"/>
                  <a:gd name="T61" fmla="*/ 60 h 134"/>
                  <a:gd name="T62" fmla="*/ 75 w 94"/>
                  <a:gd name="T63" fmla="*/ 131 h 134"/>
                  <a:gd name="T64" fmla="*/ 72 w 94"/>
                  <a:gd name="T65" fmla="*/ 134 h 134"/>
                  <a:gd name="T66" fmla="*/ 51 w 94"/>
                  <a:gd name="T67" fmla="*/ 134 h 134"/>
                  <a:gd name="T68" fmla="*/ 48 w 94"/>
                  <a:gd name="T69" fmla="*/ 131 h 134"/>
                  <a:gd name="T70" fmla="*/ 48 w 94"/>
                  <a:gd name="T71" fmla="*/ 61 h 134"/>
                  <a:gd name="T72" fmla="*/ 47 w 94"/>
                  <a:gd name="T73" fmla="*/ 61 h 134"/>
                  <a:gd name="T74" fmla="*/ 47 w 94"/>
                  <a:gd name="T75" fmla="*/ 131 h 134"/>
                  <a:gd name="T76" fmla="*/ 44 w 94"/>
                  <a:gd name="T77" fmla="*/ 134 h 134"/>
                  <a:gd name="T78" fmla="*/ 23 w 94"/>
                  <a:gd name="T79" fmla="*/ 134 h 134"/>
                  <a:gd name="T80" fmla="*/ 21 w 94"/>
                  <a:gd name="T81" fmla="*/ 131 h 134"/>
                  <a:gd name="T82" fmla="*/ 21 w 94"/>
                  <a:gd name="T83" fmla="*/ 64 h 134"/>
                  <a:gd name="T84" fmla="*/ 21 w 94"/>
                  <a:gd name="T85" fmla="*/ 63 h 134"/>
                  <a:gd name="T86" fmla="*/ 21 w 94"/>
                  <a:gd name="T87" fmla="*/ 21 h 134"/>
                  <a:gd name="T88" fmla="*/ 20 w 94"/>
                  <a:gd name="T89" fmla="*/ 21 h 134"/>
                  <a:gd name="T90" fmla="*/ 20 w 94"/>
                  <a:gd name="T91" fmla="*/ 59 h 134"/>
                  <a:gd name="T92" fmla="*/ 18 w 94"/>
                  <a:gd name="T93" fmla="*/ 61 h 134"/>
                  <a:gd name="T94" fmla="*/ 2 w 94"/>
                  <a:gd name="T95" fmla="*/ 61 h 134"/>
                  <a:gd name="T96" fmla="*/ 0 w 94"/>
                  <a:gd name="T97" fmla="*/ 59 h 134"/>
                  <a:gd name="T98" fmla="*/ 0 w 94"/>
                  <a:gd name="T99" fmla="*/ 0 h 134"/>
                  <a:gd name="T100" fmla="*/ 5 w 94"/>
                  <a:gd name="T101" fmla="*/ 0 h 134"/>
                  <a:gd name="T102" fmla="*/ 5 w 94"/>
                  <a:gd name="T103" fmla="*/ 57 h 134"/>
                  <a:gd name="T104" fmla="*/ 15 w 94"/>
                  <a:gd name="T105" fmla="*/ 57 h 134"/>
                  <a:gd name="T106" fmla="*/ 15 w 94"/>
                  <a:gd name="T107" fmla="*/ 19 h 134"/>
                  <a:gd name="T108" fmla="*/ 18 w 94"/>
                  <a:gd name="T109" fmla="*/ 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 h="134">
                    <a:moveTo>
                      <a:pt x="18" y="16"/>
                    </a:moveTo>
                    <a:cubicBezTo>
                      <a:pt x="23" y="16"/>
                      <a:pt x="23" y="16"/>
                      <a:pt x="23" y="16"/>
                    </a:cubicBezTo>
                    <a:cubicBezTo>
                      <a:pt x="24" y="16"/>
                      <a:pt x="25" y="17"/>
                      <a:pt x="25" y="19"/>
                    </a:cubicBezTo>
                    <a:cubicBezTo>
                      <a:pt x="25" y="64"/>
                      <a:pt x="25" y="64"/>
                      <a:pt x="25" y="64"/>
                    </a:cubicBezTo>
                    <a:cubicBezTo>
                      <a:pt x="25" y="64"/>
                      <a:pt x="25" y="64"/>
                      <a:pt x="25" y="64"/>
                    </a:cubicBezTo>
                    <a:cubicBezTo>
                      <a:pt x="25" y="129"/>
                      <a:pt x="25" y="129"/>
                      <a:pt x="25" y="129"/>
                    </a:cubicBezTo>
                    <a:cubicBezTo>
                      <a:pt x="42" y="129"/>
                      <a:pt x="42" y="129"/>
                      <a:pt x="42" y="129"/>
                    </a:cubicBezTo>
                    <a:cubicBezTo>
                      <a:pt x="42" y="59"/>
                      <a:pt x="42" y="59"/>
                      <a:pt x="42" y="59"/>
                    </a:cubicBezTo>
                    <a:cubicBezTo>
                      <a:pt x="42" y="58"/>
                      <a:pt x="43" y="57"/>
                      <a:pt x="44" y="57"/>
                    </a:cubicBezTo>
                    <a:cubicBezTo>
                      <a:pt x="51" y="57"/>
                      <a:pt x="51" y="57"/>
                      <a:pt x="51" y="57"/>
                    </a:cubicBezTo>
                    <a:cubicBezTo>
                      <a:pt x="52" y="57"/>
                      <a:pt x="53" y="58"/>
                      <a:pt x="53" y="59"/>
                    </a:cubicBezTo>
                    <a:cubicBezTo>
                      <a:pt x="53" y="129"/>
                      <a:pt x="53" y="129"/>
                      <a:pt x="53" y="129"/>
                    </a:cubicBezTo>
                    <a:cubicBezTo>
                      <a:pt x="70" y="129"/>
                      <a:pt x="70" y="129"/>
                      <a:pt x="70" y="129"/>
                    </a:cubicBezTo>
                    <a:cubicBezTo>
                      <a:pt x="70" y="59"/>
                      <a:pt x="70" y="59"/>
                      <a:pt x="70" y="59"/>
                    </a:cubicBezTo>
                    <a:cubicBezTo>
                      <a:pt x="70" y="59"/>
                      <a:pt x="70" y="58"/>
                      <a:pt x="70" y="58"/>
                    </a:cubicBezTo>
                    <a:cubicBezTo>
                      <a:pt x="70" y="19"/>
                      <a:pt x="70" y="19"/>
                      <a:pt x="70" y="19"/>
                    </a:cubicBezTo>
                    <a:cubicBezTo>
                      <a:pt x="70" y="17"/>
                      <a:pt x="71" y="16"/>
                      <a:pt x="72" y="16"/>
                    </a:cubicBezTo>
                    <a:cubicBezTo>
                      <a:pt x="77" y="16"/>
                      <a:pt x="77" y="16"/>
                      <a:pt x="77" y="16"/>
                    </a:cubicBezTo>
                    <a:cubicBezTo>
                      <a:pt x="79" y="16"/>
                      <a:pt x="80" y="17"/>
                      <a:pt x="80" y="19"/>
                    </a:cubicBezTo>
                    <a:cubicBezTo>
                      <a:pt x="80" y="57"/>
                      <a:pt x="80" y="57"/>
                      <a:pt x="80" y="57"/>
                    </a:cubicBezTo>
                    <a:cubicBezTo>
                      <a:pt x="89" y="57"/>
                      <a:pt x="89" y="57"/>
                      <a:pt x="89" y="57"/>
                    </a:cubicBezTo>
                    <a:cubicBezTo>
                      <a:pt x="89" y="0"/>
                      <a:pt x="89" y="0"/>
                      <a:pt x="89" y="0"/>
                    </a:cubicBezTo>
                    <a:cubicBezTo>
                      <a:pt x="94" y="0"/>
                      <a:pt x="94" y="0"/>
                      <a:pt x="94" y="0"/>
                    </a:cubicBezTo>
                    <a:cubicBezTo>
                      <a:pt x="94" y="59"/>
                      <a:pt x="94" y="59"/>
                      <a:pt x="94" y="59"/>
                    </a:cubicBezTo>
                    <a:cubicBezTo>
                      <a:pt x="94" y="60"/>
                      <a:pt x="93" y="61"/>
                      <a:pt x="92" y="61"/>
                    </a:cubicBezTo>
                    <a:cubicBezTo>
                      <a:pt x="77" y="61"/>
                      <a:pt x="77" y="61"/>
                      <a:pt x="77" y="61"/>
                    </a:cubicBezTo>
                    <a:cubicBezTo>
                      <a:pt x="76" y="61"/>
                      <a:pt x="75" y="60"/>
                      <a:pt x="75" y="59"/>
                    </a:cubicBezTo>
                    <a:cubicBezTo>
                      <a:pt x="75" y="21"/>
                      <a:pt x="75" y="21"/>
                      <a:pt x="75" y="21"/>
                    </a:cubicBezTo>
                    <a:cubicBezTo>
                      <a:pt x="75" y="21"/>
                      <a:pt x="75" y="21"/>
                      <a:pt x="75" y="21"/>
                    </a:cubicBezTo>
                    <a:cubicBezTo>
                      <a:pt x="75" y="59"/>
                      <a:pt x="75" y="59"/>
                      <a:pt x="75" y="59"/>
                    </a:cubicBezTo>
                    <a:cubicBezTo>
                      <a:pt x="75" y="59"/>
                      <a:pt x="75" y="59"/>
                      <a:pt x="75" y="60"/>
                    </a:cubicBezTo>
                    <a:cubicBezTo>
                      <a:pt x="75" y="131"/>
                      <a:pt x="75" y="131"/>
                      <a:pt x="75" y="131"/>
                    </a:cubicBezTo>
                    <a:cubicBezTo>
                      <a:pt x="75" y="132"/>
                      <a:pt x="73" y="134"/>
                      <a:pt x="72" y="134"/>
                    </a:cubicBezTo>
                    <a:cubicBezTo>
                      <a:pt x="51" y="134"/>
                      <a:pt x="51" y="134"/>
                      <a:pt x="51" y="134"/>
                    </a:cubicBezTo>
                    <a:cubicBezTo>
                      <a:pt x="49" y="134"/>
                      <a:pt x="48" y="132"/>
                      <a:pt x="48" y="131"/>
                    </a:cubicBezTo>
                    <a:cubicBezTo>
                      <a:pt x="48" y="61"/>
                      <a:pt x="48" y="61"/>
                      <a:pt x="48" y="61"/>
                    </a:cubicBezTo>
                    <a:cubicBezTo>
                      <a:pt x="47" y="61"/>
                      <a:pt x="47" y="61"/>
                      <a:pt x="47" y="61"/>
                    </a:cubicBezTo>
                    <a:cubicBezTo>
                      <a:pt x="47" y="131"/>
                      <a:pt x="47" y="131"/>
                      <a:pt x="47" y="131"/>
                    </a:cubicBezTo>
                    <a:cubicBezTo>
                      <a:pt x="47" y="132"/>
                      <a:pt x="46" y="134"/>
                      <a:pt x="44" y="134"/>
                    </a:cubicBezTo>
                    <a:cubicBezTo>
                      <a:pt x="23" y="134"/>
                      <a:pt x="23" y="134"/>
                      <a:pt x="23" y="134"/>
                    </a:cubicBezTo>
                    <a:cubicBezTo>
                      <a:pt x="22" y="134"/>
                      <a:pt x="21" y="132"/>
                      <a:pt x="21" y="131"/>
                    </a:cubicBezTo>
                    <a:cubicBezTo>
                      <a:pt x="21" y="64"/>
                      <a:pt x="21" y="64"/>
                      <a:pt x="21" y="64"/>
                    </a:cubicBezTo>
                    <a:cubicBezTo>
                      <a:pt x="21" y="63"/>
                      <a:pt x="21" y="63"/>
                      <a:pt x="21" y="63"/>
                    </a:cubicBezTo>
                    <a:cubicBezTo>
                      <a:pt x="21" y="21"/>
                      <a:pt x="21" y="21"/>
                      <a:pt x="21" y="21"/>
                    </a:cubicBezTo>
                    <a:cubicBezTo>
                      <a:pt x="20" y="21"/>
                      <a:pt x="20" y="21"/>
                      <a:pt x="20" y="21"/>
                    </a:cubicBezTo>
                    <a:cubicBezTo>
                      <a:pt x="20" y="59"/>
                      <a:pt x="20" y="59"/>
                      <a:pt x="20" y="59"/>
                    </a:cubicBezTo>
                    <a:cubicBezTo>
                      <a:pt x="20" y="60"/>
                      <a:pt x="19" y="61"/>
                      <a:pt x="18" y="61"/>
                    </a:cubicBezTo>
                    <a:cubicBezTo>
                      <a:pt x="2" y="61"/>
                      <a:pt x="2" y="61"/>
                      <a:pt x="2" y="61"/>
                    </a:cubicBezTo>
                    <a:cubicBezTo>
                      <a:pt x="1" y="61"/>
                      <a:pt x="0" y="60"/>
                      <a:pt x="0" y="59"/>
                    </a:cubicBezTo>
                    <a:cubicBezTo>
                      <a:pt x="0" y="0"/>
                      <a:pt x="0" y="0"/>
                      <a:pt x="0" y="0"/>
                    </a:cubicBezTo>
                    <a:cubicBezTo>
                      <a:pt x="5" y="0"/>
                      <a:pt x="5" y="0"/>
                      <a:pt x="5" y="0"/>
                    </a:cubicBezTo>
                    <a:cubicBezTo>
                      <a:pt x="5" y="57"/>
                      <a:pt x="5" y="57"/>
                      <a:pt x="5" y="57"/>
                    </a:cubicBezTo>
                    <a:cubicBezTo>
                      <a:pt x="15" y="57"/>
                      <a:pt x="15" y="57"/>
                      <a:pt x="15" y="57"/>
                    </a:cubicBezTo>
                    <a:cubicBezTo>
                      <a:pt x="15" y="19"/>
                      <a:pt x="15" y="19"/>
                      <a:pt x="15" y="19"/>
                    </a:cubicBezTo>
                    <a:cubicBezTo>
                      <a:pt x="15" y="17"/>
                      <a:pt x="16" y="16"/>
                      <a:pt x="1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6" name="Freeform 301"/>
              <p:cNvSpPr>
                <a:spLocks noEditPoints="1"/>
              </p:cNvSpPr>
              <p:nvPr/>
            </p:nvSpPr>
            <p:spPr bwMode="auto">
              <a:xfrm>
                <a:off x="10885504" y="1589"/>
                <a:ext cx="242888" cy="303214"/>
              </a:xfrm>
              <a:custGeom>
                <a:avLst/>
                <a:gdLst>
                  <a:gd name="T0" fmla="*/ 102 w 107"/>
                  <a:gd name="T1" fmla="*/ 57 h 134"/>
                  <a:gd name="T2" fmla="*/ 91 w 107"/>
                  <a:gd name="T3" fmla="*/ 0 h 134"/>
                  <a:gd name="T4" fmla="*/ 107 w 107"/>
                  <a:gd name="T5" fmla="*/ 59 h 134"/>
                  <a:gd name="T6" fmla="*/ 91 w 107"/>
                  <a:gd name="T7" fmla="*/ 61 h 134"/>
                  <a:gd name="T8" fmla="*/ 88 w 107"/>
                  <a:gd name="T9" fmla="*/ 60 h 134"/>
                  <a:gd name="T10" fmla="*/ 77 w 107"/>
                  <a:gd name="T11" fmla="*/ 22 h 134"/>
                  <a:gd name="T12" fmla="*/ 97 w 107"/>
                  <a:gd name="T13" fmla="*/ 92 h 134"/>
                  <a:gd name="T14" fmla="*/ 81 w 107"/>
                  <a:gd name="T15" fmla="*/ 94 h 134"/>
                  <a:gd name="T16" fmla="*/ 81 w 107"/>
                  <a:gd name="T17" fmla="*/ 131 h 134"/>
                  <a:gd name="T18" fmla="*/ 75 w 107"/>
                  <a:gd name="T19" fmla="*/ 134 h 134"/>
                  <a:gd name="T20" fmla="*/ 76 w 107"/>
                  <a:gd name="T21" fmla="*/ 129 h 134"/>
                  <a:gd name="T22" fmla="*/ 78 w 107"/>
                  <a:gd name="T23" fmla="*/ 89 h 134"/>
                  <a:gd name="T24" fmla="*/ 91 w 107"/>
                  <a:gd name="T25" fmla="*/ 89 h 134"/>
                  <a:gd name="T26" fmla="*/ 75 w 107"/>
                  <a:gd name="T27" fmla="*/ 18 h 134"/>
                  <a:gd name="T28" fmla="*/ 75 w 107"/>
                  <a:gd name="T29" fmla="*/ 17 h 134"/>
                  <a:gd name="T30" fmla="*/ 79 w 107"/>
                  <a:gd name="T31" fmla="*/ 17 h 134"/>
                  <a:gd name="T32" fmla="*/ 82 w 107"/>
                  <a:gd name="T33" fmla="*/ 19 h 134"/>
                  <a:gd name="T34" fmla="*/ 75 w 107"/>
                  <a:gd name="T35" fmla="*/ 134 h 134"/>
                  <a:gd name="T36" fmla="*/ 54 w 107"/>
                  <a:gd name="T37" fmla="*/ 131 h 134"/>
                  <a:gd name="T38" fmla="*/ 53 w 107"/>
                  <a:gd name="T39" fmla="*/ 94 h 134"/>
                  <a:gd name="T40" fmla="*/ 50 w 107"/>
                  <a:gd name="T41" fmla="*/ 134 h 134"/>
                  <a:gd name="T42" fmla="*/ 29 w 107"/>
                  <a:gd name="T43" fmla="*/ 134 h 134"/>
                  <a:gd name="T44" fmla="*/ 27 w 107"/>
                  <a:gd name="T45" fmla="*/ 94 h 134"/>
                  <a:gd name="T46" fmla="*/ 13 w 107"/>
                  <a:gd name="T47" fmla="*/ 94 h 134"/>
                  <a:gd name="T48" fmla="*/ 10 w 107"/>
                  <a:gd name="T49" fmla="*/ 91 h 134"/>
                  <a:gd name="T50" fmla="*/ 17 w 107"/>
                  <a:gd name="T51" fmla="*/ 61 h 134"/>
                  <a:gd name="T52" fmla="*/ 2 w 107"/>
                  <a:gd name="T53" fmla="*/ 61 h 134"/>
                  <a:gd name="T54" fmla="*/ 0 w 107"/>
                  <a:gd name="T55" fmla="*/ 58 h 134"/>
                  <a:gd name="T56" fmla="*/ 22 w 107"/>
                  <a:gd name="T57" fmla="*/ 0 h 134"/>
                  <a:gd name="T58" fmla="*/ 15 w 107"/>
                  <a:gd name="T59" fmla="*/ 57 h 134"/>
                  <a:gd name="T60" fmla="*/ 28 w 107"/>
                  <a:gd name="T61" fmla="*/ 16 h 134"/>
                  <a:gd name="T62" fmla="*/ 32 w 107"/>
                  <a:gd name="T63" fmla="*/ 16 h 134"/>
                  <a:gd name="T64" fmla="*/ 35 w 107"/>
                  <a:gd name="T65" fmla="*/ 19 h 134"/>
                  <a:gd name="T66" fmla="*/ 16 w 107"/>
                  <a:gd name="T67" fmla="*/ 89 h 134"/>
                  <a:gd name="T68" fmla="*/ 31 w 107"/>
                  <a:gd name="T69" fmla="*/ 92 h 134"/>
                  <a:gd name="T70" fmla="*/ 32 w 107"/>
                  <a:gd name="T71" fmla="*/ 129 h 134"/>
                  <a:gd name="T72" fmla="*/ 48 w 107"/>
                  <a:gd name="T73" fmla="*/ 92 h 134"/>
                  <a:gd name="T74" fmla="*/ 57 w 107"/>
                  <a:gd name="T75" fmla="*/ 89 h 134"/>
                  <a:gd name="T76" fmla="*/ 59 w 107"/>
                  <a:gd name="T77" fmla="*/ 129 h 134"/>
                  <a:gd name="T78" fmla="*/ 75 w 107"/>
                  <a:gd name="T79" fmla="*/ 134 h 134"/>
                  <a:gd name="T80" fmla="*/ 75 w 107"/>
                  <a:gd name="T81" fmla="*/ 18 h 134"/>
                  <a:gd name="T82" fmla="*/ 75 w 107"/>
                  <a:gd name="T83" fmla="*/ 17 h 134"/>
                  <a:gd name="T84" fmla="*/ 74 w 107"/>
                  <a:gd name="T85" fmla="*/ 17 h 134"/>
                  <a:gd name="T86" fmla="*/ 72 w 107"/>
                  <a:gd name="T87" fmla="*/ 2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134">
                    <a:moveTo>
                      <a:pt x="92" y="57"/>
                    </a:moveTo>
                    <a:cubicBezTo>
                      <a:pt x="102" y="57"/>
                      <a:pt x="102" y="57"/>
                      <a:pt x="102" y="57"/>
                    </a:cubicBezTo>
                    <a:cubicBezTo>
                      <a:pt x="86" y="0"/>
                      <a:pt x="86" y="0"/>
                      <a:pt x="86" y="0"/>
                    </a:cubicBezTo>
                    <a:cubicBezTo>
                      <a:pt x="91" y="0"/>
                      <a:pt x="91" y="0"/>
                      <a:pt x="91" y="0"/>
                    </a:cubicBezTo>
                    <a:cubicBezTo>
                      <a:pt x="107" y="58"/>
                      <a:pt x="107" y="58"/>
                      <a:pt x="107" y="58"/>
                    </a:cubicBezTo>
                    <a:cubicBezTo>
                      <a:pt x="107" y="58"/>
                      <a:pt x="107" y="59"/>
                      <a:pt x="107" y="59"/>
                    </a:cubicBezTo>
                    <a:cubicBezTo>
                      <a:pt x="107" y="60"/>
                      <a:pt x="106" y="61"/>
                      <a:pt x="105" y="61"/>
                    </a:cubicBezTo>
                    <a:cubicBezTo>
                      <a:pt x="91" y="61"/>
                      <a:pt x="91" y="61"/>
                      <a:pt x="91" y="61"/>
                    </a:cubicBezTo>
                    <a:cubicBezTo>
                      <a:pt x="91" y="61"/>
                      <a:pt x="91" y="61"/>
                      <a:pt x="91" y="61"/>
                    </a:cubicBezTo>
                    <a:cubicBezTo>
                      <a:pt x="90" y="61"/>
                      <a:pt x="89" y="61"/>
                      <a:pt x="88" y="60"/>
                    </a:cubicBezTo>
                    <a:cubicBezTo>
                      <a:pt x="77" y="22"/>
                      <a:pt x="77" y="22"/>
                      <a:pt x="77" y="22"/>
                    </a:cubicBezTo>
                    <a:cubicBezTo>
                      <a:pt x="77" y="22"/>
                      <a:pt x="77" y="22"/>
                      <a:pt x="77" y="22"/>
                    </a:cubicBezTo>
                    <a:cubicBezTo>
                      <a:pt x="97" y="91"/>
                      <a:pt x="97" y="91"/>
                      <a:pt x="97" y="91"/>
                    </a:cubicBezTo>
                    <a:cubicBezTo>
                      <a:pt x="97" y="91"/>
                      <a:pt x="97" y="91"/>
                      <a:pt x="97" y="92"/>
                    </a:cubicBezTo>
                    <a:cubicBezTo>
                      <a:pt x="97" y="93"/>
                      <a:pt x="96" y="94"/>
                      <a:pt x="94" y="94"/>
                    </a:cubicBezTo>
                    <a:cubicBezTo>
                      <a:pt x="81" y="94"/>
                      <a:pt x="81" y="94"/>
                      <a:pt x="81" y="94"/>
                    </a:cubicBezTo>
                    <a:cubicBezTo>
                      <a:pt x="81" y="131"/>
                      <a:pt x="81" y="131"/>
                      <a:pt x="81" y="131"/>
                    </a:cubicBezTo>
                    <a:cubicBezTo>
                      <a:pt x="81" y="131"/>
                      <a:pt x="81" y="131"/>
                      <a:pt x="81" y="131"/>
                    </a:cubicBezTo>
                    <a:cubicBezTo>
                      <a:pt x="81" y="132"/>
                      <a:pt x="80" y="134"/>
                      <a:pt x="78" y="134"/>
                    </a:cubicBezTo>
                    <a:cubicBezTo>
                      <a:pt x="75" y="134"/>
                      <a:pt x="75" y="134"/>
                      <a:pt x="75" y="134"/>
                    </a:cubicBezTo>
                    <a:cubicBezTo>
                      <a:pt x="75" y="129"/>
                      <a:pt x="75" y="129"/>
                      <a:pt x="75" y="129"/>
                    </a:cubicBezTo>
                    <a:cubicBezTo>
                      <a:pt x="76" y="129"/>
                      <a:pt x="76" y="129"/>
                      <a:pt x="76" y="129"/>
                    </a:cubicBezTo>
                    <a:cubicBezTo>
                      <a:pt x="76" y="92"/>
                      <a:pt x="76" y="92"/>
                      <a:pt x="76" y="92"/>
                    </a:cubicBezTo>
                    <a:cubicBezTo>
                      <a:pt x="76" y="90"/>
                      <a:pt x="77" y="89"/>
                      <a:pt x="78" y="89"/>
                    </a:cubicBezTo>
                    <a:cubicBezTo>
                      <a:pt x="78" y="89"/>
                      <a:pt x="78" y="89"/>
                      <a:pt x="78" y="89"/>
                    </a:cubicBezTo>
                    <a:cubicBezTo>
                      <a:pt x="91" y="89"/>
                      <a:pt x="91" y="89"/>
                      <a:pt x="91" y="89"/>
                    </a:cubicBezTo>
                    <a:cubicBezTo>
                      <a:pt x="75" y="33"/>
                      <a:pt x="75" y="33"/>
                      <a:pt x="75" y="33"/>
                    </a:cubicBezTo>
                    <a:cubicBezTo>
                      <a:pt x="75" y="18"/>
                      <a:pt x="75" y="18"/>
                      <a:pt x="75" y="18"/>
                    </a:cubicBezTo>
                    <a:cubicBezTo>
                      <a:pt x="77" y="19"/>
                      <a:pt x="77" y="19"/>
                      <a:pt x="77" y="19"/>
                    </a:cubicBezTo>
                    <a:cubicBezTo>
                      <a:pt x="76" y="18"/>
                      <a:pt x="76" y="18"/>
                      <a:pt x="75" y="17"/>
                    </a:cubicBezTo>
                    <a:cubicBezTo>
                      <a:pt x="75" y="17"/>
                      <a:pt x="75" y="17"/>
                      <a:pt x="75" y="17"/>
                    </a:cubicBezTo>
                    <a:cubicBezTo>
                      <a:pt x="79" y="17"/>
                      <a:pt x="79" y="17"/>
                      <a:pt x="79" y="17"/>
                    </a:cubicBezTo>
                    <a:cubicBezTo>
                      <a:pt x="80" y="17"/>
                      <a:pt x="81" y="18"/>
                      <a:pt x="82" y="19"/>
                    </a:cubicBezTo>
                    <a:cubicBezTo>
                      <a:pt x="82" y="19"/>
                      <a:pt x="82" y="19"/>
                      <a:pt x="82" y="19"/>
                    </a:cubicBezTo>
                    <a:lnTo>
                      <a:pt x="92" y="57"/>
                    </a:lnTo>
                    <a:close/>
                    <a:moveTo>
                      <a:pt x="75" y="134"/>
                    </a:moveTo>
                    <a:cubicBezTo>
                      <a:pt x="57" y="134"/>
                      <a:pt x="57" y="134"/>
                      <a:pt x="57" y="134"/>
                    </a:cubicBezTo>
                    <a:cubicBezTo>
                      <a:pt x="55" y="134"/>
                      <a:pt x="54" y="132"/>
                      <a:pt x="54" y="131"/>
                    </a:cubicBezTo>
                    <a:cubicBezTo>
                      <a:pt x="54" y="94"/>
                      <a:pt x="54" y="94"/>
                      <a:pt x="54" y="94"/>
                    </a:cubicBezTo>
                    <a:cubicBezTo>
                      <a:pt x="53" y="94"/>
                      <a:pt x="53" y="94"/>
                      <a:pt x="53" y="94"/>
                    </a:cubicBezTo>
                    <a:cubicBezTo>
                      <a:pt x="53" y="131"/>
                      <a:pt x="53" y="131"/>
                      <a:pt x="53" y="131"/>
                    </a:cubicBezTo>
                    <a:cubicBezTo>
                      <a:pt x="53" y="132"/>
                      <a:pt x="52" y="134"/>
                      <a:pt x="50" y="134"/>
                    </a:cubicBezTo>
                    <a:cubicBezTo>
                      <a:pt x="29" y="134"/>
                      <a:pt x="29" y="134"/>
                      <a:pt x="29" y="134"/>
                    </a:cubicBezTo>
                    <a:cubicBezTo>
                      <a:pt x="29" y="134"/>
                      <a:pt x="29" y="134"/>
                      <a:pt x="29" y="134"/>
                    </a:cubicBezTo>
                    <a:cubicBezTo>
                      <a:pt x="28" y="134"/>
                      <a:pt x="27" y="132"/>
                      <a:pt x="27" y="131"/>
                    </a:cubicBezTo>
                    <a:cubicBezTo>
                      <a:pt x="27" y="94"/>
                      <a:pt x="27" y="94"/>
                      <a:pt x="27" y="94"/>
                    </a:cubicBezTo>
                    <a:cubicBezTo>
                      <a:pt x="13" y="94"/>
                      <a:pt x="13" y="94"/>
                      <a:pt x="13" y="94"/>
                    </a:cubicBezTo>
                    <a:cubicBezTo>
                      <a:pt x="13" y="94"/>
                      <a:pt x="13" y="94"/>
                      <a:pt x="13" y="94"/>
                    </a:cubicBezTo>
                    <a:cubicBezTo>
                      <a:pt x="13" y="94"/>
                      <a:pt x="12" y="94"/>
                      <a:pt x="12" y="94"/>
                    </a:cubicBezTo>
                    <a:cubicBezTo>
                      <a:pt x="11" y="94"/>
                      <a:pt x="10" y="92"/>
                      <a:pt x="10" y="91"/>
                    </a:cubicBezTo>
                    <a:cubicBezTo>
                      <a:pt x="19" y="60"/>
                      <a:pt x="19" y="60"/>
                      <a:pt x="19" y="60"/>
                    </a:cubicBezTo>
                    <a:cubicBezTo>
                      <a:pt x="18" y="61"/>
                      <a:pt x="18" y="61"/>
                      <a:pt x="17" y="61"/>
                    </a:cubicBezTo>
                    <a:cubicBezTo>
                      <a:pt x="2" y="61"/>
                      <a:pt x="2" y="61"/>
                      <a:pt x="2" y="61"/>
                    </a:cubicBezTo>
                    <a:cubicBezTo>
                      <a:pt x="2" y="61"/>
                      <a:pt x="2" y="61"/>
                      <a:pt x="2" y="61"/>
                    </a:cubicBezTo>
                    <a:cubicBezTo>
                      <a:pt x="2" y="61"/>
                      <a:pt x="2" y="61"/>
                      <a:pt x="2" y="61"/>
                    </a:cubicBezTo>
                    <a:cubicBezTo>
                      <a:pt x="0" y="61"/>
                      <a:pt x="0" y="60"/>
                      <a:pt x="0" y="58"/>
                    </a:cubicBezTo>
                    <a:cubicBezTo>
                      <a:pt x="17" y="0"/>
                      <a:pt x="17" y="0"/>
                      <a:pt x="17" y="0"/>
                    </a:cubicBezTo>
                    <a:cubicBezTo>
                      <a:pt x="22" y="0"/>
                      <a:pt x="22" y="0"/>
                      <a:pt x="22" y="0"/>
                    </a:cubicBezTo>
                    <a:cubicBezTo>
                      <a:pt x="6" y="57"/>
                      <a:pt x="6" y="57"/>
                      <a:pt x="6" y="57"/>
                    </a:cubicBezTo>
                    <a:cubicBezTo>
                      <a:pt x="15" y="57"/>
                      <a:pt x="15" y="57"/>
                      <a:pt x="15" y="57"/>
                    </a:cubicBezTo>
                    <a:cubicBezTo>
                      <a:pt x="25" y="18"/>
                      <a:pt x="25" y="18"/>
                      <a:pt x="25" y="18"/>
                    </a:cubicBezTo>
                    <a:cubicBezTo>
                      <a:pt x="26" y="17"/>
                      <a:pt x="27" y="16"/>
                      <a:pt x="28" y="16"/>
                    </a:cubicBezTo>
                    <a:cubicBezTo>
                      <a:pt x="28" y="16"/>
                      <a:pt x="28" y="16"/>
                      <a:pt x="28" y="16"/>
                    </a:cubicBezTo>
                    <a:cubicBezTo>
                      <a:pt x="32" y="16"/>
                      <a:pt x="32" y="16"/>
                      <a:pt x="32" y="16"/>
                    </a:cubicBezTo>
                    <a:cubicBezTo>
                      <a:pt x="34" y="16"/>
                      <a:pt x="35" y="17"/>
                      <a:pt x="35" y="19"/>
                    </a:cubicBezTo>
                    <a:cubicBezTo>
                      <a:pt x="35" y="19"/>
                      <a:pt x="35" y="19"/>
                      <a:pt x="35" y="19"/>
                    </a:cubicBezTo>
                    <a:cubicBezTo>
                      <a:pt x="35" y="19"/>
                      <a:pt x="35" y="19"/>
                      <a:pt x="35" y="19"/>
                    </a:cubicBezTo>
                    <a:cubicBezTo>
                      <a:pt x="16" y="89"/>
                      <a:pt x="16" y="89"/>
                      <a:pt x="16" y="89"/>
                    </a:cubicBezTo>
                    <a:cubicBezTo>
                      <a:pt x="29" y="89"/>
                      <a:pt x="29" y="89"/>
                      <a:pt x="29" y="89"/>
                    </a:cubicBezTo>
                    <a:cubicBezTo>
                      <a:pt x="30" y="89"/>
                      <a:pt x="31" y="90"/>
                      <a:pt x="31" y="92"/>
                    </a:cubicBezTo>
                    <a:cubicBezTo>
                      <a:pt x="31" y="92"/>
                      <a:pt x="31" y="92"/>
                      <a:pt x="31" y="92"/>
                    </a:cubicBezTo>
                    <a:cubicBezTo>
                      <a:pt x="32" y="129"/>
                      <a:pt x="32" y="129"/>
                      <a:pt x="32" y="129"/>
                    </a:cubicBezTo>
                    <a:cubicBezTo>
                      <a:pt x="48" y="129"/>
                      <a:pt x="48" y="129"/>
                      <a:pt x="48" y="129"/>
                    </a:cubicBezTo>
                    <a:cubicBezTo>
                      <a:pt x="48" y="92"/>
                      <a:pt x="48" y="92"/>
                      <a:pt x="48" y="92"/>
                    </a:cubicBezTo>
                    <a:cubicBezTo>
                      <a:pt x="48" y="90"/>
                      <a:pt x="49" y="89"/>
                      <a:pt x="50" y="89"/>
                    </a:cubicBezTo>
                    <a:cubicBezTo>
                      <a:pt x="57" y="89"/>
                      <a:pt x="57" y="89"/>
                      <a:pt x="57" y="89"/>
                    </a:cubicBezTo>
                    <a:cubicBezTo>
                      <a:pt x="58" y="89"/>
                      <a:pt x="59" y="90"/>
                      <a:pt x="59" y="92"/>
                    </a:cubicBezTo>
                    <a:cubicBezTo>
                      <a:pt x="59" y="129"/>
                      <a:pt x="59" y="129"/>
                      <a:pt x="59" y="129"/>
                    </a:cubicBezTo>
                    <a:cubicBezTo>
                      <a:pt x="75" y="129"/>
                      <a:pt x="75" y="129"/>
                      <a:pt x="75" y="129"/>
                    </a:cubicBezTo>
                    <a:cubicBezTo>
                      <a:pt x="75" y="134"/>
                      <a:pt x="75" y="134"/>
                      <a:pt x="75" y="134"/>
                    </a:cubicBezTo>
                    <a:close/>
                    <a:moveTo>
                      <a:pt x="75" y="33"/>
                    </a:moveTo>
                    <a:cubicBezTo>
                      <a:pt x="75" y="18"/>
                      <a:pt x="75" y="18"/>
                      <a:pt x="75" y="18"/>
                    </a:cubicBezTo>
                    <a:cubicBezTo>
                      <a:pt x="74" y="17"/>
                      <a:pt x="74" y="17"/>
                      <a:pt x="74" y="17"/>
                    </a:cubicBezTo>
                    <a:cubicBezTo>
                      <a:pt x="75" y="17"/>
                      <a:pt x="75" y="17"/>
                      <a:pt x="75" y="17"/>
                    </a:cubicBezTo>
                    <a:cubicBezTo>
                      <a:pt x="75" y="17"/>
                      <a:pt x="75" y="17"/>
                      <a:pt x="75" y="17"/>
                    </a:cubicBezTo>
                    <a:cubicBezTo>
                      <a:pt x="74" y="17"/>
                      <a:pt x="74" y="17"/>
                      <a:pt x="74" y="17"/>
                    </a:cubicBezTo>
                    <a:cubicBezTo>
                      <a:pt x="74" y="17"/>
                      <a:pt x="74" y="17"/>
                      <a:pt x="74" y="17"/>
                    </a:cubicBezTo>
                    <a:cubicBezTo>
                      <a:pt x="72" y="17"/>
                      <a:pt x="72" y="19"/>
                      <a:pt x="72" y="20"/>
                    </a:cubicBezTo>
                    <a:lnTo>
                      <a:pt x="75"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7" name="Freeform 302"/>
              <p:cNvSpPr>
                <a:spLocks noEditPoints="1"/>
              </p:cNvSpPr>
              <p:nvPr/>
            </p:nvSpPr>
            <p:spPr bwMode="auto">
              <a:xfrm>
                <a:off x="9336102" y="1589"/>
                <a:ext cx="347663" cy="238126"/>
              </a:xfrm>
              <a:custGeom>
                <a:avLst/>
                <a:gdLst>
                  <a:gd name="T0" fmla="*/ 135 w 154"/>
                  <a:gd name="T1" fmla="*/ 12 h 105"/>
                  <a:gd name="T2" fmla="*/ 139 w 154"/>
                  <a:gd name="T3" fmla="*/ 9 h 105"/>
                  <a:gd name="T4" fmla="*/ 154 w 154"/>
                  <a:gd name="T5" fmla="*/ 79 h 105"/>
                  <a:gd name="T6" fmla="*/ 152 w 154"/>
                  <a:gd name="T7" fmla="*/ 102 h 105"/>
                  <a:gd name="T8" fmla="*/ 124 w 154"/>
                  <a:gd name="T9" fmla="*/ 100 h 105"/>
                  <a:gd name="T10" fmla="*/ 148 w 154"/>
                  <a:gd name="T11" fmla="*/ 99 h 105"/>
                  <a:gd name="T12" fmla="*/ 150 w 154"/>
                  <a:gd name="T13" fmla="*/ 28 h 105"/>
                  <a:gd name="T14" fmla="*/ 141 w 154"/>
                  <a:gd name="T15" fmla="*/ 67 h 105"/>
                  <a:gd name="T16" fmla="*/ 124 w 154"/>
                  <a:gd name="T17" fmla="*/ 49 h 105"/>
                  <a:gd name="T18" fmla="*/ 136 w 154"/>
                  <a:gd name="T19" fmla="*/ 64 h 105"/>
                  <a:gd name="T20" fmla="*/ 124 w 154"/>
                  <a:gd name="T21" fmla="*/ 20 h 105"/>
                  <a:gd name="T22" fmla="*/ 128 w 154"/>
                  <a:gd name="T23" fmla="*/ 20 h 105"/>
                  <a:gd name="T24" fmla="*/ 124 w 154"/>
                  <a:gd name="T25" fmla="*/ 20 h 105"/>
                  <a:gd name="T26" fmla="*/ 117 w 154"/>
                  <a:gd name="T27" fmla="*/ 102 h 105"/>
                  <a:gd name="T28" fmla="*/ 114 w 154"/>
                  <a:gd name="T29" fmla="*/ 81 h 105"/>
                  <a:gd name="T30" fmla="*/ 116 w 154"/>
                  <a:gd name="T31" fmla="*/ 76 h 105"/>
                  <a:gd name="T32" fmla="*/ 120 w 154"/>
                  <a:gd name="T33" fmla="*/ 99 h 105"/>
                  <a:gd name="T34" fmla="*/ 124 w 154"/>
                  <a:gd name="T35" fmla="*/ 105 h 105"/>
                  <a:gd name="T36" fmla="*/ 77 w 154"/>
                  <a:gd name="T37" fmla="*/ 20 h 105"/>
                  <a:gd name="T38" fmla="*/ 115 w 154"/>
                  <a:gd name="T39" fmla="*/ 0 h 105"/>
                  <a:gd name="T40" fmla="*/ 124 w 154"/>
                  <a:gd name="T41" fmla="*/ 49 h 105"/>
                  <a:gd name="T42" fmla="*/ 111 w 154"/>
                  <a:gd name="T43" fmla="*/ 64 h 105"/>
                  <a:gd name="T44" fmla="*/ 109 w 154"/>
                  <a:gd name="T45" fmla="*/ 69 h 105"/>
                  <a:gd name="T46" fmla="*/ 109 w 154"/>
                  <a:gd name="T47" fmla="*/ 49 h 105"/>
                  <a:gd name="T48" fmla="*/ 40 w 154"/>
                  <a:gd name="T49" fmla="*/ 81 h 105"/>
                  <a:gd name="T50" fmla="*/ 31 w 154"/>
                  <a:gd name="T51" fmla="*/ 105 h 105"/>
                  <a:gd name="T52" fmla="*/ 31 w 154"/>
                  <a:gd name="T53" fmla="*/ 100 h 105"/>
                  <a:gd name="T54" fmla="*/ 35 w 154"/>
                  <a:gd name="T55" fmla="*/ 79 h 105"/>
                  <a:gd name="T56" fmla="*/ 77 w 154"/>
                  <a:gd name="T57" fmla="*/ 81 h 105"/>
                  <a:gd name="T58" fmla="*/ 31 w 154"/>
                  <a:gd name="T59" fmla="*/ 20 h 105"/>
                  <a:gd name="T60" fmla="*/ 39 w 154"/>
                  <a:gd name="T61" fmla="*/ 0 h 105"/>
                  <a:gd name="T62" fmla="*/ 31 w 154"/>
                  <a:gd name="T63" fmla="*/ 69 h 105"/>
                  <a:gd name="T64" fmla="*/ 43 w 154"/>
                  <a:gd name="T65" fmla="*/ 53 h 105"/>
                  <a:gd name="T66" fmla="*/ 46 w 154"/>
                  <a:gd name="T67" fmla="*/ 49 h 105"/>
                  <a:gd name="T68" fmla="*/ 46 w 154"/>
                  <a:gd name="T69" fmla="*/ 69 h 105"/>
                  <a:gd name="T70" fmla="*/ 9 w 154"/>
                  <a:gd name="T71" fmla="*/ 105 h 105"/>
                  <a:gd name="T72" fmla="*/ 3 w 154"/>
                  <a:gd name="T73" fmla="*/ 102 h 105"/>
                  <a:gd name="T74" fmla="*/ 0 w 154"/>
                  <a:gd name="T75" fmla="*/ 75 h 105"/>
                  <a:gd name="T76" fmla="*/ 0 w 154"/>
                  <a:gd name="T77" fmla="*/ 25 h 105"/>
                  <a:gd name="T78" fmla="*/ 25 w 154"/>
                  <a:gd name="T79" fmla="*/ 0 h 105"/>
                  <a:gd name="T80" fmla="*/ 19 w 154"/>
                  <a:gd name="T81" fmla="*/ 12 h 105"/>
                  <a:gd name="T82" fmla="*/ 5 w 154"/>
                  <a:gd name="T83" fmla="*/ 79 h 105"/>
                  <a:gd name="T84" fmla="*/ 6 w 154"/>
                  <a:gd name="T85" fmla="*/ 99 h 105"/>
                  <a:gd name="T86" fmla="*/ 31 w 154"/>
                  <a:gd name="T87" fmla="*/ 105 h 105"/>
                  <a:gd name="T88" fmla="*/ 25 w 154"/>
                  <a:gd name="T89" fmla="*/ 18 h 105"/>
                  <a:gd name="T90" fmla="*/ 31 w 154"/>
                  <a:gd name="T91" fmla="*/ 6 h 105"/>
                  <a:gd name="T92" fmla="*/ 13 w 154"/>
                  <a:gd name="T93" fmla="*/ 51 h 105"/>
                  <a:gd name="T94" fmla="*/ 31 w 154"/>
                  <a:gd name="T95" fmla="*/ 69 h 105"/>
                  <a:gd name="T96" fmla="*/ 18 w 154"/>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105">
                    <a:moveTo>
                      <a:pt x="150" y="28"/>
                    </a:moveTo>
                    <a:cubicBezTo>
                      <a:pt x="135" y="12"/>
                      <a:pt x="135" y="12"/>
                      <a:pt x="135" y="12"/>
                    </a:cubicBezTo>
                    <a:cubicBezTo>
                      <a:pt x="135" y="12"/>
                      <a:pt x="135" y="12"/>
                      <a:pt x="135" y="12"/>
                    </a:cubicBezTo>
                    <a:cubicBezTo>
                      <a:pt x="129" y="0"/>
                      <a:pt x="129" y="0"/>
                      <a:pt x="129" y="0"/>
                    </a:cubicBezTo>
                    <a:cubicBezTo>
                      <a:pt x="134" y="0"/>
                      <a:pt x="134" y="0"/>
                      <a:pt x="134" y="0"/>
                    </a:cubicBezTo>
                    <a:cubicBezTo>
                      <a:pt x="139" y="9"/>
                      <a:pt x="139" y="9"/>
                      <a:pt x="139" y="9"/>
                    </a:cubicBezTo>
                    <a:cubicBezTo>
                      <a:pt x="154" y="25"/>
                      <a:pt x="154" y="25"/>
                      <a:pt x="154" y="25"/>
                    </a:cubicBezTo>
                    <a:cubicBezTo>
                      <a:pt x="154" y="26"/>
                      <a:pt x="154" y="26"/>
                      <a:pt x="154" y="27"/>
                    </a:cubicBezTo>
                    <a:cubicBezTo>
                      <a:pt x="154" y="79"/>
                      <a:pt x="154" y="79"/>
                      <a:pt x="154" y="79"/>
                    </a:cubicBezTo>
                    <a:cubicBezTo>
                      <a:pt x="154" y="96"/>
                      <a:pt x="154" y="96"/>
                      <a:pt x="154" y="96"/>
                    </a:cubicBezTo>
                    <a:cubicBezTo>
                      <a:pt x="154" y="98"/>
                      <a:pt x="153" y="101"/>
                      <a:pt x="152" y="102"/>
                    </a:cubicBezTo>
                    <a:cubicBezTo>
                      <a:pt x="152" y="102"/>
                      <a:pt x="152" y="102"/>
                      <a:pt x="152" y="102"/>
                    </a:cubicBezTo>
                    <a:cubicBezTo>
                      <a:pt x="150" y="104"/>
                      <a:pt x="148" y="105"/>
                      <a:pt x="145" y="105"/>
                    </a:cubicBezTo>
                    <a:cubicBezTo>
                      <a:pt x="124" y="105"/>
                      <a:pt x="124" y="105"/>
                      <a:pt x="124" y="105"/>
                    </a:cubicBezTo>
                    <a:cubicBezTo>
                      <a:pt x="124" y="100"/>
                      <a:pt x="124" y="100"/>
                      <a:pt x="124" y="100"/>
                    </a:cubicBezTo>
                    <a:cubicBezTo>
                      <a:pt x="145" y="100"/>
                      <a:pt x="145" y="100"/>
                      <a:pt x="145" y="100"/>
                    </a:cubicBezTo>
                    <a:cubicBezTo>
                      <a:pt x="146" y="100"/>
                      <a:pt x="148" y="100"/>
                      <a:pt x="148" y="99"/>
                    </a:cubicBezTo>
                    <a:cubicBezTo>
                      <a:pt x="148" y="99"/>
                      <a:pt x="148" y="99"/>
                      <a:pt x="148" y="99"/>
                    </a:cubicBezTo>
                    <a:cubicBezTo>
                      <a:pt x="149" y="98"/>
                      <a:pt x="150" y="97"/>
                      <a:pt x="150" y="96"/>
                    </a:cubicBezTo>
                    <a:cubicBezTo>
                      <a:pt x="150" y="79"/>
                      <a:pt x="150" y="79"/>
                      <a:pt x="150" y="79"/>
                    </a:cubicBezTo>
                    <a:cubicBezTo>
                      <a:pt x="150" y="28"/>
                      <a:pt x="150" y="28"/>
                      <a:pt x="150" y="28"/>
                    </a:cubicBezTo>
                    <a:close/>
                    <a:moveTo>
                      <a:pt x="124" y="69"/>
                    </a:moveTo>
                    <a:cubicBezTo>
                      <a:pt x="139" y="69"/>
                      <a:pt x="139" y="69"/>
                      <a:pt x="139" y="69"/>
                    </a:cubicBezTo>
                    <a:cubicBezTo>
                      <a:pt x="140" y="69"/>
                      <a:pt x="141" y="68"/>
                      <a:pt x="141" y="67"/>
                    </a:cubicBezTo>
                    <a:cubicBezTo>
                      <a:pt x="141" y="51"/>
                      <a:pt x="141" y="51"/>
                      <a:pt x="141" y="51"/>
                    </a:cubicBezTo>
                    <a:cubicBezTo>
                      <a:pt x="141" y="50"/>
                      <a:pt x="140" y="49"/>
                      <a:pt x="139" y="49"/>
                    </a:cubicBezTo>
                    <a:cubicBezTo>
                      <a:pt x="124" y="49"/>
                      <a:pt x="124" y="49"/>
                      <a:pt x="124" y="49"/>
                    </a:cubicBezTo>
                    <a:cubicBezTo>
                      <a:pt x="124" y="53"/>
                      <a:pt x="124" y="53"/>
                      <a:pt x="124" y="53"/>
                    </a:cubicBezTo>
                    <a:cubicBezTo>
                      <a:pt x="136" y="53"/>
                      <a:pt x="136" y="53"/>
                      <a:pt x="136" y="53"/>
                    </a:cubicBezTo>
                    <a:cubicBezTo>
                      <a:pt x="136" y="64"/>
                      <a:pt x="136" y="64"/>
                      <a:pt x="136" y="64"/>
                    </a:cubicBezTo>
                    <a:cubicBezTo>
                      <a:pt x="124" y="64"/>
                      <a:pt x="124" y="64"/>
                      <a:pt x="124" y="64"/>
                    </a:cubicBezTo>
                    <a:cubicBezTo>
                      <a:pt x="124" y="69"/>
                      <a:pt x="124" y="69"/>
                      <a:pt x="124" y="69"/>
                    </a:cubicBezTo>
                    <a:close/>
                    <a:moveTo>
                      <a:pt x="124" y="20"/>
                    </a:moveTo>
                    <a:cubicBezTo>
                      <a:pt x="127" y="20"/>
                      <a:pt x="127" y="20"/>
                      <a:pt x="127" y="20"/>
                    </a:cubicBezTo>
                    <a:cubicBezTo>
                      <a:pt x="127" y="20"/>
                      <a:pt x="127" y="20"/>
                      <a:pt x="127" y="20"/>
                    </a:cubicBezTo>
                    <a:cubicBezTo>
                      <a:pt x="128" y="20"/>
                      <a:pt x="128" y="20"/>
                      <a:pt x="128" y="20"/>
                    </a:cubicBezTo>
                    <a:cubicBezTo>
                      <a:pt x="130" y="19"/>
                      <a:pt x="130" y="18"/>
                      <a:pt x="129" y="17"/>
                    </a:cubicBezTo>
                    <a:cubicBezTo>
                      <a:pt x="124" y="6"/>
                      <a:pt x="124" y="6"/>
                      <a:pt x="124" y="6"/>
                    </a:cubicBezTo>
                    <a:lnTo>
                      <a:pt x="124" y="20"/>
                    </a:lnTo>
                    <a:close/>
                    <a:moveTo>
                      <a:pt x="124" y="105"/>
                    </a:moveTo>
                    <a:cubicBezTo>
                      <a:pt x="123" y="105"/>
                      <a:pt x="123" y="105"/>
                      <a:pt x="123" y="105"/>
                    </a:cubicBezTo>
                    <a:cubicBezTo>
                      <a:pt x="121" y="105"/>
                      <a:pt x="118" y="104"/>
                      <a:pt x="117" y="102"/>
                    </a:cubicBezTo>
                    <a:cubicBezTo>
                      <a:pt x="117" y="102"/>
                      <a:pt x="117" y="102"/>
                      <a:pt x="117" y="102"/>
                    </a:cubicBezTo>
                    <a:cubicBezTo>
                      <a:pt x="115" y="101"/>
                      <a:pt x="114" y="98"/>
                      <a:pt x="114" y="96"/>
                    </a:cubicBezTo>
                    <a:cubicBezTo>
                      <a:pt x="114" y="81"/>
                      <a:pt x="114" y="81"/>
                      <a:pt x="114" y="81"/>
                    </a:cubicBezTo>
                    <a:cubicBezTo>
                      <a:pt x="77" y="81"/>
                      <a:pt x="77" y="81"/>
                      <a:pt x="77" y="81"/>
                    </a:cubicBezTo>
                    <a:cubicBezTo>
                      <a:pt x="77" y="76"/>
                      <a:pt x="77" y="76"/>
                      <a:pt x="77" y="76"/>
                    </a:cubicBezTo>
                    <a:cubicBezTo>
                      <a:pt x="116" y="76"/>
                      <a:pt x="116" y="76"/>
                      <a:pt x="116" y="76"/>
                    </a:cubicBezTo>
                    <a:cubicBezTo>
                      <a:pt x="118" y="76"/>
                      <a:pt x="119" y="77"/>
                      <a:pt x="119" y="79"/>
                    </a:cubicBezTo>
                    <a:cubicBezTo>
                      <a:pt x="119" y="96"/>
                      <a:pt x="119" y="96"/>
                      <a:pt x="119" y="96"/>
                    </a:cubicBezTo>
                    <a:cubicBezTo>
                      <a:pt x="119" y="97"/>
                      <a:pt x="119" y="98"/>
                      <a:pt x="120" y="99"/>
                    </a:cubicBezTo>
                    <a:cubicBezTo>
                      <a:pt x="121" y="100"/>
                      <a:pt x="122" y="100"/>
                      <a:pt x="123" y="100"/>
                    </a:cubicBezTo>
                    <a:cubicBezTo>
                      <a:pt x="124" y="100"/>
                      <a:pt x="124" y="100"/>
                      <a:pt x="124" y="100"/>
                    </a:cubicBezTo>
                    <a:cubicBezTo>
                      <a:pt x="124" y="105"/>
                      <a:pt x="124" y="105"/>
                      <a:pt x="124" y="105"/>
                    </a:cubicBezTo>
                    <a:close/>
                    <a:moveTo>
                      <a:pt x="124" y="6"/>
                    </a:moveTo>
                    <a:cubicBezTo>
                      <a:pt x="124" y="20"/>
                      <a:pt x="124" y="20"/>
                      <a:pt x="124" y="20"/>
                    </a:cubicBezTo>
                    <a:cubicBezTo>
                      <a:pt x="77" y="20"/>
                      <a:pt x="77" y="20"/>
                      <a:pt x="77" y="20"/>
                    </a:cubicBezTo>
                    <a:cubicBezTo>
                      <a:pt x="77" y="15"/>
                      <a:pt x="77" y="15"/>
                      <a:pt x="77" y="15"/>
                    </a:cubicBezTo>
                    <a:cubicBezTo>
                      <a:pt x="123" y="15"/>
                      <a:pt x="123" y="15"/>
                      <a:pt x="123" y="15"/>
                    </a:cubicBezTo>
                    <a:cubicBezTo>
                      <a:pt x="115" y="0"/>
                      <a:pt x="115" y="0"/>
                      <a:pt x="115" y="0"/>
                    </a:cubicBezTo>
                    <a:cubicBezTo>
                      <a:pt x="121" y="0"/>
                      <a:pt x="121" y="0"/>
                      <a:pt x="121" y="0"/>
                    </a:cubicBezTo>
                    <a:cubicBezTo>
                      <a:pt x="124" y="6"/>
                      <a:pt x="124" y="6"/>
                      <a:pt x="124" y="6"/>
                    </a:cubicBezTo>
                    <a:close/>
                    <a:moveTo>
                      <a:pt x="124" y="49"/>
                    </a:moveTo>
                    <a:cubicBezTo>
                      <a:pt x="124" y="53"/>
                      <a:pt x="124" y="53"/>
                      <a:pt x="124" y="53"/>
                    </a:cubicBezTo>
                    <a:cubicBezTo>
                      <a:pt x="111" y="53"/>
                      <a:pt x="111" y="53"/>
                      <a:pt x="111" y="53"/>
                    </a:cubicBezTo>
                    <a:cubicBezTo>
                      <a:pt x="111" y="64"/>
                      <a:pt x="111" y="64"/>
                      <a:pt x="111" y="64"/>
                    </a:cubicBezTo>
                    <a:cubicBezTo>
                      <a:pt x="124" y="64"/>
                      <a:pt x="124" y="64"/>
                      <a:pt x="124" y="64"/>
                    </a:cubicBezTo>
                    <a:cubicBezTo>
                      <a:pt x="124" y="69"/>
                      <a:pt x="124" y="69"/>
                      <a:pt x="124" y="69"/>
                    </a:cubicBezTo>
                    <a:cubicBezTo>
                      <a:pt x="109" y="69"/>
                      <a:pt x="109" y="69"/>
                      <a:pt x="109" y="69"/>
                    </a:cubicBezTo>
                    <a:cubicBezTo>
                      <a:pt x="107" y="69"/>
                      <a:pt x="106" y="68"/>
                      <a:pt x="106" y="67"/>
                    </a:cubicBezTo>
                    <a:cubicBezTo>
                      <a:pt x="106" y="51"/>
                      <a:pt x="106" y="51"/>
                      <a:pt x="106" y="51"/>
                    </a:cubicBezTo>
                    <a:cubicBezTo>
                      <a:pt x="106" y="50"/>
                      <a:pt x="107" y="49"/>
                      <a:pt x="109" y="49"/>
                    </a:cubicBezTo>
                    <a:lnTo>
                      <a:pt x="124" y="49"/>
                    </a:lnTo>
                    <a:close/>
                    <a:moveTo>
                      <a:pt x="77" y="81"/>
                    </a:moveTo>
                    <a:cubicBezTo>
                      <a:pt x="40" y="81"/>
                      <a:pt x="40" y="81"/>
                      <a:pt x="40" y="81"/>
                    </a:cubicBezTo>
                    <a:cubicBezTo>
                      <a:pt x="40" y="96"/>
                      <a:pt x="40" y="96"/>
                      <a:pt x="40" y="96"/>
                    </a:cubicBezTo>
                    <a:cubicBezTo>
                      <a:pt x="40" y="98"/>
                      <a:pt x="39" y="101"/>
                      <a:pt x="38" y="102"/>
                    </a:cubicBezTo>
                    <a:cubicBezTo>
                      <a:pt x="36" y="104"/>
                      <a:pt x="34" y="105"/>
                      <a:pt x="31" y="105"/>
                    </a:cubicBezTo>
                    <a:cubicBezTo>
                      <a:pt x="31" y="105"/>
                      <a:pt x="31" y="105"/>
                      <a:pt x="31" y="105"/>
                    </a:cubicBezTo>
                    <a:cubicBezTo>
                      <a:pt x="31" y="100"/>
                      <a:pt x="31" y="100"/>
                      <a:pt x="31" y="100"/>
                    </a:cubicBezTo>
                    <a:cubicBezTo>
                      <a:pt x="31" y="100"/>
                      <a:pt x="31" y="100"/>
                      <a:pt x="31" y="100"/>
                    </a:cubicBezTo>
                    <a:cubicBezTo>
                      <a:pt x="32" y="100"/>
                      <a:pt x="33" y="100"/>
                      <a:pt x="34" y="99"/>
                    </a:cubicBezTo>
                    <a:cubicBezTo>
                      <a:pt x="35" y="98"/>
                      <a:pt x="35" y="97"/>
                      <a:pt x="35" y="96"/>
                    </a:cubicBezTo>
                    <a:cubicBezTo>
                      <a:pt x="35" y="79"/>
                      <a:pt x="35" y="79"/>
                      <a:pt x="35" y="79"/>
                    </a:cubicBezTo>
                    <a:cubicBezTo>
                      <a:pt x="35" y="77"/>
                      <a:pt x="37" y="76"/>
                      <a:pt x="38" y="76"/>
                    </a:cubicBezTo>
                    <a:cubicBezTo>
                      <a:pt x="77" y="76"/>
                      <a:pt x="77" y="76"/>
                      <a:pt x="77" y="76"/>
                    </a:cubicBezTo>
                    <a:cubicBezTo>
                      <a:pt x="77" y="81"/>
                      <a:pt x="77" y="81"/>
                      <a:pt x="77" y="81"/>
                    </a:cubicBezTo>
                    <a:close/>
                    <a:moveTo>
                      <a:pt x="77" y="15"/>
                    </a:moveTo>
                    <a:cubicBezTo>
                      <a:pt x="77" y="20"/>
                      <a:pt x="77" y="20"/>
                      <a:pt x="77" y="20"/>
                    </a:cubicBezTo>
                    <a:cubicBezTo>
                      <a:pt x="31" y="20"/>
                      <a:pt x="31" y="20"/>
                      <a:pt x="31" y="20"/>
                    </a:cubicBezTo>
                    <a:cubicBezTo>
                      <a:pt x="31" y="6"/>
                      <a:pt x="31" y="6"/>
                      <a:pt x="31" y="6"/>
                    </a:cubicBezTo>
                    <a:cubicBezTo>
                      <a:pt x="33" y="0"/>
                      <a:pt x="33" y="0"/>
                      <a:pt x="33" y="0"/>
                    </a:cubicBezTo>
                    <a:cubicBezTo>
                      <a:pt x="39" y="0"/>
                      <a:pt x="39" y="0"/>
                      <a:pt x="39" y="0"/>
                    </a:cubicBezTo>
                    <a:cubicBezTo>
                      <a:pt x="31" y="15"/>
                      <a:pt x="31" y="15"/>
                      <a:pt x="31" y="15"/>
                    </a:cubicBezTo>
                    <a:cubicBezTo>
                      <a:pt x="77" y="15"/>
                      <a:pt x="77" y="15"/>
                      <a:pt x="77" y="15"/>
                    </a:cubicBezTo>
                    <a:close/>
                    <a:moveTo>
                      <a:pt x="31" y="69"/>
                    </a:moveTo>
                    <a:cubicBezTo>
                      <a:pt x="31" y="64"/>
                      <a:pt x="31" y="64"/>
                      <a:pt x="31" y="64"/>
                    </a:cubicBezTo>
                    <a:cubicBezTo>
                      <a:pt x="43" y="64"/>
                      <a:pt x="43" y="64"/>
                      <a:pt x="43" y="64"/>
                    </a:cubicBezTo>
                    <a:cubicBezTo>
                      <a:pt x="43" y="53"/>
                      <a:pt x="43" y="53"/>
                      <a:pt x="43" y="53"/>
                    </a:cubicBezTo>
                    <a:cubicBezTo>
                      <a:pt x="31" y="53"/>
                      <a:pt x="31" y="53"/>
                      <a:pt x="31" y="53"/>
                    </a:cubicBezTo>
                    <a:cubicBezTo>
                      <a:pt x="31" y="49"/>
                      <a:pt x="31" y="49"/>
                      <a:pt x="31" y="49"/>
                    </a:cubicBezTo>
                    <a:cubicBezTo>
                      <a:pt x="46" y="49"/>
                      <a:pt x="46" y="49"/>
                      <a:pt x="46" y="49"/>
                    </a:cubicBezTo>
                    <a:cubicBezTo>
                      <a:pt x="47" y="49"/>
                      <a:pt x="48" y="50"/>
                      <a:pt x="48" y="51"/>
                    </a:cubicBezTo>
                    <a:cubicBezTo>
                      <a:pt x="48" y="67"/>
                      <a:pt x="48" y="67"/>
                      <a:pt x="48" y="67"/>
                    </a:cubicBezTo>
                    <a:cubicBezTo>
                      <a:pt x="48" y="68"/>
                      <a:pt x="47" y="69"/>
                      <a:pt x="46" y="69"/>
                    </a:cubicBezTo>
                    <a:lnTo>
                      <a:pt x="31" y="69"/>
                    </a:lnTo>
                    <a:close/>
                    <a:moveTo>
                      <a:pt x="31" y="105"/>
                    </a:moveTo>
                    <a:cubicBezTo>
                      <a:pt x="9" y="105"/>
                      <a:pt x="9" y="105"/>
                      <a:pt x="9" y="105"/>
                    </a:cubicBezTo>
                    <a:cubicBezTo>
                      <a:pt x="7" y="105"/>
                      <a:pt x="4" y="104"/>
                      <a:pt x="3" y="102"/>
                    </a:cubicBezTo>
                    <a:cubicBezTo>
                      <a:pt x="3" y="102"/>
                      <a:pt x="3" y="102"/>
                      <a:pt x="3" y="102"/>
                    </a:cubicBezTo>
                    <a:cubicBezTo>
                      <a:pt x="3" y="102"/>
                      <a:pt x="3" y="102"/>
                      <a:pt x="3" y="102"/>
                    </a:cubicBezTo>
                    <a:cubicBezTo>
                      <a:pt x="1" y="101"/>
                      <a:pt x="0" y="98"/>
                      <a:pt x="0" y="96"/>
                    </a:cubicBezTo>
                    <a:cubicBezTo>
                      <a:pt x="0" y="79"/>
                      <a:pt x="0" y="79"/>
                      <a:pt x="0" y="79"/>
                    </a:cubicBezTo>
                    <a:cubicBezTo>
                      <a:pt x="0" y="75"/>
                      <a:pt x="0" y="75"/>
                      <a:pt x="0" y="75"/>
                    </a:cubicBezTo>
                    <a:cubicBezTo>
                      <a:pt x="0" y="27"/>
                      <a:pt x="0" y="27"/>
                      <a:pt x="0" y="27"/>
                    </a:cubicBezTo>
                    <a:cubicBezTo>
                      <a:pt x="0" y="27"/>
                      <a:pt x="0" y="27"/>
                      <a:pt x="0" y="27"/>
                    </a:cubicBezTo>
                    <a:cubicBezTo>
                      <a:pt x="0" y="26"/>
                      <a:pt x="0" y="26"/>
                      <a:pt x="0" y="25"/>
                    </a:cubicBezTo>
                    <a:cubicBezTo>
                      <a:pt x="15" y="9"/>
                      <a:pt x="15" y="9"/>
                      <a:pt x="15" y="9"/>
                    </a:cubicBezTo>
                    <a:cubicBezTo>
                      <a:pt x="20" y="0"/>
                      <a:pt x="20" y="0"/>
                      <a:pt x="20" y="0"/>
                    </a:cubicBezTo>
                    <a:cubicBezTo>
                      <a:pt x="25" y="0"/>
                      <a:pt x="25" y="0"/>
                      <a:pt x="25" y="0"/>
                    </a:cubicBezTo>
                    <a:cubicBezTo>
                      <a:pt x="19" y="12"/>
                      <a:pt x="19" y="12"/>
                      <a:pt x="19" y="12"/>
                    </a:cubicBezTo>
                    <a:cubicBezTo>
                      <a:pt x="19" y="12"/>
                      <a:pt x="19" y="12"/>
                      <a:pt x="19" y="12"/>
                    </a:cubicBezTo>
                    <a:cubicBezTo>
                      <a:pt x="19" y="12"/>
                      <a:pt x="19" y="12"/>
                      <a:pt x="19" y="12"/>
                    </a:cubicBezTo>
                    <a:cubicBezTo>
                      <a:pt x="5" y="28"/>
                      <a:pt x="5" y="28"/>
                      <a:pt x="5" y="28"/>
                    </a:cubicBezTo>
                    <a:cubicBezTo>
                      <a:pt x="5" y="75"/>
                      <a:pt x="5" y="75"/>
                      <a:pt x="5" y="75"/>
                    </a:cubicBezTo>
                    <a:cubicBezTo>
                      <a:pt x="5" y="79"/>
                      <a:pt x="5" y="79"/>
                      <a:pt x="5" y="79"/>
                    </a:cubicBezTo>
                    <a:cubicBezTo>
                      <a:pt x="5" y="96"/>
                      <a:pt x="5" y="96"/>
                      <a:pt x="5" y="96"/>
                    </a:cubicBezTo>
                    <a:cubicBezTo>
                      <a:pt x="5" y="97"/>
                      <a:pt x="5" y="98"/>
                      <a:pt x="6" y="99"/>
                    </a:cubicBezTo>
                    <a:cubicBezTo>
                      <a:pt x="6" y="99"/>
                      <a:pt x="6" y="99"/>
                      <a:pt x="6" y="99"/>
                    </a:cubicBezTo>
                    <a:cubicBezTo>
                      <a:pt x="7" y="100"/>
                      <a:pt x="8" y="100"/>
                      <a:pt x="9" y="100"/>
                    </a:cubicBezTo>
                    <a:cubicBezTo>
                      <a:pt x="31" y="100"/>
                      <a:pt x="31" y="100"/>
                      <a:pt x="31" y="100"/>
                    </a:cubicBezTo>
                    <a:cubicBezTo>
                      <a:pt x="31" y="105"/>
                      <a:pt x="31" y="105"/>
                      <a:pt x="31" y="105"/>
                    </a:cubicBezTo>
                    <a:close/>
                    <a:moveTo>
                      <a:pt x="31" y="6"/>
                    </a:moveTo>
                    <a:cubicBezTo>
                      <a:pt x="25" y="17"/>
                      <a:pt x="25" y="17"/>
                      <a:pt x="25" y="17"/>
                    </a:cubicBezTo>
                    <a:cubicBezTo>
                      <a:pt x="25" y="17"/>
                      <a:pt x="25" y="17"/>
                      <a:pt x="25" y="18"/>
                    </a:cubicBezTo>
                    <a:cubicBezTo>
                      <a:pt x="25" y="19"/>
                      <a:pt x="26" y="20"/>
                      <a:pt x="27" y="20"/>
                    </a:cubicBezTo>
                    <a:cubicBezTo>
                      <a:pt x="31" y="20"/>
                      <a:pt x="31" y="20"/>
                      <a:pt x="31" y="20"/>
                    </a:cubicBezTo>
                    <a:cubicBezTo>
                      <a:pt x="31" y="6"/>
                      <a:pt x="31" y="6"/>
                      <a:pt x="31" y="6"/>
                    </a:cubicBezTo>
                    <a:close/>
                    <a:moveTo>
                      <a:pt x="31" y="49"/>
                    </a:moveTo>
                    <a:cubicBezTo>
                      <a:pt x="16" y="49"/>
                      <a:pt x="16" y="49"/>
                      <a:pt x="16" y="49"/>
                    </a:cubicBezTo>
                    <a:cubicBezTo>
                      <a:pt x="14" y="49"/>
                      <a:pt x="13" y="50"/>
                      <a:pt x="13" y="51"/>
                    </a:cubicBezTo>
                    <a:cubicBezTo>
                      <a:pt x="13" y="67"/>
                      <a:pt x="13" y="67"/>
                      <a:pt x="13" y="67"/>
                    </a:cubicBezTo>
                    <a:cubicBezTo>
                      <a:pt x="13" y="68"/>
                      <a:pt x="14" y="69"/>
                      <a:pt x="16" y="69"/>
                    </a:cubicBezTo>
                    <a:cubicBezTo>
                      <a:pt x="31" y="69"/>
                      <a:pt x="31" y="69"/>
                      <a:pt x="31" y="69"/>
                    </a:cubicBezTo>
                    <a:cubicBezTo>
                      <a:pt x="31" y="64"/>
                      <a:pt x="31" y="64"/>
                      <a:pt x="31" y="64"/>
                    </a:cubicBezTo>
                    <a:cubicBezTo>
                      <a:pt x="18" y="64"/>
                      <a:pt x="18" y="64"/>
                      <a:pt x="18" y="64"/>
                    </a:cubicBezTo>
                    <a:cubicBezTo>
                      <a:pt x="18" y="53"/>
                      <a:pt x="18" y="53"/>
                      <a:pt x="18" y="53"/>
                    </a:cubicBezTo>
                    <a:cubicBezTo>
                      <a:pt x="31" y="53"/>
                      <a:pt x="31" y="53"/>
                      <a:pt x="31" y="53"/>
                    </a:cubicBezTo>
                    <a:lnTo>
                      <a:pt x="31"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8" name="Freeform 303"/>
              <p:cNvSpPr>
                <a:spLocks noEditPoints="1"/>
              </p:cNvSpPr>
              <p:nvPr/>
            </p:nvSpPr>
            <p:spPr bwMode="auto">
              <a:xfrm>
                <a:off x="7913699" y="595317"/>
                <a:ext cx="47625" cy="46038"/>
              </a:xfrm>
              <a:custGeom>
                <a:avLst/>
                <a:gdLst>
                  <a:gd name="T0" fmla="*/ 10 w 21"/>
                  <a:gd name="T1" fmla="*/ 0 h 21"/>
                  <a:gd name="T2" fmla="*/ 18 w 21"/>
                  <a:gd name="T3" fmla="*/ 3 h 21"/>
                  <a:gd name="T4" fmla="*/ 21 w 21"/>
                  <a:gd name="T5" fmla="*/ 11 h 21"/>
                  <a:gd name="T6" fmla="*/ 18 w 21"/>
                  <a:gd name="T7" fmla="*/ 18 h 21"/>
                  <a:gd name="T8" fmla="*/ 18 w 21"/>
                  <a:gd name="T9" fmla="*/ 18 h 21"/>
                  <a:gd name="T10" fmla="*/ 10 w 21"/>
                  <a:gd name="T11" fmla="*/ 21 h 21"/>
                  <a:gd name="T12" fmla="*/ 10 w 21"/>
                  <a:gd name="T13" fmla="*/ 16 h 21"/>
                  <a:gd name="T14" fmla="*/ 14 w 21"/>
                  <a:gd name="T15" fmla="*/ 15 h 21"/>
                  <a:gd name="T16" fmla="*/ 14 w 21"/>
                  <a:gd name="T17" fmla="*/ 15 h 21"/>
                  <a:gd name="T18" fmla="*/ 16 w 21"/>
                  <a:gd name="T19" fmla="*/ 11 h 21"/>
                  <a:gd name="T20" fmla="*/ 14 w 21"/>
                  <a:gd name="T21" fmla="*/ 7 h 21"/>
                  <a:gd name="T22" fmla="*/ 10 w 21"/>
                  <a:gd name="T23" fmla="*/ 5 h 21"/>
                  <a:gd name="T24" fmla="*/ 10 w 21"/>
                  <a:gd name="T25" fmla="*/ 0 h 21"/>
                  <a:gd name="T26" fmla="*/ 10 w 21"/>
                  <a:gd name="T27" fmla="*/ 0 h 21"/>
                  <a:gd name="T28" fmla="*/ 10 w 21"/>
                  <a:gd name="T29" fmla="*/ 0 h 21"/>
                  <a:gd name="T30" fmla="*/ 10 w 21"/>
                  <a:gd name="T31" fmla="*/ 5 h 21"/>
                  <a:gd name="T32" fmla="*/ 10 w 21"/>
                  <a:gd name="T33" fmla="*/ 5 h 21"/>
                  <a:gd name="T34" fmla="*/ 6 w 21"/>
                  <a:gd name="T35" fmla="*/ 7 h 21"/>
                  <a:gd name="T36" fmla="*/ 6 w 21"/>
                  <a:gd name="T37" fmla="*/ 7 h 21"/>
                  <a:gd name="T38" fmla="*/ 5 w 21"/>
                  <a:gd name="T39" fmla="*/ 11 h 21"/>
                  <a:gd name="T40" fmla="*/ 6 w 21"/>
                  <a:gd name="T41" fmla="*/ 15 h 21"/>
                  <a:gd name="T42" fmla="*/ 10 w 21"/>
                  <a:gd name="T43" fmla="*/ 16 h 21"/>
                  <a:gd name="T44" fmla="*/ 10 w 21"/>
                  <a:gd name="T45" fmla="*/ 16 h 21"/>
                  <a:gd name="T46" fmla="*/ 10 w 21"/>
                  <a:gd name="T47" fmla="*/ 21 h 21"/>
                  <a:gd name="T48" fmla="*/ 10 w 21"/>
                  <a:gd name="T49" fmla="*/ 21 h 21"/>
                  <a:gd name="T50" fmla="*/ 3 w 21"/>
                  <a:gd name="T51" fmla="*/ 18 h 21"/>
                  <a:gd name="T52" fmla="*/ 0 w 21"/>
                  <a:gd name="T53" fmla="*/ 11 h 21"/>
                  <a:gd name="T54" fmla="*/ 3 w 21"/>
                  <a:gd name="T55" fmla="*/ 3 h 21"/>
                  <a:gd name="T56" fmla="*/ 3 w 21"/>
                  <a:gd name="T57" fmla="*/ 3 h 21"/>
                  <a:gd name="T58" fmla="*/ 10 w 21"/>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19" y="5"/>
                      <a:pt x="21" y="8"/>
                      <a:pt x="21" y="11"/>
                    </a:cubicBezTo>
                    <a:cubicBezTo>
                      <a:pt x="21" y="13"/>
                      <a:pt x="19" y="16"/>
                      <a:pt x="18" y="18"/>
                    </a:cubicBezTo>
                    <a:cubicBezTo>
                      <a:pt x="18" y="18"/>
                      <a:pt x="18" y="18"/>
                      <a:pt x="18" y="18"/>
                    </a:cubicBezTo>
                    <a:cubicBezTo>
                      <a:pt x="16" y="20"/>
                      <a:pt x="13" y="21"/>
                      <a:pt x="10" y="21"/>
                    </a:cubicBezTo>
                    <a:cubicBezTo>
                      <a:pt x="10" y="16"/>
                      <a:pt x="10" y="16"/>
                      <a:pt x="10" y="16"/>
                    </a:cubicBezTo>
                    <a:cubicBezTo>
                      <a:pt x="12" y="16"/>
                      <a:pt x="13" y="16"/>
                      <a:pt x="14" y="15"/>
                    </a:cubicBezTo>
                    <a:cubicBezTo>
                      <a:pt x="14" y="15"/>
                      <a:pt x="14" y="15"/>
                      <a:pt x="14" y="15"/>
                    </a:cubicBezTo>
                    <a:cubicBezTo>
                      <a:pt x="15" y="14"/>
                      <a:pt x="16" y="12"/>
                      <a:pt x="16" y="11"/>
                    </a:cubicBezTo>
                    <a:cubicBezTo>
                      <a:pt x="16" y="9"/>
                      <a:pt x="15" y="8"/>
                      <a:pt x="14" y="7"/>
                    </a:cubicBezTo>
                    <a:cubicBezTo>
                      <a:pt x="13" y="6"/>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6"/>
                      <a:pt x="6" y="7"/>
                    </a:cubicBezTo>
                    <a:cubicBezTo>
                      <a:pt x="6" y="7"/>
                      <a:pt x="6" y="7"/>
                      <a:pt x="6" y="7"/>
                    </a:cubicBezTo>
                    <a:cubicBezTo>
                      <a:pt x="5" y="8"/>
                      <a:pt x="5" y="9"/>
                      <a:pt x="5" y="11"/>
                    </a:cubicBezTo>
                    <a:cubicBezTo>
                      <a:pt x="5" y="12"/>
                      <a:pt x="5" y="14"/>
                      <a:pt x="6" y="15"/>
                    </a:cubicBezTo>
                    <a:cubicBezTo>
                      <a:pt x="7" y="16"/>
                      <a:pt x="9" y="16"/>
                      <a:pt x="10" y="16"/>
                    </a:cubicBezTo>
                    <a:cubicBezTo>
                      <a:pt x="10" y="16"/>
                      <a:pt x="10" y="16"/>
                      <a:pt x="10" y="16"/>
                    </a:cubicBezTo>
                    <a:cubicBezTo>
                      <a:pt x="10" y="21"/>
                      <a:pt x="10" y="21"/>
                      <a:pt x="10" y="21"/>
                    </a:cubicBezTo>
                    <a:cubicBezTo>
                      <a:pt x="10" y="21"/>
                      <a:pt x="10" y="21"/>
                      <a:pt x="10" y="21"/>
                    </a:cubicBezTo>
                    <a:cubicBezTo>
                      <a:pt x="7" y="21"/>
                      <a:pt x="5" y="20"/>
                      <a:pt x="3" y="18"/>
                    </a:cubicBezTo>
                    <a:cubicBezTo>
                      <a:pt x="1" y="16"/>
                      <a:pt x="0" y="13"/>
                      <a:pt x="0" y="11"/>
                    </a:cubicBezTo>
                    <a:cubicBezTo>
                      <a:pt x="0" y="8"/>
                      <a:pt x="1" y="5"/>
                      <a:pt x="3" y="3"/>
                    </a:cubicBezTo>
                    <a:cubicBezTo>
                      <a:pt x="3" y="3"/>
                      <a:pt x="3" y="3"/>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9" name="Freeform 304"/>
              <p:cNvSpPr>
                <a:spLocks noEditPoints="1"/>
              </p:cNvSpPr>
              <p:nvPr/>
            </p:nvSpPr>
            <p:spPr bwMode="auto">
              <a:xfrm>
                <a:off x="7950211" y="558804"/>
                <a:ext cx="38100" cy="38100"/>
              </a:xfrm>
              <a:custGeom>
                <a:avLst/>
                <a:gdLst>
                  <a:gd name="T0" fmla="*/ 8 w 17"/>
                  <a:gd name="T1" fmla="*/ 0 h 17"/>
                  <a:gd name="T2" fmla="*/ 14 w 17"/>
                  <a:gd name="T3" fmla="*/ 2 h 17"/>
                  <a:gd name="T4" fmla="*/ 17 w 17"/>
                  <a:gd name="T5" fmla="*/ 8 h 17"/>
                  <a:gd name="T6" fmla="*/ 14 w 17"/>
                  <a:gd name="T7" fmla="*/ 14 h 17"/>
                  <a:gd name="T8" fmla="*/ 14 w 17"/>
                  <a:gd name="T9" fmla="*/ 14 h 17"/>
                  <a:gd name="T10" fmla="*/ 14 w 17"/>
                  <a:gd name="T11" fmla="*/ 14 h 17"/>
                  <a:gd name="T12" fmla="*/ 8 w 17"/>
                  <a:gd name="T13" fmla="*/ 17 h 17"/>
                  <a:gd name="T14" fmla="*/ 8 w 17"/>
                  <a:gd name="T15" fmla="*/ 17 h 17"/>
                  <a:gd name="T16" fmla="*/ 8 w 17"/>
                  <a:gd name="T17" fmla="*/ 12 h 17"/>
                  <a:gd name="T18" fmla="*/ 8 w 17"/>
                  <a:gd name="T19" fmla="*/ 12 h 17"/>
                  <a:gd name="T20" fmla="*/ 11 w 17"/>
                  <a:gd name="T21" fmla="*/ 11 h 17"/>
                  <a:gd name="T22" fmla="*/ 11 w 17"/>
                  <a:gd name="T23" fmla="*/ 11 h 17"/>
                  <a:gd name="T24" fmla="*/ 12 w 17"/>
                  <a:gd name="T25" fmla="*/ 8 h 17"/>
                  <a:gd name="T26" fmla="*/ 11 w 17"/>
                  <a:gd name="T27" fmla="*/ 6 h 17"/>
                  <a:gd name="T28" fmla="*/ 8 w 17"/>
                  <a:gd name="T29" fmla="*/ 5 h 17"/>
                  <a:gd name="T30" fmla="*/ 8 w 17"/>
                  <a:gd name="T31" fmla="*/ 5 h 17"/>
                  <a:gd name="T32" fmla="*/ 8 w 17"/>
                  <a:gd name="T33" fmla="*/ 0 h 17"/>
                  <a:gd name="T34" fmla="*/ 8 w 17"/>
                  <a:gd name="T35" fmla="*/ 17 h 17"/>
                  <a:gd name="T36" fmla="*/ 2 w 17"/>
                  <a:gd name="T37" fmla="*/ 14 h 17"/>
                  <a:gd name="T38" fmla="*/ 2 w 17"/>
                  <a:gd name="T39" fmla="*/ 14 h 17"/>
                  <a:gd name="T40" fmla="*/ 2 w 17"/>
                  <a:gd name="T41" fmla="*/ 14 h 17"/>
                  <a:gd name="T42" fmla="*/ 0 w 17"/>
                  <a:gd name="T43" fmla="*/ 8 h 17"/>
                  <a:gd name="T44" fmla="*/ 2 w 17"/>
                  <a:gd name="T45" fmla="*/ 2 h 17"/>
                  <a:gd name="T46" fmla="*/ 2 w 17"/>
                  <a:gd name="T47" fmla="*/ 2 h 17"/>
                  <a:gd name="T48" fmla="*/ 8 w 17"/>
                  <a:gd name="T49" fmla="*/ 0 h 17"/>
                  <a:gd name="T50" fmla="*/ 8 w 17"/>
                  <a:gd name="T51" fmla="*/ 5 h 17"/>
                  <a:gd name="T52" fmla="*/ 6 w 17"/>
                  <a:gd name="T53" fmla="*/ 6 h 17"/>
                  <a:gd name="T54" fmla="*/ 6 w 17"/>
                  <a:gd name="T55" fmla="*/ 6 h 17"/>
                  <a:gd name="T56" fmla="*/ 6 w 17"/>
                  <a:gd name="T57" fmla="*/ 6 h 17"/>
                  <a:gd name="T58" fmla="*/ 5 w 17"/>
                  <a:gd name="T59" fmla="*/ 8 h 17"/>
                  <a:gd name="T60" fmla="*/ 6 w 17"/>
                  <a:gd name="T61" fmla="*/ 11 h 17"/>
                  <a:gd name="T62" fmla="*/ 6 w 17"/>
                  <a:gd name="T63" fmla="*/ 11 h 17"/>
                  <a:gd name="T64" fmla="*/ 8 w 17"/>
                  <a:gd name="T65" fmla="*/ 12 h 17"/>
                  <a:gd name="T66" fmla="*/ 8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8" y="0"/>
                    </a:moveTo>
                    <a:cubicBezTo>
                      <a:pt x="11" y="0"/>
                      <a:pt x="13" y="1"/>
                      <a:pt x="14" y="2"/>
                    </a:cubicBezTo>
                    <a:cubicBezTo>
                      <a:pt x="16" y="4"/>
                      <a:pt x="17" y="6"/>
                      <a:pt x="17" y="8"/>
                    </a:cubicBezTo>
                    <a:cubicBezTo>
                      <a:pt x="17" y="11"/>
                      <a:pt x="16" y="13"/>
                      <a:pt x="14" y="14"/>
                    </a:cubicBezTo>
                    <a:cubicBezTo>
                      <a:pt x="14" y="14"/>
                      <a:pt x="14" y="14"/>
                      <a:pt x="14" y="14"/>
                    </a:cubicBezTo>
                    <a:cubicBezTo>
                      <a:pt x="14" y="14"/>
                      <a:pt x="14" y="14"/>
                      <a:pt x="14" y="14"/>
                    </a:cubicBezTo>
                    <a:cubicBezTo>
                      <a:pt x="13" y="16"/>
                      <a:pt x="11" y="17"/>
                      <a:pt x="8" y="17"/>
                    </a:cubicBezTo>
                    <a:cubicBezTo>
                      <a:pt x="8" y="17"/>
                      <a:pt x="8" y="17"/>
                      <a:pt x="8" y="17"/>
                    </a:cubicBezTo>
                    <a:cubicBezTo>
                      <a:pt x="8" y="12"/>
                      <a:pt x="8" y="12"/>
                      <a:pt x="8" y="12"/>
                    </a:cubicBezTo>
                    <a:cubicBezTo>
                      <a:pt x="8" y="12"/>
                      <a:pt x="8" y="12"/>
                      <a:pt x="8" y="12"/>
                    </a:cubicBezTo>
                    <a:cubicBezTo>
                      <a:pt x="9" y="12"/>
                      <a:pt x="10" y="12"/>
                      <a:pt x="11" y="11"/>
                    </a:cubicBezTo>
                    <a:cubicBezTo>
                      <a:pt x="11" y="11"/>
                      <a:pt x="11" y="11"/>
                      <a:pt x="11" y="11"/>
                    </a:cubicBezTo>
                    <a:cubicBezTo>
                      <a:pt x="12" y="10"/>
                      <a:pt x="12" y="9"/>
                      <a:pt x="12" y="8"/>
                    </a:cubicBezTo>
                    <a:cubicBezTo>
                      <a:pt x="12" y="7"/>
                      <a:pt x="12" y="6"/>
                      <a:pt x="11" y="6"/>
                    </a:cubicBezTo>
                    <a:cubicBezTo>
                      <a:pt x="10" y="5"/>
                      <a:pt x="9" y="5"/>
                      <a:pt x="8" y="5"/>
                    </a:cubicBezTo>
                    <a:cubicBezTo>
                      <a:pt x="8" y="5"/>
                      <a:pt x="8" y="5"/>
                      <a:pt x="8" y="5"/>
                    </a:cubicBezTo>
                    <a:cubicBezTo>
                      <a:pt x="8" y="0"/>
                      <a:pt x="8" y="0"/>
                      <a:pt x="8" y="0"/>
                    </a:cubicBezTo>
                    <a:close/>
                    <a:moveTo>
                      <a:pt x="8" y="17"/>
                    </a:moveTo>
                    <a:cubicBezTo>
                      <a:pt x="6" y="17"/>
                      <a:pt x="4" y="16"/>
                      <a:pt x="2" y="14"/>
                    </a:cubicBezTo>
                    <a:cubicBezTo>
                      <a:pt x="2" y="14"/>
                      <a:pt x="2" y="14"/>
                      <a:pt x="2" y="14"/>
                    </a:cubicBezTo>
                    <a:cubicBezTo>
                      <a:pt x="2" y="14"/>
                      <a:pt x="2" y="14"/>
                      <a:pt x="2" y="14"/>
                    </a:cubicBezTo>
                    <a:cubicBezTo>
                      <a:pt x="1" y="13"/>
                      <a:pt x="0" y="11"/>
                      <a:pt x="0" y="8"/>
                    </a:cubicBezTo>
                    <a:cubicBezTo>
                      <a:pt x="0" y="6"/>
                      <a:pt x="1" y="4"/>
                      <a:pt x="2" y="2"/>
                    </a:cubicBezTo>
                    <a:cubicBezTo>
                      <a:pt x="2" y="2"/>
                      <a:pt x="2" y="2"/>
                      <a:pt x="2" y="2"/>
                    </a:cubicBezTo>
                    <a:cubicBezTo>
                      <a:pt x="4" y="1"/>
                      <a:pt x="6" y="0"/>
                      <a:pt x="8" y="0"/>
                    </a:cubicBezTo>
                    <a:cubicBezTo>
                      <a:pt x="8" y="5"/>
                      <a:pt x="8" y="5"/>
                      <a:pt x="8" y="5"/>
                    </a:cubicBezTo>
                    <a:cubicBezTo>
                      <a:pt x="7" y="5"/>
                      <a:pt x="6" y="5"/>
                      <a:pt x="6" y="6"/>
                    </a:cubicBezTo>
                    <a:cubicBezTo>
                      <a:pt x="6" y="6"/>
                      <a:pt x="6" y="6"/>
                      <a:pt x="6" y="6"/>
                    </a:cubicBezTo>
                    <a:cubicBezTo>
                      <a:pt x="6" y="6"/>
                      <a:pt x="6" y="6"/>
                      <a:pt x="6" y="6"/>
                    </a:cubicBezTo>
                    <a:cubicBezTo>
                      <a:pt x="5" y="6"/>
                      <a:pt x="5" y="7"/>
                      <a:pt x="5" y="8"/>
                    </a:cubicBezTo>
                    <a:cubicBezTo>
                      <a:pt x="5" y="9"/>
                      <a:pt x="5" y="10"/>
                      <a:pt x="6" y="11"/>
                    </a:cubicBezTo>
                    <a:cubicBezTo>
                      <a:pt x="6" y="11"/>
                      <a:pt x="6" y="11"/>
                      <a:pt x="6" y="11"/>
                    </a:cubicBezTo>
                    <a:cubicBezTo>
                      <a:pt x="6" y="12"/>
                      <a:pt x="7" y="12"/>
                      <a:pt x="8" y="12"/>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0" name="Freeform 305"/>
              <p:cNvSpPr>
                <a:spLocks noEditPoints="1"/>
              </p:cNvSpPr>
              <p:nvPr/>
            </p:nvSpPr>
            <p:spPr bwMode="auto">
              <a:xfrm>
                <a:off x="7923225" y="508004"/>
                <a:ext cx="30163" cy="31751"/>
              </a:xfrm>
              <a:custGeom>
                <a:avLst/>
                <a:gdLst>
                  <a:gd name="T0" fmla="*/ 6 w 13"/>
                  <a:gd name="T1" fmla="*/ 0 h 14"/>
                  <a:gd name="T2" fmla="*/ 11 w 13"/>
                  <a:gd name="T3" fmla="*/ 2 h 14"/>
                  <a:gd name="T4" fmla="*/ 11 w 13"/>
                  <a:gd name="T5" fmla="*/ 2 h 14"/>
                  <a:gd name="T6" fmla="*/ 13 w 13"/>
                  <a:gd name="T7" fmla="*/ 7 h 14"/>
                  <a:gd name="T8" fmla="*/ 11 w 13"/>
                  <a:gd name="T9" fmla="*/ 12 h 14"/>
                  <a:gd name="T10" fmla="*/ 11 w 13"/>
                  <a:gd name="T11" fmla="*/ 12 h 14"/>
                  <a:gd name="T12" fmla="*/ 6 w 13"/>
                  <a:gd name="T13" fmla="*/ 14 h 14"/>
                  <a:gd name="T14" fmla="*/ 6 w 13"/>
                  <a:gd name="T15" fmla="*/ 9 h 14"/>
                  <a:gd name="T16" fmla="*/ 8 w 13"/>
                  <a:gd name="T17" fmla="*/ 8 h 14"/>
                  <a:gd name="T18" fmla="*/ 8 w 13"/>
                  <a:gd name="T19" fmla="*/ 8 h 14"/>
                  <a:gd name="T20" fmla="*/ 8 w 13"/>
                  <a:gd name="T21" fmla="*/ 7 h 14"/>
                  <a:gd name="T22" fmla="*/ 8 w 13"/>
                  <a:gd name="T23" fmla="*/ 6 h 14"/>
                  <a:gd name="T24" fmla="*/ 8 w 13"/>
                  <a:gd name="T25" fmla="*/ 6 h 14"/>
                  <a:gd name="T26" fmla="*/ 6 w 13"/>
                  <a:gd name="T27" fmla="*/ 5 h 14"/>
                  <a:gd name="T28" fmla="*/ 6 w 13"/>
                  <a:gd name="T29" fmla="*/ 0 h 14"/>
                  <a:gd name="T30" fmla="*/ 6 w 13"/>
                  <a:gd name="T31" fmla="*/ 14 h 14"/>
                  <a:gd name="T32" fmla="*/ 1 w 13"/>
                  <a:gd name="T33" fmla="*/ 12 h 14"/>
                  <a:gd name="T34" fmla="*/ 0 w 13"/>
                  <a:gd name="T35" fmla="*/ 7 h 14"/>
                  <a:gd name="T36" fmla="*/ 1 w 13"/>
                  <a:gd name="T37" fmla="*/ 2 h 14"/>
                  <a:gd name="T38" fmla="*/ 1 w 13"/>
                  <a:gd name="T39" fmla="*/ 2 h 14"/>
                  <a:gd name="T40" fmla="*/ 6 w 13"/>
                  <a:gd name="T41" fmla="*/ 0 h 14"/>
                  <a:gd name="T42" fmla="*/ 6 w 13"/>
                  <a:gd name="T43" fmla="*/ 5 h 14"/>
                  <a:gd name="T44" fmla="*/ 5 w 13"/>
                  <a:gd name="T45" fmla="*/ 6 h 14"/>
                  <a:gd name="T46" fmla="*/ 5 w 13"/>
                  <a:gd name="T47" fmla="*/ 6 h 14"/>
                  <a:gd name="T48" fmla="*/ 5 w 13"/>
                  <a:gd name="T49" fmla="*/ 6 h 14"/>
                  <a:gd name="T50" fmla="*/ 4 w 13"/>
                  <a:gd name="T51" fmla="*/ 7 h 14"/>
                  <a:gd name="T52" fmla="*/ 5 w 13"/>
                  <a:gd name="T53" fmla="*/ 8 h 14"/>
                  <a:gd name="T54" fmla="*/ 6 w 13"/>
                  <a:gd name="T55" fmla="*/ 9 h 14"/>
                  <a:gd name="T56" fmla="*/ 6 w 13"/>
                  <a:gd name="T5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4">
                    <a:moveTo>
                      <a:pt x="6" y="0"/>
                    </a:moveTo>
                    <a:cubicBezTo>
                      <a:pt x="8" y="0"/>
                      <a:pt x="10" y="1"/>
                      <a:pt x="11" y="2"/>
                    </a:cubicBezTo>
                    <a:cubicBezTo>
                      <a:pt x="11" y="2"/>
                      <a:pt x="11" y="2"/>
                      <a:pt x="11" y="2"/>
                    </a:cubicBezTo>
                    <a:cubicBezTo>
                      <a:pt x="12" y="4"/>
                      <a:pt x="13" y="5"/>
                      <a:pt x="13" y="7"/>
                    </a:cubicBezTo>
                    <a:cubicBezTo>
                      <a:pt x="13" y="9"/>
                      <a:pt x="12" y="11"/>
                      <a:pt x="11" y="12"/>
                    </a:cubicBezTo>
                    <a:cubicBezTo>
                      <a:pt x="11" y="12"/>
                      <a:pt x="11" y="12"/>
                      <a:pt x="11" y="12"/>
                    </a:cubicBezTo>
                    <a:cubicBezTo>
                      <a:pt x="10" y="13"/>
                      <a:pt x="8" y="14"/>
                      <a:pt x="6" y="14"/>
                    </a:cubicBezTo>
                    <a:cubicBezTo>
                      <a:pt x="6" y="9"/>
                      <a:pt x="6" y="9"/>
                      <a:pt x="6" y="9"/>
                    </a:cubicBezTo>
                    <a:cubicBezTo>
                      <a:pt x="7" y="9"/>
                      <a:pt x="7" y="9"/>
                      <a:pt x="8" y="8"/>
                    </a:cubicBezTo>
                    <a:cubicBezTo>
                      <a:pt x="8" y="8"/>
                      <a:pt x="8" y="8"/>
                      <a:pt x="8" y="8"/>
                    </a:cubicBezTo>
                    <a:cubicBezTo>
                      <a:pt x="8" y="8"/>
                      <a:pt x="8" y="8"/>
                      <a:pt x="8" y="7"/>
                    </a:cubicBezTo>
                    <a:cubicBezTo>
                      <a:pt x="8" y="7"/>
                      <a:pt x="8" y="6"/>
                      <a:pt x="8" y="6"/>
                    </a:cubicBezTo>
                    <a:cubicBezTo>
                      <a:pt x="8" y="6"/>
                      <a:pt x="8" y="6"/>
                      <a:pt x="8" y="6"/>
                    </a:cubicBezTo>
                    <a:cubicBezTo>
                      <a:pt x="7" y="5"/>
                      <a:pt x="7" y="5"/>
                      <a:pt x="6" y="5"/>
                    </a:cubicBezTo>
                    <a:lnTo>
                      <a:pt x="6" y="0"/>
                    </a:lnTo>
                    <a:close/>
                    <a:moveTo>
                      <a:pt x="6" y="14"/>
                    </a:moveTo>
                    <a:cubicBezTo>
                      <a:pt x="4" y="14"/>
                      <a:pt x="3" y="13"/>
                      <a:pt x="1" y="12"/>
                    </a:cubicBezTo>
                    <a:cubicBezTo>
                      <a:pt x="0" y="11"/>
                      <a:pt x="0" y="9"/>
                      <a:pt x="0" y="7"/>
                    </a:cubicBezTo>
                    <a:cubicBezTo>
                      <a:pt x="0" y="5"/>
                      <a:pt x="0" y="4"/>
                      <a:pt x="1" y="2"/>
                    </a:cubicBezTo>
                    <a:cubicBezTo>
                      <a:pt x="1" y="2"/>
                      <a:pt x="1" y="2"/>
                      <a:pt x="1" y="2"/>
                    </a:cubicBezTo>
                    <a:cubicBezTo>
                      <a:pt x="3" y="1"/>
                      <a:pt x="4" y="0"/>
                      <a:pt x="6" y="0"/>
                    </a:cubicBezTo>
                    <a:cubicBezTo>
                      <a:pt x="6" y="5"/>
                      <a:pt x="6" y="5"/>
                      <a:pt x="6" y="5"/>
                    </a:cubicBezTo>
                    <a:cubicBezTo>
                      <a:pt x="6" y="5"/>
                      <a:pt x="5" y="5"/>
                      <a:pt x="5" y="6"/>
                    </a:cubicBezTo>
                    <a:cubicBezTo>
                      <a:pt x="5" y="6"/>
                      <a:pt x="5" y="6"/>
                      <a:pt x="5" y="6"/>
                    </a:cubicBezTo>
                    <a:cubicBezTo>
                      <a:pt x="5" y="6"/>
                      <a:pt x="5" y="6"/>
                      <a:pt x="5" y="6"/>
                    </a:cubicBezTo>
                    <a:cubicBezTo>
                      <a:pt x="5" y="6"/>
                      <a:pt x="4" y="7"/>
                      <a:pt x="4" y="7"/>
                    </a:cubicBezTo>
                    <a:cubicBezTo>
                      <a:pt x="4" y="8"/>
                      <a:pt x="5" y="8"/>
                      <a:pt x="5" y="8"/>
                    </a:cubicBezTo>
                    <a:cubicBezTo>
                      <a:pt x="5" y="9"/>
                      <a:pt x="6" y="9"/>
                      <a:pt x="6" y="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1" name="Freeform 306"/>
              <p:cNvSpPr>
                <a:spLocks noEditPoints="1"/>
              </p:cNvSpPr>
              <p:nvPr/>
            </p:nvSpPr>
            <p:spPr bwMode="auto">
              <a:xfrm>
                <a:off x="7913699" y="430217"/>
                <a:ext cx="47625" cy="46038"/>
              </a:xfrm>
              <a:custGeom>
                <a:avLst/>
                <a:gdLst>
                  <a:gd name="T0" fmla="*/ 10 w 21"/>
                  <a:gd name="T1" fmla="*/ 0 h 21"/>
                  <a:gd name="T2" fmla="*/ 18 w 21"/>
                  <a:gd name="T3" fmla="*/ 3 h 21"/>
                  <a:gd name="T4" fmla="*/ 18 w 21"/>
                  <a:gd name="T5" fmla="*/ 3 h 21"/>
                  <a:gd name="T6" fmla="*/ 21 w 21"/>
                  <a:gd name="T7" fmla="*/ 10 h 21"/>
                  <a:gd name="T8" fmla="*/ 18 w 21"/>
                  <a:gd name="T9" fmla="*/ 18 h 21"/>
                  <a:gd name="T10" fmla="*/ 18 w 21"/>
                  <a:gd name="T11" fmla="*/ 18 h 21"/>
                  <a:gd name="T12" fmla="*/ 10 w 21"/>
                  <a:gd name="T13" fmla="*/ 21 h 21"/>
                  <a:gd name="T14" fmla="*/ 10 w 21"/>
                  <a:gd name="T15" fmla="*/ 16 h 21"/>
                  <a:gd name="T16" fmla="*/ 14 w 21"/>
                  <a:gd name="T17" fmla="*/ 14 h 21"/>
                  <a:gd name="T18" fmla="*/ 14 w 21"/>
                  <a:gd name="T19" fmla="*/ 14 h 21"/>
                  <a:gd name="T20" fmla="*/ 16 w 21"/>
                  <a:gd name="T21" fmla="*/ 10 h 21"/>
                  <a:gd name="T22" fmla="*/ 14 w 21"/>
                  <a:gd name="T23" fmla="*/ 7 h 21"/>
                  <a:gd name="T24" fmla="*/ 14 w 21"/>
                  <a:gd name="T25" fmla="*/ 7 h 21"/>
                  <a:gd name="T26" fmla="*/ 10 w 21"/>
                  <a:gd name="T27" fmla="*/ 5 h 21"/>
                  <a:gd name="T28" fmla="*/ 10 w 21"/>
                  <a:gd name="T29" fmla="*/ 0 h 21"/>
                  <a:gd name="T30" fmla="*/ 10 w 21"/>
                  <a:gd name="T31" fmla="*/ 0 h 21"/>
                  <a:gd name="T32" fmla="*/ 10 w 21"/>
                  <a:gd name="T33" fmla="*/ 0 h 21"/>
                  <a:gd name="T34" fmla="*/ 10 w 21"/>
                  <a:gd name="T35" fmla="*/ 5 h 21"/>
                  <a:gd name="T36" fmla="*/ 10 w 21"/>
                  <a:gd name="T37" fmla="*/ 5 h 21"/>
                  <a:gd name="T38" fmla="*/ 6 w 21"/>
                  <a:gd name="T39" fmla="*/ 7 h 21"/>
                  <a:gd name="T40" fmla="*/ 5 w 21"/>
                  <a:gd name="T41" fmla="*/ 10 h 21"/>
                  <a:gd name="T42" fmla="*/ 6 w 21"/>
                  <a:gd name="T43" fmla="*/ 14 h 21"/>
                  <a:gd name="T44" fmla="*/ 6 w 21"/>
                  <a:gd name="T45" fmla="*/ 14 h 21"/>
                  <a:gd name="T46" fmla="*/ 6 w 21"/>
                  <a:gd name="T47" fmla="*/ 14 h 21"/>
                  <a:gd name="T48" fmla="*/ 10 w 21"/>
                  <a:gd name="T49" fmla="*/ 16 h 21"/>
                  <a:gd name="T50" fmla="*/ 10 w 21"/>
                  <a:gd name="T51" fmla="*/ 16 h 21"/>
                  <a:gd name="T52" fmla="*/ 10 w 21"/>
                  <a:gd name="T53" fmla="*/ 21 h 21"/>
                  <a:gd name="T54" fmla="*/ 10 w 21"/>
                  <a:gd name="T55" fmla="*/ 21 h 21"/>
                  <a:gd name="T56" fmla="*/ 3 w 21"/>
                  <a:gd name="T57" fmla="*/ 18 h 21"/>
                  <a:gd name="T58" fmla="*/ 3 w 21"/>
                  <a:gd name="T59" fmla="*/ 18 h 21"/>
                  <a:gd name="T60" fmla="*/ 0 w 21"/>
                  <a:gd name="T61" fmla="*/ 10 h 21"/>
                  <a:gd name="T62" fmla="*/ 3 w 21"/>
                  <a:gd name="T63" fmla="*/ 3 h 21"/>
                  <a:gd name="T64" fmla="*/ 10 w 21"/>
                  <a:gd name="T6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1">
                    <a:moveTo>
                      <a:pt x="10" y="0"/>
                    </a:moveTo>
                    <a:cubicBezTo>
                      <a:pt x="13" y="0"/>
                      <a:pt x="16" y="1"/>
                      <a:pt x="18" y="3"/>
                    </a:cubicBezTo>
                    <a:cubicBezTo>
                      <a:pt x="18" y="3"/>
                      <a:pt x="18" y="3"/>
                      <a:pt x="18" y="3"/>
                    </a:cubicBezTo>
                    <a:cubicBezTo>
                      <a:pt x="19" y="5"/>
                      <a:pt x="21" y="8"/>
                      <a:pt x="21" y="10"/>
                    </a:cubicBezTo>
                    <a:cubicBezTo>
                      <a:pt x="21" y="13"/>
                      <a:pt x="19" y="16"/>
                      <a:pt x="18" y="18"/>
                    </a:cubicBezTo>
                    <a:cubicBezTo>
                      <a:pt x="18" y="18"/>
                      <a:pt x="18" y="18"/>
                      <a:pt x="18" y="18"/>
                    </a:cubicBezTo>
                    <a:cubicBezTo>
                      <a:pt x="16" y="20"/>
                      <a:pt x="13" y="21"/>
                      <a:pt x="10" y="21"/>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8"/>
                      <a:pt x="14" y="7"/>
                    </a:cubicBezTo>
                    <a:cubicBezTo>
                      <a:pt x="14" y="7"/>
                      <a:pt x="14" y="7"/>
                      <a:pt x="14" y="7"/>
                    </a:cubicBezTo>
                    <a:cubicBezTo>
                      <a:pt x="13" y="5"/>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5"/>
                      <a:pt x="6" y="7"/>
                    </a:cubicBezTo>
                    <a:cubicBezTo>
                      <a:pt x="5" y="8"/>
                      <a:pt x="5" y="9"/>
                      <a:pt x="5" y="10"/>
                    </a:cubicBezTo>
                    <a:cubicBezTo>
                      <a:pt x="5" y="12"/>
                      <a:pt x="5" y="13"/>
                      <a:pt x="6" y="14"/>
                    </a:cubicBezTo>
                    <a:cubicBezTo>
                      <a:pt x="6" y="14"/>
                      <a:pt x="6" y="14"/>
                      <a:pt x="6" y="14"/>
                    </a:cubicBezTo>
                    <a:cubicBezTo>
                      <a:pt x="6" y="14"/>
                      <a:pt x="6" y="14"/>
                      <a:pt x="6" y="14"/>
                    </a:cubicBezTo>
                    <a:cubicBezTo>
                      <a:pt x="7" y="15"/>
                      <a:pt x="9" y="16"/>
                      <a:pt x="10" y="16"/>
                    </a:cubicBezTo>
                    <a:cubicBezTo>
                      <a:pt x="10" y="16"/>
                      <a:pt x="10" y="16"/>
                      <a:pt x="10" y="16"/>
                    </a:cubicBezTo>
                    <a:cubicBezTo>
                      <a:pt x="10" y="21"/>
                      <a:pt x="10" y="21"/>
                      <a:pt x="10" y="21"/>
                    </a:cubicBezTo>
                    <a:cubicBezTo>
                      <a:pt x="10" y="21"/>
                      <a:pt x="10" y="21"/>
                      <a:pt x="10" y="21"/>
                    </a:cubicBezTo>
                    <a:cubicBezTo>
                      <a:pt x="7" y="21"/>
                      <a:pt x="5" y="20"/>
                      <a:pt x="3" y="18"/>
                    </a:cubicBezTo>
                    <a:cubicBezTo>
                      <a:pt x="3" y="18"/>
                      <a:pt x="3" y="18"/>
                      <a:pt x="3" y="18"/>
                    </a:cubicBezTo>
                    <a:cubicBezTo>
                      <a:pt x="1" y="16"/>
                      <a:pt x="0" y="13"/>
                      <a:pt x="0" y="10"/>
                    </a:cubicBezTo>
                    <a:cubicBezTo>
                      <a:pt x="0" y="8"/>
                      <a:pt x="1" y="5"/>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2" name="Freeform 307"/>
              <p:cNvSpPr>
                <a:spLocks noEditPoints="1"/>
              </p:cNvSpPr>
              <p:nvPr/>
            </p:nvSpPr>
            <p:spPr bwMode="auto">
              <a:xfrm>
                <a:off x="7864487" y="271466"/>
                <a:ext cx="190501" cy="411166"/>
              </a:xfrm>
              <a:custGeom>
                <a:avLst/>
                <a:gdLst>
                  <a:gd name="T0" fmla="*/ 46 w 84"/>
                  <a:gd name="T1" fmla="*/ 17 h 182"/>
                  <a:gd name="T2" fmla="*/ 46 w 84"/>
                  <a:gd name="T3" fmla="*/ 17 h 182"/>
                  <a:gd name="T4" fmla="*/ 44 w 84"/>
                  <a:gd name="T5" fmla="*/ 30 h 182"/>
                  <a:gd name="T6" fmla="*/ 42 w 84"/>
                  <a:gd name="T7" fmla="*/ 30 h 182"/>
                  <a:gd name="T8" fmla="*/ 43 w 84"/>
                  <a:gd name="T9" fmla="*/ 9 h 182"/>
                  <a:gd name="T10" fmla="*/ 50 w 84"/>
                  <a:gd name="T11" fmla="*/ 5 h 182"/>
                  <a:gd name="T12" fmla="*/ 72 w 84"/>
                  <a:gd name="T13" fmla="*/ 0 h 182"/>
                  <a:gd name="T14" fmla="*/ 79 w 84"/>
                  <a:gd name="T15" fmla="*/ 1 h 182"/>
                  <a:gd name="T16" fmla="*/ 83 w 84"/>
                  <a:gd name="T17" fmla="*/ 7 h 182"/>
                  <a:gd name="T18" fmla="*/ 76 w 84"/>
                  <a:gd name="T19" fmla="*/ 18 h 182"/>
                  <a:gd name="T20" fmla="*/ 60 w 84"/>
                  <a:gd name="T21" fmla="*/ 22 h 182"/>
                  <a:gd name="T22" fmla="*/ 78 w 84"/>
                  <a:gd name="T23" fmla="*/ 26 h 182"/>
                  <a:gd name="T24" fmla="*/ 80 w 84"/>
                  <a:gd name="T25" fmla="*/ 180 h 182"/>
                  <a:gd name="T26" fmla="*/ 42 w 84"/>
                  <a:gd name="T27" fmla="*/ 182 h 182"/>
                  <a:gd name="T28" fmla="*/ 75 w 84"/>
                  <a:gd name="T29" fmla="*/ 177 h 182"/>
                  <a:gd name="T30" fmla="*/ 57 w 84"/>
                  <a:gd name="T31" fmla="*/ 30 h 182"/>
                  <a:gd name="T32" fmla="*/ 55 w 84"/>
                  <a:gd name="T33" fmla="*/ 28 h 182"/>
                  <a:gd name="T34" fmla="*/ 57 w 84"/>
                  <a:gd name="T35" fmla="*/ 18 h 182"/>
                  <a:gd name="T36" fmla="*/ 75 w 84"/>
                  <a:gd name="T37" fmla="*/ 14 h 182"/>
                  <a:gd name="T38" fmla="*/ 78 w 84"/>
                  <a:gd name="T39" fmla="*/ 12 h 182"/>
                  <a:gd name="T40" fmla="*/ 79 w 84"/>
                  <a:gd name="T41" fmla="*/ 8 h 182"/>
                  <a:gd name="T42" fmla="*/ 73 w 84"/>
                  <a:gd name="T43" fmla="*/ 5 h 182"/>
                  <a:gd name="T44" fmla="*/ 51 w 84"/>
                  <a:gd name="T45" fmla="*/ 10 h 182"/>
                  <a:gd name="T46" fmla="*/ 48 w 84"/>
                  <a:gd name="T47" fmla="*/ 11 h 182"/>
                  <a:gd name="T48" fmla="*/ 42 w 84"/>
                  <a:gd name="T49" fmla="*/ 166 h 182"/>
                  <a:gd name="T50" fmla="*/ 65 w 84"/>
                  <a:gd name="T51" fmla="*/ 164 h 182"/>
                  <a:gd name="T52" fmla="*/ 62 w 84"/>
                  <a:gd name="T53" fmla="*/ 57 h 182"/>
                  <a:gd name="T54" fmla="*/ 57 w 84"/>
                  <a:gd name="T55" fmla="*/ 57 h 182"/>
                  <a:gd name="T56" fmla="*/ 55 w 84"/>
                  <a:gd name="T57" fmla="*/ 94 h 182"/>
                  <a:gd name="T58" fmla="*/ 54 w 84"/>
                  <a:gd name="T59" fmla="*/ 97 h 182"/>
                  <a:gd name="T60" fmla="*/ 52 w 84"/>
                  <a:gd name="T61" fmla="*/ 99 h 182"/>
                  <a:gd name="T62" fmla="*/ 51 w 84"/>
                  <a:gd name="T63" fmla="*/ 99 h 182"/>
                  <a:gd name="T64" fmla="*/ 47 w 84"/>
                  <a:gd name="T65" fmla="*/ 98 h 182"/>
                  <a:gd name="T66" fmla="*/ 47 w 84"/>
                  <a:gd name="T67" fmla="*/ 98 h 182"/>
                  <a:gd name="T68" fmla="*/ 46 w 84"/>
                  <a:gd name="T69" fmla="*/ 83 h 182"/>
                  <a:gd name="T70" fmla="*/ 46 w 84"/>
                  <a:gd name="T71" fmla="*/ 60 h 182"/>
                  <a:gd name="T72" fmla="*/ 42 w 84"/>
                  <a:gd name="T73" fmla="*/ 57 h 182"/>
                  <a:gd name="T74" fmla="*/ 44 w 84"/>
                  <a:gd name="T75" fmla="*/ 101 h 182"/>
                  <a:gd name="T76" fmla="*/ 51 w 84"/>
                  <a:gd name="T77" fmla="*/ 104 h 182"/>
                  <a:gd name="T78" fmla="*/ 52 w 84"/>
                  <a:gd name="T79" fmla="*/ 104 h 182"/>
                  <a:gd name="T80" fmla="*/ 53 w 84"/>
                  <a:gd name="T81" fmla="*/ 103 h 182"/>
                  <a:gd name="T82" fmla="*/ 58 w 84"/>
                  <a:gd name="T83" fmla="*/ 100 h 182"/>
                  <a:gd name="T84" fmla="*/ 60 w 84"/>
                  <a:gd name="T85" fmla="*/ 94 h 182"/>
                  <a:gd name="T86" fmla="*/ 60 w 84"/>
                  <a:gd name="T87" fmla="*/ 62 h 182"/>
                  <a:gd name="T88" fmla="*/ 42 w 84"/>
                  <a:gd name="T89" fmla="*/ 161 h 182"/>
                  <a:gd name="T90" fmla="*/ 42 w 84"/>
                  <a:gd name="T91" fmla="*/ 30 h 182"/>
                  <a:gd name="T92" fmla="*/ 5 w 84"/>
                  <a:gd name="T93" fmla="*/ 177 h 182"/>
                  <a:gd name="T94" fmla="*/ 42 w 84"/>
                  <a:gd name="T95" fmla="*/ 182 h 182"/>
                  <a:gd name="T96" fmla="*/ 0 w 84"/>
                  <a:gd name="T97" fmla="*/ 180 h 182"/>
                  <a:gd name="T98" fmla="*/ 3 w 84"/>
                  <a:gd name="T99" fmla="*/ 26 h 182"/>
                  <a:gd name="T100" fmla="*/ 41 w 84"/>
                  <a:gd name="T101" fmla="*/ 17 h 182"/>
                  <a:gd name="T102" fmla="*/ 41 w 84"/>
                  <a:gd name="T103" fmla="*/ 17 h 182"/>
                  <a:gd name="T104" fmla="*/ 42 w 84"/>
                  <a:gd name="T105" fmla="*/ 30 h 182"/>
                  <a:gd name="T106" fmla="*/ 18 w 84"/>
                  <a:gd name="T107" fmla="*/ 57 h 182"/>
                  <a:gd name="T108" fmla="*/ 16 w 84"/>
                  <a:gd name="T109" fmla="*/ 164 h 182"/>
                  <a:gd name="T110" fmla="*/ 42 w 84"/>
                  <a:gd name="T111" fmla="*/ 166 h 182"/>
                  <a:gd name="T112" fmla="*/ 20 w 84"/>
                  <a:gd name="T113" fmla="*/ 161 h 182"/>
                  <a:gd name="T114" fmla="*/ 41 w 84"/>
                  <a:gd name="T115" fmla="*/ 62 h 182"/>
                  <a:gd name="T116" fmla="*/ 41 w 84"/>
                  <a:gd name="T117" fmla="*/ 94 h 182"/>
                  <a:gd name="T118" fmla="*/ 42 w 84"/>
                  <a:gd name="T119"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182">
                    <a:moveTo>
                      <a:pt x="47" y="12"/>
                    </a:moveTo>
                    <a:cubicBezTo>
                      <a:pt x="46" y="13"/>
                      <a:pt x="46" y="15"/>
                      <a:pt x="46" y="17"/>
                    </a:cubicBezTo>
                    <a:cubicBezTo>
                      <a:pt x="46" y="17"/>
                      <a:pt x="46" y="17"/>
                      <a:pt x="46" y="17"/>
                    </a:cubicBezTo>
                    <a:cubicBezTo>
                      <a:pt x="46" y="17"/>
                      <a:pt x="46" y="17"/>
                      <a:pt x="46" y="17"/>
                    </a:cubicBezTo>
                    <a:cubicBezTo>
                      <a:pt x="46" y="28"/>
                      <a:pt x="46" y="28"/>
                      <a:pt x="46" y="28"/>
                    </a:cubicBezTo>
                    <a:cubicBezTo>
                      <a:pt x="46" y="29"/>
                      <a:pt x="45" y="30"/>
                      <a:pt x="44" y="30"/>
                    </a:cubicBezTo>
                    <a:cubicBezTo>
                      <a:pt x="44" y="30"/>
                      <a:pt x="44" y="30"/>
                      <a:pt x="44" y="30"/>
                    </a:cubicBezTo>
                    <a:cubicBezTo>
                      <a:pt x="42" y="30"/>
                      <a:pt x="42" y="30"/>
                      <a:pt x="42" y="30"/>
                    </a:cubicBezTo>
                    <a:cubicBezTo>
                      <a:pt x="42" y="11"/>
                      <a:pt x="42" y="11"/>
                      <a:pt x="42" y="11"/>
                    </a:cubicBezTo>
                    <a:cubicBezTo>
                      <a:pt x="42" y="10"/>
                      <a:pt x="43" y="10"/>
                      <a:pt x="43" y="9"/>
                    </a:cubicBezTo>
                    <a:cubicBezTo>
                      <a:pt x="44" y="8"/>
                      <a:pt x="45" y="7"/>
                      <a:pt x="46" y="6"/>
                    </a:cubicBezTo>
                    <a:cubicBezTo>
                      <a:pt x="47" y="6"/>
                      <a:pt x="48" y="6"/>
                      <a:pt x="50" y="5"/>
                    </a:cubicBezTo>
                    <a:cubicBezTo>
                      <a:pt x="50" y="5"/>
                      <a:pt x="50" y="5"/>
                      <a:pt x="50" y="5"/>
                    </a:cubicBezTo>
                    <a:cubicBezTo>
                      <a:pt x="72" y="0"/>
                      <a:pt x="72" y="0"/>
                      <a:pt x="72" y="0"/>
                    </a:cubicBezTo>
                    <a:cubicBezTo>
                      <a:pt x="72" y="0"/>
                      <a:pt x="72" y="0"/>
                      <a:pt x="72" y="0"/>
                    </a:cubicBezTo>
                    <a:cubicBezTo>
                      <a:pt x="75" y="0"/>
                      <a:pt x="77" y="0"/>
                      <a:pt x="79" y="1"/>
                    </a:cubicBezTo>
                    <a:cubicBezTo>
                      <a:pt x="81" y="3"/>
                      <a:pt x="83" y="5"/>
                      <a:pt x="83" y="7"/>
                    </a:cubicBezTo>
                    <a:cubicBezTo>
                      <a:pt x="83" y="7"/>
                      <a:pt x="83" y="7"/>
                      <a:pt x="83" y="7"/>
                    </a:cubicBezTo>
                    <a:cubicBezTo>
                      <a:pt x="84" y="10"/>
                      <a:pt x="83" y="12"/>
                      <a:pt x="82" y="14"/>
                    </a:cubicBezTo>
                    <a:cubicBezTo>
                      <a:pt x="81" y="16"/>
                      <a:pt x="79" y="18"/>
                      <a:pt x="76" y="18"/>
                    </a:cubicBezTo>
                    <a:cubicBezTo>
                      <a:pt x="76" y="18"/>
                      <a:pt x="76" y="18"/>
                      <a:pt x="76" y="18"/>
                    </a:cubicBezTo>
                    <a:cubicBezTo>
                      <a:pt x="60" y="22"/>
                      <a:pt x="60" y="22"/>
                      <a:pt x="60" y="22"/>
                    </a:cubicBezTo>
                    <a:cubicBezTo>
                      <a:pt x="60" y="26"/>
                      <a:pt x="60" y="26"/>
                      <a:pt x="60" y="26"/>
                    </a:cubicBezTo>
                    <a:cubicBezTo>
                      <a:pt x="78" y="26"/>
                      <a:pt x="78" y="26"/>
                      <a:pt x="78" y="26"/>
                    </a:cubicBezTo>
                    <a:cubicBezTo>
                      <a:pt x="79" y="26"/>
                      <a:pt x="80" y="27"/>
                      <a:pt x="80" y="28"/>
                    </a:cubicBezTo>
                    <a:cubicBezTo>
                      <a:pt x="80" y="180"/>
                      <a:pt x="80" y="180"/>
                      <a:pt x="80" y="180"/>
                    </a:cubicBezTo>
                    <a:cubicBezTo>
                      <a:pt x="80" y="181"/>
                      <a:pt x="79" y="182"/>
                      <a:pt x="78" y="182"/>
                    </a:cubicBezTo>
                    <a:cubicBezTo>
                      <a:pt x="42" y="182"/>
                      <a:pt x="42" y="182"/>
                      <a:pt x="42" y="182"/>
                    </a:cubicBezTo>
                    <a:cubicBezTo>
                      <a:pt x="42" y="177"/>
                      <a:pt x="42" y="177"/>
                      <a:pt x="42" y="177"/>
                    </a:cubicBezTo>
                    <a:cubicBezTo>
                      <a:pt x="75" y="177"/>
                      <a:pt x="75" y="177"/>
                      <a:pt x="75" y="177"/>
                    </a:cubicBezTo>
                    <a:cubicBezTo>
                      <a:pt x="75" y="30"/>
                      <a:pt x="75" y="30"/>
                      <a:pt x="75" y="30"/>
                    </a:cubicBezTo>
                    <a:cubicBezTo>
                      <a:pt x="57" y="30"/>
                      <a:pt x="57" y="30"/>
                      <a:pt x="57" y="30"/>
                    </a:cubicBezTo>
                    <a:cubicBezTo>
                      <a:pt x="56" y="30"/>
                      <a:pt x="55" y="29"/>
                      <a:pt x="55" y="28"/>
                    </a:cubicBezTo>
                    <a:cubicBezTo>
                      <a:pt x="55" y="28"/>
                      <a:pt x="55" y="28"/>
                      <a:pt x="55" y="28"/>
                    </a:cubicBezTo>
                    <a:cubicBezTo>
                      <a:pt x="55" y="20"/>
                      <a:pt x="55" y="20"/>
                      <a:pt x="55" y="20"/>
                    </a:cubicBezTo>
                    <a:cubicBezTo>
                      <a:pt x="55" y="19"/>
                      <a:pt x="56" y="18"/>
                      <a:pt x="57" y="18"/>
                    </a:cubicBezTo>
                    <a:cubicBezTo>
                      <a:pt x="57" y="18"/>
                      <a:pt x="57" y="18"/>
                      <a:pt x="57" y="18"/>
                    </a:cubicBezTo>
                    <a:cubicBezTo>
                      <a:pt x="75" y="14"/>
                      <a:pt x="75" y="14"/>
                      <a:pt x="75" y="14"/>
                    </a:cubicBezTo>
                    <a:cubicBezTo>
                      <a:pt x="75" y="14"/>
                      <a:pt x="75" y="14"/>
                      <a:pt x="75" y="14"/>
                    </a:cubicBezTo>
                    <a:cubicBezTo>
                      <a:pt x="76" y="13"/>
                      <a:pt x="77" y="13"/>
                      <a:pt x="78" y="12"/>
                    </a:cubicBezTo>
                    <a:cubicBezTo>
                      <a:pt x="79" y="11"/>
                      <a:pt x="79" y="10"/>
                      <a:pt x="79" y="8"/>
                    </a:cubicBezTo>
                    <a:cubicBezTo>
                      <a:pt x="79" y="8"/>
                      <a:pt x="79" y="8"/>
                      <a:pt x="79" y="8"/>
                    </a:cubicBezTo>
                    <a:cubicBezTo>
                      <a:pt x="78" y="7"/>
                      <a:pt x="78" y="6"/>
                      <a:pt x="77" y="5"/>
                    </a:cubicBezTo>
                    <a:cubicBezTo>
                      <a:pt x="76" y="5"/>
                      <a:pt x="74" y="5"/>
                      <a:pt x="73" y="5"/>
                    </a:cubicBezTo>
                    <a:cubicBezTo>
                      <a:pt x="73" y="5"/>
                      <a:pt x="73" y="5"/>
                      <a:pt x="73" y="5"/>
                    </a:cubicBezTo>
                    <a:cubicBezTo>
                      <a:pt x="51" y="10"/>
                      <a:pt x="51" y="10"/>
                      <a:pt x="51" y="10"/>
                    </a:cubicBezTo>
                    <a:cubicBezTo>
                      <a:pt x="51" y="10"/>
                      <a:pt x="51" y="10"/>
                      <a:pt x="51" y="10"/>
                    </a:cubicBezTo>
                    <a:cubicBezTo>
                      <a:pt x="50" y="10"/>
                      <a:pt x="49" y="10"/>
                      <a:pt x="48" y="11"/>
                    </a:cubicBezTo>
                    <a:cubicBezTo>
                      <a:pt x="48" y="11"/>
                      <a:pt x="47" y="11"/>
                      <a:pt x="47" y="12"/>
                    </a:cubicBezTo>
                    <a:close/>
                    <a:moveTo>
                      <a:pt x="42" y="166"/>
                    </a:moveTo>
                    <a:cubicBezTo>
                      <a:pt x="62" y="166"/>
                      <a:pt x="62" y="166"/>
                      <a:pt x="62" y="166"/>
                    </a:cubicBezTo>
                    <a:cubicBezTo>
                      <a:pt x="64" y="166"/>
                      <a:pt x="65" y="165"/>
                      <a:pt x="65" y="164"/>
                    </a:cubicBezTo>
                    <a:cubicBezTo>
                      <a:pt x="65" y="60"/>
                      <a:pt x="65" y="60"/>
                      <a:pt x="65" y="60"/>
                    </a:cubicBezTo>
                    <a:cubicBezTo>
                      <a:pt x="65" y="58"/>
                      <a:pt x="64" y="57"/>
                      <a:pt x="62" y="57"/>
                    </a:cubicBezTo>
                    <a:cubicBezTo>
                      <a:pt x="57" y="57"/>
                      <a:pt x="57" y="57"/>
                      <a:pt x="57" y="57"/>
                    </a:cubicBezTo>
                    <a:cubicBezTo>
                      <a:pt x="57" y="57"/>
                      <a:pt x="57" y="57"/>
                      <a:pt x="57" y="57"/>
                    </a:cubicBezTo>
                    <a:cubicBezTo>
                      <a:pt x="56" y="57"/>
                      <a:pt x="55" y="58"/>
                      <a:pt x="55" y="60"/>
                    </a:cubicBezTo>
                    <a:cubicBezTo>
                      <a:pt x="55" y="94"/>
                      <a:pt x="55" y="94"/>
                      <a:pt x="55" y="94"/>
                    </a:cubicBezTo>
                    <a:cubicBezTo>
                      <a:pt x="55" y="94"/>
                      <a:pt x="55" y="94"/>
                      <a:pt x="55" y="94"/>
                    </a:cubicBezTo>
                    <a:cubicBezTo>
                      <a:pt x="55" y="95"/>
                      <a:pt x="55" y="96"/>
                      <a:pt x="54" y="97"/>
                    </a:cubicBezTo>
                    <a:cubicBezTo>
                      <a:pt x="53" y="98"/>
                      <a:pt x="53" y="99"/>
                      <a:pt x="52" y="99"/>
                    </a:cubicBezTo>
                    <a:cubicBezTo>
                      <a:pt x="52" y="99"/>
                      <a:pt x="52" y="99"/>
                      <a:pt x="52" y="99"/>
                    </a:cubicBezTo>
                    <a:cubicBezTo>
                      <a:pt x="51" y="99"/>
                      <a:pt x="51" y="99"/>
                      <a:pt x="51" y="99"/>
                    </a:cubicBezTo>
                    <a:cubicBezTo>
                      <a:pt x="51" y="99"/>
                      <a:pt x="51" y="99"/>
                      <a:pt x="51" y="99"/>
                    </a:cubicBezTo>
                    <a:cubicBezTo>
                      <a:pt x="51" y="99"/>
                      <a:pt x="51" y="99"/>
                      <a:pt x="51" y="99"/>
                    </a:cubicBezTo>
                    <a:cubicBezTo>
                      <a:pt x="49" y="99"/>
                      <a:pt x="48" y="98"/>
                      <a:pt x="47" y="98"/>
                    </a:cubicBezTo>
                    <a:cubicBezTo>
                      <a:pt x="47" y="98"/>
                      <a:pt x="47" y="98"/>
                      <a:pt x="47" y="98"/>
                    </a:cubicBezTo>
                    <a:cubicBezTo>
                      <a:pt x="47" y="98"/>
                      <a:pt x="47" y="98"/>
                      <a:pt x="47" y="98"/>
                    </a:cubicBezTo>
                    <a:cubicBezTo>
                      <a:pt x="46" y="97"/>
                      <a:pt x="46" y="96"/>
                      <a:pt x="46" y="94"/>
                    </a:cubicBezTo>
                    <a:cubicBezTo>
                      <a:pt x="46" y="83"/>
                      <a:pt x="46" y="83"/>
                      <a:pt x="46" y="83"/>
                    </a:cubicBezTo>
                    <a:cubicBezTo>
                      <a:pt x="46" y="60"/>
                      <a:pt x="46" y="60"/>
                      <a:pt x="46" y="60"/>
                    </a:cubicBezTo>
                    <a:cubicBezTo>
                      <a:pt x="46" y="60"/>
                      <a:pt x="46" y="60"/>
                      <a:pt x="46" y="60"/>
                    </a:cubicBezTo>
                    <a:cubicBezTo>
                      <a:pt x="46" y="58"/>
                      <a:pt x="45" y="57"/>
                      <a:pt x="44" y="57"/>
                    </a:cubicBezTo>
                    <a:cubicBezTo>
                      <a:pt x="42" y="57"/>
                      <a:pt x="42" y="57"/>
                      <a:pt x="42" y="57"/>
                    </a:cubicBezTo>
                    <a:cubicBezTo>
                      <a:pt x="42" y="98"/>
                      <a:pt x="42" y="98"/>
                      <a:pt x="42" y="98"/>
                    </a:cubicBezTo>
                    <a:cubicBezTo>
                      <a:pt x="42" y="99"/>
                      <a:pt x="43" y="100"/>
                      <a:pt x="44" y="101"/>
                    </a:cubicBezTo>
                    <a:cubicBezTo>
                      <a:pt x="44" y="101"/>
                      <a:pt x="44" y="101"/>
                      <a:pt x="44" y="101"/>
                    </a:cubicBezTo>
                    <a:cubicBezTo>
                      <a:pt x="46" y="103"/>
                      <a:pt x="48" y="104"/>
                      <a:pt x="51" y="104"/>
                    </a:cubicBezTo>
                    <a:cubicBezTo>
                      <a:pt x="51" y="104"/>
                      <a:pt x="51" y="104"/>
                      <a:pt x="52" y="104"/>
                    </a:cubicBezTo>
                    <a:cubicBezTo>
                      <a:pt x="52" y="104"/>
                      <a:pt x="52" y="104"/>
                      <a:pt x="52" y="104"/>
                    </a:cubicBezTo>
                    <a:cubicBezTo>
                      <a:pt x="52" y="104"/>
                      <a:pt x="52" y="104"/>
                      <a:pt x="53" y="103"/>
                    </a:cubicBezTo>
                    <a:cubicBezTo>
                      <a:pt x="53" y="103"/>
                      <a:pt x="53" y="103"/>
                      <a:pt x="53" y="103"/>
                    </a:cubicBezTo>
                    <a:cubicBezTo>
                      <a:pt x="53" y="103"/>
                      <a:pt x="53" y="103"/>
                      <a:pt x="53" y="103"/>
                    </a:cubicBezTo>
                    <a:cubicBezTo>
                      <a:pt x="55" y="103"/>
                      <a:pt x="56" y="102"/>
                      <a:pt x="58" y="100"/>
                    </a:cubicBezTo>
                    <a:cubicBezTo>
                      <a:pt x="59" y="99"/>
                      <a:pt x="60" y="97"/>
                      <a:pt x="60" y="94"/>
                    </a:cubicBezTo>
                    <a:cubicBezTo>
                      <a:pt x="60" y="94"/>
                      <a:pt x="60" y="94"/>
                      <a:pt x="60" y="94"/>
                    </a:cubicBezTo>
                    <a:cubicBezTo>
                      <a:pt x="60" y="62"/>
                      <a:pt x="60" y="62"/>
                      <a:pt x="60" y="62"/>
                    </a:cubicBezTo>
                    <a:cubicBezTo>
                      <a:pt x="60" y="62"/>
                      <a:pt x="60" y="62"/>
                      <a:pt x="60" y="62"/>
                    </a:cubicBezTo>
                    <a:cubicBezTo>
                      <a:pt x="60" y="161"/>
                      <a:pt x="60" y="161"/>
                      <a:pt x="60" y="161"/>
                    </a:cubicBezTo>
                    <a:cubicBezTo>
                      <a:pt x="42" y="161"/>
                      <a:pt x="42" y="161"/>
                      <a:pt x="42" y="161"/>
                    </a:cubicBezTo>
                    <a:lnTo>
                      <a:pt x="42" y="166"/>
                    </a:lnTo>
                    <a:close/>
                    <a:moveTo>
                      <a:pt x="42" y="30"/>
                    </a:moveTo>
                    <a:cubicBezTo>
                      <a:pt x="5" y="30"/>
                      <a:pt x="5" y="30"/>
                      <a:pt x="5" y="30"/>
                    </a:cubicBezTo>
                    <a:cubicBezTo>
                      <a:pt x="5" y="177"/>
                      <a:pt x="5" y="177"/>
                      <a:pt x="5" y="177"/>
                    </a:cubicBezTo>
                    <a:cubicBezTo>
                      <a:pt x="42" y="177"/>
                      <a:pt x="42" y="177"/>
                      <a:pt x="42" y="177"/>
                    </a:cubicBezTo>
                    <a:cubicBezTo>
                      <a:pt x="42" y="182"/>
                      <a:pt x="42" y="182"/>
                      <a:pt x="42" y="182"/>
                    </a:cubicBezTo>
                    <a:cubicBezTo>
                      <a:pt x="3" y="182"/>
                      <a:pt x="3" y="182"/>
                      <a:pt x="3" y="182"/>
                    </a:cubicBezTo>
                    <a:cubicBezTo>
                      <a:pt x="1" y="182"/>
                      <a:pt x="0" y="181"/>
                      <a:pt x="0" y="180"/>
                    </a:cubicBezTo>
                    <a:cubicBezTo>
                      <a:pt x="0" y="28"/>
                      <a:pt x="0" y="28"/>
                      <a:pt x="0" y="28"/>
                    </a:cubicBezTo>
                    <a:cubicBezTo>
                      <a:pt x="0" y="27"/>
                      <a:pt x="1" y="26"/>
                      <a:pt x="3" y="26"/>
                    </a:cubicBezTo>
                    <a:cubicBezTo>
                      <a:pt x="41" y="26"/>
                      <a:pt x="41" y="26"/>
                      <a:pt x="41" y="26"/>
                    </a:cubicBezTo>
                    <a:cubicBezTo>
                      <a:pt x="41" y="17"/>
                      <a:pt x="41" y="17"/>
                      <a:pt x="41" y="17"/>
                    </a:cubicBezTo>
                    <a:cubicBezTo>
                      <a:pt x="41" y="17"/>
                      <a:pt x="41" y="17"/>
                      <a:pt x="41" y="17"/>
                    </a:cubicBezTo>
                    <a:cubicBezTo>
                      <a:pt x="41" y="17"/>
                      <a:pt x="41" y="17"/>
                      <a:pt x="41" y="17"/>
                    </a:cubicBezTo>
                    <a:cubicBezTo>
                      <a:pt x="41" y="15"/>
                      <a:pt x="41" y="13"/>
                      <a:pt x="42" y="11"/>
                    </a:cubicBezTo>
                    <a:cubicBezTo>
                      <a:pt x="42" y="30"/>
                      <a:pt x="42" y="30"/>
                      <a:pt x="42" y="30"/>
                    </a:cubicBezTo>
                    <a:close/>
                    <a:moveTo>
                      <a:pt x="42" y="57"/>
                    </a:moveTo>
                    <a:cubicBezTo>
                      <a:pt x="18" y="57"/>
                      <a:pt x="18" y="57"/>
                      <a:pt x="18" y="57"/>
                    </a:cubicBezTo>
                    <a:cubicBezTo>
                      <a:pt x="17" y="57"/>
                      <a:pt x="16" y="58"/>
                      <a:pt x="16" y="60"/>
                    </a:cubicBezTo>
                    <a:cubicBezTo>
                      <a:pt x="16" y="164"/>
                      <a:pt x="16" y="164"/>
                      <a:pt x="16" y="164"/>
                    </a:cubicBezTo>
                    <a:cubicBezTo>
                      <a:pt x="16" y="165"/>
                      <a:pt x="17" y="166"/>
                      <a:pt x="18" y="166"/>
                    </a:cubicBezTo>
                    <a:cubicBezTo>
                      <a:pt x="42" y="166"/>
                      <a:pt x="42" y="166"/>
                      <a:pt x="42" y="166"/>
                    </a:cubicBezTo>
                    <a:cubicBezTo>
                      <a:pt x="42" y="161"/>
                      <a:pt x="42" y="161"/>
                      <a:pt x="42" y="161"/>
                    </a:cubicBezTo>
                    <a:cubicBezTo>
                      <a:pt x="20" y="161"/>
                      <a:pt x="20" y="161"/>
                      <a:pt x="20" y="161"/>
                    </a:cubicBezTo>
                    <a:cubicBezTo>
                      <a:pt x="20" y="62"/>
                      <a:pt x="20" y="62"/>
                      <a:pt x="20" y="62"/>
                    </a:cubicBezTo>
                    <a:cubicBezTo>
                      <a:pt x="41" y="62"/>
                      <a:pt x="41" y="62"/>
                      <a:pt x="41" y="62"/>
                    </a:cubicBezTo>
                    <a:cubicBezTo>
                      <a:pt x="41" y="83"/>
                      <a:pt x="41" y="83"/>
                      <a:pt x="41" y="83"/>
                    </a:cubicBezTo>
                    <a:cubicBezTo>
                      <a:pt x="41" y="94"/>
                      <a:pt x="41" y="94"/>
                      <a:pt x="41" y="94"/>
                    </a:cubicBezTo>
                    <a:cubicBezTo>
                      <a:pt x="41" y="96"/>
                      <a:pt x="41" y="97"/>
                      <a:pt x="42" y="98"/>
                    </a:cubicBezTo>
                    <a:lnTo>
                      <a:pt x="4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3" name="Freeform 308"/>
              <p:cNvSpPr>
                <a:spLocks noEditPoints="1"/>
              </p:cNvSpPr>
              <p:nvPr/>
            </p:nvSpPr>
            <p:spPr bwMode="auto">
              <a:xfrm>
                <a:off x="8104200" y="25401"/>
                <a:ext cx="315914" cy="352427"/>
              </a:xfrm>
              <a:custGeom>
                <a:avLst/>
                <a:gdLst>
                  <a:gd name="T0" fmla="*/ 125 w 140"/>
                  <a:gd name="T1" fmla="*/ 28 h 156"/>
                  <a:gd name="T2" fmla="*/ 136 w 140"/>
                  <a:gd name="T3" fmla="*/ 43 h 156"/>
                  <a:gd name="T4" fmla="*/ 135 w 140"/>
                  <a:gd name="T5" fmla="*/ 46 h 156"/>
                  <a:gd name="T6" fmla="*/ 99 w 140"/>
                  <a:gd name="T7" fmla="*/ 91 h 156"/>
                  <a:gd name="T8" fmla="*/ 130 w 140"/>
                  <a:gd name="T9" fmla="*/ 93 h 156"/>
                  <a:gd name="T10" fmla="*/ 139 w 140"/>
                  <a:gd name="T11" fmla="*/ 107 h 156"/>
                  <a:gd name="T12" fmla="*/ 138 w 140"/>
                  <a:gd name="T13" fmla="*/ 111 h 156"/>
                  <a:gd name="T14" fmla="*/ 97 w 140"/>
                  <a:gd name="T15" fmla="*/ 121 h 156"/>
                  <a:gd name="T16" fmla="*/ 70 w 140"/>
                  <a:gd name="T17" fmla="*/ 155 h 156"/>
                  <a:gd name="T18" fmla="*/ 70 w 140"/>
                  <a:gd name="T19" fmla="*/ 149 h 156"/>
                  <a:gd name="T20" fmla="*/ 95 w 140"/>
                  <a:gd name="T21" fmla="*/ 117 h 156"/>
                  <a:gd name="T22" fmla="*/ 127 w 140"/>
                  <a:gd name="T23" fmla="*/ 97 h 156"/>
                  <a:gd name="T24" fmla="*/ 96 w 140"/>
                  <a:gd name="T25" fmla="*/ 95 h 156"/>
                  <a:gd name="T26" fmla="*/ 78 w 140"/>
                  <a:gd name="T27" fmla="*/ 68 h 156"/>
                  <a:gd name="T28" fmla="*/ 131 w 140"/>
                  <a:gd name="T29" fmla="*/ 43 h 156"/>
                  <a:gd name="T30" fmla="*/ 70 w 140"/>
                  <a:gd name="T31" fmla="*/ 44 h 156"/>
                  <a:gd name="T32" fmla="*/ 70 w 140"/>
                  <a:gd name="T33" fmla="*/ 122 h 156"/>
                  <a:gd name="T34" fmla="*/ 73 w 140"/>
                  <a:gd name="T35" fmla="*/ 111 h 156"/>
                  <a:gd name="T36" fmla="*/ 70 w 140"/>
                  <a:gd name="T37" fmla="*/ 122 h 156"/>
                  <a:gd name="T38" fmla="*/ 18 w 140"/>
                  <a:gd name="T39" fmla="*/ 3 h 156"/>
                  <a:gd name="T40" fmla="*/ 53 w 140"/>
                  <a:gd name="T41" fmla="*/ 22 h 156"/>
                  <a:gd name="T42" fmla="*/ 53 w 140"/>
                  <a:gd name="T43" fmla="*/ 22 h 156"/>
                  <a:gd name="T44" fmla="*/ 65 w 140"/>
                  <a:gd name="T45" fmla="*/ 40 h 156"/>
                  <a:gd name="T46" fmla="*/ 70 w 140"/>
                  <a:gd name="T47" fmla="*/ 44 h 156"/>
                  <a:gd name="T48" fmla="*/ 62 w 140"/>
                  <a:gd name="T49" fmla="*/ 44 h 156"/>
                  <a:gd name="T50" fmla="*/ 49 w 140"/>
                  <a:gd name="T51" fmla="*/ 25 h 156"/>
                  <a:gd name="T52" fmla="*/ 49 w 140"/>
                  <a:gd name="T53" fmla="*/ 25 h 156"/>
                  <a:gd name="T54" fmla="*/ 49 w 140"/>
                  <a:gd name="T55" fmla="*/ 25 h 156"/>
                  <a:gd name="T56" fmla="*/ 21 w 140"/>
                  <a:gd name="T57" fmla="*/ 7 h 156"/>
                  <a:gd name="T58" fmla="*/ 19 w 140"/>
                  <a:gd name="T59" fmla="*/ 22 h 156"/>
                  <a:gd name="T60" fmla="*/ 26 w 140"/>
                  <a:gd name="T61" fmla="*/ 40 h 156"/>
                  <a:gd name="T62" fmla="*/ 26 w 140"/>
                  <a:gd name="T63" fmla="*/ 40 h 156"/>
                  <a:gd name="T64" fmla="*/ 26 w 140"/>
                  <a:gd name="T65" fmla="*/ 40 h 156"/>
                  <a:gd name="T66" fmla="*/ 39 w 140"/>
                  <a:gd name="T67" fmla="*/ 62 h 156"/>
                  <a:gd name="T68" fmla="*/ 12 w 140"/>
                  <a:gd name="T69" fmla="*/ 122 h 156"/>
                  <a:gd name="T70" fmla="*/ 51 w 140"/>
                  <a:gd name="T71" fmla="*/ 83 h 156"/>
                  <a:gd name="T72" fmla="*/ 70 w 140"/>
                  <a:gd name="T73" fmla="*/ 106 h 156"/>
                  <a:gd name="T74" fmla="*/ 63 w 140"/>
                  <a:gd name="T75" fmla="*/ 139 h 156"/>
                  <a:gd name="T76" fmla="*/ 70 w 140"/>
                  <a:gd name="T77" fmla="*/ 155 h 156"/>
                  <a:gd name="T78" fmla="*/ 68 w 140"/>
                  <a:gd name="T79" fmla="*/ 154 h 156"/>
                  <a:gd name="T80" fmla="*/ 59 w 140"/>
                  <a:gd name="T81" fmla="*/ 141 h 156"/>
                  <a:gd name="T82" fmla="*/ 59 w 140"/>
                  <a:gd name="T83" fmla="*/ 139 h 156"/>
                  <a:gd name="T84" fmla="*/ 52 w 140"/>
                  <a:gd name="T85" fmla="*/ 89 h 156"/>
                  <a:gd name="T86" fmla="*/ 10 w 140"/>
                  <a:gd name="T87" fmla="*/ 127 h 156"/>
                  <a:gd name="T88" fmla="*/ 10 w 140"/>
                  <a:gd name="T89" fmla="*/ 127 h 156"/>
                  <a:gd name="T90" fmla="*/ 1 w 140"/>
                  <a:gd name="T91" fmla="*/ 111 h 156"/>
                  <a:gd name="T92" fmla="*/ 34 w 140"/>
                  <a:gd name="T93" fmla="*/ 61 h 156"/>
                  <a:gd name="T94" fmla="*/ 22 w 140"/>
                  <a:gd name="T95" fmla="*/ 43 h 156"/>
                  <a:gd name="T96" fmla="*/ 22 w 140"/>
                  <a:gd name="T97" fmla="*/ 43 h 156"/>
                  <a:gd name="T98" fmla="*/ 18 w 140"/>
                  <a:gd name="T99" fmla="*/ 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0" h="156">
                    <a:moveTo>
                      <a:pt x="70" y="39"/>
                    </a:moveTo>
                    <a:cubicBezTo>
                      <a:pt x="125" y="28"/>
                      <a:pt x="125" y="28"/>
                      <a:pt x="125" y="28"/>
                    </a:cubicBezTo>
                    <a:cubicBezTo>
                      <a:pt x="126" y="28"/>
                      <a:pt x="127" y="29"/>
                      <a:pt x="127" y="29"/>
                    </a:cubicBezTo>
                    <a:cubicBezTo>
                      <a:pt x="136" y="43"/>
                      <a:pt x="136" y="43"/>
                      <a:pt x="136" y="43"/>
                    </a:cubicBezTo>
                    <a:cubicBezTo>
                      <a:pt x="137" y="44"/>
                      <a:pt x="137" y="45"/>
                      <a:pt x="135" y="46"/>
                    </a:cubicBezTo>
                    <a:cubicBezTo>
                      <a:pt x="135" y="46"/>
                      <a:pt x="135" y="46"/>
                      <a:pt x="135" y="46"/>
                    </a:cubicBezTo>
                    <a:cubicBezTo>
                      <a:pt x="84" y="68"/>
                      <a:pt x="84" y="68"/>
                      <a:pt x="84" y="68"/>
                    </a:cubicBezTo>
                    <a:cubicBezTo>
                      <a:pt x="99" y="91"/>
                      <a:pt x="99" y="91"/>
                      <a:pt x="99" y="91"/>
                    </a:cubicBezTo>
                    <a:cubicBezTo>
                      <a:pt x="128" y="92"/>
                      <a:pt x="128" y="92"/>
                      <a:pt x="128" y="92"/>
                    </a:cubicBezTo>
                    <a:cubicBezTo>
                      <a:pt x="129" y="92"/>
                      <a:pt x="130" y="93"/>
                      <a:pt x="130" y="93"/>
                    </a:cubicBezTo>
                    <a:cubicBezTo>
                      <a:pt x="130" y="93"/>
                      <a:pt x="130" y="93"/>
                      <a:pt x="130" y="93"/>
                    </a:cubicBezTo>
                    <a:cubicBezTo>
                      <a:pt x="139" y="107"/>
                      <a:pt x="139" y="107"/>
                      <a:pt x="139" y="107"/>
                    </a:cubicBezTo>
                    <a:cubicBezTo>
                      <a:pt x="140" y="108"/>
                      <a:pt x="140" y="109"/>
                      <a:pt x="139" y="110"/>
                    </a:cubicBezTo>
                    <a:cubicBezTo>
                      <a:pt x="138" y="110"/>
                      <a:pt x="138" y="110"/>
                      <a:pt x="138" y="111"/>
                    </a:cubicBezTo>
                    <a:cubicBezTo>
                      <a:pt x="138" y="111"/>
                      <a:pt x="138" y="111"/>
                      <a:pt x="138" y="111"/>
                    </a:cubicBezTo>
                    <a:cubicBezTo>
                      <a:pt x="97" y="121"/>
                      <a:pt x="97" y="121"/>
                      <a:pt x="97" y="121"/>
                    </a:cubicBezTo>
                    <a:cubicBezTo>
                      <a:pt x="72" y="155"/>
                      <a:pt x="72" y="155"/>
                      <a:pt x="72" y="155"/>
                    </a:cubicBezTo>
                    <a:cubicBezTo>
                      <a:pt x="71" y="155"/>
                      <a:pt x="70" y="156"/>
                      <a:pt x="70" y="155"/>
                    </a:cubicBezTo>
                    <a:cubicBezTo>
                      <a:pt x="70" y="149"/>
                      <a:pt x="70" y="149"/>
                      <a:pt x="70" y="149"/>
                    </a:cubicBezTo>
                    <a:cubicBezTo>
                      <a:pt x="70" y="149"/>
                      <a:pt x="70" y="149"/>
                      <a:pt x="70" y="149"/>
                    </a:cubicBezTo>
                    <a:cubicBezTo>
                      <a:pt x="93" y="118"/>
                      <a:pt x="93" y="118"/>
                      <a:pt x="93" y="118"/>
                    </a:cubicBezTo>
                    <a:cubicBezTo>
                      <a:pt x="94" y="117"/>
                      <a:pt x="94" y="117"/>
                      <a:pt x="95" y="117"/>
                    </a:cubicBezTo>
                    <a:cubicBezTo>
                      <a:pt x="133" y="107"/>
                      <a:pt x="133" y="107"/>
                      <a:pt x="133" y="107"/>
                    </a:cubicBezTo>
                    <a:cubicBezTo>
                      <a:pt x="127" y="97"/>
                      <a:pt x="127" y="97"/>
                      <a:pt x="127" y="97"/>
                    </a:cubicBezTo>
                    <a:cubicBezTo>
                      <a:pt x="98" y="96"/>
                      <a:pt x="98" y="96"/>
                      <a:pt x="98" y="96"/>
                    </a:cubicBezTo>
                    <a:cubicBezTo>
                      <a:pt x="97" y="96"/>
                      <a:pt x="96" y="95"/>
                      <a:pt x="96" y="95"/>
                    </a:cubicBezTo>
                    <a:cubicBezTo>
                      <a:pt x="78" y="68"/>
                      <a:pt x="78" y="68"/>
                      <a:pt x="78" y="68"/>
                    </a:cubicBezTo>
                    <a:cubicBezTo>
                      <a:pt x="78" y="68"/>
                      <a:pt x="78" y="68"/>
                      <a:pt x="78" y="68"/>
                    </a:cubicBezTo>
                    <a:cubicBezTo>
                      <a:pt x="77" y="67"/>
                      <a:pt x="78" y="65"/>
                      <a:pt x="79" y="65"/>
                    </a:cubicBezTo>
                    <a:cubicBezTo>
                      <a:pt x="131" y="43"/>
                      <a:pt x="131" y="43"/>
                      <a:pt x="131" y="43"/>
                    </a:cubicBezTo>
                    <a:cubicBezTo>
                      <a:pt x="124" y="33"/>
                      <a:pt x="124" y="33"/>
                      <a:pt x="124" y="33"/>
                    </a:cubicBezTo>
                    <a:cubicBezTo>
                      <a:pt x="70" y="44"/>
                      <a:pt x="70" y="44"/>
                      <a:pt x="70" y="44"/>
                    </a:cubicBezTo>
                    <a:cubicBezTo>
                      <a:pt x="70" y="39"/>
                      <a:pt x="70" y="39"/>
                      <a:pt x="70" y="39"/>
                    </a:cubicBezTo>
                    <a:close/>
                    <a:moveTo>
                      <a:pt x="70" y="122"/>
                    </a:moveTo>
                    <a:cubicBezTo>
                      <a:pt x="73" y="113"/>
                      <a:pt x="73" y="113"/>
                      <a:pt x="73" y="113"/>
                    </a:cubicBezTo>
                    <a:cubicBezTo>
                      <a:pt x="73" y="112"/>
                      <a:pt x="73" y="111"/>
                      <a:pt x="73" y="111"/>
                    </a:cubicBezTo>
                    <a:cubicBezTo>
                      <a:pt x="70" y="106"/>
                      <a:pt x="70" y="106"/>
                      <a:pt x="70" y="106"/>
                    </a:cubicBezTo>
                    <a:lnTo>
                      <a:pt x="70" y="122"/>
                    </a:lnTo>
                    <a:close/>
                    <a:moveTo>
                      <a:pt x="18" y="3"/>
                    </a:moveTo>
                    <a:cubicBezTo>
                      <a:pt x="18" y="3"/>
                      <a:pt x="18" y="3"/>
                      <a:pt x="18" y="3"/>
                    </a:cubicBezTo>
                    <a:cubicBezTo>
                      <a:pt x="23" y="0"/>
                      <a:pt x="31" y="3"/>
                      <a:pt x="38" y="7"/>
                    </a:cubicBezTo>
                    <a:cubicBezTo>
                      <a:pt x="44" y="12"/>
                      <a:pt x="50" y="18"/>
                      <a:pt x="53" y="22"/>
                    </a:cubicBezTo>
                    <a:cubicBezTo>
                      <a:pt x="53" y="22"/>
                      <a:pt x="53" y="22"/>
                      <a:pt x="53" y="22"/>
                    </a:cubicBezTo>
                    <a:cubicBezTo>
                      <a:pt x="53" y="22"/>
                      <a:pt x="53" y="22"/>
                      <a:pt x="53" y="22"/>
                    </a:cubicBezTo>
                    <a:cubicBezTo>
                      <a:pt x="53" y="22"/>
                      <a:pt x="53" y="22"/>
                      <a:pt x="53" y="22"/>
                    </a:cubicBezTo>
                    <a:cubicBezTo>
                      <a:pt x="65" y="40"/>
                      <a:pt x="65" y="40"/>
                      <a:pt x="65" y="40"/>
                    </a:cubicBezTo>
                    <a:cubicBezTo>
                      <a:pt x="70" y="39"/>
                      <a:pt x="70" y="39"/>
                      <a:pt x="70" y="39"/>
                    </a:cubicBezTo>
                    <a:cubicBezTo>
                      <a:pt x="70" y="44"/>
                      <a:pt x="70" y="44"/>
                      <a:pt x="70" y="44"/>
                    </a:cubicBezTo>
                    <a:cubicBezTo>
                      <a:pt x="64" y="45"/>
                      <a:pt x="64" y="45"/>
                      <a:pt x="64" y="45"/>
                    </a:cubicBezTo>
                    <a:cubicBezTo>
                      <a:pt x="63" y="45"/>
                      <a:pt x="62" y="45"/>
                      <a:pt x="62" y="44"/>
                    </a:cubicBezTo>
                    <a:cubicBezTo>
                      <a:pt x="49" y="25"/>
                      <a:pt x="49" y="25"/>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7" y="21"/>
                      <a:pt x="41" y="16"/>
                      <a:pt x="35" y="11"/>
                    </a:cubicBezTo>
                    <a:cubicBezTo>
                      <a:pt x="29" y="8"/>
                      <a:pt x="23" y="5"/>
                      <a:pt x="21" y="7"/>
                    </a:cubicBezTo>
                    <a:cubicBezTo>
                      <a:pt x="21" y="7"/>
                      <a:pt x="21" y="7"/>
                      <a:pt x="21" y="7"/>
                    </a:cubicBezTo>
                    <a:cubicBezTo>
                      <a:pt x="18" y="9"/>
                      <a:pt x="18" y="15"/>
                      <a:pt x="19" y="22"/>
                    </a:cubicBezTo>
                    <a:cubicBezTo>
                      <a:pt x="21" y="29"/>
                      <a:pt x="23" y="36"/>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39" y="59"/>
                      <a:pt x="39" y="59"/>
                      <a:pt x="39" y="59"/>
                    </a:cubicBezTo>
                    <a:cubicBezTo>
                      <a:pt x="39" y="60"/>
                      <a:pt x="39" y="61"/>
                      <a:pt x="39" y="62"/>
                    </a:cubicBezTo>
                    <a:cubicBezTo>
                      <a:pt x="6" y="112"/>
                      <a:pt x="6" y="112"/>
                      <a:pt x="6" y="112"/>
                    </a:cubicBezTo>
                    <a:cubicBezTo>
                      <a:pt x="12" y="122"/>
                      <a:pt x="12" y="122"/>
                      <a:pt x="12" y="122"/>
                    </a:cubicBezTo>
                    <a:cubicBezTo>
                      <a:pt x="51" y="83"/>
                      <a:pt x="51" y="83"/>
                      <a:pt x="51" y="83"/>
                    </a:cubicBezTo>
                    <a:cubicBezTo>
                      <a:pt x="51" y="83"/>
                      <a:pt x="51" y="83"/>
                      <a:pt x="51" y="83"/>
                    </a:cubicBezTo>
                    <a:cubicBezTo>
                      <a:pt x="53" y="82"/>
                      <a:pt x="54" y="83"/>
                      <a:pt x="55" y="84"/>
                    </a:cubicBezTo>
                    <a:cubicBezTo>
                      <a:pt x="70" y="106"/>
                      <a:pt x="70" y="106"/>
                      <a:pt x="70" y="106"/>
                    </a:cubicBezTo>
                    <a:cubicBezTo>
                      <a:pt x="70" y="122"/>
                      <a:pt x="70" y="122"/>
                      <a:pt x="70" y="122"/>
                    </a:cubicBezTo>
                    <a:cubicBezTo>
                      <a:pt x="63" y="139"/>
                      <a:pt x="63" y="139"/>
                      <a:pt x="63" y="139"/>
                    </a:cubicBezTo>
                    <a:cubicBezTo>
                      <a:pt x="70" y="149"/>
                      <a:pt x="70" y="149"/>
                      <a:pt x="70" y="149"/>
                    </a:cubicBezTo>
                    <a:cubicBezTo>
                      <a:pt x="70" y="155"/>
                      <a:pt x="70" y="155"/>
                      <a:pt x="70" y="155"/>
                    </a:cubicBezTo>
                    <a:cubicBezTo>
                      <a:pt x="69" y="155"/>
                      <a:pt x="69" y="155"/>
                      <a:pt x="68" y="155"/>
                    </a:cubicBezTo>
                    <a:cubicBezTo>
                      <a:pt x="68" y="155"/>
                      <a:pt x="68" y="155"/>
                      <a:pt x="68" y="154"/>
                    </a:cubicBezTo>
                    <a:cubicBezTo>
                      <a:pt x="68" y="154"/>
                      <a:pt x="68" y="154"/>
                      <a:pt x="68" y="154"/>
                    </a:cubicBezTo>
                    <a:cubicBezTo>
                      <a:pt x="59" y="141"/>
                      <a:pt x="59" y="141"/>
                      <a:pt x="59" y="141"/>
                    </a:cubicBezTo>
                    <a:cubicBezTo>
                      <a:pt x="58" y="140"/>
                      <a:pt x="58" y="140"/>
                      <a:pt x="59" y="139"/>
                    </a:cubicBezTo>
                    <a:cubicBezTo>
                      <a:pt x="59" y="139"/>
                      <a:pt x="59" y="139"/>
                      <a:pt x="59" y="139"/>
                    </a:cubicBezTo>
                    <a:cubicBezTo>
                      <a:pt x="68" y="112"/>
                      <a:pt x="68" y="112"/>
                      <a:pt x="68" y="112"/>
                    </a:cubicBezTo>
                    <a:cubicBezTo>
                      <a:pt x="52" y="89"/>
                      <a:pt x="52" y="89"/>
                      <a:pt x="52" y="89"/>
                    </a:cubicBezTo>
                    <a:cubicBezTo>
                      <a:pt x="14" y="127"/>
                      <a:pt x="14" y="127"/>
                      <a:pt x="14" y="127"/>
                    </a:cubicBezTo>
                    <a:cubicBezTo>
                      <a:pt x="13" y="128"/>
                      <a:pt x="11" y="128"/>
                      <a:pt x="10" y="127"/>
                    </a:cubicBezTo>
                    <a:cubicBezTo>
                      <a:pt x="10" y="127"/>
                      <a:pt x="10" y="127"/>
                      <a:pt x="10" y="127"/>
                    </a:cubicBezTo>
                    <a:cubicBezTo>
                      <a:pt x="10" y="127"/>
                      <a:pt x="10" y="127"/>
                      <a:pt x="10" y="127"/>
                    </a:cubicBezTo>
                    <a:cubicBezTo>
                      <a:pt x="1" y="113"/>
                      <a:pt x="1" y="113"/>
                      <a:pt x="1" y="113"/>
                    </a:cubicBezTo>
                    <a:cubicBezTo>
                      <a:pt x="0" y="113"/>
                      <a:pt x="0" y="111"/>
                      <a:pt x="1" y="111"/>
                    </a:cubicBezTo>
                    <a:cubicBezTo>
                      <a:pt x="1" y="111"/>
                      <a:pt x="1" y="111"/>
                      <a:pt x="1" y="111"/>
                    </a:cubicBezTo>
                    <a:cubicBezTo>
                      <a:pt x="34" y="61"/>
                      <a:pt x="34" y="61"/>
                      <a:pt x="34" y="61"/>
                    </a:cubicBezTo>
                    <a:cubicBezTo>
                      <a:pt x="22" y="43"/>
                      <a:pt x="22" y="43"/>
                      <a:pt x="22" y="43"/>
                    </a:cubicBezTo>
                    <a:cubicBezTo>
                      <a:pt x="22" y="43"/>
                      <a:pt x="22" y="43"/>
                      <a:pt x="22" y="43"/>
                    </a:cubicBezTo>
                    <a:cubicBezTo>
                      <a:pt x="22" y="43"/>
                      <a:pt x="22" y="43"/>
                      <a:pt x="22" y="43"/>
                    </a:cubicBezTo>
                    <a:cubicBezTo>
                      <a:pt x="22" y="43"/>
                      <a:pt x="22" y="43"/>
                      <a:pt x="22" y="43"/>
                    </a:cubicBezTo>
                    <a:cubicBezTo>
                      <a:pt x="19" y="39"/>
                      <a:pt x="16" y="30"/>
                      <a:pt x="15" y="23"/>
                    </a:cubicBezTo>
                    <a:cubicBezTo>
                      <a:pt x="13" y="14"/>
                      <a:pt x="13" y="6"/>
                      <a:pt x="1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4" name="Freeform 309"/>
              <p:cNvSpPr>
                <a:spLocks noEditPoints="1"/>
              </p:cNvSpPr>
              <p:nvPr/>
            </p:nvSpPr>
            <p:spPr bwMode="auto">
              <a:xfrm>
                <a:off x="7807336" y="1589"/>
                <a:ext cx="296864" cy="146050"/>
              </a:xfrm>
              <a:custGeom>
                <a:avLst/>
                <a:gdLst>
                  <a:gd name="T0" fmla="*/ 120 w 131"/>
                  <a:gd name="T1" fmla="*/ 35 h 64"/>
                  <a:gd name="T2" fmla="*/ 120 w 131"/>
                  <a:gd name="T3" fmla="*/ 35 h 64"/>
                  <a:gd name="T4" fmla="*/ 121 w 131"/>
                  <a:gd name="T5" fmla="*/ 7 h 64"/>
                  <a:gd name="T6" fmla="*/ 110 w 131"/>
                  <a:gd name="T7" fmla="*/ 0 h 64"/>
                  <a:gd name="T8" fmla="*/ 124 w 131"/>
                  <a:gd name="T9" fmla="*/ 4 h 64"/>
                  <a:gd name="T10" fmla="*/ 124 w 131"/>
                  <a:gd name="T11" fmla="*/ 39 h 64"/>
                  <a:gd name="T12" fmla="*/ 110 w 131"/>
                  <a:gd name="T13" fmla="*/ 46 h 64"/>
                  <a:gd name="T14" fmla="*/ 110 w 131"/>
                  <a:gd name="T15" fmla="*/ 36 h 64"/>
                  <a:gd name="T16" fmla="*/ 117 w 131"/>
                  <a:gd name="T17" fmla="*/ 32 h 64"/>
                  <a:gd name="T18" fmla="*/ 118 w 131"/>
                  <a:gd name="T19" fmla="*/ 11 h 64"/>
                  <a:gd name="T20" fmla="*/ 110 w 131"/>
                  <a:gd name="T21" fmla="*/ 12 h 64"/>
                  <a:gd name="T22" fmla="*/ 116 w 131"/>
                  <a:gd name="T23" fmla="*/ 21 h 64"/>
                  <a:gd name="T24" fmla="*/ 113 w 131"/>
                  <a:gd name="T25" fmla="*/ 29 h 64"/>
                  <a:gd name="T26" fmla="*/ 110 w 131"/>
                  <a:gd name="T27" fmla="*/ 36 h 64"/>
                  <a:gd name="T28" fmla="*/ 77 w 131"/>
                  <a:gd name="T29" fmla="*/ 54 h 64"/>
                  <a:gd name="T30" fmla="*/ 98 w 131"/>
                  <a:gd name="T31" fmla="*/ 39 h 64"/>
                  <a:gd name="T32" fmla="*/ 102 w 131"/>
                  <a:gd name="T33" fmla="*/ 41 h 64"/>
                  <a:gd name="T34" fmla="*/ 110 w 131"/>
                  <a:gd name="T35" fmla="*/ 41 h 64"/>
                  <a:gd name="T36" fmla="*/ 106 w 131"/>
                  <a:gd name="T37" fmla="*/ 46 h 64"/>
                  <a:gd name="T38" fmla="*/ 97 w 131"/>
                  <a:gd name="T39" fmla="*/ 44 h 64"/>
                  <a:gd name="T40" fmla="*/ 65 w 131"/>
                  <a:gd name="T41" fmla="*/ 63 h 64"/>
                  <a:gd name="T42" fmla="*/ 110 w 131"/>
                  <a:gd name="T43" fmla="*/ 2 h 64"/>
                  <a:gd name="T44" fmla="*/ 107 w 131"/>
                  <a:gd name="T45" fmla="*/ 1 h 64"/>
                  <a:gd name="T46" fmla="*/ 65 w 131"/>
                  <a:gd name="T47" fmla="*/ 0 h 64"/>
                  <a:gd name="T48" fmla="*/ 110 w 131"/>
                  <a:gd name="T49" fmla="*/ 2 h 64"/>
                  <a:gd name="T50" fmla="*/ 110 w 131"/>
                  <a:gd name="T51" fmla="*/ 12 h 64"/>
                  <a:gd name="T52" fmla="*/ 109 w 131"/>
                  <a:gd name="T53" fmla="*/ 22 h 64"/>
                  <a:gd name="T54" fmla="*/ 106 w 131"/>
                  <a:gd name="T55" fmla="*/ 31 h 64"/>
                  <a:gd name="T56" fmla="*/ 110 w 131"/>
                  <a:gd name="T57" fmla="*/ 36 h 64"/>
                  <a:gd name="T58" fmla="*/ 104 w 131"/>
                  <a:gd name="T59" fmla="*/ 36 h 64"/>
                  <a:gd name="T60" fmla="*/ 100 w 131"/>
                  <a:gd name="T61" fmla="*/ 32 h 64"/>
                  <a:gd name="T62" fmla="*/ 100 w 131"/>
                  <a:gd name="T63" fmla="*/ 32 h 64"/>
                  <a:gd name="T64" fmla="*/ 106 w 131"/>
                  <a:gd name="T65" fmla="*/ 9 h 64"/>
                  <a:gd name="T66" fmla="*/ 108 w 131"/>
                  <a:gd name="T67" fmla="*/ 6 h 64"/>
                  <a:gd name="T68" fmla="*/ 108 w 131"/>
                  <a:gd name="T69" fmla="*/ 6 h 64"/>
                  <a:gd name="T70" fmla="*/ 55 w 131"/>
                  <a:gd name="T71" fmla="*/ 59 h 64"/>
                  <a:gd name="T72" fmla="*/ 65 w 131"/>
                  <a:gd name="T73" fmla="*/ 63 h 64"/>
                  <a:gd name="T74" fmla="*/ 16 w 131"/>
                  <a:gd name="T75" fmla="*/ 48 h 64"/>
                  <a:gd name="T76" fmla="*/ 0 w 131"/>
                  <a:gd name="T77" fmla="*/ 3 h 64"/>
                  <a:gd name="T78" fmla="*/ 65 w 131"/>
                  <a:gd name="T79" fmla="*/ 0 h 64"/>
                  <a:gd name="T80" fmla="*/ 5 w 131"/>
                  <a:gd name="T81" fmla="*/ 1 h 64"/>
                  <a:gd name="T82" fmla="*/ 4 w 131"/>
                  <a:gd name="T83" fmla="*/ 9 h 64"/>
                  <a:gd name="T84" fmla="*/ 55 w 131"/>
                  <a:gd name="T85"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64">
                    <a:moveTo>
                      <a:pt x="110" y="41"/>
                    </a:moveTo>
                    <a:cubicBezTo>
                      <a:pt x="114" y="40"/>
                      <a:pt x="118" y="38"/>
                      <a:pt x="120" y="35"/>
                    </a:cubicBezTo>
                    <a:cubicBezTo>
                      <a:pt x="120" y="35"/>
                      <a:pt x="120" y="35"/>
                      <a:pt x="120" y="35"/>
                    </a:cubicBezTo>
                    <a:cubicBezTo>
                      <a:pt x="120" y="35"/>
                      <a:pt x="120" y="35"/>
                      <a:pt x="120" y="35"/>
                    </a:cubicBezTo>
                    <a:cubicBezTo>
                      <a:pt x="124" y="32"/>
                      <a:pt x="126" y="27"/>
                      <a:pt x="126" y="21"/>
                    </a:cubicBezTo>
                    <a:cubicBezTo>
                      <a:pt x="126" y="16"/>
                      <a:pt x="124" y="11"/>
                      <a:pt x="121" y="7"/>
                    </a:cubicBezTo>
                    <a:cubicBezTo>
                      <a:pt x="118" y="5"/>
                      <a:pt x="114" y="2"/>
                      <a:pt x="110" y="2"/>
                    </a:cubicBezTo>
                    <a:cubicBezTo>
                      <a:pt x="110" y="0"/>
                      <a:pt x="110" y="0"/>
                      <a:pt x="110" y="0"/>
                    </a:cubicBezTo>
                    <a:cubicBezTo>
                      <a:pt x="120" y="0"/>
                      <a:pt x="120" y="0"/>
                      <a:pt x="120" y="0"/>
                    </a:cubicBezTo>
                    <a:cubicBezTo>
                      <a:pt x="121" y="1"/>
                      <a:pt x="123" y="3"/>
                      <a:pt x="124" y="4"/>
                    </a:cubicBezTo>
                    <a:cubicBezTo>
                      <a:pt x="128" y="8"/>
                      <a:pt x="131" y="15"/>
                      <a:pt x="131" y="21"/>
                    </a:cubicBezTo>
                    <a:cubicBezTo>
                      <a:pt x="131" y="28"/>
                      <a:pt x="128" y="34"/>
                      <a:pt x="124" y="39"/>
                    </a:cubicBezTo>
                    <a:cubicBezTo>
                      <a:pt x="124" y="39"/>
                      <a:pt x="124" y="39"/>
                      <a:pt x="124" y="39"/>
                    </a:cubicBezTo>
                    <a:cubicBezTo>
                      <a:pt x="120" y="42"/>
                      <a:pt x="116" y="45"/>
                      <a:pt x="110" y="46"/>
                    </a:cubicBezTo>
                    <a:cubicBezTo>
                      <a:pt x="110" y="41"/>
                      <a:pt x="110" y="41"/>
                      <a:pt x="110" y="41"/>
                    </a:cubicBezTo>
                    <a:close/>
                    <a:moveTo>
                      <a:pt x="110" y="36"/>
                    </a:moveTo>
                    <a:cubicBezTo>
                      <a:pt x="113" y="35"/>
                      <a:pt x="115" y="34"/>
                      <a:pt x="117" y="32"/>
                    </a:cubicBezTo>
                    <a:cubicBezTo>
                      <a:pt x="117" y="32"/>
                      <a:pt x="117" y="32"/>
                      <a:pt x="117" y="32"/>
                    </a:cubicBezTo>
                    <a:cubicBezTo>
                      <a:pt x="120" y="29"/>
                      <a:pt x="121" y="25"/>
                      <a:pt x="121" y="21"/>
                    </a:cubicBezTo>
                    <a:cubicBezTo>
                      <a:pt x="121" y="17"/>
                      <a:pt x="120" y="14"/>
                      <a:pt x="118" y="11"/>
                    </a:cubicBezTo>
                    <a:cubicBezTo>
                      <a:pt x="116" y="9"/>
                      <a:pt x="113" y="8"/>
                      <a:pt x="110" y="7"/>
                    </a:cubicBezTo>
                    <a:cubicBezTo>
                      <a:pt x="110" y="12"/>
                      <a:pt x="110" y="12"/>
                      <a:pt x="110" y="12"/>
                    </a:cubicBezTo>
                    <a:cubicBezTo>
                      <a:pt x="112" y="12"/>
                      <a:pt x="113" y="13"/>
                      <a:pt x="114" y="14"/>
                    </a:cubicBezTo>
                    <a:cubicBezTo>
                      <a:pt x="116" y="16"/>
                      <a:pt x="116" y="19"/>
                      <a:pt x="116" y="21"/>
                    </a:cubicBezTo>
                    <a:cubicBezTo>
                      <a:pt x="116" y="24"/>
                      <a:pt x="115" y="27"/>
                      <a:pt x="113" y="28"/>
                    </a:cubicBezTo>
                    <a:cubicBezTo>
                      <a:pt x="113" y="29"/>
                      <a:pt x="113" y="29"/>
                      <a:pt x="113" y="29"/>
                    </a:cubicBezTo>
                    <a:cubicBezTo>
                      <a:pt x="113" y="29"/>
                      <a:pt x="112" y="30"/>
                      <a:pt x="110" y="31"/>
                    </a:cubicBezTo>
                    <a:lnTo>
                      <a:pt x="110" y="36"/>
                    </a:lnTo>
                    <a:close/>
                    <a:moveTo>
                      <a:pt x="65" y="58"/>
                    </a:moveTo>
                    <a:cubicBezTo>
                      <a:pt x="69" y="57"/>
                      <a:pt x="73" y="56"/>
                      <a:pt x="77" y="54"/>
                    </a:cubicBezTo>
                    <a:cubicBezTo>
                      <a:pt x="84" y="51"/>
                      <a:pt x="90" y="46"/>
                      <a:pt x="95" y="40"/>
                    </a:cubicBezTo>
                    <a:cubicBezTo>
                      <a:pt x="96" y="39"/>
                      <a:pt x="97" y="39"/>
                      <a:pt x="98" y="39"/>
                    </a:cubicBezTo>
                    <a:cubicBezTo>
                      <a:pt x="98" y="39"/>
                      <a:pt x="98" y="39"/>
                      <a:pt x="98" y="39"/>
                    </a:cubicBezTo>
                    <a:cubicBezTo>
                      <a:pt x="99" y="40"/>
                      <a:pt x="100" y="40"/>
                      <a:pt x="102" y="41"/>
                    </a:cubicBezTo>
                    <a:cubicBezTo>
                      <a:pt x="103" y="41"/>
                      <a:pt x="105" y="41"/>
                      <a:pt x="106" y="41"/>
                    </a:cubicBezTo>
                    <a:cubicBezTo>
                      <a:pt x="108" y="41"/>
                      <a:pt x="109" y="41"/>
                      <a:pt x="110" y="41"/>
                    </a:cubicBezTo>
                    <a:cubicBezTo>
                      <a:pt x="110" y="46"/>
                      <a:pt x="110" y="46"/>
                      <a:pt x="110" y="46"/>
                    </a:cubicBezTo>
                    <a:cubicBezTo>
                      <a:pt x="109" y="46"/>
                      <a:pt x="108" y="46"/>
                      <a:pt x="106" y="46"/>
                    </a:cubicBezTo>
                    <a:cubicBezTo>
                      <a:pt x="104" y="46"/>
                      <a:pt x="103" y="46"/>
                      <a:pt x="101" y="45"/>
                    </a:cubicBezTo>
                    <a:cubicBezTo>
                      <a:pt x="100" y="45"/>
                      <a:pt x="99" y="45"/>
                      <a:pt x="97" y="44"/>
                    </a:cubicBezTo>
                    <a:cubicBezTo>
                      <a:pt x="92" y="50"/>
                      <a:pt x="86" y="55"/>
                      <a:pt x="79" y="59"/>
                    </a:cubicBezTo>
                    <a:cubicBezTo>
                      <a:pt x="75" y="61"/>
                      <a:pt x="70" y="62"/>
                      <a:pt x="65" y="63"/>
                    </a:cubicBezTo>
                    <a:cubicBezTo>
                      <a:pt x="65" y="58"/>
                      <a:pt x="65" y="58"/>
                      <a:pt x="65" y="58"/>
                    </a:cubicBezTo>
                    <a:close/>
                    <a:moveTo>
                      <a:pt x="110" y="2"/>
                    </a:moveTo>
                    <a:cubicBezTo>
                      <a:pt x="109" y="1"/>
                      <a:pt x="108" y="1"/>
                      <a:pt x="107" y="1"/>
                    </a:cubicBezTo>
                    <a:cubicBezTo>
                      <a:pt x="107" y="1"/>
                      <a:pt x="107" y="1"/>
                      <a:pt x="107" y="1"/>
                    </a:cubicBezTo>
                    <a:cubicBezTo>
                      <a:pt x="65" y="1"/>
                      <a:pt x="65" y="1"/>
                      <a:pt x="65" y="1"/>
                    </a:cubicBezTo>
                    <a:cubicBezTo>
                      <a:pt x="65" y="0"/>
                      <a:pt x="65" y="0"/>
                      <a:pt x="65" y="0"/>
                    </a:cubicBezTo>
                    <a:cubicBezTo>
                      <a:pt x="110" y="0"/>
                      <a:pt x="110" y="0"/>
                      <a:pt x="110" y="0"/>
                    </a:cubicBezTo>
                    <a:cubicBezTo>
                      <a:pt x="110" y="2"/>
                      <a:pt x="110" y="2"/>
                      <a:pt x="110" y="2"/>
                    </a:cubicBezTo>
                    <a:close/>
                    <a:moveTo>
                      <a:pt x="110" y="7"/>
                    </a:moveTo>
                    <a:cubicBezTo>
                      <a:pt x="110" y="12"/>
                      <a:pt x="110" y="12"/>
                      <a:pt x="110" y="12"/>
                    </a:cubicBezTo>
                    <a:cubicBezTo>
                      <a:pt x="110" y="12"/>
                      <a:pt x="110" y="12"/>
                      <a:pt x="110" y="12"/>
                    </a:cubicBezTo>
                    <a:cubicBezTo>
                      <a:pt x="110" y="15"/>
                      <a:pt x="110" y="19"/>
                      <a:pt x="109" y="22"/>
                    </a:cubicBezTo>
                    <a:cubicBezTo>
                      <a:pt x="108" y="25"/>
                      <a:pt x="107" y="28"/>
                      <a:pt x="106" y="31"/>
                    </a:cubicBezTo>
                    <a:cubicBezTo>
                      <a:pt x="106" y="31"/>
                      <a:pt x="106" y="31"/>
                      <a:pt x="106" y="31"/>
                    </a:cubicBezTo>
                    <a:cubicBezTo>
                      <a:pt x="108" y="31"/>
                      <a:pt x="109" y="31"/>
                      <a:pt x="110" y="31"/>
                    </a:cubicBezTo>
                    <a:cubicBezTo>
                      <a:pt x="110" y="36"/>
                      <a:pt x="110" y="36"/>
                      <a:pt x="110" y="36"/>
                    </a:cubicBezTo>
                    <a:cubicBezTo>
                      <a:pt x="109" y="36"/>
                      <a:pt x="108" y="36"/>
                      <a:pt x="106" y="36"/>
                    </a:cubicBezTo>
                    <a:cubicBezTo>
                      <a:pt x="105" y="36"/>
                      <a:pt x="105" y="36"/>
                      <a:pt x="104" y="36"/>
                    </a:cubicBezTo>
                    <a:cubicBezTo>
                      <a:pt x="103" y="36"/>
                      <a:pt x="102" y="36"/>
                      <a:pt x="101" y="35"/>
                    </a:cubicBezTo>
                    <a:cubicBezTo>
                      <a:pt x="100" y="35"/>
                      <a:pt x="99" y="34"/>
                      <a:pt x="100" y="32"/>
                    </a:cubicBezTo>
                    <a:cubicBezTo>
                      <a:pt x="100" y="32"/>
                      <a:pt x="100" y="32"/>
                      <a:pt x="100" y="32"/>
                    </a:cubicBezTo>
                    <a:cubicBezTo>
                      <a:pt x="100" y="32"/>
                      <a:pt x="100" y="32"/>
                      <a:pt x="100" y="32"/>
                    </a:cubicBezTo>
                    <a:cubicBezTo>
                      <a:pt x="102" y="28"/>
                      <a:pt x="103" y="25"/>
                      <a:pt x="104" y="21"/>
                    </a:cubicBezTo>
                    <a:cubicBezTo>
                      <a:pt x="105" y="17"/>
                      <a:pt x="106" y="13"/>
                      <a:pt x="106" y="9"/>
                    </a:cubicBezTo>
                    <a:cubicBezTo>
                      <a:pt x="106" y="9"/>
                      <a:pt x="106" y="8"/>
                      <a:pt x="106" y="8"/>
                    </a:cubicBezTo>
                    <a:cubicBezTo>
                      <a:pt x="106" y="7"/>
                      <a:pt x="107" y="6"/>
                      <a:pt x="108" y="6"/>
                    </a:cubicBezTo>
                    <a:cubicBezTo>
                      <a:pt x="108" y="6"/>
                      <a:pt x="108" y="6"/>
                      <a:pt x="108" y="6"/>
                    </a:cubicBezTo>
                    <a:cubicBezTo>
                      <a:pt x="108" y="6"/>
                      <a:pt x="108" y="6"/>
                      <a:pt x="108" y="6"/>
                    </a:cubicBezTo>
                    <a:cubicBezTo>
                      <a:pt x="109" y="6"/>
                      <a:pt x="110" y="7"/>
                      <a:pt x="110" y="7"/>
                    </a:cubicBezTo>
                    <a:close/>
                    <a:moveTo>
                      <a:pt x="55" y="59"/>
                    </a:moveTo>
                    <a:cubicBezTo>
                      <a:pt x="59" y="59"/>
                      <a:pt x="62" y="59"/>
                      <a:pt x="65" y="58"/>
                    </a:cubicBezTo>
                    <a:cubicBezTo>
                      <a:pt x="65" y="63"/>
                      <a:pt x="65" y="63"/>
                      <a:pt x="65" y="63"/>
                    </a:cubicBezTo>
                    <a:cubicBezTo>
                      <a:pt x="62" y="64"/>
                      <a:pt x="59" y="64"/>
                      <a:pt x="55" y="64"/>
                    </a:cubicBezTo>
                    <a:cubicBezTo>
                      <a:pt x="40" y="64"/>
                      <a:pt x="26" y="58"/>
                      <a:pt x="16" y="48"/>
                    </a:cubicBezTo>
                    <a:cubicBezTo>
                      <a:pt x="6" y="38"/>
                      <a:pt x="0" y="24"/>
                      <a:pt x="0" y="9"/>
                    </a:cubicBezTo>
                    <a:cubicBezTo>
                      <a:pt x="0" y="7"/>
                      <a:pt x="0" y="5"/>
                      <a:pt x="0" y="3"/>
                    </a:cubicBezTo>
                    <a:cubicBezTo>
                      <a:pt x="0" y="2"/>
                      <a:pt x="0" y="1"/>
                      <a:pt x="0" y="0"/>
                    </a:cubicBezTo>
                    <a:cubicBezTo>
                      <a:pt x="65" y="0"/>
                      <a:pt x="65" y="0"/>
                      <a:pt x="65" y="0"/>
                    </a:cubicBezTo>
                    <a:cubicBezTo>
                      <a:pt x="65" y="1"/>
                      <a:pt x="65" y="1"/>
                      <a:pt x="65" y="1"/>
                    </a:cubicBezTo>
                    <a:cubicBezTo>
                      <a:pt x="5" y="1"/>
                      <a:pt x="5" y="1"/>
                      <a:pt x="5" y="1"/>
                    </a:cubicBezTo>
                    <a:cubicBezTo>
                      <a:pt x="5" y="2"/>
                      <a:pt x="5" y="3"/>
                      <a:pt x="5" y="4"/>
                    </a:cubicBezTo>
                    <a:cubicBezTo>
                      <a:pt x="4" y="5"/>
                      <a:pt x="4" y="7"/>
                      <a:pt x="4" y="9"/>
                    </a:cubicBezTo>
                    <a:cubicBezTo>
                      <a:pt x="4" y="23"/>
                      <a:pt x="10" y="35"/>
                      <a:pt x="19" y="45"/>
                    </a:cubicBezTo>
                    <a:cubicBezTo>
                      <a:pt x="28" y="54"/>
                      <a:pt x="41" y="59"/>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5" name="Freeform 310"/>
              <p:cNvSpPr>
                <a:spLocks noEditPoints="1"/>
              </p:cNvSpPr>
              <p:nvPr/>
            </p:nvSpPr>
            <p:spPr bwMode="auto">
              <a:xfrm>
                <a:off x="7807336" y="149227"/>
                <a:ext cx="269876" cy="31751"/>
              </a:xfrm>
              <a:custGeom>
                <a:avLst/>
                <a:gdLst>
                  <a:gd name="T0" fmla="*/ 59 w 119"/>
                  <a:gd name="T1" fmla="*/ 0 h 14"/>
                  <a:gd name="T2" fmla="*/ 116 w 119"/>
                  <a:gd name="T3" fmla="*/ 0 h 14"/>
                  <a:gd name="T4" fmla="*/ 119 w 119"/>
                  <a:gd name="T5" fmla="*/ 2 h 14"/>
                  <a:gd name="T6" fmla="*/ 119 w 119"/>
                  <a:gd name="T7" fmla="*/ 12 h 14"/>
                  <a:gd name="T8" fmla="*/ 116 w 119"/>
                  <a:gd name="T9" fmla="*/ 14 h 14"/>
                  <a:gd name="T10" fmla="*/ 59 w 119"/>
                  <a:gd name="T11" fmla="*/ 14 h 14"/>
                  <a:gd name="T12" fmla="*/ 59 w 119"/>
                  <a:gd name="T13" fmla="*/ 9 h 14"/>
                  <a:gd name="T14" fmla="*/ 114 w 119"/>
                  <a:gd name="T15" fmla="*/ 9 h 14"/>
                  <a:gd name="T16" fmla="*/ 114 w 119"/>
                  <a:gd name="T17" fmla="*/ 5 h 14"/>
                  <a:gd name="T18" fmla="*/ 59 w 119"/>
                  <a:gd name="T19" fmla="*/ 5 h 14"/>
                  <a:gd name="T20" fmla="*/ 59 w 119"/>
                  <a:gd name="T21" fmla="*/ 0 h 14"/>
                  <a:gd name="T22" fmla="*/ 2 w 119"/>
                  <a:gd name="T23" fmla="*/ 0 h 14"/>
                  <a:gd name="T24" fmla="*/ 59 w 119"/>
                  <a:gd name="T25" fmla="*/ 0 h 14"/>
                  <a:gd name="T26" fmla="*/ 59 w 119"/>
                  <a:gd name="T27" fmla="*/ 5 h 14"/>
                  <a:gd name="T28" fmla="*/ 4 w 119"/>
                  <a:gd name="T29" fmla="*/ 5 h 14"/>
                  <a:gd name="T30" fmla="*/ 4 w 119"/>
                  <a:gd name="T31" fmla="*/ 9 h 14"/>
                  <a:gd name="T32" fmla="*/ 59 w 119"/>
                  <a:gd name="T33" fmla="*/ 9 h 14"/>
                  <a:gd name="T34" fmla="*/ 59 w 119"/>
                  <a:gd name="T35" fmla="*/ 14 h 14"/>
                  <a:gd name="T36" fmla="*/ 2 w 119"/>
                  <a:gd name="T37" fmla="*/ 14 h 14"/>
                  <a:gd name="T38" fmla="*/ 0 w 119"/>
                  <a:gd name="T39" fmla="*/ 12 h 14"/>
                  <a:gd name="T40" fmla="*/ 0 w 119"/>
                  <a:gd name="T41" fmla="*/ 2 h 14"/>
                  <a:gd name="T42" fmla="*/ 2 w 119"/>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 h="14">
                    <a:moveTo>
                      <a:pt x="59" y="0"/>
                    </a:moveTo>
                    <a:cubicBezTo>
                      <a:pt x="116" y="0"/>
                      <a:pt x="116" y="0"/>
                      <a:pt x="116" y="0"/>
                    </a:cubicBezTo>
                    <a:cubicBezTo>
                      <a:pt x="118" y="0"/>
                      <a:pt x="119" y="1"/>
                      <a:pt x="119" y="2"/>
                    </a:cubicBezTo>
                    <a:cubicBezTo>
                      <a:pt x="119" y="12"/>
                      <a:pt x="119" y="12"/>
                      <a:pt x="119" y="12"/>
                    </a:cubicBezTo>
                    <a:cubicBezTo>
                      <a:pt x="119" y="13"/>
                      <a:pt x="118" y="14"/>
                      <a:pt x="116" y="14"/>
                    </a:cubicBezTo>
                    <a:cubicBezTo>
                      <a:pt x="59" y="14"/>
                      <a:pt x="59" y="14"/>
                      <a:pt x="59" y="14"/>
                    </a:cubicBezTo>
                    <a:cubicBezTo>
                      <a:pt x="59" y="9"/>
                      <a:pt x="59" y="9"/>
                      <a:pt x="59" y="9"/>
                    </a:cubicBezTo>
                    <a:cubicBezTo>
                      <a:pt x="114" y="9"/>
                      <a:pt x="114" y="9"/>
                      <a:pt x="114" y="9"/>
                    </a:cubicBezTo>
                    <a:cubicBezTo>
                      <a:pt x="114" y="5"/>
                      <a:pt x="114" y="5"/>
                      <a:pt x="114" y="5"/>
                    </a:cubicBezTo>
                    <a:cubicBezTo>
                      <a:pt x="59" y="5"/>
                      <a:pt x="59" y="5"/>
                      <a:pt x="59" y="5"/>
                    </a:cubicBezTo>
                    <a:lnTo>
                      <a:pt x="59" y="0"/>
                    </a:lnTo>
                    <a:close/>
                    <a:moveTo>
                      <a:pt x="2" y="0"/>
                    </a:moveTo>
                    <a:cubicBezTo>
                      <a:pt x="59" y="0"/>
                      <a:pt x="59" y="0"/>
                      <a:pt x="59" y="0"/>
                    </a:cubicBezTo>
                    <a:cubicBezTo>
                      <a:pt x="59" y="5"/>
                      <a:pt x="59" y="5"/>
                      <a:pt x="59" y="5"/>
                    </a:cubicBezTo>
                    <a:cubicBezTo>
                      <a:pt x="4" y="5"/>
                      <a:pt x="4" y="5"/>
                      <a:pt x="4" y="5"/>
                    </a:cubicBezTo>
                    <a:cubicBezTo>
                      <a:pt x="4" y="9"/>
                      <a:pt x="4" y="9"/>
                      <a:pt x="4" y="9"/>
                    </a:cubicBezTo>
                    <a:cubicBezTo>
                      <a:pt x="59" y="9"/>
                      <a:pt x="59" y="9"/>
                      <a:pt x="59" y="9"/>
                    </a:cubicBezTo>
                    <a:cubicBezTo>
                      <a:pt x="59" y="14"/>
                      <a:pt x="59" y="14"/>
                      <a:pt x="59" y="14"/>
                    </a:cubicBezTo>
                    <a:cubicBezTo>
                      <a:pt x="2" y="14"/>
                      <a:pt x="2" y="14"/>
                      <a:pt x="2" y="14"/>
                    </a:cubicBezTo>
                    <a:cubicBezTo>
                      <a:pt x="1" y="14"/>
                      <a:pt x="0" y="13"/>
                      <a:pt x="0" y="12"/>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6" name="Freeform 311"/>
              <p:cNvSpPr>
                <a:spLocks noEditPoints="1"/>
              </p:cNvSpPr>
              <p:nvPr/>
            </p:nvSpPr>
            <p:spPr bwMode="auto">
              <a:xfrm>
                <a:off x="10207640" y="185740"/>
                <a:ext cx="244475" cy="219076"/>
              </a:xfrm>
              <a:custGeom>
                <a:avLst/>
                <a:gdLst>
                  <a:gd name="T0" fmla="*/ 58 w 108"/>
                  <a:gd name="T1" fmla="*/ 88 h 97"/>
                  <a:gd name="T2" fmla="*/ 68 w 108"/>
                  <a:gd name="T3" fmla="*/ 91 h 97"/>
                  <a:gd name="T4" fmla="*/ 71 w 108"/>
                  <a:gd name="T5" fmla="*/ 92 h 97"/>
                  <a:gd name="T6" fmla="*/ 81 w 108"/>
                  <a:gd name="T7" fmla="*/ 90 h 97"/>
                  <a:gd name="T8" fmla="*/ 88 w 108"/>
                  <a:gd name="T9" fmla="*/ 82 h 97"/>
                  <a:gd name="T10" fmla="*/ 99 w 108"/>
                  <a:gd name="T11" fmla="*/ 62 h 97"/>
                  <a:gd name="T12" fmla="*/ 103 w 108"/>
                  <a:gd name="T13" fmla="*/ 43 h 97"/>
                  <a:gd name="T14" fmla="*/ 103 w 108"/>
                  <a:gd name="T15" fmla="*/ 36 h 97"/>
                  <a:gd name="T16" fmla="*/ 100 w 108"/>
                  <a:gd name="T17" fmla="*/ 21 h 97"/>
                  <a:gd name="T18" fmla="*/ 93 w 108"/>
                  <a:gd name="T19" fmla="*/ 12 h 97"/>
                  <a:gd name="T20" fmla="*/ 78 w 108"/>
                  <a:gd name="T21" fmla="*/ 6 h 97"/>
                  <a:gd name="T22" fmla="*/ 55 w 108"/>
                  <a:gd name="T23" fmla="*/ 11 h 97"/>
                  <a:gd name="T24" fmla="*/ 62 w 108"/>
                  <a:gd name="T25" fmla="*/ 3 h 97"/>
                  <a:gd name="T26" fmla="*/ 95 w 108"/>
                  <a:gd name="T27" fmla="*/ 8 h 97"/>
                  <a:gd name="T28" fmla="*/ 104 w 108"/>
                  <a:gd name="T29" fmla="*/ 19 h 97"/>
                  <a:gd name="T30" fmla="*/ 108 w 108"/>
                  <a:gd name="T31" fmla="*/ 36 h 97"/>
                  <a:gd name="T32" fmla="*/ 108 w 108"/>
                  <a:gd name="T33" fmla="*/ 42 h 97"/>
                  <a:gd name="T34" fmla="*/ 106 w 108"/>
                  <a:gd name="T35" fmla="*/ 55 h 97"/>
                  <a:gd name="T36" fmla="*/ 92 w 108"/>
                  <a:gd name="T37" fmla="*/ 85 h 97"/>
                  <a:gd name="T38" fmla="*/ 85 w 108"/>
                  <a:gd name="T39" fmla="*/ 93 h 97"/>
                  <a:gd name="T40" fmla="*/ 82 w 108"/>
                  <a:gd name="T41" fmla="*/ 95 h 97"/>
                  <a:gd name="T42" fmla="*/ 69 w 108"/>
                  <a:gd name="T43" fmla="*/ 96 h 97"/>
                  <a:gd name="T44" fmla="*/ 60 w 108"/>
                  <a:gd name="T45" fmla="*/ 93 h 97"/>
                  <a:gd name="T46" fmla="*/ 54 w 108"/>
                  <a:gd name="T47" fmla="*/ 92 h 97"/>
                  <a:gd name="T48" fmla="*/ 38 w 108"/>
                  <a:gd name="T49" fmla="*/ 92 h 97"/>
                  <a:gd name="T50" fmla="*/ 43 w 108"/>
                  <a:gd name="T51" fmla="*/ 90 h 97"/>
                  <a:gd name="T52" fmla="*/ 50 w 108"/>
                  <a:gd name="T53" fmla="*/ 88 h 97"/>
                  <a:gd name="T54" fmla="*/ 48 w 108"/>
                  <a:gd name="T55" fmla="*/ 93 h 97"/>
                  <a:gd name="T56" fmla="*/ 39 w 108"/>
                  <a:gd name="T57" fmla="*/ 96 h 97"/>
                  <a:gd name="T58" fmla="*/ 29 w 108"/>
                  <a:gd name="T59" fmla="*/ 94 h 97"/>
                  <a:gd name="T60" fmla="*/ 53 w 108"/>
                  <a:gd name="T61" fmla="*/ 11 h 97"/>
                  <a:gd name="T62" fmla="*/ 30 w 108"/>
                  <a:gd name="T63" fmla="*/ 6 h 97"/>
                  <a:gd name="T64" fmla="*/ 47 w 108"/>
                  <a:gd name="T65" fmla="*/ 3 h 97"/>
                  <a:gd name="T66" fmla="*/ 28 w 108"/>
                  <a:gd name="T67" fmla="*/ 91 h 97"/>
                  <a:gd name="T68" fmla="*/ 29 w 108"/>
                  <a:gd name="T69" fmla="*/ 96 h 97"/>
                  <a:gd name="T70" fmla="*/ 28 w 108"/>
                  <a:gd name="T71" fmla="*/ 1 h 97"/>
                  <a:gd name="T72" fmla="*/ 17 w 108"/>
                  <a:gd name="T73" fmla="*/ 77 h 97"/>
                  <a:gd name="T74" fmla="*/ 23 w 108"/>
                  <a:gd name="T75" fmla="*/ 86 h 97"/>
                  <a:gd name="T76" fmla="*/ 28 w 108"/>
                  <a:gd name="T77" fmla="*/ 91 h 97"/>
                  <a:gd name="T78" fmla="*/ 25 w 108"/>
                  <a:gd name="T79" fmla="*/ 94 h 97"/>
                  <a:gd name="T80" fmla="*/ 17 w 108"/>
                  <a:gd name="T81" fmla="*/ 77 h 97"/>
                  <a:gd name="T82" fmla="*/ 17 w 108"/>
                  <a:gd name="T83" fmla="*/ 5 h 97"/>
                  <a:gd name="T84" fmla="*/ 28 w 108"/>
                  <a:gd name="T85" fmla="*/ 91 h 97"/>
                  <a:gd name="T86" fmla="*/ 9 w 108"/>
                  <a:gd name="T87" fmla="*/ 21 h 97"/>
                  <a:gd name="T88" fmla="*/ 5 w 108"/>
                  <a:gd name="T89" fmla="*/ 37 h 97"/>
                  <a:gd name="T90" fmla="*/ 5 w 108"/>
                  <a:gd name="T91" fmla="*/ 43 h 97"/>
                  <a:gd name="T92" fmla="*/ 14 w 108"/>
                  <a:gd name="T93" fmla="*/ 72 h 97"/>
                  <a:gd name="T94" fmla="*/ 16 w 108"/>
                  <a:gd name="T95" fmla="*/ 85 h 97"/>
                  <a:gd name="T96" fmla="*/ 2 w 108"/>
                  <a:gd name="T97" fmla="*/ 55 h 97"/>
                  <a:gd name="T98" fmla="*/ 0 w 108"/>
                  <a:gd name="T99" fmla="*/ 42 h 97"/>
                  <a:gd name="T100" fmla="*/ 0 w 108"/>
                  <a:gd name="T101" fmla="*/ 36 h 97"/>
                  <a:gd name="T102" fmla="*/ 1 w 108"/>
                  <a:gd name="T103" fmla="*/ 30 h 97"/>
                  <a:gd name="T104" fmla="*/ 14 w 108"/>
                  <a:gd name="T105" fmla="*/ 8 h 97"/>
                  <a:gd name="T106" fmla="*/ 15 w 108"/>
                  <a:gd name="T107" fmla="*/ 1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97">
                    <a:moveTo>
                      <a:pt x="54" y="88"/>
                    </a:moveTo>
                    <a:cubicBezTo>
                      <a:pt x="54" y="88"/>
                      <a:pt x="54" y="88"/>
                      <a:pt x="54" y="88"/>
                    </a:cubicBezTo>
                    <a:cubicBezTo>
                      <a:pt x="54" y="88"/>
                      <a:pt x="54" y="88"/>
                      <a:pt x="54" y="88"/>
                    </a:cubicBezTo>
                    <a:cubicBezTo>
                      <a:pt x="54" y="88"/>
                      <a:pt x="55" y="88"/>
                      <a:pt x="55" y="88"/>
                    </a:cubicBezTo>
                    <a:cubicBezTo>
                      <a:pt x="56" y="88"/>
                      <a:pt x="57" y="88"/>
                      <a:pt x="58" y="88"/>
                    </a:cubicBezTo>
                    <a:cubicBezTo>
                      <a:pt x="59" y="88"/>
                      <a:pt x="60" y="88"/>
                      <a:pt x="61" y="89"/>
                    </a:cubicBezTo>
                    <a:cubicBezTo>
                      <a:pt x="61" y="89"/>
                      <a:pt x="61" y="89"/>
                      <a:pt x="61" y="89"/>
                    </a:cubicBezTo>
                    <a:cubicBezTo>
                      <a:pt x="62" y="89"/>
                      <a:pt x="63" y="89"/>
                      <a:pt x="63" y="89"/>
                    </a:cubicBezTo>
                    <a:cubicBezTo>
                      <a:pt x="64" y="89"/>
                      <a:pt x="65" y="90"/>
                      <a:pt x="65" y="90"/>
                    </a:cubicBezTo>
                    <a:cubicBezTo>
                      <a:pt x="66" y="90"/>
                      <a:pt x="67" y="91"/>
                      <a:pt x="68" y="91"/>
                    </a:cubicBezTo>
                    <a:cubicBezTo>
                      <a:pt x="68" y="91"/>
                      <a:pt x="69" y="91"/>
                      <a:pt x="70" y="92"/>
                    </a:cubicBezTo>
                    <a:cubicBezTo>
                      <a:pt x="70" y="92"/>
                      <a:pt x="70" y="92"/>
                      <a:pt x="70" y="92"/>
                    </a:cubicBezTo>
                    <a:cubicBezTo>
                      <a:pt x="70" y="92"/>
                      <a:pt x="70" y="92"/>
                      <a:pt x="70" y="92"/>
                    </a:cubicBezTo>
                    <a:cubicBezTo>
                      <a:pt x="71" y="92"/>
                      <a:pt x="71" y="92"/>
                      <a:pt x="71" y="92"/>
                    </a:cubicBezTo>
                    <a:cubicBezTo>
                      <a:pt x="71" y="92"/>
                      <a:pt x="71" y="92"/>
                      <a:pt x="71" y="92"/>
                    </a:cubicBezTo>
                    <a:cubicBezTo>
                      <a:pt x="72" y="92"/>
                      <a:pt x="74" y="93"/>
                      <a:pt x="76" y="92"/>
                    </a:cubicBezTo>
                    <a:cubicBezTo>
                      <a:pt x="77" y="92"/>
                      <a:pt x="78" y="92"/>
                      <a:pt x="80" y="91"/>
                    </a:cubicBezTo>
                    <a:cubicBezTo>
                      <a:pt x="80" y="91"/>
                      <a:pt x="80" y="91"/>
                      <a:pt x="80" y="91"/>
                    </a:cubicBezTo>
                    <a:cubicBezTo>
                      <a:pt x="80" y="91"/>
                      <a:pt x="80" y="91"/>
                      <a:pt x="80" y="91"/>
                    </a:cubicBezTo>
                    <a:cubicBezTo>
                      <a:pt x="80" y="90"/>
                      <a:pt x="81" y="90"/>
                      <a:pt x="81" y="90"/>
                    </a:cubicBezTo>
                    <a:cubicBezTo>
                      <a:pt x="81" y="90"/>
                      <a:pt x="81" y="90"/>
                      <a:pt x="81" y="90"/>
                    </a:cubicBezTo>
                    <a:cubicBezTo>
                      <a:pt x="81" y="90"/>
                      <a:pt x="81" y="90"/>
                      <a:pt x="82" y="89"/>
                    </a:cubicBezTo>
                    <a:cubicBezTo>
                      <a:pt x="82" y="89"/>
                      <a:pt x="82" y="89"/>
                      <a:pt x="82" y="89"/>
                    </a:cubicBezTo>
                    <a:cubicBezTo>
                      <a:pt x="83" y="88"/>
                      <a:pt x="84" y="87"/>
                      <a:pt x="85" y="86"/>
                    </a:cubicBezTo>
                    <a:cubicBezTo>
                      <a:pt x="86" y="85"/>
                      <a:pt x="87" y="84"/>
                      <a:pt x="88" y="82"/>
                    </a:cubicBezTo>
                    <a:cubicBezTo>
                      <a:pt x="88" y="82"/>
                      <a:pt x="88" y="82"/>
                      <a:pt x="88" y="82"/>
                    </a:cubicBezTo>
                    <a:cubicBezTo>
                      <a:pt x="88" y="82"/>
                      <a:pt x="88" y="82"/>
                      <a:pt x="88" y="82"/>
                    </a:cubicBezTo>
                    <a:cubicBezTo>
                      <a:pt x="89" y="82"/>
                      <a:pt x="89" y="82"/>
                      <a:pt x="89" y="82"/>
                    </a:cubicBezTo>
                    <a:cubicBezTo>
                      <a:pt x="91" y="79"/>
                      <a:pt x="93" y="76"/>
                      <a:pt x="95" y="72"/>
                    </a:cubicBezTo>
                    <a:cubicBezTo>
                      <a:pt x="96" y="69"/>
                      <a:pt x="98" y="66"/>
                      <a:pt x="99" y="62"/>
                    </a:cubicBezTo>
                    <a:cubicBezTo>
                      <a:pt x="100" y="59"/>
                      <a:pt x="101" y="57"/>
                      <a:pt x="102" y="54"/>
                    </a:cubicBezTo>
                    <a:cubicBezTo>
                      <a:pt x="102" y="54"/>
                      <a:pt x="102" y="54"/>
                      <a:pt x="102" y="54"/>
                    </a:cubicBezTo>
                    <a:cubicBezTo>
                      <a:pt x="102" y="51"/>
                      <a:pt x="103" y="48"/>
                      <a:pt x="103" y="46"/>
                    </a:cubicBezTo>
                    <a:cubicBezTo>
                      <a:pt x="103" y="45"/>
                      <a:pt x="103" y="45"/>
                      <a:pt x="103" y="45"/>
                    </a:cubicBezTo>
                    <a:cubicBezTo>
                      <a:pt x="103" y="43"/>
                      <a:pt x="103" y="43"/>
                      <a:pt x="103" y="43"/>
                    </a:cubicBezTo>
                    <a:cubicBezTo>
                      <a:pt x="103" y="42"/>
                      <a:pt x="103" y="42"/>
                      <a:pt x="103" y="42"/>
                    </a:cubicBezTo>
                    <a:cubicBezTo>
                      <a:pt x="103" y="37"/>
                      <a:pt x="103" y="37"/>
                      <a:pt x="103" y="37"/>
                    </a:cubicBezTo>
                    <a:cubicBezTo>
                      <a:pt x="103" y="37"/>
                      <a:pt x="103" y="37"/>
                      <a:pt x="103" y="37"/>
                    </a:cubicBezTo>
                    <a:cubicBezTo>
                      <a:pt x="103" y="37"/>
                      <a:pt x="103" y="37"/>
                      <a:pt x="103" y="37"/>
                    </a:cubicBezTo>
                    <a:cubicBezTo>
                      <a:pt x="103" y="36"/>
                      <a:pt x="103" y="36"/>
                      <a:pt x="103" y="36"/>
                    </a:cubicBezTo>
                    <a:cubicBezTo>
                      <a:pt x="103" y="36"/>
                      <a:pt x="103" y="36"/>
                      <a:pt x="103" y="36"/>
                    </a:cubicBezTo>
                    <a:cubicBezTo>
                      <a:pt x="103" y="36"/>
                      <a:pt x="103" y="36"/>
                      <a:pt x="103" y="36"/>
                    </a:cubicBezTo>
                    <a:cubicBezTo>
                      <a:pt x="103" y="36"/>
                      <a:pt x="103" y="35"/>
                      <a:pt x="103" y="34"/>
                    </a:cubicBezTo>
                    <a:cubicBezTo>
                      <a:pt x="103" y="33"/>
                      <a:pt x="103" y="32"/>
                      <a:pt x="103" y="31"/>
                    </a:cubicBezTo>
                    <a:cubicBezTo>
                      <a:pt x="102" y="27"/>
                      <a:pt x="101" y="24"/>
                      <a:pt x="100" y="21"/>
                    </a:cubicBezTo>
                    <a:cubicBezTo>
                      <a:pt x="100" y="21"/>
                      <a:pt x="100" y="21"/>
                      <a:pt x="100" y="21"/>
                    </a:cubicBezTo>
                    <a:cubicBezTo>
                      <a:pt x="100" y="21"/>
                      <a:pt x="100" y="21"/>
                      <a:pt x="100" y="21"/>
                    </a:cubicBezTo>
                    <a:cubicBezTo>
                      <a:pt x="98" y="18"/>
                      <a:pt x="96" y="16"/>
                      <a:pt x="94" y="13"/>
                    </a:cubicBezTo>
                    <a:cubicBezTo>
                      <a:pt x="94" y="13"/>
                      <a:pt x="94" y="13"/>
                      <a:pt x="94" y="13"/>
                    </a:cubicBezTo>
                    <a:cubicBezTo>
                      <a:pt x="93" y="13"/>
                      <a:pt x="93" y="12"/>
                      <a:pt x="93" y="12"/>
                    </a:cubicBezTo>
                    <a:cubicBezTo>
                      <a:pt x="92" y="12"/>
                      <a:pt x="92" y="12"/>
                      <a:pt x="92" y="11"/>
                    </a:cubicBezTo>
                    <a:cubicBezTo>
                      <a:pt x="92" y="11"/>
                      <a:pt x="92" y="11"/>
                      <a:pt x="92" y="11"/>
                    </a:cubicBezTo>
                    <a:cubicBezTo>
                      <a:pt x="92" y="11"/>
                      <a:pt x="92" y="11"/>
                      <a:pt x="92" y="11"/>
                    </a:cubicBezTo>
                    <a:cubicBezTo>
                      <a:pt x="90" y="10"/>
                      <a:pt x="88" y="8"/>
                      <a:pt x="85" y="8"/>
                    </a:cubicBezTo>
                    <a:cubicBezTo>
                      <a:pt x="83" y="7"/>
                      <a:pt x="81" y="6"/>
                      <a:pt x="78" y="6"/>
                    </a:cubicBezTo>
                    <a:cubicBezTo>
                      <a:pt x="78" y="6"/>
                      <a:pt x="78" y="6"/>
                      <a:pt x="78" y="6"/>
                    </a:cubicBezTo>
                    <a:cubicBezTo>
                      <a:pt x="75" y="5"/>
                      <a:pt x="73" y="5"/>
                      <a:pt x="71" y="6"/>
                    </a:cubicBezTo>
                    <a:cubicBezTo>
                      <a:pt x="68" y="6"/>
                      <a:pt x="66" y="7"/>
                      <a:pt x="63" y="8"/>
                    </a:cubicBezTo>
                    <a:cubicBezTo>
                      <a:pt x="62" y="8"/>
                      <a:pt x="61" y="8"/>
                      <a:pt x="60" y="9"/>
                    </a:cubicBezTo>
                    <a:cubicBezTo>
                      <a:pt x="57" y="10"/>
                      <a:pt x="55" y="11"/>
                      <a:pt x="55" y="11"/>
                    </a:cubicBezTo>
                    <a:cubicBezTo>
                      <a:pt x="55" y="11"/>
                      <a:pt x="54" y="11"/>
                      <a:pt x="54" y="11"/>
                    </a:cubicBezTo>
                    <a:cubicBezTo>
                      <a:pt x="54" y="6"/>
                      <a:pt x="54" y="6"/>
                      <a:pt x="54" y="6"/>
                    </a:cubicBezTo>
                    <a:cubicBezTo>
                      <a:pt x="54" y="6"/>
                      <a:pt x="54" y="6"/>
                      <a:pt x="54" y="6"/>
                    </a:cubicBezTo>
                    <a:cubicBezTo>
                      <a:pt x="55" y="5"/>
                      <a:pt x="57" y="5"/>
                      <a:pt x="58" y="4"/>
                    </a:cubicBezTo>
                    <a:cubicBezTo>
                      <a:pt x="59" y="4"/>
                      <a:pt x="61" y="3"/>
                      <a:pt x="62" y="3"/>
                    </a:cubicBezTo>
                    <a:cubicBezTo>
                      <a:pt x="64" y="2"/>
                      <a:pt x="67" y="1"/>
                      <a:pt x="70" y="1"/>
                    </a:cubicBezTo>
                    <a:cubicBezTo>
                      <a:pt x="73" y="0"/>
                      <a:pt x="76" y="0"/>
                      <a:pt x="79" y="1"/>
                    </a:cubicBezTo>
                    <a:cubicBezTo>
                      <a:pt x="79" y="1"/>
                      <a:pt x="79" y="1"/>
                      <a:pt x="79" y="1"/>
                    </a:cubicBezTo>
                    <a:cubicBezTo>
                      <a:pt x="82" y="1"/>
                      <a:pt x="84" y="2"/>
                      <a:pt x="87" y="3"/>
                    </a:cubicBezTo>
                    <a:cubicBezTo>
                      <a:pt x="90" y="4"/>
                      <a:pt x="92" y="6"/>
                      <a:pt x="95" y="8"/>
                    </a:cubicBezTo>
                    <a:cubicBezTo>
                      <a:pt x="95" y="8"/>
                      <a:pt x="95" y="8"/>
                      <a:pt x="96" y="9"/>
                    </a:cubicBezTo>
                    <a:cubicBezTo>
                      <a:pt x="96" y="9"/>
                      <a:pt x="97" y="9"/>
                      <a:pt x="97" y="10"/>
                    </a:cubicBezTo>
                    <a:cubicBezTo>
                      <a:pt x="97" y="10"/>
                      <a:pt x="97" y="10"/>
                      <a:pt x="97" y="10"/>
                    </a:cubicBezTo>
                    <a:cubicBezTo>
                      <a:pt x="100" y="13"/>
                      <a:pt x="102" y="16"/>
                      <a:pt x="104" y="19"/>
                    </a:cubicBezTo>
                    <a:cubicBezTo>
                      <a:pt x="104" y="19"/>
                      <a:pt x="104" y="19"/>
                      <a:pt x="104" y="19"/>
                    </a:cubicBezTo>
                    <a:cubicBezTo>
                      <a:pt x="106" y="23"/>
                      <a:pt x="107" y="26"/>
                      <a:pt x="107" y="30"/>
                    </a:cubicBezTo>
                    <a:cubicBezTo>
                      <a:pt x="108" y="31"/>
                      <a:pt x="108" y="33"/>
                      <a:pt x="108" y="34"/>
                    </a:cubicBezTo>
                    <a:cubicBezTo>
                      <a:pt x="108" y="34"/>
                      <a:pt x="108" y="35"/>
                      <a:pt x="108" y="36"/>
                    </a:cubicBezTo>
                    <a:cubicBezTo>
                      <a:pt x="108" y="36"/>
                      <a:pt x="108" y="36"/>
                      <a:pt x="108" y="36"/>
                    </a:cubicBezTo>
                    <a:cubicBezTo>
                      <a:pt x="108" y="36"/>
                      <a:pt x="108" y="36"/>
                      <a:pt x="108" y="36"/>
                    </a:cubicBezTo>
                    <a:cubicBezTo>
                      <a:pt x="108" y="36"/>
                      <a:pt x="108" y="36"/>
                      <a:pt x="108" y="36"/>
                    </a:cubicBezTo>
                    <a:cubicBezTo>
                      <a:pt x="108" y="36"/>
                      <a:pt x="108" y="36"/>
                      <a:pt x="108" y="37"/>
                    </a:cubicBezTo>
                    <a:cubicBezTo>
                      <a:pt x="108" y="42"/>
                      <a:pt x="108" y="42"/>
                      <a:pt x="108" y="42"/>
                    </a:cubicBezTo>
                    <a:cubicBezTo>
                      <a:pt x="108" y="42"/>
                      <a:pt x="108" y="42"/>
                      <a:pt x="108" y="42"/>
                    </a:cubicBezTo>
                    <a:cubicBezTo>
                      <a:pt x="108" y="42"/>
                      <a:pt x="108" y="42"/>
                      <a:pt x="108" y="42"/>
                    </a:cubicBezTo>
                    <a:cubicBezTo>
                      <a:pt x="108" y="44"/>
                      <a:pt x="108" y="44"/>
                      <a:pt x="108" y="44"/>
                    </a:cubicBezTo>
                    <a:cubicBezTo>
                      <a:pt x="108" y="46"/>
                      <a:pt x="108" y="46"/>
                      <a:pt x="108" y="46"/>
                    </a:cubicBezTo>
                    <a:cubicBezTo>
                      <a:pt x="108" y="46"/>
                      <a:pt x="108" y="46"/>
                      <a:pt x="108" y="46"/>
                    </a:cubicBezTo>
                    <a:cubicBezTo>
                      <a:pt x="108" y="49"/>
                      <a:pt x="107" y="52"/>
                      <a:pt x="106" y="55"/>
                    </a:cubicBezTo>
                    <a:cubicBezTo>
                      <a:pt x="106" y="55"/>
                      <a:pt x="106" y="55"/>
                      <a:pt x="106" y="55"/>
                    </a:cubicBezTo>
                    <a:cubicBezTo>
                      <a:pt x="106" y="55"/>
                      <a:pt x="106" y="55"/>
                      <a:pt x="106" y="55"/>
                    </a:cubicBezTo>
                    <a:cubicBezTo>
                      <a:pt x="106" y="58"/>
                      <a:pt x="105" y="61"/>
                      <a:pt x="104" y="64"/>
                    </a:cubicBezTo>
                    <a:cubicBezTo>
                      <a:pt x="102" y="67"/>
                      <a:pt x="101" y="71"/>
                      <a:pt x="99" y="75"/>
                    </a:cubicBezTo>
                    <a:cubicBezTo>
                      <a:pt x="97" y="78"/>
                      <a:pt x="95" y="82"/>
                      <a:pt x="92" y="85"/>
                    </a:cubicBezTo>
                    <a:cubicBezTo>
                      <a:pt x="92" y="85"/>
                      <a:pt x="92" y="85"/>
                      <a:pt x="92" y="85"/>
                    </a:cubicBezTo>
                    <a:cubicBezTo>
                      <a:pt x="92" y="85"/>
                      <a:pt x="92" y="85"/>
                      <a:pt x="92" y="85"/>
                    </a:cubicBezTo>
                    <a:cubicBezTo>
                      <a:pt x="92" y="85"/>
                      <a:pt x="92" y="85"/>
                      <a:pt x="92" y="85"/>
                    </a:cubicBezTo>
                    <a:cubicBezTo>
                      <a:pt x="92" y="85"/>
                      <a:pt x="92" y="85"/>
                      <a:pt x="92" y="85"/>
                    </a:cubicBezTo>
                    <a:cubicBezTo>
                      <a:pt x="91" y="87"/>
                      <a:pt x="90" y="88"/>
                      <a:pt x="88" y="89"/>
                    </a:cubicBezTo>
                    <a:cubicBezTo>
                      <a:pt x="87" y="91"/>
                      <a:pt x="86" y="92"/>
                      <a:pt x="85" y="93"/>
                    </a:cubicBezTo>
                    <a:cubicBezTo>
                      <a:pt x="84" y="93"/>
                      <a:pt x="84" y="93"/>
                      <a:pt x="84" y="93"/>
                    </a:cubicBezTo>
                    <a:cubicBezTo>
                      <a:pt x="84" y="93"/>
                      <a:pt x="84" y="94"/>
                      <a:pt x="83" y="94"/>
                    </a:cubicBezTo>
                    <a:cubicBezTo>
                      <a:pt x="83" y="94"/>
                      <a:pt x="83" y="94"/>
                      <a:pt x="83" y="94"/>
                    </a:cubicBezTo>
                    <a:cubicBezTo>
                      <a:pt x="83" y="94"/>
                      <a:pt x="83" y="94"/>
                      <a:pt x="83" y="94"/>
                    </a:cubicBezTo>
                    <a:cubicBezTo>
                      <a:pt x="83" y="94"/>
                      <a:pt x="83" y="94"/>
                      <a:pt x="82" y="95"/>
                    </a:cubicBezTo>
                    <a:cubicBezTo>
                      <a:pt x="80" y="96"/>
                      <a:pt x="78" y="97"/>
                      <a:pt x="76" y="97"/>
                    </a:cubicBezTo>
                    <a:cubicBezTo>
                      <a:pt x="74" y="97"/>
                      <a:pt x="71" y="97"/>
                      <a:pt x="69" y="96"/>
                    </a:cubicBezTo>
                    <a:cubicBezTo>
                      <a:pt x="69" y="96"/>
                      <a:pt x="69" y="96"/>
                      <a:pt x="69" y="96"/>
                    </a:cubicBezTo>
                    <a:cubicBezTo>
                      <a:pt x="69" y="96"/>
                      <a:pt x="69" y="96"/>
                      <a:pt x="69" y="96"/>
                    </a:cubicBezTo>
                    <a:cubicBezTo>
                      <a:pt x="69" y="96"/>
                      <a:pt x="69" y="96"/>
                      <a:pt x="69" y="96"/>
                    </a:cubicBezTo>
                    <a:cubicBezTo>
                      <a:pt x="68" y="96"/>
                      <a:pt x="67" y="96"/>
                      <a:pt x="66" y="95"/>
                    </a:cubicBezTo>
                    <a:cubicBezTo>
                      <a:pt x="65" y="95"/>
                      <a:pt x="64" y="95"/>
                      <a:pt x="63" y="94"/>
                    </a:cubicBezTo>
                    <a:cubicBezTo>
                      <a:pt x="63" y="94"/>
                      <a:pt x="62" y="94"/>
                      <a:pt x="62" y="94"/>
                    </a:cubicBezTo>
                    <a:cubicBezTo>
                      <a:pt x="61" y="94"/>
                      <a:pt x="61" y="93"/>
                      <a:pt x="60" y="93"/>
                    </a:cubicBezTo>
                    <a:cubicBezTo>
                      <a:pt x="60" y="93"/>
                      <a:pt x="60" y="93"/>
                      <a:pt x="60" y="93"/>
                    </a:cubicBezTo>
                    <a:cubicBezTo>
                      <a:pt x="59" y="93"/>
                      <a:pt x="58" y="93"/>
                      <a:pt x="57" y="93"/>
                    </a:cubicBezTo>
                    <a:cubicBezTo>
                      <a:pt x="56" y="92"/>
                      <a:pt x="55" y="92"/>
                      <a:pt x="55" y="92"/>
                    </a:cubicBezTo>
                    <a:cubicBezTo>
                      <a:pt x="54" y="92"/>
                      <a:pt x="54" y="92"/>
                      <a:pt x="54" y="92"/>
                    </a:cubicBezTo>
                    <a:cubicBezTo>
                      <a:pt x="54" y="92"/>
                      <a:pt x="54" y="92"/>
                      <a:pt x="54" y="92"/>
                    </a:cubicBezTo>
                    <a:cubicBezTo>
                      <a:pt x="54" y="92"/>
                      <a:pt x="54" y="92"/>
                      <a:pt x="54" y="92"/>
                    </a:cubicBezTo>
                    <a:lnTo>
                      <a:pt x="54" y="88"/>
                    </a:lnTo>
                    <a:close/>
                    <a:moveTo>
                      <a:pt x="29" y="91"/>
                    </a:moveTo>
                    <a:cubicBezTo>
                      <a:pt x="30" y="92"/>
                      <a:pt x="31" y="92"/>
                      <a:pt x="33" y="92"/>
                    </a:cubicBezTo>
                    <a:cubicBezTo>
                      <a:pt x="34" y="93"/>
                      <a:pt x="36" y="92"/>
                      <a:pt x="38" y="92"/>
                    </a:cubicBezTo>
                    <a:cubicBezTo>
                      <a:pt x="38" y="92"/>
                      <a:pt x="38" y="92"/>
                      <a:pt x="38" y="92"/>
                    </a:cubicBezTo>
                    <a:cubicBezTo>
                      <a:pt x="38" y="92"/>
                      <a:pt x="38" y="92"/>
                      <a:pt x="38" y="92"/>
                    </a:cubicBezTo>
                    <a:cubicBezTo>
                      <a:pt x="38" y="92"/>
                      <a:pt x="38" y="92"/>
                      <a:pt x="38" y="92"/>
                    </a:cubicBezTo>
                    <a:cubicBezTo>
                      <a:pt x="38" y="92"/>
                      <a:pt x="38" y="92"/>
                      <a:pt x="38" y="92"/>
                    </a:cubicBezTo>
                    <a:cubicBezTo>
                      <a:pt x="39" y="91"/>
                      <a:pt x="40" y="91"/>
                      <a:pt x="41" y="91"/>
                    </a:cubicBezTo>
                    <a:cubicBezTo>
                      <a:pt x="41" y="91"/>
                      <a:pt x="42" y="90"/>
                      <a:pt x="43" y="90"/>
                    </a:cubicBezTo>
                    <a:cubicBezTo>
                      <a:pt x="44" y="90"/>
                      <a:pt x="44" y="89"/>
                      <a:pt x="45" y="89"/>
                    </a:cubicBezTo>
                    <a:cubicBezTo>
                      <a:pt x="46" y="89"/>
                      <a:pt x="46" y="89"/>
                      <a:pt x="47" y="89"/>
                    </a:cubicBezTo>
                    <a:cubicBezTo>
                      <a:pt x="47" y="89"/>
                      <a:pt x="47" y="89"/>
                      <a:pt x="47" y="89"/>
                    </a:cubicBezTo>
                    <a:cubicBezTo>
                      <a:pt x="47" y="89"/>
                      <a:pt x="47" y="89"/>
                      <a:pt x="47" y="89"/>
                    </a:cubicBezTo>
                    <a:cubicBezTo>
                      <a:pt x="48" y="88"/>
                      <a:pt x="49" y="88"/>
                      <a:pt x="50" y="88"/>
                    </a:cubicBezTo>
                    <a:cubicBezTo>
                      <a:pt x="52" y="88"/>
                      <a:pt x="54" y="88"/>
                      <a:pt x="54" y="88"/>
                    </a:cubicBezTo>
                    <a:cubicBezTo>
                      <a:pt x="54" y="92"/>
                      <a:pt x="54" y="92"/>
                      <a:pt x="54" y="92"/>
                    </a:cubicBezTo>
                    <a:cubicBezTo>
                      <a:pt x="54" y="92"/>
                      <a:pt x="52" y="92"/>
                      <a:pt x="51" y="93"/>
                    </a:cubicBezTo>
                    <a:cubicBezTo>
                      <a:pt x="50" y="93"/>
                      <a:pt x="49" y="93"/>
                      <a:pt x="48" y="93"/>
                    </a:cubicBezTo>
                    <a:cubicBezTo>
                      <a:pt x="48" y="93"/>
                      <a:pt x="48" y="93"/>
                      <a:pt x="48" y="93"/>
                    </a:cubicBezTo>
                    <a:cubicBezTo>
                      <a:pt x="48" y="93"/>
                      <a:pt x="47" y="94"/>
                      <a:pt x="47" y="94"/>
                    </a:cubicBezTo>
                    <a:cubicBezTo>
                      <a:pt x="46" y="94"/>
                      <a:pt x="45" y="94"/>
                      <a:pt x="45" y="94"/>
                    </a:cubicBezTo>
                    <a:cubicBezTo>
                      <a:pt x="44" y="95"/>
                      <a:pt x="43" y="95"/>
                      <a:pt x="42" y="95"/>
                    </a:cubicBezTo>
                    <a:cubicBezTo>
                      <a:pt x="41" y="96"/>
                      <a:pt x="40" y="96"/>
                      <a:pt x="39" y="96"/>
                    </a:cubicBezTo>
                    <a:cubicBezTo>
                      <a:pt x="39" y="96"/>
                      <a:pt x="39" y="96"/>
                      <a:pt x="39" y="96"/>
                    </a:cubicBezTo>
                    <a:cubicBezTo>
                      <a:pt x="39" y="96"/>
                      <a:pt x="39" y="96"/>
                      <a:pt x="39" y="96"/>
                    </a:cubicBezTo>
                    <a:cubicBezTo>
                      <a:pt x="37" y="97"/>
                      <a:pt x="34" y="97"/>
                      <a:pt x="32" y="97"/>
                    </a:cubicBezTo>
                    <a:cubicBezTo>
                      <a:pt x="31" y="97"/>
                      <a:pt x="30" y="97"/>
                      <a:pt x="29" y="96"/>
                    </a:cubicBezTo>
                    <a:cubicBezTo>
                      <a:pt x="29" y="93"/>
                      <a:pt x="29" y="93"/>
                      <a:pt x="29" y="93"/>
                    </a:cubicBezTo>
                    <a:cubicBezTo>
                      <a:pt x="29" y="94"/>
                      <a:pt x="29" y="94"/>
                      <a:pt x="29" y="94"/>
                    </a:cubicBezTo>
                    <a:cubicBezTo>
                      <a:pt x="30" y="93"/>
                      <a:pt x="30" y="92"/>
                      <a:pt x="29" y="91"/>
                    </a:cubicBezTo>
                    <a:cubicBezTo>
                      <a:pt x="29" y="91"/>
                      <a:pt x="29" y="91"/>
                      <a:pt x="29" y="91"/>
                    </a:cubicBezTo>
                    <a:close/>
                    <a:moveTo>
                      <a:pt x="54" y="11"/>
                    </a:moveTo>
                    <a:cubicBezTo>
                      <a:pt x="54" y="11"/>
                      <a:pt x="54" y="11"/>
                      <a:pt x="53" y="11"/>
                    </a:cubicBezTo>
                    <a:cubicBezTo>
                      <a:pt x="53" y="11"/>
                      <a:pt x="53" y="11"/>
                      <a:pt x="53" y="11"/>
                    </a:cubicBezTo>
                    <a:cubicBezTo>
                      <a:pt x="53" y="11"/>
                      <a:pt x="53" y="11"/>
                      <a:pt x="53" y="11"/>
                    </a:cubicBezTo>
                    <a:cubicBezTo>
                      <a:pt x="53" y="10"/>
                      <a:pt x="51" y="10"/>
                      <a:pt x="49" y="9"/>
                    </a:cubicBezTo>
                    <a:cubicBezTo>
                      <a:pt x="47" y="8"/>
                      <a:pt x="46" y="8"/>
                      <a:pt x="45" y="8"/>
                    </a:cubicBezTo>
                    <a:cubicBezTo>
                      <a:pt x="42" y="7"/>
                      <a:pt x="40" y="6"/>
                      <a:pt x="38" y="6"/>
                    </a:cubicBezTo>
                    <a:cubicBezTo>
                      <a:pt x="35" y="5"/>
                      <a:pt x="33" y="5"/>
                      <a:pt x="30" y="6"/>
                    </a:cubicBezTo>
                    <a:cubicBezTo>
                      <a:pt x="30" y="6"/>
                      <a:pt x="29" y="6"/>
                      <a:pt x="29" y="6"/>
                    </a:cubicBezTo>
                    <a:cubicBezTo>
                      <a:pt x="29" y="1"/>
                      <a:pt x="29" y="1"/>
                      <a:pt x="29" y="1"/>
                    </a:cubicBezTo>
                    <a:cubicBezTo>
                      <a:pt x="29" y="1"/>
                      <a:pt x="29" y="1"/>
                      <a:pt x="29" y="1"/>
                    </a:cubicBezTo>
                    <a:cubicBezTo>
                      <a:pt x="32" y="0"/>
                      <a:pt x="35" y="0"/>
                      <a:pt x="38" y="1"/>
                    </a:cubicBezTo>
                    <a:cubicBezTo>
                      <a:pt x="41" y="1"/>
                      <a:pt x="44" y="2"/>
                      <a:pt x="47" y="3"/>
                    </a:cubicBezTo>
                    <a:cubicBezTo>
                      <a:pt x="47" y="3"/>
                      <a:pt x="49" y="4"/>
                      <a:pt x="50" y="4"/>
                    </a:cubicBezTo>
                    <a:cubicBezTo>
                      <a:pt x="52" y="5"/>
                      <a:pt x="53" y="5"/>
                      <a:pt x="54" y="6"/>
                    </a:cubicBezTo>
                    <a:lnTo>
                      <a:pt x="54" y="11"/>
                    </a:lnTo>
                    <a:close/>
                    <a:moveTo>
                      <a:pt x="28" y="91"/>
                    </a:moveTo>
                    <a:cubicBezTo>
                      <a:pt x="28" y="91"/>
                      <a:pt x="28" y="91"/>
                      <a:pt x="28" y="91"/>
                    </a:cubicBezTo>
                    <a:cubicBezTo>
                      <a:pt x="29" y="91"/>
                      <a:pt x="29" y="91"/>
                      <a:pt x="29" y="91"/>
                    </a:cubicBezTo>
                    <a:cubicBezTo>
                      <a:pt x="29" y="91"/>
                      <a:pt x="29" y="91"/>
                      <a:pt x="29" y="91"/>
                    </a:cubicBezTo>
                    <a:cubicBezTo>
                      <a:pt x="29" y="91"/>
                      <a:pt x="29" y="91"/>
                      <a:pt x="28" y="91"/>
                    </a:cubicBezTo>
                    <a:cubicBezTo>
                      <a:pt x="29" y="93"/>
                      <a:pt x="29" y="93"/>
                      <a:pt x="29" y="93"/>
                    </a:cubicBezTo>
                    <a:cubicBezTo>
                      <a:pt x="29" y="96"/>
                      <a:pt x="29" y="96"/>
                      <a:pt x="29" y="96"/>
                    </a:cubicBezTo>
                    <a:cubicBezTo>
                      <a:pt x="29" y="96"/>
                      <a:pt x="29" y="96"/>
                      <a:pt x="28" y="96"/>
                    </a:cubicBezTo>
                    <a:cubicBezTo>
                      <a:pt x="28" y="91"/>
                      <a:pt x="28" y="91"/>
                      <a:pt x="28" y="91"/>
                    </a:cubicBezTo>
                    <a:close/>
                    <a:moveTo>
                      <a:pt x="29" y="6"/>
                    </a:moveTo>
                    <a:cubicBezTo>
                      <a:pt x="28" y="6"/>
                      <a:pt x="28" y="6"/>
                      <a:pt x="28" y="6"/>
                    </a:cubicBezTo>
                    <a:cubicBezTo>
                      <a:pt x="28" y="1"/>
                      <a:pt x="28" y="1"/>
                      <a:pt x="28" y="1"/>
                    </a:cubicBezTo>
                    <a:cubicBezTo>
                      <a:pt x="29" y="1"/>
                      <a:pt x="29" y="1"/>
                      <a:pt x="29" y="1"/>
                    </a:cubicBezTo>
                    <a:cubicBezTo>
                      <a:pt x="29" y="6"/>
                      <a:pt x="29" y="6"/>
                      <a:pt x="29" y="6"/>
                    </a:cubicBezTo>
                    <a:close/>
                    <a:moveTo>
                      <a:pt x="28" y="91"/>
                    </a:moveTo>
                    <a:cubicBezTo>
                      <a:pt x="28" y="91"/>
                      <a:pt x="28" y="91"/>
                      <a:pt x="28" y="91"/>
                    </a:cubicBezTo>
                    <a:close/>
                    <a:moveTo>
                      <a:pt x="17" y="77"/>
                    </a:moveTo>
                    <a:cubicBezTo>
                      <a:pt x="18" y="79"/>
                      <a:pt x="19" y="80"/>
                      <a:pt x="20" y="82"/>
                    </a:cubicBezTo>
                    <a:cubicBezTo>
                      <a:pt x="20" y="82"/>
                      <a:pt x="20" y="82"/>
                      <a:pt x="20" y="82"/>
                    </a:cubicBezTo>
                    <a:cubicBezTo>
                      <a:pt x="20" y="82"/>
                      <a:pt x="20" y="82"/>
                      <a:pt x="20" y="82"/>
                    </a:cubicBezTo>
                    <a:cubicBezTo>
                      <a:pt x="20" y="82"/>
                      <a:pt x="20" y="82"/>
                      <a:pt x="20" y="82"/>
                    </a:cubicBezTo>
                    <a:cubicBezTo>
                      <a:pt x="21" y="84"/>
                      <a:pt x="22" y="85"/>
                      <a:pt x="23" y="86"/>
                    </a:cubicBezTo>
                    <a:cubicBezTo>
                      <a:pt x="23" y="86"/>
                      <a:pt x="23" y="86"/>
                      <a:pt x="23" y="86"/>
                    </a:cubicBezTo>
                    <a:cubicBezTo>
                      <a:pt x="24" y="87"/>
                      <a:pt x="25" y="89"/>
                      <a:pt x="27" y="89"/>
                    </a:cubicBezTo>
                    <a:cubicBezTo>
                      <a:pt x="27" y="90"/>
                      <a:pt x="27" y="90"/>
                      <a:pt x="27" y="90"/>
                    </a:cubicBezTo>
                    <a:cubicBezTo>
                      <a:pt x="28" y="90"/>
                      <a:pt x="28" y="90"/>
                      <a:pt x="28" y="90"/>
                    </a:cubicBezTo>
                    <a:cubicBezTo>
                      <a:pt x="28" y="90"/>
                      <a:pt x="28" y="90"/>
                      <a:pt x="28" y="91"/>
                    </a:cubicBezTo>
                    <a:cubicBezTo>
                      <a:pt x="28" y="91"/>
                      <a:pt x="28" y="91"/>
                      <a:pt x="28" y="91"/>
                    </a:cubicBezTo>
                    <a:cubicBezTo>
                      <a:pt x="28" y="96"/>
                      <a:pt x="28" y="96"/>
                      <a:pt x="28" y="96"/>
                    </a:cubicBezTo>
                    <a:cubicBezTo>
                      <a:pt x="28" y="96"/>
                      <a:pt x="27" y="95"/>
                      <a:pt x="26" y="95"/>
                    </a:cubicBezTo>
                    <a:cubicBezTo>
                      <a:pt x="25" y="94"/>
                      <a:pt x="25" y="94"/>
                      <a:pt x="25" y="94"/>
                    </a:cubicBezTo>
                    <a:cubicBezTo>
                      <a:pt x="25" y="94"/>
                      <a:pt x="25" y="94"/>
                      <a:pt x="25" y="94"/>
                    </a:cubicBezTo>
                    <a:cubicBezTo>
                      <a:pt x="24" y="94"/>
                      <a:pt x="24" y="93"/>
                      <a:pt x="24" y="93"/>
                    </a:cubicBezTo>
                    <a:cubicBezTo>
                      <a:pt x="22" y="92"/>
                      <a:pt x="21" y="91"/>
                      <a:pt x="20" y="90"/>
                    </a:cubicBezTo>
                    <a:cubicBezTo>
                      <a:pt x="20" y="89"/>
                      <a:pt x="20" y="89"/>
                      <a:pt x="20" y="89"/>
                    </a:cubicBezTo>
                    <a:cubicBezTo>
                      <a:pt x="19" y="88"/>
                      <a:pt x="18" y="87"/>
                      <a:pt x="17" y="86"/>
                    </a:cubicBezTo>
                    <a:cubicBezTo>
                      <a:pt x="17" y="77"/>
                      <a:pt x="17" y="77"/>
                      <a:pt x="17" y="77"/>
                    </a:cubicBezTo>
                    <a:close/>
                    <a:moveTo>
                      <a:pt x="28" y="6"/>
                    </a:moveTo>
                    <a:cubicBezTo>
                      <a:pt x="26" y="6"/>
                      <a:pt x="25" y="7"/>
                      <a:pt x="23" y="8"/>
                    </a:cubicBezTo>
                    <a:cubicBezTo>
                      <a:pt x="21" y="8"/>
                      <a:pt x="19" y="10"/>
                      <a:pt x="17" y="11"/>
                    </a:cubicBezTo>
                    <a:cubicBezTo>
                      <a:pt x="17" y="11"/>
                      <a:pt x="17" y="11"/>
                      <a:pt x="17" y="11"/>
                    </a:cubicBezTo>
                    <a:cubicBezTo>
                      <a:pt x="17" y="5"/>
                      <a:pt x="17" y="5"/>
                      <a:pt x="17" y="5"/>
                    </a:cubicBezTo>
                    <a:cubicBezTo>
                      <a:pt x="18" y="5"/>
                      <a:pt x="20" y="4"/>
                      <a:pt x="21" y="3"/>
                    </a:cubicBezTo>
                    <a:cubicBezTo>
                      <a:pt x="23" y="2"/>
                      <a:pt x="26" y="1"/>
                      <a:pt x="28" y="1"/>
                    </a:cubicBezTo>
                    <a:cubicBezTo>
                      <a:pt x="28" y="6"/>
                      <a:pt x="28" y="6"/>
                      <a:pt x="28" y="6"/>
                    </a:cubicBezTo>
                    <a:close/>
                    <a:moveTo>
                      <a:pt x="28" y="91"/>
                    </a:moveTo>
                    <a:cubicBezTo>
                      <a:pt x="28" y="91"/>
                      <a:pt x="28" y="91"/>
                      <a:pt x="28" y="91"/>
                    </a:cubicBezTo>
                    <a:cubicBezTo>
                      <a:pt x="28" y="91"/>
                      <a:pt x="28" y="91"/>
                      <a:pt x="28" y="91"/>
                    </a:cubicBezTo>
                    <a:close/>
                    <a:moveTo>
                      <a:pt x="17" y="11"/>
                    </a:moveTo>
                    <a:cubicBezTo>
                      <a:pt x="17" y="11"/>
                      <a:pt x="17" y="11"/>
                      <a:pt x="17" y="11"/>
                    </a:cubicBezTo>
                    <a:close/>
                    <a:moveTo>
                      <a:pt x="15" y="13"/>
                    </a:moveTo>
                    <a:cubicBezTo>
                      <a:pt x="12" y="16"/>
                      <a:pt x="10" y="18"/>
                      <a:pt x="9" y="21"/>
                    </a:cubicBezTo>
                    <a:cubicBezTo>
                      <a:pt x="7" y="24"/>
                      <a:pt x="6" y="27"/>
                      <a:pt x="6" y="31"/>
                    </a:cubicBezTo>
                    <a:cubicBezTo>
                      <a:pt x="5" y="32"/>
                      <a:pt x="5" y="33"/>
                      <a:pt x="5" y="35"/>
                    </a:cubicBezTo>
                    <a:cubicBezTo>
                      <a:pt x="5" y="36"/>
                      <a:pt x="5" y="36"/>
                      <a:pt x="5" y="36"/>
                    </a:cubicBezTo>
                    <a:cubicBezTo>
                      <a:pt x="5" y="36"/>
                      <a:pt x="5" y="36"/>
                      <a:pt x="5" y="37"/>
                    </a:cubicBezTo>
                    <a:cubicBezTo>
                      <a:pt x="5" y="37"/>
                      <a:pt x="5" y="37"/>
                      <a:pt x="5" y="37"/>
                    </a:cubicBezTo>
                    <a:cubicBezTo>
                      <a:pt x="5" y="37"/>
                      <a:pt x="5" y="37"/>
                      <a:pt x="5" y="37"/>
                    </a:cubicBezTo>
                    <a:cubicBezTo>
                      <a:pt x="5" y="37"/>
                      <a:pt x="5" y="37"/>
                      <a:pt x="5" y="37"/>
                    </a:cubicBezTo>
                    <a:cubicBezTo>
                      <a:pt x="5" y="37"/>
                      <a:pt x="5" y="37"/>
                      <a:pt x="5" y="37"/>
                    </a:cubicBezTo>
                    <a:cubicBezTo>
                      <a:pt x="5" y="42"/>
                      <a:pt x="5" y="42"/>
                      <a:pt x="5" y="42"/>
                    </a:cubicBezTo>
                    <a:cubicBezTo>
                      <a:pt x="5" y="43"/>
                      <a:pt x="5" y="43"/>
                      <a:pt x="5" y="43"/>
                    </a:cubicBezTo>
                    <a:cubicBezTo>
                      <a:pt x="5" y="46"/>
                      <a:pt x="5" y="46"/>
                      <a:pt x="5" y="46"/>
                    </a:cubicBezTo>
                    <a:cubicBezTo>
                      <a:pt x="5" y="46"/>
                      <a:pt x="5" y="46"/>
                      <a:pt x="5" y="46"/>
                    </a:cubicBezTo>
                    <a:cubicBezTo>
                      <a:pt x="5" y="48"/>
                      <a:pt x="6" y="51"/>
                      <a:pt x="7" y="54"/>
                    </a:cubicBezTo>
                    <a:cubicBezTo>
                      <a:pt x="7" y="57"/>
                      <a:pt x="8" y="59"/>
                      <a:pt x="9" y="62"/>
                    </a:cubicBezTo>
                    <a:cubicBezTo>
                      <a:pt x="10" y="66"/>
                      <a:pt x="12" y="69"/>
                      <a:pt x="14" y="72"/>
                    </a:cubicBezTo>
                    <a:cubicBezTo>
                      <a:pt x="15" y="74"/>
                      <a:pt x="16" y="76"/>
                      <a:pt x="17" y="77"/>
                    </a:cubicBezTo>
                    <a:cubicBezTo>
                      <a:pt x="17" y="86"/>
                      <a:pt x="17" y="86"/>
                      <a:pt x="17" y="86"/>
                    </a:cubicBezTo>
                    <a:cubicBezTo>
                      <a:pt x="16" y="85"/>
                      <a:pt x="16" y="85"/>
                      <a:pt x="16" y="85"/>
                    </a:cubicBezTo>
                    <a:cubicBezTo>
                      <a:pt x="16" y="85"/>
                      <a:pt x="16" y="85"/>
                      <a:pt x="16" y="85"/>
                    </a:cubicBezTo>
                    <a:cubicBezTo>
                      <a:pt x="16" y="85"/>
                      <a:pt x="16" y="85"/>
                      <a:pt x="16" y="85"/>
                    </a:cubicBezTo>
                    <a:cubicBezTo>
                      <a:pt x="16" y="85"/>
                      <a:pt x="16" y="85"/>
                      <a:pt x="16" y="85"/>
                    </a:cubicBezTo>
                    <a:cubicBezTo>
                      <a:pt x="16" y="85"/>
                      <a:pt x="16" y="85"/>
                      <a:pt x="16" y="85"/>
                    </a:cubicBezTo>
                    <a:cubicBezTo>
                      <a:pt x="13" y="82"/>
                      <a:pt x="11" y="78"/>
                      <a:pt x="9" y="75"/>
                    </a:cubicBezTo>
                    <a:cubicBezTo>
                      <a:pt x="7" y="71"/>
                      <a:pt x="6" y="67"/>
                      <a:pt x="4" y="64"/>
                    </a:cubicBezTo>
                    <a:cubicBezTo>
                      <a:pt x="3" y="61"/>
                      <a:pt x="3" y="58"/>
                      <a:pt x="2" y="55"/>
                    </a:cubicBezTo>
                    <a:cubicBezTo>
                      <a:pt x="1" y="52"/>
                      <a:pt x="1" y="49"/>
                      <a:pt x="0" y="46"/>
                    </a:cubicBezTo>
                    <a:cubicBezTo>
                      <a:pt x="0" y="46"/>
                      <a:pt x="0" y="46"/>
                      <a:pt x="0" y="46"/>
                    </a:cubicBezTo>
                    <a:cubicBezTo>
                      <a:pt x="0" y="46"/>
                      <a:pt x="0" y="46"/>
                      <a:pt x="0" y="46"/>
                    </a:cubicBezTo>
                    <a:cubicBezTo>
                      <a:pt x="0" y="44"/>
                      <a:pt x="0" y="44"/>
                      <a:pt x="0" y="44"/>
                    </a:cubicBezTo>
                    <a:cubicBezTo>
                      <a:pt x="0" y="42"/>
                      <a:pt x="0" y="42"/>
                      <a:pt x="0" y="42"/>
                    </a:cubicBezTo>
                    <a:cubicBezTo>
                      <a:pt x="0" y="42"/>
                      <a:pt x="0" y="42"/>
                      <a:pt x="0" y="42"/>
                    </a:cubicBezTo>
                    <a:cubicBezTo>
                      <a:pt x="0" y="37"/>
                      <a:pt x="0" y="37"/>
                      <a:pt x="0" y="37"/>
                    </a:cubicBezTo>
                    <a:cubicBezTo>
                      <a:pt x="0" y="37"/>
                      <a:pt x="0" y="37"/>
                      <a:pt x="0" y="37"/>
                    </a:cubicBezTo>
                    <a:cubicBezTo>
                      <a:pt x="0" y="36"/>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5"/>
                      <a:pt x="0" y="35"/>
                      <a:pt x="0" y="34"/>
                    </a:cubicBezTo>
                    <a:cubicBezTo>
                      <a:pt x="0" y="33"/>
                      <a:pt x="1" y="31"/>
                      <a:pt x="1" y="30"/>
                    </a:cubicBezTo>
                    <a:cubicBezTo>
                      <a:pt x="2" y="26"/>
                      <a:pt x="3" y="22"/>
                      <a:pt x="4" y="19"/>
                    </a:cubicBezTo>
                    <a:cubicBezTo>
                      <a:pt x="6" y="16"/>
                      <a:pt x="8" y="13"/>
                      <a:pt x="11" y="10"/>
                    </a:cubicBezTo>
                    <a:cubicBezTo>
                      <a:pt x="12" y="9"/>
                      <a:pt x="12" y="9"/>
                      <a:pt x="12" y="9"/>
                    </a:cubicBezTo>
                    <a:cubicBezTo>
                      <a:pt x="12" y="9"/>
                      <a:pt x="12" y="9"/>
                      <a:pt x="12" y="9"/>
                    </a:cubicBezTo>
                    <a:cubicBezTo>
                      <a:pt x="13" y="8"/>
                      <a:pt x="13" y="8"/>
                      <a:pt x="14" y="8"/>
                    </a:cubicBezTo>
                    <a:cubicBezTo>
                      <a:pt x="15" y="7"/>
                      <a:pt x="16" y="6"/>
                      <a:pt x="17" y="5"/>
                    </a:cubicBezTo>
                    <a:cubicBezTo>
                      <a:pt x="17" y="11"/>
                      <a:pt x="17" y="11"/>
                      <a:pt x="17" y="11"/>
                    </a:cubicBezTo>
                    <a:cubicBezTo>
                      <a:pt x="17" y="11"/>
                      <a:pt x="17" y="11"/>
                      <a:pt x="17" y="11"/>
                    </a:cubicBezTo>
                    <a:cubicBezTo>
                      <a:pt x="16" y="12"/>
                      <a:pt x="16" y="12"/>
                      <a:pt x="16" y="12"/>
                    </a:cubicBezTo>
                    <a:cubicBezTo>
                      <a:pt x="15" y="12"/>
                      <a:pt x="15" y="12"/>
                      <a:pt x="15" y="12"/>
                    </a:cubicBezTo>
                    <a:cubicBezTo>
                      <a:pt x="15" y="13"/>
                      <a:pt x="15" y="13"/>
                      <a:pt x="15" y="13"/>
                    </a:cubicBezTo>
                    <a:close/>
                    <a:moveTo>
                      <a:pt x="17" y="11"/>
                    </a:moveTo>
                    <a:cubicBezTo>
                      <a:pt x="17" y="11"/>
                      <a:pt x="17" y="11"/>
                      <a:pt x="1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7" name="Freeform 312"/>
              <p:cNvSpPr>
                <a:spLocks noEditPoints="1"/>
              </p:cNvSpPr>
              <p:nvPr/>
            </p:nvSpPr>
            <p:spPr bwMode="auto">
              <a:xfrm>
                <a:off x="10269553" y="120652"/>
                <a:ext cx="66675" cy="73026"/>
              </a:xfrm>
              <a:custGeom>
                <a:avLst/>
                <a:gdLst>
                  <a:gd name="T0" fmla="*/ 15 w 30"/>
                  <a:gd name="T1" fmla="*/ 25 h 33"/>
                  <a:gd name="T2" fmla="*/ 16 w 30"/>
                  <a:gd name="T3" fmla="*/ 25 h 33"/>
                  <a:gd name="T4" fmla="*/ 21 w 30"/>
                  <a:gd name="T5" fmla="*/ 28 h 33"/>
                  <a:gd name="T6" fmla="*/ 24 w 30"/>
                  <a:gd name="T7" fmla="*/ 28 h 33"/>
                  <a:gd name="T8" fmla="*/ 24 w 30"/>
                  <a:gd name="T9" fmla="*/ 28 h 33"/>
                  <a:gd name="T10" fmla="*/ 25 w 30"/>
                  <a:gd name="T11" fmla="*/ 28 h 33"/>
                  <a:gd name="T12" fmla="*/ 24 w 30"/>
                  <a:gd name="T13" fmla="*/ 22 h 33"/>
                  <a:gd name="T14" fmla="*/ 20 w 30"/>
                  <a:gd name="T15" fmla="*/ 15 h 33"/>
                  <a:gd name="T16" fmla="*/ 15 w 30"/>
                  <a:gd name="T17" fmla="*/ 10 h 33"/>
                  <a:gd name="T18" fmla="*/ 15 w 30"/>
                  <a:gd name="T19" fmla="*/ 4 h 33"/>
                  <a:gd name="T20" fmla="*/ 15 w 30"/>
                  <a:gd name="T21" fmla="*/ 4 h 33"/>
                  <a:gd name="T22" fmla="*/ 24 w 30"/>
                  <a:gd name="T23" fmla="*/ 12 h 33"/>
                  <a:gd name="T24" fmla="*/ 28 w 30"/>
                  <a:gd name="T25" fmla="*/ 21 h 33"/>
                  <a:gd name="T26" fmla="*/ 29 w 30"/>
                  <a:gd name="T27" fmla="*/ 30 h 33"/>
                  <a:gd name="T28" fmla="*/ 29 w 30"/>
                  <a:gd name="T29" fmla="*/ 30 h 33"/>
                  <a:gd name="T30" fmla="*/ 29 w 30"/>
                  <a:gd name="T31" fmla="*/ 32 h 33"/>
                  <a:gd name="T32" fmla="*/ 29 w 30"/>
                  <a:gd name="T33" fmla="*/ 32 h 33"/>
                  <a:gd name="T34" fmla="*/ 27 w 30"/>
                  <a:gd name="T35" fmla="*/ 33 h 33"/>
                  <a:gd name="T36" fmla="*/ 27 w 30"/>
                  <a:gd name="T37" fmla="*/ 33 h 33"/>
                  <a:gd name="T38" fmla="*/ 27 w 30"/>
                  <a:gd name="T39" fmla="*/ 33 h 33"/>
                  <a:gd name="T40" fmla="*/ 23 w 30"/>
                  <a:gd name="T41" fmla="*/ 33 h 33"/>
                  <a:gd name="T42" fmla="*/ 23 w 30"/>
                  <a:gd name="T43" fmla="*/ 33 h 33"/>
                  <a:gd name="T44" fmla="*/ 20 w 30"/>
                  <a:gd name="T45" fmla="*/ 32 h 33"/>
                  <a:gd name="T46" fmla="*/ 15 w 30"/>
                  <a:gd name="T47" fmla="*/ 30 h 33"/>
                  <a:gd name="T48" fmla="*/ 15 w 30"/>
                  <a:gd name="T49" fmla="*/ 25 h 33"/>
                  <a:gd name="T50" fmla="*/ 12 w 30"/>
                  <a:gd name="T51" fmla="*/ 22 h 33"/>
                  <a:gd name="T52" fmla="*/ 15 w 30"/>
                  <a:gd name="T53" fmla="*/ 25 h 33"/>
                  <a:gd name="T54" fmla="*/ 15 w 30"/>
                  <a:gd name="T55" fmla="*/ 30 h 33"/>
                  <a:gd name="T56" fmla="*/ 14 w 30"/>
                  <a:gd name="T57" fmla="*/ 29 h 33"/>
                  <a:gd name="T58" fmla="*/ 8 w 30"/>
                  <a:gd name="T59" fmla="*/ 25 h 33"/>
                  <a:gd name="T60" fmla="*/ 8 w 30"/>
                  <a:gd name="T61" fmla="*/ 25 h 33"/>
                  <a:gd name="T62" fmla="*/ 3 w 30"/>
                  <a:gd name="T63" fmla="*/ 18 h 33"/>
                  <a:gd name="T64" fmla="*/ 1 w 30"/>
                  <a:gd name="T65" fmla="*/ 10 h 33"/>
                  <a:gd name="T66" fmla="*/ 0 w 30"/>
                  <a:gd name="T67" fmla="*/ 6 h 33"/>
                  <a:gd name="T68" fmla="*/ 0 w 30"/>
                  <a:gd name="T69" fmla="*/ 3 h 33"/>
                  <a:gd name="T70" fmla="*/ 3 w 30"/>
                  <a:gd name="T71" fmla="*/ 0 h 33"/>
                  <a:gd name="T72" fmla="*/ 4 w 30"/>
                  <a:gd name="T73" fmla="*/ 0 h 33"/>
                  <a:gd name="T74" fmla="*/ 4 w 30"/>
                  <a:gd name="T75" fmla="*/ 0 h 33"/>
                  <a:gd name="T76" fmla="*/ 4 w 30"/>
                  <a:gd name="T77" fmla="*/ 0 h 33"/>
                  <a:gd name="T78" fmla="*/ 4 w 30"/>
                  <a:gd name="T79" fmla="*/ 0 h 33"/>
                  <a:gd name="T80" fmla="*/ 4 w 30"/>
                  <a:gd name="T81" fmla="*/ 0 h 33"/>
                  <a:gd name="T82" fmla="*/ 5 w 30"/>
                  <a:gd name="T83" fmla="*/ 1 h 33"/>
                  <a:gd name="T84" fmla="*/ 15 w 30"/>
                  <a:gd name="T85" fmla="*/ 4 h 33"/>
                  <a:gd name="T86" fmla="*/ 15 w 30"/>
                  <a:gd name="T87" fmla="*/ 10 h 33"/>
                  <a:gd name="T88" fmla="*/ 13 w 30"/>
                  <a:gd name="T89" fmla="*/ 9 h 33"/>
                  <a:gd name="T90" fmla="*/ 5 w 30"/>
                  <a:gd name="T91" fmla="*/ 5 h 33"/>
                  <a:gd name="T92" fmla="*/ 5 w 30"/>
                  <a:gd name="T93" fmla="*/ 6 h 33"/>
                  <a:gd name="T94" fmla="*/ 5 w 30"/>
                  <a:gd name="T95" fmla="*/ 9 h 33"/>
                  <a:gd name="T96" fmla="*/ 8 w 30"/>
                  <a:gd name="T97" fmla="*/ 16 h 33"/>
                  <a:gd name="T98" fmla="*/ 12 w 30"/>
                  <a:gd name="T99" fmla="*/ 22 h 33"/>
                  <a:gd name="T100" fmla="*/ 12 w 30"/>
                  <a:gd name="T10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3">
                    <a:moveTo>
                      <a:pt x="15" y="25"/>
                    </a:moveTo>
                    <a:cubicBezTo>
                      <a:pt x="15" y="25"/>
                      <a:pt x="16" y="25"/>
                      <a:pt x="16" y="25"/>
                    </a:cubicBezTo>
                    <a:cubicBezTo>
                      <a:pt x="18" y="26"/>
                      <a:pt x="19" y="27"/>
                      <a:pt x="21" y="28"/>
                    </a:cubicBezTo>
                    <a:cubicBezTo>
                      <a:pt x="22" y="28"/>
                      <a:pt x="23" y="28"/>
                      <a:pt x="24" y="28"/>
                    </a:cubicBezTo>
                    <a:cubicBezTo>
                      <a:pt x="24" y="28"/>
                      <a:pt x="24" y="28"/>
                      <a:pt x="24" y="28"/>
                    </a:cubicBezTo>
                    <a:cubicBezTo>
                      <a:pt x="24" y="28"/>
                      <a:pt x="24" y="28"/>
                      <a:pt x="25" y="28"/>
                    </a:cubicBezTo>
                    <a:cubicBezTo>
                      <a:pt x="25" y="26"/>
                      <a:pt x="24" y="24"/>
                      <a:pt x="24" y="22"/>
                    </a:cubicBezTo>
                    <a:cubicBezTo>
                      <a:pt x="23" y="20"/>
                      <a:pt x="22" y="17"/>
                      <a:pt x="20" y="15"/>
                    </a:cubicBezTo>
                    <a:cubicBezTo>
                      <a:pt x="18" y="13"/>
                      <a:pt x="17" y="11"/>
                      <a:pt x="15" y="10"/>
                    </a:cubicBezTo>
                    <a:cubicBezTo>
                      <a:pt x="15" y="4"/>
                      <a:pt x="15" y="4"/>
                      <a:pt x="15" y="4"/>
                    </a:cubicBezTo>
                    <a:cubicBezTo>
                      <a:pt x="15" y="4"/>
                      <a:pt x="15" y="4"/>
                      <a:pt x="15" y="4"/>
                    </a:cubicBezTo>
                    <a:cubicBezTo>
                      <a:pt x="19" y="6"/>
                      <a:pt x="21" y="9"/>
                      <a:pt x="24" y="12"/>
                    </a:cubicBezTo>
                    <a:cubicBezTo>
                      <a:pt x="26" y="15"/>
                      <a:pt x="27" y="18"/>
                      <a:pt x="28" y="21"/>
                    </a:cubicBezTo>
                    <a:cubicBezTo>
                      <a:pt x="29" y="24"/>
                      <a:pt x="30" y="27"/>
                      <a:pt x="29" y="30"/>
                    </a:cubicBezTo>
                    <a:cubicBezTo>
                      <a:pt x="29" y="30"/>
                      <a:pt x="29" y="30"/>
                      <a:pt x="29" y="30"/>
                    </a:cubicBezTo>
                    <a:cubicBezTo>
                      <a:pt x="29" y="31"/>
                      <a:pt x="29" y="31"/>
                      <a:pt x="29" y="32"/>
                    </a:cubicBezTo>
                    <a:cubicBezTo>
                      <a:pt x="29" y="32"/>
                      <a:pt x="29" y="32"/>
                      <a:pt x="29" y="32"/>
                    </a:cubicBezTo>
                    <a:cubicBezTo>
                      <a:pt x="28" y="33"/>
                      <a:pt x="28" y="33"/>
                      <a:pt x="27" y="33"/>
                    </a:cubicBezTo>
                    <a:cubicBezTo>
                      <a:pt x="27" y="33"/>
                      <a:pt x="27" y="33"/>
                      <a:pt x="27" y="33"/>
                    </a:cubicBezTo>
                    <a:cubicBezTo>
                      <a:pt x="27" y="33"/>
                      <a:pt x="27" y="33"/>
                      <a:pt x="27" y="33"/>
                    </a:cubicBezTo>
                    <a:cubicBezTo>
                      <a:pt x="25" y="33"/>
                      <a:pt x="24" y="33"/>
                      <a:pt x="23" y="33"/>
                    </a:cubicBezTo>
                    <a:cubicBezTo>
                      <a:pt x="23" y="33"/>
                      <a:pt x="23" y="33"/>
                      <a:pt x="23" y="33"/>
                    </a:cubicBezTo>
                    <a:cubicBezTo>
                      <a:pt x="22" y="33"/>
                      <a:pt x="21" y="33"/>
                      <a:pt x="20" y="32"/>
                    </a:cubicBezTo>
                    <a:cubicBezTo>
                      <a:pt x="18" y="32"/>
                      <a:pt x="16" y="31"/>
                      <a:pt x="15" y="30"/>
                    </a:cubicBezTo>
                    <a:lnTo>
                      <a:pt x="15" y="25"/>
                    </a:lnTo>
                    <a:close/>
                    <a:moveTo>
                      <a:pt x="12" y="22"/>
                    </a:moveTo>
                    <a:cubicBezTo>
                      <a:pt x="13" y="23"/>
                      <a:pt x="14" y="24"/>
                      <a:pt x="15" y="25"/>
                    </a:cubicBezTo>
                    <a:cubicBezTo>
                      <a:pt x="15" y="30"/>
                      <a:pt x="15" y="30"/>
                      <a:pt x="15" y="30"/>
                    </a:cubicBezTo>
                    <a:cubicBezTo>
                      <a:pt x="14" y="30"/>
                      <a:pt x="14" y="30"/>
                      <a:pt x="14" y="29"/>
                    </a:cubicBezTo>
                    <a:cubicBezTo>
                      <a:pt x="12" y="28"/>
                      <a:pt x="10" y="27"/>
                      <a:pt x="8" y="25"/>
                    </a:cubicBezTo>
                    <a:cubicBezTo>
                      <a:pt x="8" y="25"/>
                      <a:pt x="8" y="25"/>
                      <a:pt x="8" y="25"/>
                    </a:cubicBezTo>
                    <a:cubicBezTo>
                      <a:pt x="6" y="23"/>
                      <a:pt x="5" y="21"/>
                      <a:pt x="3" y="18"/>
                    </a:cubicBezTo>
                    <a:cubicBezTo>
                      <a:pt x="2" y="16"/>
                      <a:pt x="1" y="13"/>
                      <a:pt x="1" y="10"/>
                    </a:cubicBezTo>
                    <a:cubicBezTo>
                      <a:pt x="0" y="9"/>
                      <a:pt x="0" y="8"/>
                      <a:pt x="0" y="6"/>
                    </a:cubicBezTo>
                    <a:cubicBezTo>
                      <a:pt x="0" y="5"/>
                      <a:pt x="0" y="4"/>
                      <a:pt x="0" y="3"/>
                    </a:cubicBezTo>
                    <a:cubicBezTo>
                      <a:pt x="0" y="1"/>
                      <a:pt x="1" y="0"/>
                      <a:pt x="3"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5" y="0"/>
                      <a:pt x="5" y="1"/>
                    </a:cubicBezTo>
                    <a:cubicBezTo>
                      <a:pt x="9" y="1"/>
                      <a:pt x="12" y="2"/>
                      <a:pt x="15" y="4"/>
                    </a:cubicBezTo>
                    <a:cubicBezTo>
                      <a:pt x="15" y="10"/>
                      <a:pt x="15" y="10"/>
                      <a:pt x="15" y="10"/>
                    </a:cubicBezTo>
                    <a:cubicBezTo>
                      <a:pt x="14" y="9"/>
                      <a:pt x="14" y="9"/>
                      <a:pt x="13" y="9"/>
                    </a:cubicBezTo>
                    <a:cubicBezTo>
                      <a:pt x="11" y="7"/>
                      <a:pt x="8" y="6"/>
                      <a:pt x="5" y="5"/>
                    </a:cubicBezTo>
                    <a:cubicBezTo>
                      <a:pt x="5" y="6"/>
                      <a:pt x="5" y="6"/>
                      <a:pt x="5" y="6"/>
                    </a:cubicBezTo>
                    <a:cubicBezTo>
                      <a:pt x="5" y="7"/>
                      <a:pt x="5" y="8"/>
                      <a:pt x="5" y="9"/>
                    </a:cubicBezTo>
                    <a:cubicBezTo>
                      <a:pt x="6" y="12"/>
                      <a:pt x="7" y="14"/>
                      <a:pt x="8" y="16"/>
                    </a:cubicBezTo>
                    <a:cubicBezTo>
                      <a:pt x="9" y="18"/>
                      <a:pt x="10" y="20"/>
                      <a:pt x="12" y="22"/>
                    </a:cubicBezTo>
                    <a:cubicBezTo>
                      <a:pt x="12" y="22"/>
                      <a:pt x="12" y="22"/>
                      <a:pt x="1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8" name="Freeform 313"/>
              <p:cNvSpPr>
                <a:spLocks noEditPoints="1"/>
              </p:cNvSpPr>
              <p:nvPr/>
            </p:nvSpPr>
            <p:spPr bwMode="auto">
              <a:xfrm>
                <a:off x="9807589" y="1589"/>
                <a:ext cx="331789" cy="157164"/>
              </a:xfrm>
              <a:custGeom>
                <a:avLst/>
                <a:gdLst>
                  <a:gd name="T0" fmla="*/ 73 w 147"/>
                  <a:gd name="T1" fmla="*/ 64 h 69"/>
                  <a:gd name="T2" fmla="*/ 142 w 147"/>
                  <a:gd name="T3" fmla="*/ 64 h 69"/>
                  <a:gd name="T4" fmla="*/ 142 w 147"/>
                  <a:gd name="T5" fmla="*/ 0 h 69"/>
                  <a:gd name="T6" fmla="*/ 147 w 147"/>
                  <a:gd name="T7" fmla="*/ 0 h 69"/>
                  <a:gd name="T8" fmla="*/ 147 w 147"/>
                  <a:gd name="T9" fmla="*/ 67 h 69"/>
                  <a:gd name="T10" fmla="*/ 145 w 147"/>
                  <a:gd name="T11" fmla="*/ 69 h 69"/>
                  <a:gd name="T12" fmla="*/ 73 w 147"/>
                  <a:gd name="T13" fmla="*/ 69 h 69"/>
                  <a:gd name="T14" fmla="*/ 73 w 147"/>
                  <a:gd name="T15" fmla="*/ 64 h 69"/>
                  <a:gd name="T16" fmla="*/ 73 w 147"/>
                  <a:gd name="T17" fmla="*/ 58 h 69"/>
                  <a:gd name="T18" fmla="*/ 73 w 147"/>
                  <a:gd name="T19" fmla="*/ 58 h 69"/>
                  <a:gd name="T20" fmla="*/ 103 w 147"/>
                  <a:gd name="T21" fmla="*/ 46 h 69"/>
                  <a:gd name="T22" fmla="*/ 116 w 147"/>
                  <a:gd name="T23" fmla="*/ 16 h 69"/>
                  <a:gd name="T24" fmla="*/ 113 w 147"/>
                  <a:gd name="T25" fmla="*/ 0 h 69"/>
                  <a:gd name="T26" fmla="*/ 107 w 147"/>
                  <a:gd name="T27" fmla="*/ 0 h 69"/>
                  <a:gd name="T28" fmla="*/ 111 w 147"/>
                  <a:gd name="T29" fmla="*/ 16 h 69"/>
                  <a:gd name="T30" fmla="*/ 100 w 147"/>
                  <a:gd name="T31" fmla="*/ 42 h 69"/>
                  <a:gd name="T32" fmla="*/ 73 w 147"/>
                  <a:gd name="T33" fmla="*/ 53 h 69"/>
                  <a:gd name="T34" fmla="*/ 73 w 147"/>
                  <a:gd name="T35" fmla="*/ 53 h 69"/>
                  <a:gd name="T36" fmla="*/ 73 w 147"/>
                  <a:gd name="T37" fmla="*/ 58 h 69"/>
                  <a:gd name="T38" fmla="*/ 5 w 147"/>
                  <a:gd name="T39" fmla="*/ 64 h 69"/>
                  <a:gd name="T40" fmla="*/ 73 w 147"/>
                  <a:gd name="T41" fmla="*/ 64 h 69"/>
                  <a:gd name="T42" fmla="*/ 73 w 147"/>
                  <a:gd name="T43" fmla="*/ 69 h 69"/>
                  <a:gd name="T44" fmla="*/ 2 w 147"/>
                  <a:gd name="T45" fmla="*/ 69 h 69"/>
                  <a:gd name="T46" fmla="*/ 0 w 147"/>
                  <a:gd name="T47" fmla="*/ 67 h 69"/>
                  <a:gd name="T48" fmla="*/ 0 w 147"/>
                  <a:gd name="T49" fmla="*/ 0 h 69"/>
                  <a:gd name="T50" fmla="*/ 5 w 147"/>
                  <a:gd name="T51" fmla="*/ 0 h 69"/>
                  <a:gd name="T52" fmla="*/ 5 w 147"/>
                  <a:gd name="T53" fmla="*/ 64 h 69"/>
                  <a:gd name="T54" fmla="*/ 73 w 147"/>
                  <a:gd name="T55" fmla="*/ 53 h 69"/>
                  <a:gd name="T56" fmla="*/ 47 w 147"/>
                  <a:gd name="T57" fmla="*/ 42 h 69"/>
                  <a:gd name="T58" fmla="*/ 36 w 147"/>
                  <a:gd name="T59" fmla="*/ 16 h 69"/>
                  <a:gd name="T60" fmla="*/ 39 w 147"/>
                  <a:gd name="T61" fmla="*/ 0 h 69"/>
                  <a:gd name="T62" fmla="*/ 34 w 147"/>
                  <a:gd name="T63" fmla="*/ 0 h 69"/>
                  <a:gd name="T64" fmla="*/ 31 w 147"/>
                  <a:gd name="T65" fmla="*/ 16 h 69"/>
                  <a:gd name="T66" fmla="*/ 44 w 147"/>
                  <a:gd name="T67" fmla="*/ 46 h 69"/>
                  <a:gd name="T68" fmla="*/ 73 w 147"/>
                  <a:gd name="T69" fmla="*/ 58 h 69"/>
                  <a:gd name="T70" fmla="*/ 73 w 147"/>
                  <a:gd name="T71"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69">
                    <a:moveTo>
                      <a:pt x="73" y="64"/>
                    </a:moveTo>
                    <a:cubicBezTo>
                      <a:pt x="142" y="64"/>
                      <a:pt x="142" y="64"/>
                      <a:pt x="142" y="64"/>
                    </a:cubicBezTo>
                    <a:cubicBezTo>
                      <a:pt x="142" y="0"/>
                      <a:pt x="142" y="0"/>
                      <a:pt x="142" y="0"/>
                    </a:cubicBezTo>
                    <a:cubicBezTo>
                      <a:pt x="147" y="0"/>
                      <a:pt x="147" y="0"/>
                      <a:pt x="147" y="0"/>
                    </a:cubicBezTo>
                    <a:cubicBezTo>
                      <a:pt x="147" y="67"/>
                      <a:pt x="147" y="67"/>
                      <a:pt x="147" y="67"/>
                    </a:cubicBezTo>
                    <a:cubicBezTo>
                      <a:pt x="147" y="68"/>
                      <a:pt x="146" y="69"/>
                      <a:pt x="145" y="69"/>
                    </a:cubicBezTo>
                    <a:cubicBezTo>
                      <a:pt x="73" y="69"/>
                      <a:pt x="73" y="69"/>
                      <a:pt x="73" y="69"/>
                    </a:cubicBezTo>
                    <a:cubicBezTo>
                      <a:pt x="73" y="64"/>
                      <a:pt x="73" y="64"/>
                      <a:pt x="73" y="64"/>
                    </a:cubicBezTo>
                    <a:close/>
                    <a:moveTo>
                      <a:pt x="73" y="58"/>
                    </a:moveTo>
                    <a:cubicBezTo>
                      <a:pt x="73" y="58"/>
                      <a:pt x="73" y="58"/>
                      <a:pt x="73" y="58"/>
                    </a:cubicBezTo>
                    <a:cubicBezTo>
                      <a:pt x="85" y="58"/>
                      <a:pt x="96" y="53"/>
                      <a:pt x="103" y="46"/>
                    </a:cubicBezTo>
                    <a:cubicBezTo>
                      <a:pt x="111" y="38"/>
                      <a:pt x="116" y="27"/>
                      <a:pt x="116" y="16"/>
                    </a:cubicBezTo>
                    <a:cubicBezTo>
                      <a:pt x="116" y="10"/>
                      <a:pt x="115" y="5"/>
                      <a:pt x="113" y="0"/>
                    </a:cubicBezTo>
                    <a:cubicBezTo>
                      <a:pt x="107" y="0"/>
                      <a:pt x="107" y="0"/>
                      <a:pt x="107" y="0"/>
                    </a:cubicBezTo>
                    <a:cubicBezTo>
                      <a:pt x="110" y="5"/>
                      <a:pt x="111" y="10"/>
                      <a:pt x="111" y="16"/>
                    </a:cubicBezTo>
                    <a:cubicBezTo>
                      <a:pt x="111" y="26"/>
                      <a:pt x="107" y="35"/>
                      <a:pt x="100" y="42"/>
                    </a:cubicBezTo>
                    <a:cubicBezTo>
                      <a:pt x="93" y="49"/>
                      <a:pt x="84" y="53"/>
                      <a:pt x="73" y="53"/>
                    </a:cubicBezTo>
                    <a:cubicBezTo>
                      <a:pt x="73" y="53"/>
                      <a:pt x="73" y="53"/>
                      <a:pt x="73" y="53"/>
                    </a:cubicBezTo>
                    <a:lnTo>
                      <a:pt x="73" y="58"/>
                    </a:lnTo>
                    <a:close/>
                    <a:moveTo>
                      <a:pt x="5" y="64"/>
                    </a:moveTo>
                    <a:cubicBezTo>
                      <a:pt x="73" y="64"/>
                      <a:pt x="73" y="64"/>
                      <a:pt x="73" y="64"/>
                    </a:cubicBezTo>
                    <a:cubicBezTo>
                      <a:pt x="73" y="69"/>
                      <a:pt x="73" y="69"/>
                      <a:pt x="73" y="69"/>
                    </a:cubicBezTo>
                    <a:cubicBezTo>
                      <a:pt x="2" y="69"/>
                      <a:pt x="2" y="69"/>
                      <a:pt x="2" y="69"/>
                    </a:cubicBezTo>
                    <a:cubicBezTo>
                      <a:pt x="1" y="69"/>
                      <a:pt x="0" y="68"/>
                      <a:pt x="0" y="67"/>
                    </a:cubicBezTo>
                    <a:cubicBezTo>
                      <a:pt x="0" y="0"/>
                      <a:pt x="0" y="0"/>
                      <a:pt x="0" y="0"/>
                    </a:cubicBezTo>
                    <a:cubicBezTo>
                      <a:pt x="5" y="0"/>
                      <a:pt x="5" y="0"/>
                      <a:pt x="5" y="0"/>
                    </a:cubicBezTo>
                    <a:cubicBezTo>
                      <a:pt x="5" y="64"/>
                      <a:pt x="5" y="64"/>
                      <a:pt x="5" y="64"/>
                    </a:cubicBezTo>
                    <a:close/>
                    <a:moveTo>
                      <a:pt x="73" y="53"/>
                    </a:moveTo>
                    <a:cubicBezTo>
                      <a:pt x="63" y="53"/>
                      <a:pt x="54" y="49"/>
                      <a:pt x="47" y="42"/>
                    </a:cubicBezTo>
                    <a:cubicBezTo>
                      <a:pt x="40" y="35"/>
                      <a:pt x="36" y="26"/>
                      <a:pt x="36" y="16"/>
                    </a:cubicBezTo>
                    <a:cubicBezTo>
                      <a:pt x="36" y="10"/>
                      <a:pt x="37" y="5"/>
                      <a:pt x="39" y="0"/>
                    </a:cubicBezTo>
                    <a:cubicBezTo>
                      <a:pt x="34" y="0"/>
                      <a:pt x="34" y="0"/>
                      <a:pt x="34" y="0"/>
                    </a:cubicBezTo>
                    <a:cubicBezTo>
                      <a:pt x="32" y="5"/>
                      <a:pt x="31" y="10"/>
                      <a:pt x="31" y="16"/>
                    </a:cubicBezTo>
                    <a:cubicBezTo>
                      <a:pt x="31" y="27"/>
                      <a:pt x="36" y="38"/>
                      <a:pt x="44" y="46"/>
                    </a:cubicBezTo>
                    <a:cubicBezTo>
                      <a:pt x="51" y="53"/>
                      <a:pt x="62" y="58"/>
                      <a:pt x="73" y="58"/>
                    </a:cubicBezTo>
                    <a:lnTo>
                      <a:pt x="7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9" name="Freeform 314"/>
              <p:cNvSpPr>
                <a:spLocks/>
              </p:cNvSpPr>
              <p:nvPr/>
            </p:nvSpPr>
            <p:spPr bwMode="auto">
              <a:xfrm>
                <a:off x="9907603" y="1589"/>
                <a:ext cx="133351" cy="103188"/>
              </a:xfrm>
              <a:custGeom>
                <a:avLst/>
                <a:gdLst>
                  <a:gd name="T0" fmla="*/ 29 w 59"/>
                  <a:gd name="T1" fmla="*/ 40 h 45"/>
                  <a:gd name="T2" fmla="*/ 47 w 59"/>
                  <a:gd name="T3" fmla="*/ 33 h 45"/>
                  <a:gd name="T4" fmla="*/ 47 w 59"/>
                  <a:gd name="T5" fmla="*/ 33 h 45"/>
                  <a:gd name="T6" fmla="*/ 54 w 59"/>
                  <a:gd name="T7" fmla="*/ 16 h 45"/>
                  <a:gd name="T8" fmla="*/ 48 w 59"/>
                  <a:gd name="T9" fmla="*/ 0 h 45"/>
                  <a:gd name="T10" fmla="*/ 54 w 59"/>
                  <a:gd name="T11" fmla="*/ 0 h 45"/>
                  <a:gd name="T12" fmla="*/ 59 w 59"/>
                  <a:gd name="T13" fmla="*/ 16 h 45"/>
                  <a:gd name="T14" fmla="*/ 50 w 59"/>
                  <a:gd name="T15" fmla="*/ 36 h 45"/>
                  <a:gd name="T16" fmla="*/ 50 w 59"/>
                  <a:gd name="T17" fmla="*/ 36 h 45"/>
                  <a:gd name="T18" fmla="*/ 29 w 59"/>
                  <a:gd name="T19" fmla="*/ 45 h 45"/>
                  <a:gd name="T20" fmla="*/ 9 w 59"/>
                  <a:gd name="T21" fmla="*/ 36 h 45"/>
                  <a:gd name="T22" fmla="*/ 9 w 59"/>
                  <a:gd name="T23" fmla="*/ 36 h 45"/>
                  <a:gd name="T24" fmla="*/ 0 w 59"/>
                  <a:gd name="T25" fmla="*/ 16 h 45"/>
                  <a:gd name="T26" fmla="*/ 5 w 59"/>
                  <a:gd name="T27" fmla="*/ 0 h 45"/>
                  <a:gd name="T28" fmla="*/ 11 w 59"/>
                  <a:gd name="T29" fmla="*/ 0 h 45"/>
                  <a:gd name="T30" fmla="*/ 5 w 59"/>
                  <a:gd name="T31" fmla="*/ 16 h 45"/>
                  <a:gd name="T32" fmla="*/ 12 w 59"/>
                  <a:gd name="T33" fmla="*/ 33 h 45"/>
                  <a:gd name="T34" fmla="*/ 12 w 59"/>
                  <a:gd name="T35" fmla="*/ 33 h 45"/>
                  <a:gd name="T36" fmla="*/ 12 w 59"/>
                  <a:gd name="T37" fmla="*/ 33 h 45"/>
                  <a:gd name="T38" fmla="*/ 29 w 59"/>
                  <a:gd name="T39" fmla="*/ 4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45">
                    <a:moveTo>
                      <a:pt x="29" y="40"/>
                    </a:moveTo>
                    <a:cubicBezTo>
                      <a:pt x="36" y="40"/>
                      <a:pt x="42" y="37"/>
                      <a:pt x="47" y="33"/>
                    </a:cubicBezTo>
                    <a:cubicBezTo>
                      <a:pt x="47" y="33"/>
                      <a:pt x="47" y="33"/>
                      <a:pt x="47" y="33"/>
                    </a:cubicBezTo>
                    <a:cubicBezTo>
                      <a:pt x="51" y="28"/>
                      <a:pt x="54" y="22"/>
                      <a:pt x="54" y="16"/>
                    </a:cubicBezTo>
                    <a:cubicBezTo>
                      <a:pt x="54" y="10"/>
                      <a:pt x="52" y="5"/>
                      <a:pt x="48" y="0"/>
                    </a:cubicBezTo>
                    <a:cubicBezTo>
                      <a:pt x="54" y="0"/>
                      <a:pt x="54" y="0"/>
                      <a:pt x="54" y="0"/>
                    </a:cubicBezTo>
                    <a:cubicBezTo>
                      <a:pt x="57" y="5"/>
                      <a:pt x="59" y="10"/>
                      <a:pt x="59" y="16"/>
                    </a:cubicBezTo>
                    <a:cubicBezTo>
                      <a:pt x="59" y="24"/>
                      <a:pt x="55" y="31"/>
                      <a:pt x="50" y="36"/>
                    </a:cubicBezTo>
                    <a:cubicBezTo>
                      <a:pt x="50" y="36"/>
                      <a:pt x="50" y="36"/>
                      <a:pt x="50" y="36"/>
                    </a:cubicBezTo>
                    <a:cubicBezTo>
                      <a:pt x="45" y="42"/>
                      <a:pt x="37" y="45"/>
                      <a:pt x="29" y="45"/>
                    </a:cubicBezTo>
                    <a:cubicBezTo>
                      <a:pt x="21" y="45"/>
                      <a:pt x="14" y="42"/>
                      <a:pt x="9" y="36"/>
                    </a:cubicBezTo>
                    <a:cubicBezTo>
                      <a:pt x="9" y="36"/>
                      <a:pt x="9" y="36"/>
                      <a:pt x="9" y="36"/>
                    </a:cubicBezTo>
                    <a:cubicBezTo>
                      <a:pt x="4" y="31"/>
                      <a:pt x="0" y="24"/>
                      <a:pt x="0" y="16"/>
                    </a:cubicBezTo>
                    <a:cubicBezTo>
                      <a:pt x="0" y="10"/>
                      <a:pt x="2" y="5"/>
                      <a:pt x="5" y="0"/>
                    </a:cubicBezTo>
                    <a:cubicBezTo>
                      <a:pt x="11" y="0"/>
                      <a:pt x="11" y="0"/>
                      <a:pt x="11" y="0"/>
                    </a:cubicBezTo>
                    <a:cubicBezTo>
                      <a:pt x="7" y="5"/>
                      <a:pt x="5" y="10"/>
                      <a:pt x="5" y="16"/>
                    </a:cubicBezTo>
                    <a:cubicBezTo>
                      <a:pt x="5" y="22"/>
                      <a:pt x="8" y="29"/>
                      <a:pt x="12" y="33"/>
                    </a:cubicBezTo>
                    <a:cubicBezTo>
                      <a:pt x="12" y="33"/>
                      <a:pt x="12" y="33"/>
                      <a:pt x="12" y="33"/>
                    </a:cubicBezTo>
                    <a:cubicBezTo>
                      <a:pt x="12" y="33"/>
                      <a:pt x="12" y="33"/>
                      <a:pt x="12" y="33"/>
                    </a:cubicBezTo>
                    <a:cubicBezTo>
                      <a:pt x="17" y="37"/>
                      <a:pt x="23" y="40"/>
                      <a:pt x="2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0" name="Freeform 315"/>
              <p:cNvSpPr>
                <a:spLocks/>
              </p:cNvSpPr>
              <p:nvPr/>
            </p:nvSpPr>
            <p:spPr bwMode="auto">
              <a:xfrm>
                <a:off x="4689482" y="1589"/>
                <a:ext cx="95250" cy="109538"/>
              </a:xfrm>
              <a:custGeom>
                <a:avLst/>
                <a:gdLst>
                  <a:gd name="T0" fmla="*/ 23 w 42"/>
                  <a:gd name="T1" fmla="*/ 0 h 48"/>
                  <a:gd name="T2" fmla="*/ 10 w 42"/>
                  <a:gd name="T3" fmla="*/ 32 h 48"/>
                  <a:gd name="T4" fmla="*/ 36 w 42"/>
                  <a:gd name="T5" fmla="*/ 0 h 48"/>
                  <a:gd name="T6" fmla="*/ 42 w 42"/>
                  <a:gd name="T7" fmla="*/ 0 h 48"/>
                  <a:gd name="T8" fmla="*/ 4 w 42"/>
                  <a:gd name="T9" fmla="*/ 47 h 48"/>
                  <a:gd name="T10" fmla="*/ 4 w 42"/>
                  <a:gd name="T11" fmla="*/ 47 h 48"/>
                  <a:gd name="T12" fmla="*/ 2 w 42"/>
                  <a:gd name="T13" fmla="*/ 47 h 48"/>
                  <a:gd name="T14" fmla="*/ 0 w 42"/>
                  <a:gd name="T15" fmla="*/ 44 h 48"/>
                  <a:gd name="T16" fmla="*/ 18 w 42"/>
                  <a:gd name="T17" fmla="*/ 0 h 48"/>
                  <a:gd name="T18" fmla="*/ 23 w 4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8">
                    <a:moveTo>
                      <a:pt x="23" y="0"/>
                    </a:moveTo>
                    <a:cubicBezTo>
                      <a:pt x="10" y="32"/>
                      <a:pt x="10" y="32"/>
                      <a:pt x="10" y="32"/>
                    </a:cubicBezTo>
                    <a:cubicBezTo>
                      <a:pt x="36" y="0"/>
                      <a:pt x="36" y="0"/>
                      <a:pt x="36" y="0"/>
                    </a:cubicBezTo>
                    <a:cubicBezTo>
                      <a:pt x="42" y="0"/>
                      <a:pt x="42" y="0"/>
                      <a:pt x="42" y="0"/>
                    </a:cubicBezTo>
                    <a:cubicBezTo>
                      <a:pt x="4" y="47"/>
                      <a:pt x="4" y="47"/>
                      <a:pt x="4" y="47"/>
                    </a:cubicBezTo>
                    <a:cubicBezTo>
                      <a:pt x="4" y="47"/>
                      <a:pt x="4" y="47"/>
                      <a:pt x="4" y="47"/>
                    </a:cubicBezTo>
                    <a:cubicBezTo>
                      <a:pt x="4" y="47"/>
                      <a:pt x="3" y="48"/>
                      <a:pt x="2" y="47"/>
                    </a:cubicBezTo>
                    <a:cubicBezTo>
                      <a:pt x="0" y="47"/>
                      <a:pt x="0" y="45"/>
                      <a:pt x="0" y="44"/>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1" name="Freeform 318"/>
              <p:cNvSpPr>
                <a:spLocks noEditPoints="1"/>
              </p:cNvSpPr>
              <p:nvPr/>
            </p:nvSpPr>
            <p:spPr bwMode="auto">
              <a:xfrm>
                <a:off x="6716724" y="46039"/>
                <a:ext cx="122238" cy="120651"/>
              </a:xfrm>
              <a:custGeom>
                <a:avLst/>
                <a:gdLst>
                  <a:gd name="T0" fmla="*/ 27 w 54"/>
                  <a:gd name="T1" fmla="*/ 15 h 54"/>
                  <a:gd name="T2" fmla="*/ 40 w 54"/>
                  <a:gd name="T3" fmla="*/ 1 h 54"/>
                  <a:gd name="T4" fmla="*/ 44 w 54"/>
                  <a:gd name="T5" fmla="*/ 1 h 54"/>
                  <a:gd name="T6" fmla="*/ 53 w 54"/>
                  <a:gd name="T7" fmla="*/ 10 h 54"/>
                  <a:gd name="T8" fmla="*/ 53 w 54"/>
                  <a:gd name="T9" fmla="*/ 14 h 54"/>
                  <a:gd name="T10" fmla="*/ 27 w 54"/>
                  <a:gd name="T11" fmla="*/ 39 h 54"/>
                  <a:gd name="T12" fmla="*/ 27 w 54"/>
                  <a:gd name="T13" fmla="*/ 33 h 54"/>
                  <a:gd name="T14" fmla="*/ 48 w 54"/>
                  <a:gd name="T15" fmla="*/ 12 h 54"/>
                  <a:gd name="T16" fmla="*/ 42 w 54"/>
                  <a:gd name="T17" fmla="*/ 6 h 54"/>
                  <a:gd name="T18" fmla="*/ 27 w 54"/>
                  <a:gd name="T19" fmla="*/ 21 h 54"/>
                  <a:gd name="T20" fmla="*/ 27 w 54"/>
                  <a:gd name="T21" fmla="*/ 15 h 54"/>
                  <a:gd name="T22" fmla="*/ 10 w 54"/>
                  <a:gd name="T23" fmla="*/ 53 h 54"/>
                  <a:gd name="T24" fmla="*/ 1 w 54"/>
                  <a:gd name="T25" fmla="*/ 44 h 54"/>
                  <a:gd name="T26" fmla="*/ 1 w 54"/>
                  <a:gd name="T27" fmla="*/ 41 h 54"/>
                  <a:gd name="T28" fmla="*/ 27 w 54"/>
                  <a:gd name="T29" fmla="*/ 15 h 54"/>
                  <a:gd name="T30" fmla="*/ 27 w 54"/>
                  <a:gd name="T31" fmla="*/ 21 h 54"/>
                  <a:gd name="T32" fmla="*/ 6 w 54"/>
                  <a:gd name="T33" fmla="*/ 42 h 54"/>
                  <a:gd name="T34" fmla="*/ 12 w 54"/>
                  <a:gd name="T35" fmla="*/ 48 h 54"/>
                  <a:gd name="T36" fmla="*/ 27 w 54"/>
                  <a:gd name="T37" fmla="*/ 33 h 54"/>
                  <a:gd name="T38" fmla="*/ 27 w 54"/>
                  <a:gd name="T39" fmla="*/ 39 h 54"/>
                  <a:gd name="T40" fmla="*/ 13 w 54"/>
                  <a:gd name="T41" fmla="*/ 53 h 54"/>
                  <a:gd name="T42" fmla="*/ 10 w 54"/>
                  <a:gd name="T4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4">
                    <a:moveTo>
                      <a:pt x="27" y="15"/>
                    </a:moveTo>
                    <a:cubicBezTo>
                      <a:pt x="40" y="1"/>
                      <a:pt x="40" y="1"/>
                      <a:pt x="40" y="1"/>
                    </a:cubicBezTo>
                    <a:cubicBezTo>
                      <a:pt x="41" y="0"/>
                      <a:pt x="43" y="0"/>
                      <a:pt x="44" y="1"/>
                    </a:cubicBezTo>
                    <a:cubicBezTo>
                      <a:pt x="53" y="10"/>
                      <a:pt x="53" y="10"/>
                      <a:pt x="53" y="10"/>
                    </a:cubicBezTo>
                    <a:cubicBezTo>
                      <a:pt x="54" y="11"/>
                      <a:pt x="54" y="13"/>
                      <a:pt x="53" y="14"/>
                    </a:cubicBezTo>
                    <a:cubicBezTo>
                      <a:pt x="27" y="39"/>
                      <a:pt x="27" y="39"/>
                      <a:pt x="27" y="39"/>
                    </a:cubicBezTo>
                    <a:cubicBezTo>
                      <a:pt x="27" y="33"/>
                      <a:pt x="27" y="33"/>
                      <a:pt x="27" y="33"/>
                    </a:cubicBezTo>
                    <a:cubicBezTo>
                      <a:pt x="48" y="12"/>
                      <a:pt x="48" y="12"/>
                      <a:pt x="48" y="12"/>
                    </a:cubicBezTo>
                    <a:cubicBezTo>
                      <a:pt x="42" y="6"/>
                      <a:pt x="42" y="6"/>
                      <a:pt x="42" y="6"/>
                    </a:cubicBezTo>
                    <a:cubicBezTo>
                      <a:pt x="27" y="21"/>
                      <a:pt x="27" y="21"/>
                      <a:pt x="27" y="21"/>
                    </a:cubicBezTo>
                    <a:lnTo>
                      <a:pt x="27" y="15"/>
                    </a:lnTo>
                    <a:close/>
                    <a:moveTo>
                      <a:pt x="10" y="53"/>
                    </a:moveTo>
                    <a:cubicBezTo>
                      <a:pt x="1" y="44"/>
                      <a:pt x="1" y="44"/>
                      <a:pt x="1" y="44"/>
                    </a:cubicBezTo>
                    <a:cubicBezTo>
                      <a:pt x="0" y="43"/>
                      <a:pt x="0" y="41"/>
                      <a:pt x="1" y="41"/>
                    </a:cubicBezTo>
                    <a:cubicBezTo>
                      <a:pt x="27" y="15"/>
                      <a:pt x="27" y="15"/>
                      <a:pt x="27" y="15"/>
                    </a:cubicBezTo>
                    <a:cubicBezTo>
                      <a:pt x="27" y="21"/>
                      <a:pt x="27" y="21"/>
                      <a:pt x="27" y="21"/>
                    </a:cubicBezTo>
                    <a:cubicBezTo>
                      <a:pt x="6" y="42"/>
                      <a:pt x="6" y="42"/>
                      <a:pt x="6" y="42"/>
                    </a:cubicBezTo>
                    <a:cubicBezTo>
                      <a:pt x="12" y="48"/>
                      <a:pt x="12" y="48"/>
                      <a:pt x="12" y="48"/>
                    </a:cubicBezTo>
                    <a:cubicBezTo>
                      <a:pt x="27" y="33"/>
                      <a:pt x="27" y="33"/>
                      <a:pt x="27" y="33"/>
                    </a:cubicBezTo>
                    <a:cubicBezTo>
                      <a:pt x="27" y="39"/>
                      <a:pt x="27" y="39"/>
                      <a:pt x="27" y="39"/>
                    </a:cubicBezTo>
                    <a:cubicBezTo>
                      <a:pt x="13" y="53"/>
                      <a:pt x="13" y="53"/>
                      <a:pt x="13" y="53"/>
                    </a:cubicBezTo>
                    <a:cubicBezTo>
                      <a:pt x="13" y="54"/>
                      <a:pt x="11" y="54"/>
                      <a:pt x="1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2" name="Freeform 319"/>
              <p:cNvSpPr>
                <a:spLocks/>
              </p:cNvSpPr>
              <p:nvPr/>
            </p:nvSpPr>
            <p:spPr bwMode="auto">
              <a:xfrm>
                <a:off x="9175764" y="1589"/>
                <a:ext cx="106363" cy="114301"/>
              </a:xfrm>
              <a:custGeom>
                <a:avLst/>
                <a:gdLst>
                  <a:gd name="T0" fmla="*/ 5 w 47"/>
                  <a:gd name="T1" fmla="*/ 0 h 50"/>
                  <a:gd name="T2" fmla="*/ 9 w 47"/>
                  <a:gd name="T3" fmla="*/ 22 h 50"/>
                  <a:gd name="T4" fmla="*/ 19 w 47"/>
                  <a:gd name="T5" fmla="*/ 44 h 50"/>
                  <a:gd name="T6" fmla="*/ 35 w 47"/>
                  <a:gd name="T7" fmla="*/ 22 h 50"/>
                  <a:gd name="T8" fmla="*/ 42 w 47"/>
                  <a:gd name="T9" fmla="*/ 0 h 50"/>
                  <a:gd name="T10" fmla="*/ 47 w 47"/>
                  <a:gd name="T11" fmla="*/ 0 h 50"/>
                  <a:gd name="T12" fmla="*/ 39 w 47"/>
                  <a:gd name="T13" fmla="*/ 24 h 50"/>
                  <a:gd name="T14" fmla="*/ 20 w 47"/>
                  <a:gd name="T15" fmla="*/ 49 h 50"/>
                  <a:gd name="T16" fmla="*/ 20 w 47"/>
                  <a:gd name="T17" fmla="*/ 49 h 50"/>
                  <a:gd name="T18" fmla="*/ 17 w 47"/>
                  <a:gd name="T19" fmla="*/ 49 h 50"/>
                  <a:gd name="T20" fmla="*/ 5 w 47"/>
                  <a:gd name="T21" fmla="*/ 23 h 50"/>
                  <a:gd name="T22" fmla="*/ 0 w 47"/>
                  <a:gd name="T23" fmla="*/ 0 h 50"/>
                  <a:gd name="T24" fmla="*/ 5 w 47"/>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50">
                    <a:moveTo>
                      <a:pt x="5" y="0"/>
                    </a:moveTo>
                    <a:cubicBezTo>
                      <a:pt x="6" y="8"/>
                      <a:pt x="7" y="15"/>
                      <a:pt x="9" y="22"/>
                    </a:cubicBezTo>
                    <a:cubicBezTo>
                      <a:pt x="12" y="30"/>
                      <a:pt x="15" y="37"/>
                      <a:pt x="19" y="44"/>
                    </a:cubicBezTo>
                    <a:cubicBezTo>
                      <a:pt x="25" y="37"/>
                      <a:pt x="31" y="30"/>
                      <a:pt x="35" y="22"/>
                    </a:cubicBezTo>
                    <a:cubicBezTo>
                      <a:pt x="38" y="15"/>
                      <a:pt x="40" y="8"/>
                      <a:pt x="42" y="0"/>
                    </a:cubicBezTo>
                    <a:cubicBezTo>
                      <a:pt x="47" y="0"/>
                      <a:pt x="47" y="0"/>
                      <a:pt x="47" y="0"/>
                    </a:cubicBezTo>
                    <a:cubicBezTo>
                      <a:pt x="45" y="9"/>
                      <a:pt x="43" y="17"/>
                      <a:pt x="39" y="24"/>
                    </a:cubicBezTo>
                    <a:cubicBezTo>
                      <a:pt x="34" y="34"/>
                      <a:pt x="28" y="42"/>
                      <a:pt x="20" y="49"/>
                    </a:cubicBezTo>
                    <a:cubicBezTo>
                      <a:pt x="20" y="49"/>
                      <a:pt x="20" y="49"/>
                      <a:pt x="20" y="49"/>
                    </a:cubicBezTo>
                    <a:cubicBezTo>
                      <a:pt x="19" y="50"/>
                      <a:pt x="17" y="50"/>
                      <a:pt x="17" y="49"/>
                    </a:cubicBezTo>
                    <a:cubicBezTo>
                      <a:pt x="12" y="42"/>
                      <a:pt x="8" y="33"/>
                      <a:pt x="5" y="23"/>
                    </a:cubicBezTo>
                    <a:cubicBezTo>
                      <a:pt x="3" y="16"/>
                      <a:pt x="1" y="8"/>
                      <a:pt x="0" y="0"/>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3" name="Freeform 320"/>
              <p:cNvSpPr>
                <a:spLocks/>
              </p:cNvSpPr>
              <p:nvPr/>
            </p:nvSpPr>
            <p:spPr bwMode="auto">
              <a:xfrm>
                <a:off x="8983677" y="1589"/>
                <a:ext cx="98425" cy="161926"/>
              </a:xfrm>
              <a:custGeom>
                <a:avLst/>
                <a:gdLst>
                  <a:gd name="T0" fmla="*/ 39 w 44"/>
                  <a:gd name="T1" fmla="*/ 66 h 71"/>
                  <a:gd name="T2" fmla="*/ 39 w 44"/>
                  <a:gd name="T3" fmla="*/ 0 h 71"/>
                  <a:gd name="T4" fmla="*/ 44 w 44"/>
                  <a:gd name="T5" fmla="*/ 0 h 71"/>
                  <a:gd name="T6" fmla="*/ 44 w 44"/>
                  <a:gd name="T7" fmla="*/ 69 h 71"/>
                  <a:gd name="T8" fmla="*/ 44 w 44"/>
                  <a:gd name="T9" fmla="*/ 69 h 71"/>
                  <a:gd name="T10" fmla="*/ 44 w 44"/>
                  <a:gd name="T11" fmla="*/ 69 h 71"/>
                  <a:gd name="T12" fmla="*/ 41 w 44"/>
                  <a:gd name="T13" fmla="*/ 71 h 71"/>
                  <a:gd name="T14" fmla="*/ 20 w 44"/>
                  <a:gd name="T15" fmla="*/ 67 h 71"/>
                  <a:gd name="T16" fmla="*/ 2 w 44"/>
                  <a:gd name="T17" fmla="*/ 57 h 71"/>
                  <a:gd name="T18" fmla="*/ 2 w 44"/>
                  <a:gd name="T19" fmla="*/ 57 h 71"/>
                  <a:gd name="T20" fmla="*/ 1 w 44"/>
                  <a:gd name="T21" fmla="*/ 54 h 71"/>
                  <a:gd name="T22" fmla="*/ 14 w 44"/>
                  <a:gd name="T23" fmla="*/ 26 h 71"/>
                  <a:gd name="T24" fmla="*/ 19 w 44"/>
                  <a:gd name="T25" fmla="*/ 0 h 71"/>
                  <a:gd name="T26" fmla="*/ 24 w 44"/>
                  <a:gd name="T27" fmla="*/ 0 h 71"/>
                  <a:gd name="T28" fmla="*/ 19 w 44"/>
                  <a:gd name="T29" fmla="*/ 27 h 71"/>
                  <a:gd name="T30" fmla="*/ 6 w 44"/>
                  <a:gd name="T31" fmla="*/ 55 h 71"/>
                  <a:gd name="T32" fmla="*/ 22 w 44"/>
                  <a:gd name="T33" fmla="*/ 62 h 71"/>
                  <a:gd name="T34" fmla="*/ 39 w 44"/>
                  <a:gd name="T35" fmla="*/ 6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1">
                    <a:moveTo>
                      <a:pt x="39" y="66"/>
                    </a:moveTo>
                    <a:cubicBezTo>
                      <a:pt x="39" y="0"/>
                      <a:pt x="39" y="0"/>
                      <a:pt x="39" y="0"/>
                    </a:cubicBezTo>
                    <a:cubicBezTo>
                      <a:pt x="44" y="0"/>
                      <a:pt x="44" y="0"/>
                      <a:pt x="44" y="0"/>
                    </a:cubicBezTo>
                    <a:cubicBezTo>
                      <a:pt x="44" y="69"/>
                      <a:pt x="44" y="69"/>
                      <a:pt x="44" y="69"/>
                    </a:cubicBezTo>
                    <a:cubicBezTo>
                      <a:pt x="44" y="69"/>
                      <a:pt x="44" y="69"/>
                      <a:pt x="44" y="69"/>
                    </a:cubicBezTo>
                    <a:cubicBezTo>
                      <a:pt x="44" y="69"/>
                      <a:pt x="44" y="69"/>
                      <a:pt x="44" y="69"/>
                    </a:cubicBezTo>
                    <a:cubicBezTo>
                      <a:pt x="44" y="70"/>
                      <a:pt x="42" y="71"/>
                      <a:pt x="41" y="71"/>
                    </a:cubicBezTo>
                    <a:cubicBezTo>
                      <a:pt x="34" y="71"/>
                      <a:pt x="27" y="69"/>
                      <a:pt x="20" y="67"/>
                    </a:cubicBezTo>
                    <a:cubicBezTo>
                      <a:pt x="14" y="64"/>
                      <a:pt x="7" y="61"/>
                      <a:pt x="2" y="57"/>
                    </a:cubicBezTo>
                    <a:cubicBezTo>
                      <a:pt x="2" y="57"/>
                      <a:pt x="2" y="57"/>
                      <a:pt x="2" y="57"/>
                    </a:cubicBezTo>
                    <a:cubicBezTo>
                      <a:pt x="0" y="57"/>
                      <a:pt x="0" y="55"/>
                      <a:pt x="1" y="54"/>
                    </a:cubicBezTo>
                    <a:cubicBezTo>
                      <a:pt x="6" y="46"/>
                      <a:pt x="11" y="37"/>
                      <a:pt x="14" y="26"/>
                    </a:cubicBezTo>
                    <a:cubicBezTo>
                      <a:pt x="16" y="18"/>
                      <a:pt x="18" y="9"/>
                      <a:pt x="19" y="0"/>
                    </a:cubicBezTo>
                    <a:cubicBezTo>
                      <a:pt x="24" y="0"/>
                      <a:pt x="24" y="0"/>
                      <a:pt x="24" y="0"/>
                    </a:cubicBezTo>
                    <a:cubicBezTo>
                      <a:pt x="23" y="10"/>
                      <a:pt x="21" y="19"/>
                      <a:pt x="19" y="27"/>
                    </a:cubicBezTo>
                    <a:cubicBezTo>
                      <a:pt x="15" y="38"/>
                      <a:pt x="11" y="47"/>
                      <a:pt x="6" y="55"/>
                    </a:cubicBezTo>
                    <a:cubicBezTo>
                      <a:pt x="11" y="58"/>
                      <a:pt x="16" y="60"/>
                      <a:pt x="22" y="62"/>
                    </a:cubicBezTo>
                    <a:cubicBezTo>
                      <a:pt x="27" y="64"/>
                      <a:pt x="33" y="65"/>
                      <a:pt x="39"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4" name="Freeform 321"/>
              <p:cNvSpPr>
                <a:spLocks noEditPoints="1"/>
              </p:cNvSpPr>
              <p:nvPr/>
            </p:nvSpPr>
            <p:spPr bwMode="auto">
              <a:xfrm>
                <a:off x="8904302" y="1589"/>
                <a:ext cx="101600" cy="114301"/>
              </a:xfrm>
              <a:custGeom>
                <a:avLst/>
                <a:gdLst>
                  <a:gd name="T0" fmla="*/ 27 w 45"/>
                  <a:gd name="T1" fmla="*/ 43 h 50"/>
                  <a:gd name="T2" fmla="*/ 36 w 45"/>
                  <a:gd name="T3" fmla="*/ 21 h 50"/>
                  <a:gd name="T4" fmla="*/ 40 w 45"/>
                  <a:gd name="T5" fmla="*/ 0 h 50"/>
                  <a:gd name="T6" fmla="*/ 22 w 45"/>
                  <a:gd name="T7" fmla="*/ 0 h 50"/>
                  <a:gd name="T8" fmla="*/ 22 w 45"/>
                  <a:gd name="T9" fmla="*/ 13 h 50"/>
                  <a:gd name="T10" fmla="*/ 41 w 45"/>
                  <a:gd name="T11" fmla="*/ 23 h 50"/>
                  <a:gd name="T12" fmla="*/ 29 w 45"/>
                  <a:gd name="T13" fmla="*/ 48 h 50"/>
                  <a:gd name="T14" fmla="*/ 29 w 45"/>
                  <a:gd name="T15" fmla="*/ 48 h 50"/>
                  <a:gd name="T16" fmla="*/ 29 w 45"/>
                  <a:gd name="T17" fmla="*/ 49 h 50"/>
                  <a:gd name="T18" fmla="*/ 25 w 45"/>
                  <a:gd name="T19" fmla="*/ 49 h 50"/>
                  <a:gd name="T20" fmla="*/ 22 w 45"/>
                  <a:gd name="T21" fmla="*/ 46 h 50"/>
                  <a:gd name="T22" fmla="*/ 22 w 45"/>
                  <a:gd name="T23" fmla="*/ 39 h 50"/>
                  <a:gd name="T24" fmla="*/ 27 w 45"/>
                  <a:gd name="T25" fmla="*/ 43 h 50"/>
                  <a:gd name="T26" fmla="*/ 45 w 45"/>
                  <a:gd name="T27" fmla="*/ 0 h 50"/>
                  <a:gd name="T28" fmla="*/ 41 w 45"/>
                  <a:gd name="T29" fmla="*/ 23 h 50"/>
                  <a:gd name="T30" fmla="*/ 45 w 45"/>
                  <a:gd name="T31" fmla="*/ 0 h 50"/>
                  <a:gd name="T32" fmla="*/ 22 w 45"/>
                  <a:gd name="T33" fmla="*/ 0 h 50"/>
                  <a:gd name="T34" fmla="*/ 8 w 45"/>
                  <a:gd name="T35" fmla="*/ 0 h 50"/>
                  <a:gd name="T36" fmla="*/ 5 w 45"/>
                  <a:gd name="T37" fmla="*/ 0 h 50"/>
                  <a:gd name="T38" fmla="*/ 11 w 45"/>
                  <a:gd name="T39" fmla="*/ 22 h 50"/>
                  <a:gd name="T40" fmla="*/ 22 w 45"/>
                  <a:gd name="T41" fmla="*/ 39 h 50"/>
                  <a:gd name="T42" fmla="*/ 22 w 45"/>
                  <a:gd name="T43" fmla="*/ 46 h 50"/>
                  <a:gd name="T44" fmla="*/ 7 w 45"/>
                  <a:gd name="T45" fmla="*/ 24 h 50"/>
                  <a:gd name="T46" fmla="*/ 0 w 45"/>
                  <a:gd name="T47" fmla="*/ 0 h 50"/>
                  <a:gd name="T48" fmla="*/ 22 w 45"/>
                  <a:gd name="T49" fmla="*/ 13 h 50"/>
                  <a:gd name="T50" fmla="*/ 22 w 45"/>
                  <a:gd name="T5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50">
                    <a:moveTo>
                      <a:pt x="27" y="43"/>
                    </a:moveTo>
                    <a:cubicBezTo>
                      <a:pt x="30" y="37"/>
                      <a:pt x="34" y="30"/>
                      <a:pt x="36" y="21"/>
                    </a:cubicBezTo>
                    <a:cubicBezTo>
                      <a:pt x="38" y="15"/>
                      <a:pt x="40" y="8"/>
                      <a:pt x="40" y="0"/>
                    </a:cubicBezTo>
                    <a:cubicBezTo>
                      <a:pt x="22" y="0"/>
                      <a:pt x="22" y="0"/>
                      <a:pt x="22" y="0"/>
                    </a:cubicBezTo>
                    <a:cubicBezTo>
                      <a:pt x="22" y="13"/>
                      <a:pt x="22" y="13"/>
                      <a:pt x="22" y="13"/>
                    </a:cubicBezTo>
                    <a:cubicBezTo>
                      <a:pt x="41" y="23"/>
                      <a:pt x="41" y="23"/>
                      <a:pt x="41" y="23"/>
                    </a:cubicBezTo>
                    <a:cubicBezTo>
                      <a:pt x="38" y="32"/>
                      <a:pt x="34" y="41"/>
                      <a:pt x="29" y="48"/>
                    </a:cubicBezTo>
                    <a:cubicBezTo>
                      <a:pt x="29" y="48"/>
                      <a:pt x="29" y="48"/>
                      <a:pt x="29" y="48"/>
                    </a:cubicBezTo>
                    <a:cubicBezTo>
                      <a:pt x="29" y="48"/>
                      <a:pt x="29" y="48"/>
                      <a:pt x="29" y="49"/>
                    </a:cubicBezTo>
                    <a:cubicBezTo>
                      <a:pt x="28" y="50"/>
                      <a:pt x="26" y="50"/>
                      <a:pt x="25" y="49"/>
                    </a:cubicBezTo>
                    <a:cubicBezTo>
                      <a:pt x="24" y="48"/>
                      <a:pt x="23" y="47"/>
                      <a:pt x="22" y="46"/>
                    </a:cubicBezTo>
                    <a:cubicBezTo>
                      <a:pt x="22" y="39"/>
                      <a:pt x="22" y="39"/>
                      <a:pt x="22" y="39"/>
                    </a:cubicBezTo>
                    <a:cubicBezTo>
                      <a:pt x="24" y="40"/>
                      <a:pt x="25" y="42"/>
                      <a:pt x="27" y="43"/>
                    </a:cubicBezTo>
                    <a:close/>
                    <a:moveTo>
                      <a:pt x="45" y="0"/>
                    </a:moveTo>
                    <a:cubicBezTo>
                      <a:pt x="44" y="8"/>
                      <a:pt x="43" y="16"/>
                      <a:pt x="41" y="23"/>
                    </a:cubicBezTo>
                    <a:lnTo>
                      <a:pt x="45" y="0"/>
                    </a:lnTo>
                    <a:close/>
                    <a:moveTo>
                      <a:pt x="22" y="0"/>
                    </a:moveTo>
                    <a:cubicBezTo>
                      <a:pt x="8" y="0"/>
                      <a:pt x="8" y="0"/>
                      <a:pt x="8" y="0"/>
                    </a:cubicBezTo>
                    <a:cubicBezTo>
                      <a:pt x="5" y="0"/>
                      <a:pt x="5" y="0"/>
                      <a:pt x="5" y="0"/>
                    </a:cubicBezTo>
                    <a:cubicBezTo>
                      <a:pt x="6" y="8"/>
                      <a:pt x="8" y="15"/>
                      <a:pt x="11" y="22"/>
                    </a:cubicBezTo>
                    <a:cubicBezTo>
                      <a:pt x="14" y="28"/>
                      <a:pt x="18" y="33"/>
                      <a:pt x="22" y="39"/>
                    </a:cubicBezTo>
                    <a:cubicBezTo>
                      <a:pt x="22" y="46"/>
                      <a:pt x="22" y="46"/>
                      <a:pt x="22" y="46"/>
                    </a:cubicBezTo>
                    <a:cubicBezTo>
                      <a:pt x="16" y="39"/>
                      <a:pt x="11" y="32"/>
                      <a:pt x="7" y="24"/>
                    </a:cubicBezTo>
                    <a:cubicBezTo>
                      <a:pt x="4" y="16"/>
                      <a:pt x="1" y="9"/>
                      <a:pt x="0" y="0"/>
                    </a:cubicBezTo>
                    <a:cubicBezTo>
                      <a:pt x="22" y="13"/>
                      <a:pt x="22" y="13"/>
                      <a:pt x="22" y="13"/>
                    </a:cubicBez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5" name="Freeform 322"/>
              <p:cNvSpPr>
                <a:spLocks/>
              </p:cNvSpPr>
              <p:nvPr/>
            </p:nvSpPr>
            <p:spPr bwMode="auto">
              <a:xfrm>
                <a:off x="9102739" y="1589"/>
                <a:ext cx="96838" cy="161926"/>
              </a:xfrm>
              <a:custGeom>
                <a:avLst/>
                <a:gdLst>
                  <a:gd name="T0" fmla="*/ 4 w 43"/>
                  <a:gd name="T1" fmla="*/ 66 h 71"/>
                  <a:gd name="T2" fmla="*/ 21 w 43"/>
                  <a:gd name="T3" fmla="*/ 62 h 71"/>
                  <a:gd name="T4" fmla="*/ 36 w 43"/>
                  <a:gd name="T5" fmla="*/ 55 h 71"/>
                  <a:gd name="T6" fmla="*/ 24 w 43"/>
                  <a:gd name="T7" fmla="*/ 28 h 71"/>
                  <a:gd name="T8" fmla="*/ 18 w 43"/>
                  <a:gd name="T9" fmla="*/ 0 h 71"/>
                  <a:gd name="T10" fmla="*/ 23 w 43"/>
                  <a:gd name="T11" fmla="*/ 0 h 71"/>
                  <a:gd name="T12" fmla="*/ 29 w 43"/>
                  <a:gd name="T13" fmla="*/ 26 h 71"/>
                  <a:gd name="T14" fmla="*/ 42 w 43"/>
                  <a:gd name="T15" fmla="*/ 55 h 71"/>
                  <a:gd name="T16" fmla="*/ 42 w 43"/>
                  <a:gd name="T17" fmla="*/ 55 h 71"/>
                  <a:gd name="T18" fmla="*/ 42 w 43"/>
                  <a:gd name="T19" fmla="*/ 55 h 71"/>
                  <a:gd name="T20" fmla="*/ 41 w 43"/>
                  <a:gd name="T21" fmla="*/ 58 h 71"/>
                  <a:gd name="T22" fmla="*/ 22 w 43"/>
                  <a:gd name="T23" fmla="*/ 67 h 71"/>
                  <a:gd name="T24" fmla="*/ 2 w 43"/>
                  <a:gd name="T25" fmla="*/ 71 h 71"/>
                  <a:gd name="T26" fmla="*/ 2 w 43"/>
                  <a:gd name="T27" fmla="*/ 71 h 71"/>
                  <a:gd name="T28" fmla="*/ 0 w 43"/>
                  <a:gd name="T29" fmla="*/ 69 h 71"/>
                  <a:gd name="T30" fmla="*/ 0 w 43"/>
                  <a:gd name="T31" fmla="*/ 0 h 71"/>
                  <a:gd name="T32" fmla="*/ 4 w 43"/>
                  <a:gd name="T33" fmla="*/ 0 h 71"/>
                  <a:gd name="T34" fmla="*/ 4 w 43"/>
                  <a:gd name="T35" fmla="*/ 6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71">
                    <a:moveTo>
                      <a:pt x="4" y="66"/>
                    </a:moveTo>
                    <a:cubicBezTo>
                      <a:pt x="10" y="65"/>
                      <a:pt x="16" y="64"/>
                      <a:pt x="21" y="62"/>
                    </a:cubicBezTo>
                    <a:cubicBezTo>
                      <a:pt x="26" y="60"/>
                      <a:pt x="32" y="58"/>
                      <a:pt x="36" y="55"/>
                    </a:cubicBezTo>
                    <a:cubicBezTo>
                      <a:pt x="31" y="47"/>
                      <a:pt x="27" y="38"/>
                      <a:pt x="24" y="28"/>
                    </a:cubicBezTo>
                    <a:cubicBezTo>
                      <a:pt x="21" y="19"/>
                      <a:pt x="19" y="10"/>
                      <a:pt x="18" y="0"/>
                    </a:cubicBezTo>
                    <a:cubicBezTo>
                      <a:pt x="23" y="0"/>
                      <a:pt x="23" y="0"/>
                      <a:pt x="23" y="0"/>
                    </a:cubicBezTo>
                    <a:cubicBezTo>
                      <a:pt x="24" y="10"/>
                      <a:pt x="26" y="18"/>
                      <a:pt x="29" y="26"/>
                    </a:cubicBezTo>
                    <a:cubicBezTo>
                      <a:pt x="32" y="37"/>
                      <a:pt x="36" y="47"/>
                      <a:pt x="42" y="55"/>
                    </a:cubicBezTo>
                    <a:cubicBezTo>
                      <a:pt x="42" y="55"/>
                      <a:pt x="42" y="55"/>
                      <a:pt x="42" y="55"/>
                    </a:cubicBezTo>
                    <a:cubicBezTo>
                      <a:pt x="42" y="55"/>
                      <a:pt x="42" y="55"/>
                      <a:pt x="42" y="55"/>
                    </a:cubicBezTo>
                    <a:cubicBezTo>
                      <a:pt x="43" y="56"/>
                      <a:pt x="42" y="57"/>
                      <a:pt x="41" y="58"/>
                    </a:cubicBezTo>
                    <a:cubicBezTo>
                      <a:pt x="35" y="62"/>
                      <a:pt x="29" y="65"/>
                      <a:pt x="22" y="67"/>
                    </a:cubicBezTo>
                    <a:cubicBezTo>
                      <a:pt x="16" y="69"/>
                      <a:pt x="9" y="71"/>
                      <a:pt x="2" y="71"/>
                    </a:cubicBezTo>
                    <a:cubicBezTo>
                      <a:pt x="2" y="71"/>
                      <a:pt x="2" y="71"/>
                      <a:pt x="2" y="71"/>
                    </a:cubicBezTo>
                    <a:cubicBezTo>
                      <a:pt x="1" y="71"/>
                      <a:pt x="0" y="70"/>
                      <a:pt x="0" y="69"/>
                    </a:cubicBezTo>
                    <a:cubicBezTo>
                      <a:pt x="0" y="0"/>
                      <a:pt x="0" y="0"/>
                      <a:pt x="0" y="0"/>
                    </a:cubicBezTo>
                    <a:cubicBezTo>
                      <a:pt x="4" y="0"/>
                      <a:pt x="4" y="0"/>
                      <a:pt x="4" y="0"/>
                    </a:cubicBez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6" name="Freeform 323"/>
              <p:cNvSpPr>
                <a:spLocks/>
              </p:cNvSpPr>
              <p:nvPr/>
            </p:nvSpPr>
            <p:spPr bwMode="auto">
              <a:xfrm>
                <a:off x="10261616" y="1589"/>
                <a:ext cx="174626" cy="106363"/>
              </a:xfrm>
              <a:custGeom>
                <a:avLst/>
                <a:gdLst>
                  <a:gd name="T0" fmla="*/ 13 w 77"/>
                  <a:gd name="T1" fmla="*/ 0 h 47"/>
                  <a:gd name="T2" fmla="*/ 6 w 77"/>
                  <a:gd name="T3" fmla="*/ 19 h 47"/>
                  <a:gd name="T4" fmla="*/ 55 w 77"/>
                  <a:gd name="T5" fmla="*/ 41 h 47"/>
                  <a:gd name="T6" fmla="*/ 72 w 77"/>
                  <a:gd name="T7" fmla="*/ 0 h 47"/>
                  <a:gd name="T8" fmla="*/ 77 w 77"/>
                  <a:gd name="T9" fmla="*/ 0 h 47"/>
                  <a:gd name="T10" fmla="*/ 59 w 77"/>
                  <a:gd name="T11" fmla="*/ 45 h 47"/>
                  <a:gd name="T12" fmla="*/ 59 w 77"/>
                  <a:gd name="T13" fmla="*/ 45 h 47"/>
                  <a:gd name="T14" fmla="*/ 55 w 77"/>
                  <a:gd name="T15" fmla="*/ 46 h 47"/>
                  <a:gd name="T16" fmla="*/ 2 w 77"/>
                  <a:gd name="T17" fmla="*/ 23 h 47"/>
                  <a:gd name="T18" fmla="*/ 2 w 77"/>
                  <a:gd name="T19" fmla="*/ 23 h 47"/>
                  <a:gd name="T20" fmla="*/ 1 w 77"/>
                  <a:gd name="T21" fmla="*/ 20 h 47"/>
                  <a:gd name="T22" fmla="*/ 8 w 77"/>
                  <a:gd name="T23" fmla="*/ 0 h 47"/>
                  <a:gd name="T24" fmla="*/ 13 w 77"/>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7">
                    <a:moveTo>
                      <a:pt x="13" y="0"/>
                    </a:moveTo>
                    <a:cubicBezTo>
                      <a:pt x="6" y="19"/>
                      <a:pt x="6" y="19"/>
                      <a:pt x="6" y="19"/>
                    </a:cubicBezTo>
                    <a:cubicBezTo>
                      <a:pt x="55" y="41"/>
                      <a:pt x="55" y="41"/>
                      <a:pt x="55" y="41"/>
                    </a:cubicBezTo>
                    <a:cubicBezTo>
                      <a:pt x="72" y="0"/>
                      <a:pt x="72" y="0"/>
                      <a:pt x="72" y="0"/>
                    </a:cubicBezTo>
                    <a:cubicBezTo>
                      <a:pt x="77" y="0"/>
                      <a:pt x="77" y="0"/>
                      <a:pt x="77" y="0"/>
                    </a:cubicBezTo>
                    <a:cubicBezTo>
                      <a:pt x="59" y="45"/>
                      <a:pt x="59" y="45"/>
                      <a:pt x="59" y="45"/>
                    </a:cubicBezTo>
                    <a:cubicBezTo>
                      <a:pt x="59" y="45"/>
                      <a:pt x="59" y="45"/>
                      <a:pt x="59" y="45"/>
                    </a:cubicBezTo>
                    <a:cubicBezTo>
                      <a:pt x="58" y="46"/>
                      <a:pt x="57" y="47"/>
                      <a:pt x="55" y="46"/>
                    </a:cubicBezTo>
                    <a:cubicBezTo>
                      <a:pt x="2" y="23"/>
                      <a:pt x="2" y="23"/>
                      <a:pt x="2" y="23"/>
                    </a:cubicBezTo>
                    <a:cubicBezTo>
                      <a:pt x="2" y="23"/>
                      <a:pt x="2" y="23"/>
                      <a:pt x="2" y="23"/>
                    </a:cubicBezTo>
                    <a:cubicBezTo>
                      <a:pt x="1" y="22"/>
                      <a:pt x="0" y="21"/>
                      <a:pt x="1" y="20"/>
                    </a:cubicBezTo>
                    <a:cubicBezTo>
                      <a:pt x="8" y="0"/>
                      <a:pt x="8" y="0"/>
                      <a:pt x="8" y="0"/>
                    </a:cubicBez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7" name="Freeform 324"/>
              <p:cNvSpPr>
                <a:spLocks/>
              </p:cNvSpPr>
              <p:nvPr/>
            </p:nvSpPr>
            <p:spPr bwMode="auto">
              <a:xfrm>
                <a:off x="10445766" y="1589"/>
                <a:ext cx="173039" cy="106363"/>
              </a:xfrm>
              <a:custGeom>
                <a:avLst/>
                <a:gdLst>
                  <a:gd name="T0" fmla="*/ 5 w 77"/>
                  <a:gd name="T1" fmla="*/ 0 h 47"/>
                  <a:gd name="T2" fmla="*/ 22 w 77"/>
                  <a:gd name="T3" fmla="*/ 41 h 47"/>
                  <a:gd name="T4" fmla="*/ 71 w 77"/>
                  <a:gd name="T5" fmla="*/ 19 h 47"/>
                  <a:gd name="T6" fmla="*/ 63 w 77"/>
                  <a:gd name="T7" fmla="*/ 0 h 47"/>
                  <a:gd name="T8" fmla="*/ 69 w 77"/>
                  <a:gd name="T9" fmla="*/ 0 h 47"/>
                  <a:gd name="T10" fmla="*/ 76 w 77"/>
                  <a:gd name="T11" fmla="*/ 20 h 47"/>
                  <a:gd name="T12" fmla="*/ 75 w 77"/>
                  <a:gd name="T13" fmla="*/ 23 h 47"/>
                  <a:gd name="T14" fmla="*/ 21 w 77"/>
                  <a:gd name="T15" fmla="*/ 46 h 47"/>
                  <a:gd name="T16" fmla="*/ 21 w 77"/>
                  <a:gd name="T17" fmla="*/ 46 h 47"/>
                  <a:gd name="T18" fmla="*/ 21 w 77"/>
                  <a:gd name="T19" fmla="*/ 47 h 47"/>
                  <a:gd name="T20" fmla="*/ 18 w 77"/>
                  <a:gd name="T21" fmla="*/ 45 h 47"/>
                  <a:gd name="T22" fmla="*/ 0 w 77"/>
                  <a:gd name="T23" fmla="*/ 0 h 47"/>
                  <a:gd name="T24" fmla="*/ 5 w 77"/>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7">
                    <a:moveTo>
                      <a:pt x="5" y="0"/>
                    </a:moveTo>
                    <a:cubicBezTo>
                      <a:pt x="22" y="41"/>
                      <a:pt x="22" y="41"/>
                      <a:pt x="22" y="41"/>
                    </a:cubicBezTo>
                    <a:cubicBezTo>
                      <a:pt x="71" y="19"/>
                      <a:pt x="71" y="19"/>
                      <a:pt x="71" y="19"/>
                    </a:cubicBezTo>
                    <a:cubicBezTo>
                      <a:pt x="63" y="0"/>
                      <a:pt x="63" y="0"/>
                      <a:pt x="63" y="0"/>
                    </a:cubicBezTo>
                    <a:cubicBezTo>
                      <a:pt x="69" y="0"/>
                      <a:pt x="69" y="0"/>
                      <a:pt x="69" y="0"/>
                    </a:cubicBezTo>
                    <a:cubicBezTo>
                      <a:pt x="76" y="20"/>
                      <a:pt x="76" y="20"/>
                      <a:pt x="76" y="20"/>
                    </a:cubicBezTo>
                    <a:cubicBezTo>
                      <a:pt x="77" y="21"/>
                      <a:pt x="76" y="22"/>
                      <a:pt x="75" y="23"/>
                    </a:cubicBezTo>
                    <a:cubicBezTo>
                      <a:pt x="21" y="46"/>
                      <a:pt x="21" y="46"/>
                      <a:pt x="21" y="46"/>
                    </a:cubicBezTo>
                    <a:cubicBezTo>
                      <a:pt x="21" y="46"/>
                      <a:pt x="21" y="46"/>
                      <a:pt x="21" y="46"/>
                    </a:cubicBezTo>
                    <a:cubicBezTo>
                      <a:pt x="21" y="47"/>
                      <a:pt x="21" y="47"/>
                      <a:pt x="21" y="47"/>
                    </a:cubicBezTo>
                    <a:cubicBezTo>
                      <a:pt x="20" y="47"/>
                      <a:pt x="19" y="46"/>
                      <a:pt x="18" y="45"/>
                    </a:cubicBezTo>
                    <a:cubicBezTo>
                      <a:pt x="0" y="0"/>
                      <a:pt x="0" y="0"/>
                      <a:pt x="0" y="0"/>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8" name="Freeform 325"/>
              <p:cNvSpPr>
                <a:spLocks noEditPoints="1"/>
              </p:cNvSpPr>
              <p:nvPr/>
            </p:nvSpPr>
            <p:spPr bwMode="auto">
              <a:xfrm>
                <a:off x="8020063" y="4727602"/>
                <a:ext cx="142875" cy="134939"/>
              </a:xfrm>
              <a:custGeom>
                <a:avLst/>
                <a:gdLst>
                  <a:gd name="T0" fmla="*/ 38 w 63"/>
                  <a:gd name="T1" fmla="*/ 53 h 60"/>
                  <a:gd name="T2" fmla="*/ 41 w 63"/>
                  <a:gd name="T3" fmla="*/ 54 h 60"/>
                  <a:gd name="T4" fmla="*/ 41 w 63"/>
                  <a:gd name="T5" fmla="*/ 54 h 60"/>
                  <a:gd name="T6" fmla="*/ 46 w 63"/>
                  <a:gd name="T7" fmla="*/ 54 h 60"/>
                  <a:gd name="T8" fmla="*/ 46 w 63"/>
                  <a:gd name="T9" fmla="*/ 54 h 60"/>
                  <a:gd name="T10" fmla="*/ 48 w 63"/>
                  <a:gd name="T11" fmla="*/ 52 h 60"/>
                  <a:gd name="T12" fmla="*/ 50 w 63"/>
                  <a:gd name="T13" fmla="*/ 49 h 60"/>
                  <a:gd name="T14" fmla="*/ 58 w 63"/>
                  <a:gd name="T15" fmla="*/ 24 h 60"/>
                  <a:gd name="T16" fmla="*/ 52 w 63"/>
                  <a:gd name="T17" fmla="*/ 11 h 60"/>
                  <a:gd name="T18" fmla="*/ 37 w 63"/>
                  <a:gd name="T19" fmla="*/ 9 h 60"/>
                  <a:gd name="T20" fmla="*/ 32 w 63"/>
                  <a:gd name="T21" fmla="*/ 6 h 60"/>
                  <a:gd name="T22" fmla="*/ 36 w 63"/>
                  <a:gd name="T23" fmla="*/ 5 h 60"/>
                  <a:gd name="T24" fmla="*/ 63 w 63"/>
                  <a:gd name="T25" fmla="*/ 28 h 60"/>
                  <a:gd name="T26" fmla="*/ 54 w 63"/>
                  <a:gd name="T27" fmla="*/ 52 h 60"/>
                  <a:gd name="T28" fmla="*/ 52 w 63"/>
                  <a:gd name="T29" fmla="*/ 55 h 60"/>
                  <a:gd name="T30" fmla="*/ 49 w 63"/>
                  <a:gd name="T31" fmla="*/ 58 h 60"/>
                  <a:gd name="T32" fmla="*/ 40 w 63"/>
                  <a:gd name="T33" fmla="*/ 59 h 60"/>
                  <a:gd name="T34" fmla="*/ 36 w 63"/>
                  <a:gd name="T35" fmla="*/ 58 h 60"/>
                  <a:gd name="T36" fmla="*/ 32 w 63"/>
                  <a:gd name="T37" fmla="*/ 57 h 60"/>
                  <a:gd name="T38" fmla="*/ 10 w 63"/>
                  <a:gd name="T39" fmla="*/ 12 h 60"/>
                  <a:gd name="T40" fmla="*/ 7 w 63"/>
                  <a:gd name="T41" fmla="*/ 16 h 60"/>
                  <a:gd name="T42" fmla="*/ 5 w 63"/>
                  <a:gd name="T43" fmla="*/ 29 h 60"/>
                  <a:gd name="T44" fmla="*/ 13 w 63"/>
                  <a:gd name="T45" fmla="*/ 50 h 60"/>
                  <a:gd name="T46" fmla="*/ 22 w 63"/>
                  <a:gd name="T47" fmla="*/ 54 h 60"/>
                  <a:gd name="T48" fmla="*/ 27 w 63"/>
                  <a:gd name="T49" fmla="*/ 53 h 60"/>
                  <a:gd name="T50" fmla="*/ 32 w 63"/>
                  <a:gd name="T51" fmla="*/ 57 h 60"/>
                  <a:gd name="T52" fmla="*/ 29 w 63"/>
                  <a:gd name="T53" fmla="*/ 57 h 60"/>
                  <a:gd name="T54" fmla="*/ 24 w 63"/>
                  <a:gd name="T55" fmla="*/ 59 h 60"/>
                  <a:gd name="T56" fmla="*/ 15 w 63"/>
                  <a:gd name="T57" fmla="*/ 58 h 60"/>
                  <a:gd name="T58" fmla="*/ 10 w 63"/>
                  <a:gd name="T59" fmla="*/ 53 h 60"/>
                  <a:gd name="T60" fmla="*/ 0 w 63"/>
                  <a:gd name="T61" fmla="*/ 30 h 60"/>
                  <a:gd name="T62" fmla="*/ 0 w 63"/>
                  <a:gd name="T63" fmla="*/ 24 h 60"/>
                  <a:gd name="T64" fmla="*/ 0 w 63"/>
                  <a:gd name="T65" fmla="*/ 23 h 60"/>
                  <a:gd name="T66" fmla="*/ 3 w 63"/>
                  <a:gd name="T67" fmla="*/ 14 h 60"/>
                  <a:gd name="T68" fmla="*/ 8 w 63"/>
                  <a:gd name="T69" fmla="*/ 7 h 60"/>
                  <a:gd name="T70" fmla="*/ 30 w 63"/>
                  <a:gd name="T71" fmla="*/ 5 h 60"/>
                  <a:gd name="T72" fmla="*/ 32 w 63"/>
                  <a:gd name="T73" fmla="*/ 6 h 60"/>
                  <a:gd name="T74" fmla="*/ 31 w 63"/>
                  <a:gd name="T75" fmla="*/ 11 h 60"/>
                  <a:gd name="T76" fmla="*/ 28 w 63"/>
                  <a:gd name="T77" fmla="*/ 10 h 60"/>
                  <a:gd name="T78" fmla="*/ 11 w 63"/>
                  <a:gd name="T79" fmla="*/ 11 h 60"/>
                  <a:gd name="T80" fmla="*/ 10 w 63"/>
                  <a:gd name="T81"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0">
                    <a:moveTo>
                      <a:pt x="32" y="52"/>
                    </a:moveTo>
                    <a:cubicBezTo>
                      <a:pt x="34" y="52"/>
                      <a:pt x="36" y="53"/>
                      <a:pt x="38" y="53"/>
                    </a:cubicBezTo>
                    <a:cubicBezTo>
                      <a:pt x="38" y="53"/>
                      <a:pt x="38" y="53"/>
                      <a:pt x="38" y="53"/>
                    </a:cubicBezTo>
                    <a:cubicBezTo>
                      <a:pt x="41" y="54"/>
                      <a:pt x="41" y="54"/>
                      <a:pt x="41" y="54"/>
                    </a:cubicBezTo>
                    <a:cubicBezTo>
                      <a:pt x="41" y="54"/>
                      <a:pt x="41" y="54"/>
                      <a:pt x="41" y="54"/>
                    </a:cubicBezTo>
                    <a:cubicBezTo>
                      <a:pt x="41" y="54"/>
                      <a:pt x="41" y="54"/>
                      <a:pt x="41" y="54"/>
                    </a:cubicBezTo>
                    <a:cubicBezTo>
                      <a:pt x="43" y="55"/>
                      <a:pt x="44" y="55"/>
                      <a:pt x="46" y="54"/>
                    </a:cubicBezTo>
                    <a:cubicBezTo>
                      <a:pt x="46" y="54"/>
                      <a:pt x="46" y="54"/>
                      <a:pt x="46" y="54"/>
                    </a:cubicBezTo>
                    <a:cubicBezTo>
                      <a:pt x="46" y="54"/>
                      <a:pt x="46" y="54"/>
                      <a:pt x="46" y="54"/>
                    </a:cubicBezTo>
                    <a:cubicBezTo>
                      <a:pt x="46" y="54"/>
                      <a:pt x="46" y="54"/>
                      <a:pt x="46" y="54"/>
                    </a:cubicBezTo>
                    <a:cubicBezTo>
                      <a:pt x="48" y="52"/>
                      <a:pt x="48" y="52"/>
                      <a:pt x="48" y="52"/>
                    </a:cubicBezTo>
                    <a:cubicBezTo>
                      <a:pt x="48" y="52"/>
                      <a:pt x="48" y="52"/>
                      <a:pt x="48" y="52"/>
                    </a:cubicBezTo>
                    <a:cubicBezTo>
                      <a:pt x="50" y="49"/>
                      <a:pt x="50" y="49"/>
                      <a:pt x="50" y="49"/>
                    </a:cubicBezTo>
                    <a:cubicBezTo>
                      <a:pt x="50" y="49"/>
                      <a:pt x="50" y="49"/>
                      <a:pt x="50" y="49"/>
                    </a:cubicBezTo>
                    <a:cubicBezTo>
                      <a:pt x="55" y="43"/>
                      <a:pt x="59" y="33"/>
                      <a:pt x="58" y="24"/>
                    </a:cubicBezTo>
                    <a:cubicBezTo>
                      <a:pt x="58" y="24"/>
                      <a:pt x="58" y="24"/>
                      <a:pt x="58" y="24"/>
                    </a:cubicBezTo>
                    <a:cubicBezTo>
                      <a:pt x="58" y="19"/>
                      <a:pt x="56" y="15"/>
                      <a:pt x="52" y="11"/>
                    </a:cubicBezTo>
                    <a:cubicBezTo>
                      <a:pt x="52" y="11"/>
                      <a:pt x="52" y="11"/>
                      <a:pt x="52" y="11"/>
                    </a:cubicBezTo>
                    <a:cubicBezTo>
                      <a:pt x="48" y="7"/>
                      <a:pt x="42" y="8"/>
                      <a:pt x="37" y="9"/>
                    </a:cubicBezTo>
                    <a:cubicBezTo>
                      <a:pt x="37" y="9"/>
                      <a:pt x="37" y="9"/>
                      <a:pt x="37" y="9"/>
                    </a:cubicBezTo>
                    <a:cubicBezTo>
                      <a:pt x="36" y="10"/>
                      <a:pt x="34" y="11"/>
                      <a:pt x="32" y="11"/>
                    </a:cubicBezTo>
                    <a:cubicBezTo>
                      <a:pt x="32" y="6"/>
                      <a:pt x="32" y="6"/>
                      <a:pt x="32" y="6"/>
                    </a:cubicBezTo>
                    <a:cubicBezTo>
                      <a:pt x="33" y="6"/>
                      <a:pt x="34" y="5"/>
                      <a:pt x="36" y="5"/>
                    </a:cubicBezTo>
                    <a:cubicBezTo>
                      <a:pt x="36" y="5"/>
                      <a:pt x="36" y="5"/>
                      <a:pt x="36" y="5"/>
                    </a:cubicBezTo>
                    <a:cubicBezTo>
                      <a:pt x="49" y="0"/>
                      <a:pt x="62" y="9"/>
                      <a:pt x="63" y="23"/>
                    </a:cubicBezTo>
                    <a:cubicBezTo>
                      <a:pt x="63" y="28"/>
                      <a:pt x="63" y="28"/>
                      <a:pt x="63" y="28"/>
                    </a:cubicBezTo>
                    <a:cubicBezTo>
                      <a:pt x="63" y="28"/>
                      <a:pt x="63" y="28"/>
                      <a:pt x="63" y="28"/>
                    </a:cubicBezTo>
                    <a:cubicBezTo>
                      <a:pt x="63" y="36"/>
                      <a:pt x="59" y="45"/>
                      <a:pt x="54" y="52"/>
                    </a:cubicBezTo>
                    <a:cubicBezTo>
                      <a:pt x="54" y="52"/>
                      <a:pt x="54" y="52"/>
                      <a:pt x="54" y="52"/>
                    </a:cubicBezTo>
                    <a:cubicBezTo>
                      <a:pt x="52" y="55"/>
                      <a:pt x="52" y="55"/>
                      <a:pt x="52" y="55"/>
                    </a:cubicBezTo>
                    <a:cubicBezTo>
                      <a:pt x="52" y="55"/>
                      <a:pt x="52" y="55"/>
                      <a:pt x="52" y="55"/>
                    </a:cubicBezTo>
                    <a:cubicBezTo>
                      <a:pt x="49" y="58"/>
                      <a:pt x="49" y="58"/>
                      <a:pt x="49" y="58"/>
                    </a:cubicBezTo>
                    <a:cubicBezTo>
                      <a:pt x="49" y="58"/>
                      <a:pt x="49" y="58"/>
                      <a:pt x="49" y="58"/>
                    </a:cubicBezTo>
                    <a:cubicBezTo>
                      <a:pt x="46" y="59"/>
                      <a:pt x="43" y="60"/>
                      <a:pt x="40" y="59"/>
                    </a:cubicBezTo>
                    <a:cubicBezTo>
                      <a:pt x="40" y="59"/>
                      <a:pt x="40" y="59"/>
                      <a:pt x="40" y="59"/>
                    </a:cubicBezTo>
                    <a:cubicBezTo>
                      <a:pt x="36" y="58"/>
                      <a:pt x="36" y="58"/>
                      <a:pt x="36" y="58"/>
                    </a:cubicBezTo>
                    <a:cubicBezTo>
                      <a:pt x="36" y="58"/>
                      <a:pt x="36" y="58"/>
                      <a:pt x="36" y="58"/>
                    </a:cubicBezTo>
                    <a:cubicBezTo>
                      <a:pt x="35" y="57"/>
                      <a:pt x="33" y="57"/>
                      <a:pt x="32" y="57"/>
                    </a:cubicBezTo>
                    <a:lnTo>
                      <a:pt x="32" y="52"/>
                    </a:lnTo>
                    <a:close/>
                    <a:moveTo>
                      <a:pt x="10" y="12"/>
                    </a:moveTo>
                    <a:cubicBezTo>
                      <a:pt x="9" y="13"/>
                      <a:pt x="8" y="15"/>
                      <a:pt x="7" y="16"/>
                    </a:cubicBezTo>
                    <a:cubicBezTo>
                      <a:pt x="7" y="16"/>
                      <a:pt x="7" y="16"/>
                      <a:pt x="7" y="16"/>
                    </a:cubicBezTo>
                    <a:cubicBezTo>
                      <a:pt x="5" y="23"/>
                      <a:pt x="5" y="23"/>
                      <a:pt x="5" y="23"/>
                    </a:cubicBezTo>
                    <a:cubicBezTo>
                      <a:pt x="5" y="29"/>
                      <a:pt x="5" y="29"/>
                      <a:pt x="5" y="29"/>
                    </a:cubicBezTo>
                    <a:cubicBezTo>
                      <a:pt x="6" y="37"/>
                      <a:pt x="9" y="44"/>
                      <a:pt x="13" y="50"/>
                    </a:cubicBezTo>
                    <a:cubicBezTo>
                      <a:pt x="13" y="50"/>
                      <a:pt x="13" y="50"/>
                      <a:pt x="13" y="50"/>
                    </a:cubicBezTo>
                    <a:cubicBezTo>
                      <a:pt x="17" y="54"/>
                      <a:pt x="17" y="54"/>
                      <a:pt x="17" y="54"/>
                    </a:cubicBezTo>
                    <a:cubicBezTo>
                      <a:pt x="19" y="55"/>
                      <a:pt x="20" y="55"/>
                      <a:pt x="22" y="54"/>
                    </a:cubicBezTo>
                    <a:cubicBezTo>
                      <a:pt x="22" y="54"/>
                      <a:pt x="22" y="54"/>
                      <a:pt x="22" y="54"/>
                    </a:cubicBezTo>
                    <a:cubicBezTo>
                      <a:pt x="27" y="53"/>
                      <a:pt x="27" y="53"/>
                      <a:pt x="27" y="53"/>
                    </a:cubicBezTo>
                    <a:cubicBezTo>
                      <a:pt x="29" y="52"/>
                      <a:pt x="30" y="52"/>
                      <a:pt x="32" y="52"/>
                    </a:cubicBezTo>
                    <a:cubicBezTo>
                      <a:pt x="32" y="57"/>
                      <a:pt x="32" y="57"/>
                      <a:pt x="32" y="57"/>
                    </a:cubicBezTo>
                    <a:cubicBezTo>
                      <a:pt x="31" y="57"/>
                      <a:pt x="30" y="57"/>
                      <a:pt x="29" y="57"/>
                    </a:cubicBezTo>
                    <a:cubicBezTo>
                      <a:pt x="29" y="57"/>
                      <a:pt x="29" y="57"/>
                      <a:pt x="29" y="57"/>
                    </a:cubicBezTo>
                    <a:cubicBezTo>
                      <a:pt x="24" y="59"/>
                      <a:pt x="24" y="59"/>
                      <a:pt x="24" y="59"/>
                    </a:cubicBezTo>
                    <a:cubicBezTo>
                      <a:pt x="24" y="59"/>
                      <a:pt x="24" y="59"/>
                      <a:pt x="24" y="59"/>
                    </a:cubicBezTo>
                    <a:cubicBezTo>
                      <a:pt x="20" y="60"/>
                      <a:pt x="17" y="59"/>
                      <a:pt x="15" y="58"/>
                    </a:cubicBezTo>
                    <a:cubicBezTo>
                      <a:pt x="15" y="58"/>
                      <a:pt x="15" y="58"/>
                      <a:pt x="15" y="58"/>
                    </a:cubicBezTo>
                    <a:cubicBezTo>
                      <a:pt x="10" y="53"/>
                      <a:pt x="10" y="53"/>
                      <a:pt x="10" y="53"/>
                    </a:cubicBezTo>
                    <a:cubicBezTo>
                      <a:pt x="10" y="53"/>
                      <a:pt x="10" y="53"/>
                      <a:pt x="10" y="53"/>
                    </a:cubicBezTo>
                    <a:cubicBezTo>
                      <a:pt x="5" y="46"/>
                      <a:pt x="1" y="38"/>
                      <a:pt x="0" y="30"/>
                    </a:cubicBezTo>
                    <a:cubicBezTo>
                      <a:pt x="0" y="30"/>
                      <a:pt x="0" y="30"/>
                      <a:pt x="0" y="30"/>
                    </a:cubicBezTo>
                    <a:cubicBezTo>
                      <a:pt x="0" y="24"/>
                      <a:pt x="0" y="24"/>
                      <a:pt x="0" y="24"/>
                    </a:cubicBezTo>
                    <a:cubicBezTo>
                      <a:pt x="0" y="24"/>
                      <a:pt x="0" y="24"/>
                      <a:pt x="0" y="24"/>
                    </a:cubicBezTo>
                    <a:cubicBezTo>
                      <a:pt x="0" y="24"/>
                      <a:pt x="0" y="24"/>
                      <a:pt x="0" y="24"/>
                    </a:cubicBezTo>
                    <a:cubicBezTo>
                      <a:pt x="0" y="23"/>
                      <a:pt x="0" y="23"/>
                      <a:pt x="0" y="23"/>
                    </a:cubicBezTo>
                    <a:cubicBezTo>
                      <a:pt x="1" y="20"/>
                      <a:pt x="1" y="17"/>
                      <a:pt x="3" y="14"/>
                    </a:cubicBezTo>
                    <a:cubicBezTo>
                      <a:pt x="3" y="14"/>
                      <a:pt x="3" y="14"/>
                      <a:pt x="3" y="14"/>
                    </a:cubicBezTo>
                    <a:cubicBezTo>
                      <a:pt x="3" y="14"/>
                      <a:pt x="3" y="14"/>
                      <a:pt x="3" y="14"/>
                    </a:cubicBezTo>
                    <a:cubicBezTo>
                      <a:pt x="4" y="12"/>
                      <a:pt x="6" y="9"/>
                      <a:pt x="8" y="7"/>
                    </a:cubicBezTo>
                    <a:cubicBezTo>
                      <a:pt x="8" y="7"/>
                      <a:pt x="8" y="7"/>
                      <a:pt x="8" y="7"/>
                    </a:cubicBezTo>
                    <a:cubicBezTo>
                      <a:pt x="15" y="2"/>
                      <a:pt x="22" y="3"/>
                      <a:pt x="30" y="5"/>
                    </a:cubicBezTo>
                    <a:cubicBezTo>
                      <a:pt x="30" y="5"/>
                      <a:pt x="30" y="5"/>
                      <a:pt x="30" y="5"/>
                    </a:cubicBezTo>
                    <a:cubicBezTo>
                      <a:pt x="31" y="6"/>
                      <a:pt x="31" y="6"/>
                      <a:pt x="32" y="6"/>
                    </a:cubicBezTo>
                    <a:cubicBezTo>
                      <a:pt x="32" y="11"/>
                      <a:pt x="32" y="11"/>
                      <a:pt x="32" y="11"/>
                    </a:cubicBezTo>
                    <a:cubicBezTo>
                      <a:pt x="32" y="11"/>
                      <a:pt x="31" y="11"/>
                      <a:pt x="31" y="11"/>
                    </a:cubicBezTo>
                    <a:cubicBezTo>
                      <a:pt x="31" y="11"/>
                      <a:pt x="31" y="11"/>
                      <a:pt x="31" y="11"/>
                    </a:cubicBezTo>
                    <a:cubicBezTo>
                      <a:pt x="28" y="10"/>
                      <a:pt x="28" y="10"/>
                      <a:pt x="28" y="10"/>
                    </a:cubicBezTo>
                    <a:cubicBezTo>
                      <a:pt x="28" y="10"/>
                      <a:pt x="28" y="10"/>
                      <a:pt x="28" y="10"/>
                    </a:cubicBezTo>
                    <a:cubicBezTo>
                      <a:pt x="22" y="8"/>
                      <a:pt x="17" y="7"/>
                      <a:pt x="11" y="11"/>
                    </a:cubicBezTo>
                    <a:cubicBezTo>
                      <a:pt x="11" y="11"/>
                      <a:pt x="11" y="11"/>
                      <a:pt x="11" y="11"/>
                    </a:cubicBezTo>
                    <a:cubicBezTo>
                      <a:pt x="10" y="12"/>
                      <a:pt x="10" y="12"/>
                      <a:pt x="1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9" name="Freeform 326"/>
              <p:cNvSpPr>
                <a:spLocks noEditPoints="1"/>
              </p:cNvSpPr>
              <p:nvPr/>
            </p:nvSpPr>
            <p:spPr bwMode="auto">
              <a:xfrm>
                <a:off x="8056576" y="4697441"/>
                <a:ext cx="41275" cy="44450"/>
              </a:xfrm>
              <a:custGeom>
                <a:avLst/>
                <a:gdLst>
                  <a:gd name="T0" fmla="*/ 9 w 18"/>
                  <a:gd name="T1" fmla="*/ 13 h 20"/>
                  <a:gd name="T2" fmla="*/ 10 w 18"/>
                  <a:gd name="T3" fmla="*/ 14 h 20"/>
                  <a:gd name="T4" fmla="*/ 10 w 18"/>
                  <a:gd name="T5" fmla="*/ 14 h 20"/>
                  <a:gd name="T6" fmla="*/ 13 w 18"/>
                  <a:gd name="T7" fmla="*/ 15 h 20"/>
                  <a:gd name="T8" fmla="*/ 13 w 18"/>
                  <a:gd name="T9" fmla="*/ 15 h 20"/>
                  <a:gd name="T10" fmla="*/ 13 w 18"/>
                  <a:gd name="T11" fmla="*/ 13 h 20"/>
                  <a:gd name="T12" fmla="*/ 11 w 18"/>
                  <a:gd name="T13" fmla="*/ 10 h 20"/>
                  <a:gd name="T14" fmla="*/ 9 w 18"/>
                  <a:gd name="T15" fmla="*/ 7 h 20"/>
                  <a:gd name="T16" fmla="*/ 9 w 18"/>
                  <a:gd name="T17" fmla="*/ 2 h 20"/>
                  <a:gd name="T18" fmla="*/ 10 w 18"/>
                  <a:gd name="T19" fmla="*/ 2 h 20"/>
                  <a:gd name="T20" fmla="*/ 15 w 18"/>
                  <a:gd name="T21" fmla="*/ 7 h 20"/>
                  <a:gd name="T22" fmla="*/ 17 w 18"/>
                  <a:gd name="T23" fmla="*/ 12 h 20"/>
                  <a:gd name="T24" fmla="*/ 18 w 18"/>
                  <a:gd name="T25" fmla="*/ 18 h 20"/>
                  <a:gd name="T26" fmla="*/ 18 w 18"/>
                  <a:gd name="T27" fmla="*/ 18 h 20"/>
                  <a:gd name="T28" fmla="*/ 17 w 18"/>
                  <a:gd name="T29" fmla="*/ 19 h 20"/>
                  <a:gd name="T30" fmla="*/ 16 w 18"/>
                  <a:gd name="T31" fmla="*/ 20 h 20"/>
                  <a:gd name="T32" fmla="*/ 15 w 18"/>
                  <a:gd name="T33" fmla="*/ 20 h 20"/>
                  <a:gd name="T34" fmla="*/ 13 w 18"/>
                  <a:gd name="T35" fmla="*/ 20 h 20"/>
                  <a:gd name="T36" fmla="*/ 11 w 18"/>
                  <a:gd name="T37" fmla="*/ 20 h 20"/>
                  <a:gd name="T38" fmla="*/ 9 w 18"/>
                  <a:gd name="T39" fmla="*/ 19 h 20"/>
                  <a:gd name="T40" fmla="*/ 9 w 18"/>
                  <a:gd name="T41" fmla="*/ 13 h 20"/>
                  <a:gd name="T42" fmla="*/ 8 w 18"/>
                  <a:gd name="T43" fmla="*/ 12 h 20"/>
                  <a:gd name="T44" fmla="*/ 9 w 18"/>
                  <a:gd name="T45" fmla="*/ 13 h 20"/>
                  <a:gd name="T46" fmla="*/ 9 w 18"/>
                  <a:gd name="T47" fmla="*/ 19 h 20"/>
                  <a:gd name="T48" fmla="*/ 8 w 18"/>
                  <a:gd name="T49" fmla="*/ 18 h 20"/>
                  <a:gd name="T50" fmla="*/ 7 w 18"/>
                  <a:gd name="T51" fmla="*/ 18 h 20"/>
                  <a:gd name="T52" fmla="*/ 4 w 18"/>
                  <a:gd name="T53" fmla="*/ 15 h 20"/>
                  <a:gd name="T54" fmla="*/ 1 w 18"/>
                  <a:gd name="T55" fmla="*/ 11 h 20"/>
                  <a:gd name="T56" fmla="*/ 0 w 18"/>
                  <a:gd name="T57" fmla="*/ 6 h 20"/>
                  <a:gd name="T58" fmla="*/ 0 w 18"/>
                  <a:gd name="T59" fmla="*/ 4 h 20"/>
                  <a:gd name="T60" fmla="*/ 0 w 18"/>
                  <a:gd name="T61" fmla="*/ 2 h 20"/>
                  <a:gd name="T62" fmla="*/ 2 w 18"/>
                  <a:gd name="T63" fmla="*/ 0 h 20"/>
                  <a:gd name="T64" fmla="*/ 2 w 18"/>
                  <a:gd name="T65" fmla="*/ 0 h 20"/>
                  <a:gd name="T66" fmla="*/ 2 w 18"/>
                  <a:gd name="T67" fmla="*/ 0 h 20"/>
                  <a:gd name="T68" fmla="*/ 3 w 18"/>
                  <a:gd name="T69" fmla="*/ 0 h 20"/>
                  <a:gd name="T70" fmla="*/ 3 w 18"/>
                  <a:gd name="T71" fmla="*/ 0 h 20"/>
                  <a:gd name="T72" fmla="*/ 3 w 18"/>
                  <a:gd name="T73" fmla="*/ 0 h 20"/>
                  <a:gd name="T74" fmla="*/ 9 w 18"/>
                  <a:gd name="T75" fmla="*/ 2 h 20"/>
                  <a:gd name="T76" fmla="*/ 9 w 18"/>
                  <a:gd name="T77" fmla="*/ 7 h 20"/>
                  <a:gd name="T78" fmla="*/ 7 w 18"/>
                  <a:gd name="T79" fmla="*/ 6 h 20"/>
                  <a:gd name="T80" fmla="*/ 4 w 18"/>
                  <a:gd name="T81" fmla="*/ 5 h 20"/>
                  <a:gd name="T82" fmla="*/ 4 w 18"/>
                  <a:gd name="T83" fmla="*/ 6 h 20"/>
                  <a:gd name="T84" fmla="*/ 6 w 18"/>
                  <a:gd name="T85" fmla="*/ 9 h 20"/>
                  <a:gd name="T86" fmla="*/ 8 w 18"/>
                  <a:gd name="T8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 h="20">
                    <a:moveTo>
                      <a:pt x="9" y="13"/>
                    </a:moveTo>
                    <a:cubicBezTo>
                      <a:pt x="9" y="13"/>
                      <a:pt x="10" y="14"/>
                      <a:pt x="10" y="14"/>
                    </a:cubicBezTo>
                    <a:cubicBezTo>
                      <a:pt x="10" y="14"/>
                      <a:pt x="10" y="14"/>
                      <a:pt x="10" y="14"/>
                    </a:cubicBezTo>
                    <a:cubicBezTo>
                      <a:pt x="11" y="15"/>
                      <a:pt x="12" y="15"/>
                      <a:pt x="13" y="15"/>
                    </a:cubicBezTo>
                    <a:cubicBezTo>
                      <a:pt x="13" y="15"/>
                      <a:pt x="13" y="15"/>
                      <a:pt x="13" y="15"/>
                    </a:cubicBezTo>
                    <a:cubicBezTo>
                      <a:pt x="13" y="15"/>
                      <a:pt x="13" y="14"/>
                      <a:pt x="13" y="13"/>
                    </a:cubicBezTo>
                    <a:cubicBezTo>
                      <a:pt x="12" y="12"/>
                      <a:pt x="12" y="11"/>
                      <a:pt x="11" y="10"/>
                    </a:cubicBezTo>
                    <a:cubicBezTo>
                      <a:pt x="10" y="9"/>
                      <a:pt x="10" y="8"/>
                      <a:pt x="9" y="7"/>
                    </a:cubicBezTo>
                    <a:cubicBezTo>
                      <a:pt x="9" y="2"/>
                      <a:pt x="9" y="2"/>
                      <a:pt x="9" y="2"/>
                    </a:cubicBezTo>
                    <a:cubicBezTo>
                      <a:pt x="9" y="2"/>
                      <a:pt x="9" y="2"/>
                      <a:pt x="10" y="2"/>
                    </a:cubicBezTo>
                    <a:cubicBezTo>
                      <a:pt x="12" y="3"/>
                      <a:pt x="13" y="5"/>
                      <a:pt x="15" y="7"/>
                    </a:cubicBezTo>
                    <a:cubicBezTo>
                      <a:pt x="16" y="8"/>
                      <a:pt x="17" y="10"/>
                      <a:pt x="17" y="12"/>
                    </a:cubicBezTo>
                    <a:cubicBezTo>
                      <a:pt x="18" y="14"/>
                      <a:pt x="18" y="16"/>
                      <a:pt x="18" y="18"/>
                    </a:cubicBezTo>
                    <a:cubicBezTo>
                      <a:pt x="18" y="18"/>
                      <a:pt x="18" y="18"/>
                      <a:pt x="18" y="18"/>
                    </a:cubicBezTo>
                    <a:cubicBezTo>
                      <a:pt x="18" y="18"/>
                      <a:pt x="18" y="19"/>
                      <a:pt x="17" y="19"/>
                    </a:cubicBezTo>
                    <a:cubicBezTo>
                      <a:pt x="17" y="20"/>
                      <a:pt x="16" y="20"/>
                      <a:pt x="16" y="20"/>
                    </a:cubicBezTo>
                    <a:cubicBezTo>
                      <a:pt x="15" y="20"/>
                      <a:pt x="15" y="20"/>
                      <a:pt x="15" y="20"/>
                    </a:cubicBezTo>
                    <a:cubicBezTo>
                      <a:pt x="15" y="20"/>
                      <a:pt x="14" y="20"/>
                      <a:pt x="13" y="20"/>
                    </a:cubicBezTo>
                    <a:cubicBezTo>
                      <a:pt x="13" y="20"/>
                      <a:pt x="12" y="20"/>
                      <a:pt x="11" y="20"/>
                    </a:cubicBezTo>
                    <a:cubicBezTo>
                      <a:pt x="10" y="20"/>
                      <a:pt x="10" y="19"/>
                      <a:pt x="9" y="19"/>
                    </a:cubicBezTo>
                    <a:lnTo>
                      <a:pt x="9" y="13"/>
                    </a:lnTo>
                    <a:close/>
                    <a:moveTo>
                      <a:pt x="8" y="12"/>
                    </a:moveTo>
                    <a:cubicBezTo>
                      <a:pt x="8" y="12"/>
                      <a:pt x="9" y="13"/>
                      <a:pt x="9" y="13"/>
                    </a:cubicBezTo>
                    <a:cubicBezTo>
                      <a:pt x="9" y="19"/>
                      <a:pt x="9" y="19"/>
                      <a:pt x="9" y="19"/>
                    </a:cubicBezTo>
                    <a:cubicBezTo>
                      <a:pt x="8" y="19"/>
                      <a:pt x="8" y="18"/>
                      <a:pt x="8" y="18"/>
                    </a:cubicBezTo>
                    <a:cubicBezTo>
                      <a:pt x="7" y="18"/>
                      <a:pt x="7" y="18"/>
                      <a:pt x="7" y="18"/>
                    </a:cubicBezTo>
                    <a:cubicBezTo>
                      <a:pt x="6" y="17"/>
                      <a:pt x="5" y="16"/>
                      <a:pt x="4" y="15"/>
                    </a:cubicBezTo>
                    <a:cubicBezTo>
                      <a:pt x="3" y="14"/>
                      <a:pt x="2" y="13"/>
                      <a:pt x="1" y="11"/>
                    </a:cubicBezTo>
                    <a:cubicBezTo>
                      <a:pt x="1" y="10"/>
                      <a:pt x="0" y="8"/>
                      <a:pt x="0" y="6"/>
                    </a:cubicBezTo>
                    <a:cubicBezTo>
                      <a:pt x="0" y="6"/>
                      <a:pt x="0" y="5"/>
                      <a:pt x="0" y="4"/>
                    </a:cubicBezTo>
                    <a:cubicBezTo>
                      <a:pt x="0" y="3"/>
                      <a:pt x="0" y="3"/>
                      <a:pt x="0" y="2"/>
                    </a:cubicBezTo>
                    <a:cubicBezTo>
                      <a:pt x="0" y="1"/>
                      <a:pt x="1" y="0"/>
                      <a:pt x="2" y="0"/>
                    </a:cubicBezTo>
                    <a:cubicBezTo>
                      <a:pt x="2" y="0"/>
                      <a:pt x="2" y="0"/>
                      <a:pt x="2" y="0"/>
                    </a:cubicBezTo>
                    <a:cubicBezTo>
                      <a:pt x="2" y="0"/>
                      <a:pt x="2" y="0"/>
                      <a:pt x="2" y="0"/>
                    </a:cubicBezTo>
                    <a:cubicBezTo>
                      <a:pt x="3" y="0"/>
                      <a:pt x="3" y="0"/>
                      <a:pt x="3" y="0"/>
                    </a:cubicBezTo>
                    <a:cubicBezTo>
                      <a:pt x="3" y="0"/>
                      <a:pt x="3" y="0"/>
                      <a:pt x="3" y="0"/>
                    </a:cubicBezTo>
                    <a:cubicBezTo>
                      <a:pt x="3" y="0"/>
                      <a:pt x="3" y="0"/>
                      <a:pt x="3" y="0"/>
                    </a:cubicBezTo>
                    <a:cubicBezTo>
                      <a:pt x="5" y="0"/>
                      <a:pt x="7" y="1"/>
                      <a:pt x="9" y="2"/>
                    </a:cubicBezTo>
                    <a:cubicBezTo>
                      <a:pt x="9" y="7"/>
                      <a:pt x="9" y="7"/>
                      <a:pt x="9" y="7"/>
                    </a:cubicBezTo>
                    <a:cubicBezTo>
                      <a:pt x="8" y="7"/>
                      <a:pt x="8" y="7"/>
                      <a:pt x="7" y="6"/>
                    </a:cubicBezTo>
                    <a:cubicBezTo>
                      <a:pt x="6" y="6"/>
                      <a:pt x="5" y="5"/>
                      <a:pt x="4" y="5"/>
                    </a:cubicBezTo>
                    <a:cubicBezTo>
                      <a:pt x="4" y="5"/>
                      <a:pt x="4" y="5"/>
                      <a:pt x="4" y="6"/>
                    </a:cubicBezTo>
                    <a:cubicBezTo>
                      <a:pt x="5" y="7"/>
                      <a:pt x="5" y="8"/>
                      <a:pt x="6" y="9"/>
                    </a:cubicBezTo>
                    <a:cubicBezTo>
                      <a:pt x="6" y="10"/>
                      <a:pt x="7" y="11"/>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0" name="Freeform 328"/>
              <p:cNvSpPr>
                <a:spLocks noEditPoints="1"/>
              </p:cNvSpPr>
              <p:nvPr/>
            </p:nvSpPr>
            <p:spPr bwMode="auto">
              <a:xfrm>
                <a:off x="8191512" y="3829073"/>
                <a:ext cx="58738" cy="95251"/>
              </a:xfrm>
              <a:custGeom>
                <a:avLst/>
                <a:gdLst>
                  <a:gd name="T0" fmla="*/ 13 w 26"/>
                  <a:gd name="T1" fmla="*/ 37 h 42"/>
                  <a:gd name="T2" fmla="*/ 17 w 26"/>
                  <a:gd name="T3" fmla="*/ 37 h 42"/>
                  <a:gd name="T4" fmla="*/ 21 w 26"/>
                  <a:gd name="T5" fmla="*/ 37 h 42"/>
                  <a:gd name="T6" fmla="*/ 21 w 26"/>
                  <a:gd name="T7" fmla="*/ 5 h 42"/>
                  <a:gd name="T8" fmla="*/ 17 w 26"/>
                  <a:gd name="T9" fmla="*/ 5 h 42"/>
                  <a:gd name="T10" fmla="*/ 13 w 26"/>
                  <a:gd name="T11" fmla="*/ 5 h 42"/>
                  <a:gd name="T12" fmla="*/ 13 w 26"/>
                  <a:gd name="T13" fmla="*/ 0 h 42"/>
                  <a:gd name="T14" fmla="*/ 17 w 26"/>
                  <a:gd name="T15" fmla="*/ 0 h 42"/>
                  <a:gd name="T16" fmla="*/ 23 w 26"/>
                  <a:gd name="T17" fmla="*/ 0 h 42"/>
                  <a:gd name="T18" fmla="*/ 26 w 26"/>
                  <a:gd name="T19" fmla="*/ 2 h 42"/>
                  <a:gd name="T20" fmla="*/ 26 w 26"/>
                  <a:gd name="T21" fmla="*/ 39 h 42"/>
                  <a:gd name="T22" fmla="*/ 23 w 26"/>
                  <a:gd name="T23" fmla="*/ 42 h 42"/>
                  <a:gd name="T24" fmla="*/ 17 w 26"/>
                  <a:gd name="T25" fmla="*/ 42 h 42"/>
                  <a:gd name="T26" fmla="*/ 13 w 26"/>
                  <a:gd name="T27" fmla="*/ 42 h 42"/>
                  <a:gd name="T28" fmla="*/ 13 w 26"/>
                  <a:gd name="T29" fmla="*/ 37 h 42"/>
                  <a:gd name="T30" fmla="*/ 5 w 26"/>
                  <a:gd name="T31" fmla="*/ 11 h 42"/>
                  <a:gd name="T32" fmla="*/ 5 w 26"/>
                  <a:gd name="T33" fmla="*/ 11 h 42"/>
                  <a:gd name="T34" fmla="*/ 5 w 26"/>
                  <a:gd name="T35" fmla="*/ 12 h 42"/>
                  <a:gd name="T36" fmla="*/ 5 w 26"/>
                  <a:gd name="T37" fmla="*/ 24 h 42"/>
                  <a:gd name="T38" fmla="*/ 5 w 26"/>
                  <a:gd name="T39" fmla="*/ 30 h 42"/>
                  <a:gd name="T40" fmla="*/ 8 w 26"/>
                  <a:gd name="T41" fmla="*/ 35 h 42"/>
                  <a:gd name="T42" fmla="*/ 8 w 26"/>
                  <a:gd name="T43" fmla="*/ 35 h 42"/>
                  <a:gd name="T44" fmla="*/ 13 w 26"/>
                  <a:gd name="T45" fmla="*/ 37 h 42"/>
                  <a:gd name="T46" fmla="*/ 13 w 26"/>
                  <a:gd name="T47" fmla="*/ 42 h 42"/>
                  <a:gd name="T48" fmla="*/ 6 w 26"/>
                  <a:gd name="T49" fmla="*/ 39 h 42"/>
                  <a:gd name="T50" fmla="*/ 6 w 26"/>
                  <a:gd name="T51" fmla="*/ 39 h 42"/>
                  <a:gd name="T52" fmla="*/ 0 w 26"/>
                  <a:gd name="T53" fmla="*/ 30 h 42"/>
                  <a:gd name="T54" fmla="*/ 0 w 26"/>
                  <a:gd name="T55" fmla="*/ 24 h 42"/>
                  <a:gd name="T56" fmla="*/ 0 w 26"/>
                  <a:gd name="T57" fmla="*/ 12 h 42"/>
                  <a:gd name="T58" fmla="*/ 0 w 26"/>
                  <a:gd name="T59" fmla="*/ 11 h 42"/>
                  <a:gd name="T60" fmla="*/ 1 w 26"/>
                  <a:gd name="T61" fmla="*/ 9 h 42"/>
                  <a:gd name="T62" fmla="*/ 7 w 26"/>
                  <a:gd name="T63" fmla="*/ 2 h 42"/>
                  <a:gd name="T64" fmla="*/ 13 w 26"/>
                  <a:gd name="T65" fmla="*/ 0 h 42"/>
                  <a:gd name="T66" fmla="*/ 13 w 26"/>
                  <a:gd name="T67" fmla="*/ 5 h 42"/>
                  <a:gd name="T68" fmla="*/ 9 w 26"/>
                  <a:gd name="T69" fmla="*/ 7 h 42"/>
                  <a:gd name="T70" fmla="*/ 5 w 26"/>
                  <a:gd name="T71"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 h="42">
                    <a:moveTo>
                      <a:pt x="13" y="37"/>
                    </a:moveTo>
                    <a:cubicBezTo>
                      <a:pt x="14" y="37"/>
                      <a:pt x="16" y="37"/>
                      <a:pt x="17" y="37"/>
                    </a:cubicBezTo>
                    <a:cubicBezTo>
                      <a:pt x="21" y="37"/>
                      <a:pt x="21" y="37"/>
                      <a:pt x="21" y="37"/>
                    </a:cubicBezTo>
                    <a:cubicBezTo>
                      <a:pt x="21" y="5"/>
                      <a:pt x="21" y="5"/>
                      <a:pt x="21" y="5"/>
                    </a:cubicBezTo>
                    <a:cubicBezTo>
                      <a:pt x="17" y="5"/>
                      <a:pt x="17" y="5"/>
                      <a:pt x="17" y="5"/>
                    </a:cubicBezTo>
                    <a:cubicBezTo>
                      <a:pt x="16" y="5"/>
                      <a:pt x="14" y="5"/>
                      <a:pt x="13" y="5"/>
                    </a:cubicBezTo>
                    <a:cubicBezTo>
                      <a:pt x="13" y="0"/>
                      <a:pt x="13" y="0"/>
                      <a:pt x="13" y="0"/>
                    </a:cubicBezTo>
                    <a:cubicBezTo>
                      <a:pt x="14" y="0"/>
                      <a:pt x="16" y="0"/>
                      <a:pt x="17" y="0"/>
                    </a:cubicBezTo>
                    <a:cubicBezTo>
                      <a:pt x="23" y="0"/>
                      <a:pt x="23" y="0"/>
                      <a:pt x="23" y="0"/>
                    </a:cubicBezTo>
                    <a:cubicBezTo>
                      <a:pt x="25" y="0"/>
                      <a:pt x="26" y="1"/>
                      <a:pt x="26" y="2"/>
                    </a:cubicBezTo>
                    <a:cubicBezTo>
                      <a:pt x="26" y="39"/>
                      <a:pt x="26" y="39"/>
                      <a:pt x="26" y="39"/>
                    </a:cubicBezTo>
                    <a:cubicBezTo>
                      <a:pt x="26" y="41"/>
                      <a:pt x="25" y="42"/>
                      <a:pt x="23" y="42"/>
                    </a:cubicBezTo>
                    <a:cubicBezTo>
                      <a:pt x="17" y="42"/>
                      <a:pt x="17" y="42"/>
                      <a:pt x="17" y="42"/>
                    </a:cubicBezTo>
                    <a:cubicBezTo>
                      <a:pt x="16" y="42"/>
                      <a:pt x="14" y="42"/>
                      <a:pt x="13" y="42"/>
                    </a:cubicBezTo>
                    <a:lnTo>
                      <a:pt x="13" y="37"/>
                    </a:lnTo>
                    <a:close/>
                    <a:moveTo>
                      <a:pt x="5" y="11"/>
                    </a:moveTo>
                    <a:cubicBezTo>
                      <a:pt x="5" y="11"/>
                      <a:pt x="5" y="11"/>
                      <a:pt x="5" y="11"/>
                    </a:cubicBezTo>
                    <a:cubicBezTo>
                      <a:pt x="5" y="12"/>
                      <a:pt x="5" y="12"/>
                      <a:pt x="5" y="12"/>
                    </a:cubicBezTo>
                    <a:cubicBezTo>
                      <a:pt x="5" y="24"/>
                      <a:pt x="5" y="24"/>
                      <a:pt x="5" y="24"/>
                    </a:cubicBezTo>
                    <a:cubicBezTo>
                      <a:pt x="5" y="30"/>
                      <a:pt x="5" y="30"/>
                      <a:pt x="5" y="30"/>
                    </a:cubicBezTo>
                    <a:cubicBezTo>
                      <a:pt x="5" y="32"/>
                      <a:pt x="6" y="33"/>
                      <a:pt x="8" y="35"/>
                    </a:cubicBezTo>
                    <a:cubicBezTo>
                      <a:pt x="8" y="35"/>
                      <a:pt x="8" y="35"/>
                      <a:pt x="8" y="35"/>
                    </a:cubicBezTo>
                    <a:cubicBezTo>
                      <a:pt x="10" y="36"/>
                      <a:pt x="11" y="36"/>
                      <a:pt x="13" y="37"/>
                    </a:cubicBezTo>
                    <a:cubicBezTo>
                      <a:pt x="13" y="42"/>
                      <a:pt x="13" y="42"/>
                      <a:pt x="13" y="42"/>
                    </a:cubicBezTo>
                    <a:cubicBezTo>
                      <a:pt x="10" y="41"/>
                      <a:pt x="8" y="40"/>
                      <a:pt x="6" y="39"/>
                    </a:cubicBezTo>
                    <a:cubicBezTo>
                      <a:pt x="6" y="39"/>
                      <a:pt x="6" y="39"/>
                      <a:pt x="6" y="39"/>
                    </a:cubicBezTo>
                    <a:cubicBezTo>
                      <a:pt x="2" y="36"/>
                      <a:pt x="0" y="33"/>
                      <a:pt x="0" y="30"/>
                    </a:cubicBezTo>
                    <a:cubicBezTo>
                      <a:pt x="0" y="24"/>
                      <a:pt x="0" y="24"/>
                      <a:pt x="0" y="24"/>
                    </a:cubicBezTo>
                    <a:cubicBezTo>
                      <a:pt x="0" y="12"/>
                      <a:pt x="0" y="12"/>
                      <a:pt x="0" y="12"/>
                    </a:cubicBezTo>
                    <a:cubicBezTo>
                      <a:pt x="0" y="12"/>
                      <a:pt x="0" y="11"/>
                      <a:pt x="0" y="11"/>
                    </a:cubicBezTo>
                    <a:cubicBezTo>
                      <a:pt x="0" y="10"/>
                      <a:pt x="1" y="10"/>
                      <a:pt x="1" y="9"/>
                    </a:cubicBezTo>
                    <a:cubicBezTo>
                      <a:pt x="2" y="7"/>
                      <a:pt x="4" y="4"/>
                      <a:pt x="7" y="2"/>
                    </a:cubicBezTo>
                    <a:cubicBezTo>
                      <a:pt x="9" y="1"/>
                      <a:pt x="11" y="1"/>
                      <a:pt x="13" y="0"/>
                    </a:cubicBezTo>
                    <a:cubicBezTo>
                      <a:pt x="13" y="5"/>
                      <a:pt x="13" y="5"/>
                      <a:pt x="13" y="5"/>
                    </a:cubicBezTo>
                    <a:cubicBezTo>
                      <a:pt x="12" y="5"/>
                      <a:pt x="10" y="6"/>
                      <a:pt x="9" y="7"/>
                    </a:cubicBezTo>
                    <a:cubicBezTo>
                      <a:pt x="7" y="8"/>
                      <a:pt x="6"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1" name="Freeform 329"/>
              <p:cNvSpPr>
                <a:spLocks noEditPoints="1"/>
              </p:cNvSpPr>
              <p:nvPr/>
            </p:nvSpPr>
            <p:spPr bwMode="auto">
              <a:xfrm>
                <a:off x="8321688" y="3829073"/>
                <a:ext cx="55563" cy="95251"/>
              </a:xfrm>
              <a:custGeom>
                <a:avLst/>
                <a:gdLst>
                  <a:gd name="T0" fmla="*/ 20 w 25"/>
                  <a:gd name="T1" fmla="*/ 30 h 42"/>
                  <a:gd name="T2" fmla="*/ 20 w 25"/>
                  <a:gd name="T3" fmla="*/ 24 h 42"/>
                  <a:gd name="T4" fmla="*/ 20 w 25"/>
                  <a:gd name="T5" fmla="*/ 12 h 42"/>
                  <a:gd name="T6" fmla="*/ 20 w 25"/>
                  <a:gd name="T7" fmla="*/ 12 h 42"/>
                  <a:gd name="T8" fmla="*/ 20 w 25"/>
                  <a:gd name="T9" fmla="*/ 11 h 42"/>
                  <a:gd name="T10" fmla="*/ 20 w 25"/>
                  <a:gd name="T11" fmla="*/ 11 h 42"/>
                  <a:gd name="T12" fmla="*/ 16 w 25"/>
                  <a:gd name="T13" fmla="*/ 7 h 42"/>
                  <a:gd name="T14" fmla="*/ 12 w 25"/>
                  <a:gd name="T15" fmla="*/ 5 h 42"/>
                  <a:gd name="T16" fmla="*/ 12 w 25"/>
                  <a:gd name="T17" fmla="*/ 0 h 42"/>
                  <a:gd name="T18" fmla="*/ 19 w 25"/>
                  <a:gd name="T19" fmla="*/ 3 h 42"/>
                  <a:gd name="T20" fmla="*/ 25 w 25"/>
                  <a:gd name="T21" fmla="*/ 10 h 42"/>
                  <a:gd name="T22" fmla="*/ 25 w 25"/>
                  <a:gd name="T23" fmla="*/ 10 h 42"/>
                  <a:gd name="T24" fmla="*/ 25 w 25"/>
                  <a:gd name="T25" fmla="*/ 11 h 42"/>
                  <a:gd name="T26" fmla="*/ 25 w 25"/>
                  <a:gd name="T27" fmla="*/ 12 h 42"/>
                  <a:gd name="T28" fmla="*/ 25 w 25"/>
                  <a:gd name="T29" fmla="*/ 24 h 42"/>
                  <a:gd name="T30" fmla="*/ 25 w 25"/>
                  <a:gd name="T31" fmla="*/ 30 h 42"/>
                  <a:gd name="T32" fmla="*/ 20 w 25"/>
                  <a:gd name="T33" fmla="*/ 39 h 42"/>
                  <a:gd name="T34" fmla="*/ 12 w 25"/>
                  <a:gd name="T35" fmla="*/ 42 h 42"/>
                  <a:gd name="T36" fmla="*/ 12 w 25"/>
                  <a:gd name="T37" fmla="*/ 37 h 42"/>
                  <a:gd name="T38" fmla="*/ 17 w 25"/>
                  <a:gd name="T39" fmla="*/ 35 h 42"/>
                  <a:gd name="T40" fmla="*/ 20 w 25"/>
                  <a:gd name="T41" fmla="*/ 30 h 42"/>
                  <a:gd name="T42" fmla="*/ 12 w 25"/>
                  <a:gd name="T43" fmla="*/ 5 h 42"/>
                  <a:gd name="T44" fmla="*/ 8 w 25"/>
                  <a:gd name="T45" fmla="*/ 5 h 42"/>
                  <a:gd name="T46" fmla="*/ 4 w 25"/>
                  <a:gd name="T47" fmla="*/ 5 h 42"/>
                  <a:gd name="T48" fmla="*/ 4 w 25"/>
                  <a:gd name="T49" fmla="*/ 37 h 42"/>
                  <a:gd name="T50" fmla="*/ 8 w 25"/>
                  <a:gd name="T51" fmla="*/ 37 h 42"/>
                  <a:gd name="T52" fmla="*/ 12 w 25"/>
                  <a:gd name="T53" fmla="*/ 37 h 42"/>
                  <a:gd name="T54" fmla="*/ 12 w 25"/>
                  <a:gd name="T55" fmla="*/ 42 h 42"/>
                  <a:gd name="T56" fmla="*/ 8 w 25"/>
                  <a:gd name="T57" fmla="*/ 42 h 42"/>
                  <a:gd name="T58" fmla="*/ 2 w 25"/>
                  <a:gd name="T59" fmla="*/ 42 h 42"/>
                  <a:gd name="T60" fmla="*/ 0 w 25"/>
                  <a:gd name="T61" fmla="*/ 39 h 42"/>
                  <a:gd name="T62" fmla="*/ 0 w 25"/>
                  <a:gd name="T63" fmla="*/ 2 h 42"/>
                  <a:gd name="T64" fmla="*/ 2 w 25"/>
                  <a:gd name="T65" fmla="*/ 0 h 42"/>
                  <a:gd name="T66" fmla="*/ 8 w 25"/>
                  <a:gd name="T67" fmla="*/ 0 h 42"/>
                  <a:gd name="T68" fmla="*/ 12 w 25"/>
                  <a:gd name="T69" fmla="*/ 0 h 42"/>
                  <a:gd name="T70" fmla="*/ 12 w 25"/>
                  <a:gd name="T7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42">
                    <a:moveTo>
                      <a:pt x="20" y="30"/>
                    </a:moveTo>
                    <a:cubicBezTo>
                      <a:pt x="20" y="24"/>
                      <a:pt x="20" y="24"/>
                      <a:pt x="20" y="24"/>
                    </a:cubicBezTo>
                    <a:cubicBezTo>
                      <a:pt x="20" y="12"/>
                      <a:pt x="20" y="12"/>
                      <a:pt x="20" y="12"/>
                    </a:cubicBezTo>
                    <a:cubicBezTo>
                      <a:pt x="20" y="12"/>
                      <a:pt x="20" y="12"/>
                      <a:pt x="20" y="12"/>
                    </a:cubicBezTo>
                    <a:cubicBezTo>
                      <a:pt x="20" y="12"/>
                      <a:pt x="20" y="11"/>
                      <a:pt x="20" y="11"/>
                    </a:cubicBezTo>
                    <a:cubicBezTo>
                      <a:pt x="20" y="11"/>
                      <a:pt x="20" y="11"/>
                      <a:pt x="20" y="11"/>
                    </a:cubicBezTo>
                    <a:cubicBezTo>
                      <a:pt x="20" y="10"/>
                      <a:pt x="18" y="8"/>
                      <a:pt x="16" y="7"/>
                    </a:cubicBezTo>
                    <a:cubicBezTo>
                      <a:pt x="15" y="6"/>
                      <a:pt x="14" y="6"/>
                      <a:pt x="12" y="5"/>
                    </a:cubicBezTo>
                    <a:cubicBezTo>
                      <a:pt x="12" y="0"/>
                      <a:pt x="12" y="0"/>
                      <a:pt x="12" y="0"/>
                    </a:cubicBezTo>
                    <a:cubicBezTo>
                      <a:pt x="15" y="1"/>
                      <a:pt x="17" y="2"/>
                      <a:pt x="19" y="3"/>
                    </a:cubicBezTo>
                    <a:cubicBezTo>
                      <a:pt x="22" y="5"/>
                      <a:pt x="24" y="7"/>
                      <a:pt x="25" y="10"/>
                    </a:cubicBezTo>
                    <a:cubicBezTo>
                      <a:pt x="25" y="10"/>
                      <a:pt x="25" y="10"/>
                      <a:pt x="25" y="10"/>
                    </a:cubicBezTo>
                    <a:cubicBezTo>
                      <a:pt x="25" y="11"/>
                      <a:pt x="25" y="11"/>
                      <a:pt x="25" y="11"/>
                    </a:cubicBezTo>
                    <a:cubicBezTo>
                      <a:pt x="25" y="12"/>
                      <a:pt x="25" y="12"/>
                      <a:pt x="25" y="12"/>
                    </a:cubicBezTo>
                    <a:cubicBezTo>
                      <a:pt x="25" y="24"/>
                      <a:pt x="25" y="24"/>
                      <a:pt x="25" y="24"/>
                    </a:cubicBezTo>
                    <a:cubicBezTo>
                      <a:pt x="25" y="30"/>
                      <a:pt x="25" y="30"/>
                      <a:pt x="25" y="30"/>
                    </a:cubicBezTo>
                    <a:cubicBezTo>
                      <a:pt x="25" y="33"/>
                      <a:pt x="23" y="36"/>
                      <a:pt x="20" y="39"/>
                    </a:cubicBezTo>
                    <a:cubicBezTo>
                      <a:pt x="18" y="40"/>
                      <a:pt x="15" y="41"/>
                      <a:pt x="12" y="42"/>
                    </a:cubicBezTo>
                    <a:cubicBezTo>
                      <a:pt x="12" y="37"/>
                      <a:pt x="12" y="37"/>
                      <a:pt x="12" y="37"/>
                    </a:cubicBezTo>
                    <a:cubicBezTo>
                      <a:pt x="14" y="36"/>
                      <a:pt x="16" y="36"/>
                      <a:pt x="17" y="35"/>
                    </a:cubicBezTo>
                    <a:cubicBezTo>
                      <a:pt x="19" y="33"/>
                      <a:pt x="20" y="32"/>
                      <a:pt x="20" y="30"/>
                    </a:cubicBezTo>
                    <a:close/>
                    <a:moveTo>
                      <a:pt x="12" y="5"/>
                    </a:moveTo>
                    <a:cubicBezTo>
                      <a:pt x="11" y="5"/>
                      <a:pt x="10" y="5"/>
                      <a:pt x="8" y="5"/>
                    </a:cubicBezTo>
                    <a:cubicBezTo>
                      <a:pt x="4" y="5"/>
                      <a:pt x="4" y="5"/>
                      <a:pt x="4" y="5"/>
                    </a:cubicBezTo>
                    <a:cubicBezTo>
                      <a:pt x="4" y="37"/>
                      <a:pt x="4" y="37"/>
                      <a:pt x="4" y="37"/>
                    </a:cubicBezTo>
                    <a:cubicBezTo>
                      <a:pt x="8" y="37"/>
                      <a:pt x="8" y="37"/>
                      <a:pt x="8" y="37"/>
                    </a:cubicBezTo>
                    <a:cubicBezTo>
                      <a:pt x="10" y="37"/>
                      <a:pt x="11" y="37"/>
                      <a:pt x="12" y="37"/>
                    </a:cubicBezTo>
                    <a:cubicBezTo>
                      <a:pt x="12" y="42"/>
                      <a:pt x="12" y="42"/>
                      <a:pt x="12" y="42"/>
                    </a:cubicBezTo>
                    <a:cubicBezTo>
                      <a:pt x="11" y="42"/>
                      <a:pt x="10" y="42"/>
                      <a:pt x="8" y="42"/>
                    </a:cubicBezTo>
                    <a:cubicBezTo>
                      <a:pt x="2" y="42"/>
                      <a:pt x="2" y="42"/>
                      <a:pt x="2" y="42"/>
                    </a:cubicBezTo>
                    <a:cubicBezTo>
                      <a:pt x="1" y="42"/>
                      <a:pt x="0" y="41"/>
                      <a:pt x="0" y="39"/>
                    </a:cubicBezTo>
                    <a:cubicBezTo>
                      <a:pt x="0" y="2"/>
                      <a:pt x="0" y="2"/>
                      <a:pt x="0" y="2"/>
                    </a:cubicBezTo>
                    <a:cubicBezTo>
                      <a:pt x="0" y="1"/>
                      <a:pt x="1" y="0"/>
                      <a:pt x="2" y="0"/>
                    </a:cubicBezTo>
                    <a:cubicBezTo>
                      <a:pt x="8" y="0"/>
                      <a:pt x="8" y="0"/>
                      <a:pt x="8" y="0"/>
                    </a:cubicBezTo>
                    <a:cubicBezTo>
                      <a:pt x="10" y="0"/>
                      <a:pt x="11" y="0"/>
                      <a:pt x="12" y="0"/>
                    </a:cubicBezTo>
                    <a:lnTo>
                      <a:pt x="1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2" name="Freeform 330"/>
              <p:cNvSpPr>
                <a:spLocks noEditPoints="1"/>
              </p:cNvSpPr>
              <p:nvPr/>
            </p:nvSpPr>
            <p:spPr bwMode="auto">
              <a:xfrm>
                <a:off x="7439037" y="1768486"/>
                <a:ext cx="196850" cy="219076"/>
              </a:xfrm>
              <a:custGeom>
                <a:avLst/>
                <a:gdLst>
                  <a:gd name="T0" fmla="*/ 46 w 87"/>
                  <a:gd name="T1" fmla="*/ 68 h 97"/>
                  <a:gd name="T2" fmla="*/ 43 w 87"/>
                  <a:gd name="T3" fmla="*/ 79 h 97"/>
                  <a:gd name="T4" fmla="*/ 43 w 87"/>
                  <a:gd name="T5" fmla="*/ 90 h 97"/>
                  <a:gd name="T6" fmla="*/ 45 w 87"/>
                  <a:gd name="T7" fmla="*/ 96 h 97"/>
                  <a:gd name="T8" fmla="*/ 85 w 87"/>
                  <a:gd name="T9" fmla="*/ 70 h 97"/>
                  <a:gd name="T10" fmla="*/ 86 w 87"/>
                  <a:gd name="T11" fmla="*/ 69 h 97"/>
                  <a:gd name="T12" fmla="*/ 81 w 87"/>
                  <a:gd name="T13" fmla="*/ 58 h 97"/>
                  <a:gd name="T14" fmla="*/ 79 w 87"/>
                  <a:gd name="T15" fmla="*/ 57 h 97"/>
                  <a:gd name="T16" fmla="*/ 53 w 87"/>
                  <a:gd name="T17" fmla="*/ 43 h 97"/>
                  <a:gd name="T18" fmla="*/ 84 w 87"/>
                  <a:gd name="T19" fmla="*/ 30 h 97"/>
                  <a:gd name="T20" fmla="*/ 79 w 87"/>
                  <a:gd name="T21" fmla="*/ 19 h 97"/>
                  <a:gd name="T22" fmla="*/ 43 w 87"/>
                  <a:gd name="T23" fmla="*/ 24 h 97"/>
                  <a:gd name="T24" fmla="*/ 76 w 87"/>
                  <a:gd name="T25" fmla="*/ 23 h 97"/>
                  <a:gd name="T26" fmla="*/ 49 w 87"/>
                  <a:gd name="T27" fmla="*/ 40 h 97"/>
                  <a:gd name="T28" fmla="*/ 48 w 87"/>
                  <a:gd name="T29" fmla="*/ 43 h 97"/>
                  <a:gd name="T30" fmla="*/ 60 w 87"/>
                  <a:gd name="T31" fmla="*/ 61 h 97"/>
                  <a:gd name="T32" fmla="*/ 81 w 87"/>
                  <a:gd name="T33" fmla="*/ 66 h 97"/>
                  <a:gd name="T34" fmla="*/ 57 w 87"/>
                  <a:gd name="T35" fmla="*/ 72 h 97"/>
                  <a:gd name="T36" fmla="*/ 14 w 87"/>
                  <a:gd name="T37" fmla="*/ 6 h 97"/>
                  <a:gd name="T38" fmla="*/ 13 w 87"/>
                  <a:gd name="T39" fmla="*/ 12 h 97"/>
                  <a:gd name="T40" fmla="*/ 25 w 87"/>
                  <a:gd name="T41" fmla="*/ 37 h 97"/>
                  <a:gd name="T42" fmla="*/ 5 w 87"/>
                  <a:gd name="T43" fmla="*/ 70 h 97"/>
                  <a:gd name="T44" fmla="*/ 31 w 87"/>
                  <a:gd name="T45" fmla="*/ 51 h 97"/>
                  <a:gd name="T46" fmla="*/ 35 w 87"/>
                  <a:gd name="T47" fmla="*/ 52 h 97"/>
                  <a:gd name="T48" fmla="*/ 43 w 87"/>
                  <a:gd name="T49" fmla="*/ 79 h 97"/>
                  <a:gd name="T50" fmla="*/ 43 w 87"/>
                  <a:gd name="T51" fmla="*/ 90 h 97"/>
                  <a:gd name="T52" fmla="*/ 42 w 87"/>
                  <a:gd name="T53" fmla="*/ 97 h 97"/>
                  <a:gd name="T54" fmla="*/ 41 w 87"/>
                  <a:gd name="T55" fmla="*/ 96 h 97"/>
                  <a:gd name="T56" fmla="*/ 36 w 87"/>
                  <a:gd name="T57" fmla="*/ 86 h 97"/>
                  <a:gd name="T58" fmla="*/ 41 w 87"/>
                  <a:gd name="T59" fmla="*/ 70 h 97"/>
                  <a:gd name="T60" fmla="*/ 10 w 87"/>
                  <a:gd name="T61" fmla="*/ 79 h 97"/>
                  <a:gd name="T62" fmla="*/ 6 w 87"/>
                  <a:gd name="T63" fmla="*/ 79 h 97"/>
                  <a:gd name="T64" fmla="*/ 1 w 87"/>
                  <a:gd name="T65" fmla="*/ 71 h 97"/>
                  <a:gd name="T66" fmla="*/ 1 w 87"/>
                  <a:gd name="T67" fmla="*/ 68 h 97"/>
                  <a:gd name="T68" fmla="*/ 13 w 87"/>
                  <a:gd name="T69" fmla="*/ 28 h 97"/>
                  <a:gd name="T70" fmla="*/ 11 w 87"/>
                  <a:gd name="T71" fmla="*/ 2 h 97"/>
                  <a:gd name="T72" fmla="*/ 24 w 87"/>
                  <a:gd name="T73" fmla="*/ 5 h 97"/>
                  <a:gd name="T74" fmla="*/ 34 w 87"/>
                  <a:gd name="T75" fmla="*/ 14 h 97"/>
                  <a:gd name="T76" fmla="*/ 43 w 87"/>
                  <a:gd name="T77" fmla="*/ 24 h 97"/>
                  <a:gd name="T78" fmla="*/ 40 w 87"/>
                  <a:gd name="T79" fmla="*/ 29 h 97"/>
                  <a:gd name="T80" fmla="*/ 30 w 87"/>
                  <a:gd name="T81" fmla="*/ 17 h 97"/>
                  <a:gd name="T82" fmla="*/ 22 w 87"/>
                  <a:gd name="T83" fmla="*/ 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 h="97">
                    <a:moveTo>
                      <a:pt x="43" y="64"/>
                    </a:moveTo>
                    <a:cubicBezTo>
                      <a:pt x="46" y="68"/>
                      <a:pt x="46" y="68"/>
                      <a:pt x="46" y="68"/>
                    </a:cubicBezTo>
                    <a:cubicBezTo>
                      <a:pt x="46" y="69"/>
                      <a:pt x="46" y="70"/>
                      <a:pt x="46" y="70"/>
                    </a:cubicBezTo>
                    <a:cubicBezTo>
                      <a:pt x="43" y="79"/>
                      <a:pt x="43" y="79"/>
                      <a:pt x="43" y="79"/>
                    </a:cubicBezTo>
                    <a:cubicBezTo>
                      <a:pt x="43" y="64"/>
                      <a:pt x="43" y="64"/>
                      <a:pt x="43" y="64"/>
                    </a:cubicBezTo>
                    <a:close/>
                    <a:moveTo>
                      <a:pt x="43" y="90"/>
                    </a:moveTo>
                    <a:cubicBezTo>
                      <a:pt x="43" y="97"/>
                      <a:pt x="43" y="97"/>
                      <a:pt x="43" y="97"/>
                    </a:cubicBezTo>
                    <a:cubicBezTo>
                      <a:pt x="44" y="97"/>
                      <a:pt x="45" y="97"/>
                      <a:pt x="45" y="96"/>
                    </a:cubicBezTo>
                    <a:cubicBezTo>
                      <a:pt x="60" y="76"/>
                      <a:pt x="60" y="76"/>
                      <a:pt x="60" y="76"/>
                    </a:cubicBezTo>
                    <a:cubicBezTo>
                      <a:pt x="85" y="70"/>
                      <a:pt x="85" y="70"/>
                      <a:pt x="85" y="70"/>
                    </a:cubicBezTo>
                    <a:cubicBezTo>
                      <a:pt x="85" y="70"/>
                      <a:pt x="85" y="70"/>
                      <a:pt x="85" y="70"/>
                    </a:cubicBezTo>
                    <a:cubicBezTo>
                      <a:pt x="85" y="69"/>
                      <a:pt x="86" y="69"/>
                      <a:pt x="86" y="69"/>
                    </a:cubicBezTo>
                    <a:cubicBezTo>
                      <a:pt x="87" y="68"/>
                      <a:pt x="87" y="67"/>
                      <a:pt x="87" y="66"/>
                    </a:cubicBezTo>
                    <a:cubicBezTo>
                      <a:pt x="81" y="58"/>
                      <a:pt x="81" y="58"/>
                      <a:pt x="81" y="58"/>
                    </a:cubicBezTo>
                    <a:cubicBezTo>
                      <a:pt x="81" y="58"/>
                      <a:pt x="81" y="58"/>
                      <a:pt x="81" y="58"/>
                    </a:cubicBezTo>
                    <a:cubicBezTo>
                      <a:pt x="81" y="57"/>
                      <a:pt x="80" y="57"/>
                      <a:pt x="79" y="57"/>
                    </a:cubicBezTo>
                    <a:cubicBezTo>
                      <a:pt x="62" y="56"/>
                      <a:pt x="62" y="56"/>
                      <a:pt x="62" y="56"/>
                    </a:cubicBezTo>
                    <a:cubicBezTo>
                      <a:pt x="53" y="43"/>
                      <a:pt x="53" y="43"/>
                      <a:pt x="53" y="43"/>
                    </a:cubicBezTo>
                    <a:cubicBezTo>
                      <a:pt x="84" y="30"/>
                      <a:pt x="84" y="30"/>
                      <a:pt x="84" y="30"/>
                    </a:cubicBezTo>
                    <a:cubicBezTo>
                      <a:pt x="84" y="30"/>
                      <a:pt x="84" y="30"/>
                      <a:pt x="84" y="30"/>
                    </a:cubicBezTo>
                    <a:cubicBezTo>
                      <a:pt x="85" y="29"/>
                      <a:pt x="85" y="28"/>
                      <a:pt x="85" y="27"/>
                    </a:cubicBezTo>
                    <a:cubicBezTo>
                      <a:pt x="79" y="19"/>
                      <a:pt x="79" y="19"/>
                      <a:pt x="79" y="19"/>
                    </a:cubicBezTo>
                    <a:cubicBezTo>
                      <a:pt x="79" y="18"/>
                      <a:pt x="78" y="17"/>
                      <a:pt x="77" y="18"/>
                    </a:cubicBezTo>
                    <a:cubicBezTo>
                      <a:pt x="43" y="24"/>
                      <a:pt x="43" y="24"/>
                      <a:pt x="43" y="24"/>
                    </a:cubicBezTo>
                    <a:cubicBezTo>
                      <a:pt x="43" y="29"/>
                      <a:pt x="43" y="29"/>
                      <a:pt x="43" y="29"/>
                    </a:cubicBezTo>
                    <a:cubicBezTo>
                      <a:pt x="76" y="23"/>
                      <a:pt x="76" y="23"/>
                      <a:pt x="76" y="23"/>
                    </a:cubicBezTo>
                    <a:cubicBezTo>
                      <a:pt x="79" y="27"/>
                      <a:pt x="79" y="27"/>
                      <a:pt x="79" y="27"/>
                    </a:cubicBezTo>
                    <a:cubicBezTo>
                      <a:pt x="49" y="40"/>
                      <a:pt x="49" y="40"/>
                      <a:pt x="49" y="40"/>
                    </a:cubicBezTo>
                    <a:cubicBezTo>
                      <a:pt x="48" y="40"/>
                      <a:pt x="47" y="42"/>
                      <a:pt x="47" y="43"/>
                    </a:cubicBezTo>
                    <a:cubicBezTo>
                      <a:pt x="48" y="43"/>
                      <a:pt x="48" y="43"/>
                      <a:pt x="48" y="43"/>
                    </a:cubicBezTo>
                    <a:cubicBezTo>
                      <a:pt x="58" y="59"/>
                      <a:pt x="58" y="59"/>
                      <a:pt x="58" y="59"/>
                    </a:cubicBezTo>
                    <a:cubicBezTo>
                      <a:pt x="59" y="60"/>
                      <a:pt x="60" y="61"/>
                      <a:pt x="60" y="61"/>
                    </a:cubicBezTo>
                    <a:cubicBezTo>
                      <a:pt x="78" y="61"/>
                      <a:pt x="78" y="61"/>
                      <a:pt x="78" y="61"/>
                    </a:cubicBezTo>
                    <a:cubicBezTo>
                      <a:pt x="81" y="66"/>
                      <a:pt x="81" y="66"/>
                      <a:pt x="81" y="66"/>
                    </a:cubicBezTo>
                    <a:cubicBezTo>
                      <a:pt x="58" y="71"/>
                      <a:pt x="58" y="71"/>
                      <a:pt x="58" y="71"/>
                    </a:cubicBezTo>
                    <a:cubicBezTo>
                      <a:pt x="58" y="72"/>
                      <a:pt x="57" y="72"/>
                      <a:pt x="57" y="72"/>
                    </a:cubicBezTo>
                    <a:cubicBezTo>
                      <a:pt x="43" y="90"/>
                      <a:pt x="43" y="90"/>
                      <a:pt x="43" y="90"/>
                    </a:cubicBezTo>
                    <a:close/>
                    <a:moveTo>
                      <a:pt x="14" y="6"/>
                    </a:moveTo>
                    <a:cubicBezTo>
                      <a:pt x="14" y="6"/>
                      <a:pt x="14" y="6"/>
                      <a:pt x="14" y="6"/>
                    </a:cubicBezTo>
                    <a:cubicBezTo>
                      <a:pt x="13" y="7"/>
                      <a:pt x="13" y="10"/>
                      <a:pt x="13" y="12"/>
                    </a:cubicBezTo>
                    <a:cubicBezTo>
                      <a:pt x="14" y="17"/>
                      <a:pt x="16" y="23"/>
                      <a:pt x="17" y="25"/>
                    </a:cubicBezTo>
                    <a:cubicBezTo>
                      <a:pt x="25" y="37"/>
                      <a:pt x="25" y="37"/>
                      <a:pt x="25" y="37"/>
                    </a:cubicBezTo>
                    <a:cubicBezTo>
                      <a:pt x="26" y="38"/>
                      <a:pt x="26" y="39"/>
                      <a:pt x="25" y="40"/>
                    </a:cubicBezTo>
                    <a:cubicBezTo>
                      <a:pt x="5" y="70"/>
                      <a:pt x="5" y="70"/>
                      <a:pt x="5" y="70"/>
                    </a:cubicBezTo>
                    <a:cubicBezTo>
                      <a:pt x="8" y="74"/>
                      <a:pt x="8" y="74"/>
                      <a:pt x="8" y="74"/>
                    </a:cubicBezTo>
                    <a:cubicBezTo>
                      <a:pt x="31" y="51"/>
                      <a:pt x="31" y="51"/>
                      <a:pt x="31" y="51"/>
                    </a:cubicBezTo>
                    <a:cubicBezTo>
                      <a:pt x="31" y="51"/>
                      <a:pt x="32" y="51"/>
                      <a:pt x="32" y="51"/>
                    </a:cubicBezTo>
                    <a:cubicBezTo>
                      <a:pt x="33" y="50"/>
                      <a:pt x="34" y="51"/>
                      <a:pt x="35" y="52"/>
                    </a:cubicBezTo>
                    <a:cubicBezTo>
                      <a:pt x="43" y="64"/>
                      <a:pt x="43" y="64"/>
                      <a:pt x="43" y="64"/>
                    </a:cubicBezTo>
                    <a:cubicBezTo>
                      <a:pt x="43" y="79"/>
                      <a:pt x="43" y="79"/>
                      <a:pt x="43" y="79"/>
                    </a:cubicBezTo>
                    <a:cubicBezTo>
                      <a:pt x="41" y="86"/>
                      <a:pt x="41" y="86"/>
                      <a:pt x="41" y="86"/>
                    </a:cubicBezTo>
                    <a:cubicBezTo>
                      <a:pt x="43" y="90"/>
                      <a:pt x="43" y="90"/>
                      <a:pt x="43" y="90"/>
                    </a:cubicBezTo>
                    <a:cubicBezTo>
                      <a:pt x="43" y="97"/>
                      <a:pt x="43" y="97"/>
                      <a:pt x="43" y="97"/>
                    </a:cubicBezTo>
                    <a:cubicBezTo>
                      <a:pt x="43" y="97"/>
                      <a:pt x="42" y="97"/>
                      <a:pt x="42" y="97"/>
                    </a:cubicBezTo>
                    <a:cubicBezTo>
                      <a:pt x="42" y="96"/>
                      <a:pt x="42" y="96"/>
                      <a:pt x="41" y="96"/>
                    </a:cubicBezTo>
                    <a:cubicBezTo>
                      <a:pt x="41" y="96"/>
                      <a:pt x="41" y="96"/>
                      <a:pt x="41" y="96"/>
                    </a:cubicBezTo>
                    <a:cubicBezTo>
                      <a:pt x="36" y="88"/>
                      <a:pt x="36" y="88"/>
                      <a:pt x="36" y="88"/>
                    </a:cubicBezTo>
                    <a:cubicBezTo>
                      <a:pt x="35" y="87"/>
                      <a:pt x="35" y="86"/>
                      <a:pt x="36" y="86"/>
                    </a:cubicBezTo>
                    <a:cubicBezTo>
                      <a:pt x="36" y="86"/>
                      <a:pt x="36" y="86"/>
                      <a:pt x="36" y="86"/>
                    </a:cubicBezTo>
                    <a:cubicBezTo>
                      <a:pt x="41" y="70"/>
                      <a:pt x="41" y="70"/>
                      <a:pt x="41" y="70"/>
                    </a:cubicBezTo>
                    <a:cubicBezTo>
                      <a:pt x="33" y="57"/>
                      <a:pt x="33" y="57"/>
                      <a:pt x="33" y="57"/>
                    </a:cubicBezTo>
                    <a:cubicBezTo>
                      <a:pt x="10" y="79"/>
                      <a:pt x="10" y="79"/>
                      <a:pt x="10" y="79"/>
                    </a:cubicBezTo>
                    <a:cubicBezTo>
                      <a:pt x="9" y="80"/>
                      <a:pt x="7" y="80"/>
                      <a:pt x="6" y="79"/>
                    </a:cubicBezTo>
                    <a:cubicBezTo>
                      <a:pt x="6" y="79"/>
                      <a:pt x="6" y="79"/>
                      <a:pt x="6" y="79"/>
                    </a:cubicBezTo>
                    <a:cubicBezTo>
                      <a:pt x="6" y="79"/>
                      <a:pt x="6" y="79"/>
                      <a:pt x="6" y="79"/>
                    </a:cubicBezTo>
                    <a:cubicBezTo>
                      <a:pt x="1" y="71"/>
                      <a:pt x="1" y="71"/>
                      <a:pt x="1" y="71"/>
                    </a:cubicBezTo>
                    <a:cubicBezTo>
                      <a:pt x="0" y="70"/>
                      <a:pt x="0" y="69"/>
                      <a:pt x="1" y="68"/>
                    </a:cubicBezTo>
                    <a:cubicBezTo>
                      <a:pt x="1" y="68"/>
                      <a:pt x="1" y="68"/>
                      <a:pt x="1" y="68"/>
                    </a:cubicBezTo>
                    <a:cubicBezTo>
                      <a:pt x="20" y="38"/>
                      <a:pt x="20" y="38"/>
                      <a:pt x="20" y="38"/>
                    </a:cubicBezTo>
                    <a:cubicBezTo>
                      <a:pt x="13" y="28"/>
                      <a:pt x="13" y="28"/>
                      <a:pt x="13" y="28"/>
                    </a:cubicBezTo>
                    <a:cubicBezTo>
                      <a:pt x="11" y="25"/>
                      <a:pt x="9" y="18"/>
                      <a:pt x="8" y="13"/>
                    </a:cubicBezTo>
                    <a:cubicBezTo>
                      <a:pt x="8" y="8"/>
                      <a:pt x="8" y="4"/>
                      <a:pt x="11" y="2"/>
                    </a:cubicBezTo>
                    <a:cubicBezTo>
                      <a:pt x="11" y="2"/>
                      <a:pt x="11" y="2"/>
                      <a:pt x="11" y="2"/>
                    </a:cubicBezTo>
                    <a:cubicBezTo>
                      <a:pt x="15" y="0"/>
                      <a:pt x="20" y="2"/>
                      <a:pt x="24" y="5"/>
                    </a:cubicBezTo>
                    <a:cubicBezTo>
                      <a:pt x="28" y="8"/>
                      <a:pt x="32" y="12"/>
                      <a:pt x="34" y="14"/>
                    </a:cubicBezTo>
                    <a:cubicBezTo>
                      <a:pt x="34" y="14"/>
                      <a:pt x="34" y="14"/>
                      <a:pt x="34" y="14"/>
                    </a:cubicBezTo>
                    <a:cubicBezTo>
                      <a:pt x="41" y="24"/>
                      <a:pt x="41" y="24"/>
                      <a:pt x="41" y="24"/>
                    </a:cubicBezTo>
                    <a:cubicBezTo>
                      <a:pt x="43" y="24"/>
                      <a:pt x="43" y="24"/>
                      <a:pt x="43" y="24"/>
                    </a:cubicBezTo>
                    <a:cubicBezTo>
                      <a:pt x="43" y="29"/>
                      <a:pt x="43" y="29"/>
                      <a:pt x="43" y="29"/>
                    </a:cubicBezTo>
                    <a:cubicBezTo>
                      <a:pt x="40" y="29"/>
                      <a:pt x="40" y="29"/>
                      <a:pt x="40" y="29"/>
                    </a:cubicBezTo>
                    <a:cubicBezTo>
                      <a:pt x="39" y="30"/>
                      <a:pt x="38" y="29"/>
                      <a:pt x="38" y="28"/>
                    </a:cubicBezTo>
                    <a:cubicBezTo>
                      <a:pt x="30" y="17"/>
                      <a:pt x="30" y="17"/>
                      <a:pt x="30" y="17"/>
                    </a:cubicBezTo>
                    <a:cubicBezTo>
                      <a:pt x="30" y="17"/>
                      <a:pt x="30" y="17"/>
                      <a:pt x="30" y="17"/>
                    </a:cubicBezTo>
                    <a:cubicBezTo>
                      <a:pt x="29" y="15"/>
                      <a:pt x="25" y="11"/>
                      <a:pt x="22" y="9"/>
                    </a:cubicBezTo>
                    <a:cubicBezTo>
                      <a:pt x="18" y="7"/>
                      <a:pt x="15" y="5"/>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3" name="Freeform 331"/>
              <p:cNvSpPr>
                <a:spLocks noEditPoints="1"/>
              </p:cNvSpPr>
              <p:nvPr/>
            </p:nvSpPr>
            <p:spPr bwMode="auto">
              <a:xfrm>
                <a:off x="8035938" y="4468839"/>
                <a:ext cx="58738" cy="53976"/>
              </a:xfrm>
              <a:custGeom>
                <a:avLst/>
                <a:gdLst>
                  <a:gd name="T0" fmla="*/ 17 w 26"/>
                  <a:gd name="T1" fmla="*/ 6 h 24"/>
                  <a:gd name="T2" fmla="*/ 13 w 26"/>
                  <a:gd name="T3" fmla="*/ 11 h 24"/>
                  <a:gd name="T4" fmla="*/ 13 w 26"/>
                  <a:gd name="T5" fmla="*/ 4 h 24"/>
                  <a:gd name="T6" fmla="*/ 15 w 26"/>
                  <a:gd name="T7" fmla="*/ 1 h 24"/>
                  <a:gd name="T8" fmla="*/ 16 w 26"/>
                  <a:gd name="T9" fmla="*/ 0 h 24"/>
                  <a:gd name="T10" fmla="*/ 19 w 26"/>
                  <a:gd name="T11" fmla="*/ 1 h 24"/>
                  <a:gd name="T12" fmla="*/ 21 w 26"/>
                  <a:gd name="T13" fmla="*/ 3 h 24"/>
                  <a:gd name="T14" fmla="*/ 21 w 26"/>
                  <a:gd name="T15" fmla="*/ 4 h 24"/>
                  <a:gd name="T16" fmla="*/ 23 w 26"/>
                  <a:gd name="T17" fmla="*/ 5 h 24"/>
                  <a:gd name="T18" fmla="*/ 23 w 26"/>
                  <a:gd name="T19" fmla="*/ 5 h 24"/>
                  <a:gd name="T20" fmla="*/ 24 w 26"/>
                  <a:gd name="T21" fmla="*/ 5 h 24"/>
                  <a:gd name="T22" fmla="*/ 25 w 26"/>
                  <a:gd name="T23" fmla="*/ 8 h 24"/>
                  <a:gd name="T24" fmla="*/ 14 w 26"/>
                  <a:gd name="T25" fmla="*/ 23 h 24"/>
                  <a:gd name="T26" fmla="*/ 13 w 26"/>
                  <a:gd name="T27" fmla="*/ 24 h 24"/>
                  <a:gd name="T28" fmla="*/ 13 w 26"/>
                  <a:gd name="T29" fmla="*/ 16 h 24"/>
                  <a:gd name="T30" fmla="*/ 19 w 26"/>
                  <a:gd name="T31" fmla="*/ 8 h 24"/>
                  <a:gd name="T32" fmla="*/ 18 w 26"/>
                  <a:gd name="T33" fmla="*/ 7 h 24"/>
                  <a:gd name="T34" fmla="*/ 18 w 26"/>
                  <a:gd name="T35" fmla="*/ 7 h 24"/>
                  <a:gd name="T36" fmla="*/ 17 w 26"/>
                  <a:gd name="T37" fmla="*/ 6 h 24"/>
                  <a:gd name="T38" fmla="*/ 13 w 26"/>
                  <a:gd name="T39" fmla="*/ 11 h 24"/>
                  <a:gd name="T40" fmla="*/ 7 w 26"/>
                  <a:gd name="T41" fmla="*/ 19 h 24"/>
                  <a:gd name="T42" fmla="*/ 11 w 26"/>
                  <a:gd name="T43" fmla="*/ 19 h 24"/>
                  <a:gd name="T44" fmla="*/ 13 w 26"/>
                  <a:gd name="T45" fmla="*/ 16 h 24"/>
                  <a:gd name="T46" fmla="*/ 13 w 26"/>
                  <a:gd name="T47" fmla="*/ 24 h 24"/>
                  <a:gd name="T48" fmla="*/ 12 w 26"/>
                  <a:gd name="T49" fmla="*/ 24 h 24"/>
                  <a:gd name="T50" fmla="*/ 2 w 26"/>
                  <a:gd name="T51" fmla="*/ 24 h 24"/>
                  <a:gd name="T52" fmla="*/ 2 w 26"/>
                  <a:gd name="T53" fmla="*/ 24 h 24"/>
                  <a:gd name="T54" fmla="*/ 1 w 26"/>
                  <a:gd name="T55" fmla="*/ 24 h 24"/>
                  <a:gd name="T56" fmla="*/ 0 w 26"/>
                  <a:gd name="T57" fmla="*/ 20 h 24"/>
                  <a:gd name="T58" fmla="*/ 13 w 26"/>
                  <a:gd name="T59" fmla="*/ 4 h 24"/>
                  <a:gd name="T60" fmla="*/ 13 w 26"/>
                  <a:gd name="T61"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4">
                    <a:moveTo>
                      <a:pt x="17" y="6"/>
                    </a:moveTo>
                    <a:cubicBezTo>
                      <a:pt x="13" y="11"/>
                      <a:pt x="13" y="11"/>
                      <a:pt x="13" y="11"/>
                    </a:cubicBezTo>
                    <a:cubicBezTo>
                      <a:pt x="13" y="4"/>
                      <a:pt x="13" y="4"/>
                      <a:pt x="13" y="4"/>
                    </a:cubicBezTo>
                    <a:cubicBezTo>
                      <a:pt x="15" y="1"/>
                      <a:pt x="15" y="1"/>
                      <a:pt x="15" y="1"/>
                    </a:cubicBezTo>
                    <a:cubicBezTo>
                      <a:pt x="15" y="1"/>
                      <a:pt x="16" y="0"/>
                      <a:pt x="16" y="0"/>
                    </a:cubicBezTo>
                    <a:cubicBezTo>
                      <a:pt x="17" y="0"/>
                      <a:pt x="19" y="0"/>
                      <a:pt x="19" y="1"/>
                    </a:cubicBezTo>
                    <a:cubicBezTo>
                      <a:pt x="20" y="2"/>
                      <a:pt x="20" y="3"/>
                      <a:pt x="21" y="3"/>
                    </a:cubicBezTo>
                    <a:cubicBezTo>
                      <a:pt x="21" y="4"/>
                      <a:pt x="21" y="4"/>
                      <a:pt x="21" y="4"/>
                    </a:cubicBezTo>
                    <a:cubicBezTo>
                      <a:pt x="22" y="4"/>
                      <a:pt x="22" y="4"/>
                      <a:pt x="23" y="5"/>
                    </a:cubicBezTo>
                    <a:cubicBezTo>
                      <a:pt x="23" y="5"/>
                      <a:pt x="23" y="5"/>
                      <a:pt x="23" y="5"/>
                    </a:cubicBezTo>
                    <a:cubicBezTo>
                      <a:pt x="24" y="5"/>
                      <a:pt x="24" y="5"/>
                      <a:pt x="24" y="5"/>
                    </a:cubicBezTo>
                    <a:cubicBezTo>
                      <a:pt x="25" y="6"/>
                      <a:pt x="26" y="7"/>
                      <a:pt x="25" y="8"/>
                    </a:cubicBezTo>
                    <a:cubicBezTo>
                      <a:pt x="14" y="23"/>
                      <a:pt x="14" y="23"/>
                      <a:pt x="14" y="23"/>
                    </a:cubicBezTo>
                    <a:cubicBezTo>
                      <a:pt x="14" y="23"/>
                      <a:pt x="13" y="24"/>
                      <a:pt x="13" y="24"/>
                    </a:cubicBezTo>
                    <a:cubicBezTo>
                      <a:pt x="13" y="16"/>
                      <a:pt x="13" y="16"/>
                      <a:pt x="13" y="16"/>
                    </a:cubicBezTo>
                    <a:cubicBezTo>
                      <a:pt x="19" y="8"/>
                      <a:pt x="19" y="8"/>
                      <a:pt x="19" y="8"/>
                    </a:cubicBezTo>
                    <a:cubicBezTo>
                      <a:pt x="19" y="8"/>
                      <a:pt x="18" y="8"/>
                      <a:pt x="18" y="7"/>
                    </a:cubicBezTo>
                    <a:cubicBezTo>
                      <a:pt x="18" y="7"/>
                      <a:pt x="18" y="7"/>
                      <a:pt x="18" y="7"/>
                    </a:cubicBezTo>
                    <a:cubicBezTo>
                      <a:pt x="17" y="7"/>
                      <a:pt x="17" y="7"/>
                      <a:pt x="17" y="6"/>
                    </a:cubicBezTo>
                    <a:close/>
                    <a:moveTo>
                      <a:pt x="13" y="11"/>
                    </a:moveTo>
                    <a:cubicBezTo>
                      <a:pt x="7" y="19"/>
                      <a:pt x="7" y="19"/>
                      <a:pt x="7" y="19"/>
                    </a:cubicBezTo>
                    <a:cubicBezTo>
                      <a:pt x="11" y="19"/>
                      <a:pt x="11" y="19"/>
                      <a:pt x="11" y="19"/>
                    </a:cubicBezTo>
                    <a:cubicBezTo>
                      <a:pt x="13" y="16"/>
                      <a:pt x="13" y="16"/>
                      <a:pt x="13" y="16"/>
                    </a:cubicBezTo>
                    <a:cubicBezTo>
                      <a:pt x="13" y="24"/>
                      <a:pt x="13" y="24"/>
                      <a:pt x="13" y="24"/>
                    </a:cubicBezTo>
                    <a:cubicBezTo>
                      <a:pt x="13" y="24"/>
                      <a:pt x="12" y="24"/>
                      <a:pt x="12" y="24"/>
                    </a:cubicBezTo>
                    <a:cubicBezTo>
                      <a:pt x="2" y="24"/>
                      <a:pt x="2" y="24"/>
                      <a:pt x="2" y="24"/>
                    </a:cubicBezTo>
                    <a:cubicBezTo>
                      <a:pt x="2" y="24"/>
                      <a:pt x="2" y="24"/>
                      <a:pt x="2" y="24"/>
                    </a:cubicBezTo>
                    <a:cubicBezTo>
                      <a:pt x="2" y="24"/>
                      <a:pt x="1" y="24"/>
                      <a:pt x="1" y="24"/>
                    </a:cubicBezTo>
                    <a:cubicBezTo>
                      <a:pt x="0" y="23"/>
                      <a:pt x="0" y="21"/>
                      <a:pt x="0" y="20"/>
                    </a:cubicBezTo>
                    <a:cubicBezTo>
                      <a:pt x="13" y="4"/>
                      <a:pt x="13" y="4"/>
                      <a:pt x="13" y="4"/>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4" name="Freeform 332"/>
              <p:cNvSpPr>
                <a:spLocks noEditPoints="1"/>
              </p:cNvSpPr>
              <p:nvPr/>
            </p:nvSpPr>
            <p:spPr bwMode="auto">
              <a:xfrm>
                <a:off x="8072450" y="4448201"/>
                <a:ext cx="36513" cy="36514"/>
              </a:xfrm>
              <a:custGeom>
                <a:avLst/>
                <a:gdLst>
                  <a:gd name="T0" fmla="*/ 8 w 16"/>
                  <a:gd name="T1" fmla="*/ 11 h 16"/>
                  <a:gd name="T2" fmla="*/ 8 w 16"/>
                  <a:gd name="T3" fmla="*/ 11 h 16"/>
                  <a:gd name="T4" fmla="*/ 9 w 16"/>
                  <a:gd name="T5" fmla="*/ 11 h 16"/>
                  <a:gd name="T6" fmla="*/ 9 w 16"/>
                  <a:gd name="T7" fmla="*/ 11 h 16"/>
                  <a:gd name="T8" fmla="*/ 11 w 16"/>
                  <a:gd name="T9" fmla="*/ 10 h 16"/>
                  <a:gd name="T10" fmla="*/ 11 w 16"/>
                  <a:gd name="T11" fmla="*/ 8 h 16"/>
                  <a:gd name="T12" fmla="*/ 11 w 16"/>
                  <a:gd name="T13" fmla="*/ 8 h 16"/>
                  <a:gd name="T14" fmla="*/ 11 w 16"/>
                  <a:gd name="T15" fmla="*/ 8 h 16"/>
                  <a:gd name="T16" fmla="*/ 11 w 16"/>
                  <a:gd name="T17" fmla="*/ 7 h 16"/>
                  <a:gd name="T18" fmla="*/ 8 w 16"/>
                  <a:gd name="T19" fmla="*/ 5 h 16"/>
                  <a:gd name="T20" fmla="*/ 8 w 16"/>
                  <a:gd name="T21" fmla="*/ 0 h 16"/>
                  <a:gd name="T22" fmla="*/ 13 w 16"/>
                  <a:gd name="T23" fmla="*/ 2 h 16"/>
                  <a:gd name="T24" fmla="*/ 16 w 16"/>
                  <a:gd name="T25" fmla="*/ 6 h 16"/>
                  <a:gd name="T26" fmla="*/ 16 w 16"/>
                  <a:gd name="T27" fmla="*/ 7 h 16"/>
                  <a:gd name="T28" fmla="*/ 16 w 16"/>
                  <a:gd name="T29" fmla="*/ 7 h 16"/>
                  <a:gd name="T30" fmla="*/ 16 w 16"/>
                  <a:gd name="T31" fmla="*/ 8 h 16"/>
                  <a:gd name="T32" fmla="*/ 16 w 16"/>
                  <a:gd name="T33" fmla="*/ 8 h 16"/>
                  <a:gd name="T34" fmla="*/ 16 w 16"/>
                  <a:gd name="T35" fmla="*/ 8 h 16"/>
                  <a:gd name="T36" fmla="*/ 14 w 16"/>
                  <a:gd name="T37" fmla="*/ 13 h 16"/>
                  <a:gd name="T38" fmla="*/ 10 w 16"/>
                  <a:gd name="T39" fmla="*/ 16 h 16"/>
                  <a:gd name="T40" fmla="*/ 9 w 16"/>
                  <a:gd name="T41" fmla="*/ 16 h 16"/>
                  <a:gd name="T42" fmla="*/ 9 w 16"/>
                  <a:gd name="T43" fmla="*/ 16 h 16"/>
                  <a:gd name="T44" fmla="*/ 9 w 16"/>
                  <a:gd name="T45" fmla="*/ 16 h 16"/>
                  <a:gd name="T46" fmla="*/ 8 w 16"/>
                  <a:gd name="T47" fmla="*/ 16 h 16"/>
                  <a:gd name="T48" fmla="*/ 8 w 16"/>
                  <a:gd name="T49" fmla="*/ 11 h 16"/>
                  <a:gd name="T50" fmla="*/ 8 w 16"/>
                  <a:gd name="T51" fmla="*/ 16 h 16"/>
                  <a:gd name="T52" fmla="*/ 3 w 16"/>
                  <a:gd name="T53" fmla="*/ 14 h 16"/>
                  <a:gd name="T54" fmla="*/ 1 w 16"/>
                  <a:gd name="T55" fmla="*/ 10 h 16"/>
                  <a:gd name="T56" fmla="*/ 0 w 16"/>
                  <a:gd name="T57" fmla="*/ 9 h 16"/>
                  <a:gd name="T58" fmla="*/ 0 w 16"/>
                  <a:gd name="T59" fmla="*/ 9 h 16"/>
                  <a:gd name="T60" fmla="*/ 2 w 16"/>
                  <a:gd name="T61" fmla="*/ 4 h 16"/>
                  <a:gd name="T62" fmla="*/ 6 w 16"/>
                  <a:gd name="T63" fmla="*/ 0 h 16"/>
                  <a:gd name="T64" fmla="*/ 7 w 16"/>
                  <a:gd name="T65" fmla="*/ 0 h 16"/>
                  <a:gd name="T66" fmla="*/ 8 w 16"/>
                  <a:gd name="T67" fmla="*/ 5 h 16"/>
                  <a:gd name="T68" fmla="*/ 7 w 16"/>
                  <a:gd name="T69" fmla="*/ 5 h 16"/>
                  <a:gd name="T70" fmla="*/ 6 w 16"/>
                  <a:gd name="T71" fmla="*/ 6 h 16"/>
                  <a:gd name="T72" fmla="*/ 5 w 16"/>
                  <a:gd name="T73" fmla="*/ 9 h 16"/>
                  <a:gd name="T74" fmla="*/ 5 w 16"/>
                  <a:gd name="T75" fmla="*/ 9 h 16"/>
                  <a:gd name="T76" fmla="*/ 6 w 16"/>
                  <a:gd name="T7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 h="16">
                    <a:moveTo>
                      <a:pt x="8" y="11"/>
                    </a:moveTo>
                    <a:cubicBezTo>
                      <a:pt x="8" y="11"/>
                      <a:pt x="8" y="11"/>
                      <a:pt x="8" y="11"/>
                    </a:cubicBezTo>
                    <a:cubicBezTo>
                      <a:pt x="8" y="11"/>
                      <a:pt x="8" y="11"/>
                      <a:pt x="8" y="11"/>
                    </a:cubicBezTo>
                    <a:cubicBezTo>
                      <a:pt x="8" y="11"/>
                      <a:pt x="8" y="11"/>
                      <a:pt x="8" y="11"/>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10" y="11"/>
                      <a:pt x="10" y="10"/>
                      <a:pt x="11" y="10"/>
                    </a:cubicBezTo>
                    <a:cubicBezTo>
                      <a:pt x="11" y="10"/>
                      <a:pt x="11" y="10"/>
                      <a:pt x="11" y="10"/>
                    </a:cubicBezTo>
                    <a:cubicBezTo>
                      <a:pt x="11" y="9"/>
                      <a:pt x="11" y="9"/>
                      <a:pt x="11" y="8"/>
                    </a:cubicBezTo>
                    <a:cubicBezTo>
                      <a:pt x="11" y="8"/>
                      <a:pt x="11" y="8"/>
                      <a:pt x="11" y="8"/>
                    </a:cubicBezTo>
                    <a:cubicBezTo>
                      <a:pt x="11" y="8"/>
                      <a:pt x="11" y="8"/>
                      <a:pt x="11" y="8"/>
                    </a:cubicBezTo>
                    <a:cubicBezTo>
                      <a:pt x="11" y="8"/>
                      <a:pt x="11" y="8"/>
                      <a:pt x="11" y="8"/>
                    </a:cubicBezTo>
                    <a:cubicBezTo>
                      <a:pt x="11" y="8"/>
                      <a:pt x="11" y="8"/>
                      <a:pt x="11" y="8"/>
                    </a:cubicBezTo>
                    <a:cubicBezTo>
                      <a:pt x="11" y="7"/>
                      <a:pt x="11" y="7"/>
                      <a:pt x="11" y="7"/>
                    </a:cubicBezTo>
                    <a:cubicBezTo>
                      <a:pt x="11" y="7"/>
                      <a:pt x="11" y="7"/>
                      <a:pt x="11" y="7"/>
                    </a:cubicBezTo>
                    <a:cubicBezTo>
                      <a:pt x="11" y="7"/>
                      <a:pt x="11" y="6"/>
                      <a:pt x="10" y="6"/>
                    </a:cubicBezTo>
                    <a:cubicBezTo>
                      <a:pt x="10" y="5"/>
                      <a:pt x="9" y="5"/>
                      <a:pt x="8" y="5"/>
                    </a:cubicBezTo>
                    <a:cubicBezTo>
                      <a:pt x="8" y="5"/>
                      <a:pt x="8" y="5"/>
                      <a:pt x="8" y="5"/>
                    </a:cubicBezTo>
                    <a:cubicBezTo>
                      <a:pt x="8" y="0"/>
                      <a:pt x="8" y="0"/>
                      <a:pt x="8" y="0"/>
                    </a:cubicBezTo>
                    <a:cubicBezTo>
                      <a:pt x="8" y="0"/>
                      <a:pt x="8" y="0"/>
                      <a:pt x="8" y="0"/>
                    </a:cubicBezTo>
                    <a:cubicBezTo>
                      <a:pt x="10" y="0"/>
                      <a:pt x="12" y="1"/>
                      <a:pt x="13" y="2"/>
                    </a:cubicBezTo>
                    <a:cubicBezTo>
                      <a:pt x="14" y="3"/>
                      <a:pt x="15" y="5"/>
                      <a:pt x="16" y="6"/>
                    </a:cubicBezTo>
                    <a:cubicBezTo>
                      <a:pt x="16" y="6"/>
                      <a:pt x="16" y="6"/>
                      <a:pt x="16" y="6"/>
                    </a:cubicBezTo>
                    <a:cubicBezTo>
                      <a:pt x="16" y="6"/>
                      <a:pt x="16" y="6"/>
                      <a:pt x="16" y="6"/>
                    </a:cubicBezTo>
                    <a:cubicBezTo>
                      <a:pt x="16" y="7"/>
                      <a:pt x="16" y="7"/>
                      <a:pt x="16" y="7"/>
                    </a:cubicBezTo>
                    <a:cubicBezTo>
                      <a:pt x="16" y="7"/>
                      <a:pt x="16" y="7"/>
                      <a:pt x="16" y="7"/>
                    </a:cubicBezTo>
                    <a:cubicBezTo>
                      <a:pt x="16" y="7"/>
                      <a:pt x="16" y="7"/>
                      <a:pt x="16" y="7"/>
                    </a:cubicBezTo>
                    <a:cubicBezTo>
                      <a:pt x="16" y="7"/>
                      <a:pt x="16" y="7"/>
                      <a:pt x="16" y="7"/>
                    </a:cubicBezTo>
                    <a:cubicBezTo>
                      <a:pt x="16" y="7"/>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10"/>
                      <a:pt x="15" y="11"/>
                      <a:pt x="14" y="13"/>
                    </a:cubicBezTo>
                    <a:cubicBezTo>
                      <a:pt x="14" y="13"/>
                      <a:pt x="14" y="13"/>
                      <a:pt x="14" y="13"/>
                    </a:cubicBezTo>
                    <a:cubicBezTo>
                      <a:pt x="13" y="14"/>
                      <a:pt x="12" y="15"/>
                      <a:pt x="10" y="16"/>
                    </a:cubicBezTo>
                    <a:cubicBezTo>
                      <a:pt x="10" y="16"/>
                      <a:pt x="10" y="16"/>
                      <a:pt x="10" y="16"/>
                    </a:cubicBezTo>
                    <a:cubicBezTo>
                      <a:pt x="10" y="16"/>
                      <a:pt x="10" y="16"/>
                      <a:pt x="10"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8" y="16"/>
                      <a:pt x="8" y="16"/>
                      <a:pt x="8" y="16"/>
                    </a:cubicBezTo>
                    <a:lnTo>
                      <a:pt x="8" y="11"/>
                    </a:lnTo>
                    <a:close/>
                    <a:moveTo>
                      <a:pt x="8" y="11"/>
                    </a:moveTo>
                    <a:cubicBezTo>
                      <a:pt x="8" y="11"/>
                      <a:pt x="8" y="11"/>
                      <a:pt x="8" y="11"/>
                    </a:cubicBezTo>
                    <a:cubicBezTo>
                      <a:pt x="8" y="16"/>
                      <a:pt x="8" y="16"/>
                      <a:pt x="8" y="16"/>
                    </a:cubicBezTo>
                    <a:cubicBezTo>
                      <a:pt x="8" y="16"/>
                      <a:pt x="8" y="16"/>
                      <a:pt x="8" y="16"/>
                    </a:cubicBezTo>
                    <a:cubicBezTo>
                      <a:pt x="6" y="16"/>
                      <a:pt x="5" y="15"/>
                      <a:pt x="3" y="14"/>
                    </a:cubicBezTo>
                    <a:cubicBezTo>
                      <a:pt x="2" y="13"/>
                      <a:pt x="1" y="12"/>
                      <a:pt x="1" y="10"/>
                    </a:cubicBezTo>
                    <a:cubicBezTo>
                      <a:pt x="1" y="10"/>
                      <a:pt x="1" y="10"/>
                      <a:pt x="1" y="10"/>
                    </a:cubicBezTo>
                    <a:cubicBezTo>
                      <a:pt x="1" y="10"/>
                      <a:pt x="1" y="10"/>
                      <a:pt x="1" y="10"/>
                    </a:cubicBezTo>
                    <a:cubicBezTo>
                      <a:pt x="1" y="10"/>
                      <a:pt x="0" y="10"/>
                      <a:pt x="0" y="9"/>
                    </a:cubicBezTo>
                    <a:cubicBezTo>
                      <a:pt x="0" y="9"/>
                      <a:pt x="0" y="9"/>
                      <a:pt x="0" y="9"/>
                    </a:cubicBezTo>
                    <a:cubicBezTo>
                      <a:pt x="0" y="9"/>
                      <a:pt x="0" y="9"/>
                      <a:pt x="0" y="9"/>
                    </a:cubicBezTo>
                    <a:cubicBezTo>
                      <a:pt x="0" y="9"/>
                      <a:pt x="0" y="9"/>
                      <a:pt x="0" y="9"/>
                    </a:cubicBezTo>
                    <a:cubicBezTo>
                      <a:pt x="0" y="7"/>
                      <a:pt x="1" y="5"/>
                      <a:pt x="2" y="4"/>
                    </a:cubicBezTo>
                    <a:cubicBezTo>
                      <a:pt x="3" y="2"/>
                      <a:pt x="4" y="1"/>
                      <a:pt x="6" y="0"/>
                    </a:cubicBezTo>
                    <a:cubicBezTo>
                      <a:pt x="6" y="0"/>
                      <a:pt x="6" y="0"/>
                      <a:pt x="6" y="0"/>
                    </a:cubicBezTo>
                    <a:cubicBezTo>
                      <a:pt x="6" y="0"/>
                      <a:pt x="6" y="0"/>
                      <a:pt x="6" y="0"/>
                    </a:cubicBezTo>
                    <a:cubicBezTo>
                      <a:pt x="7" y="0"/>
                      <a:pt x="7" y="0"/>
                      <a:pt x="7" y="0"/>
                    </a:cubicBezTo>
                    <a:cubicBezTo>
                      <a:pt x="8" y="0"/>
                      <a:pt x="8" y="0"/>
                      <a:pt x="8" y="0"/>
                    </a:cubicBezTo>
                    <a:cubicBezTo>
                      <a:pt x="8" y="5"/>
                      <a:pt x="8" y="5"/>
                      <a:pt x="8" y="5"/>
                    </a:cubicBezTo>
                    <a:cubicBezTo>
                      <a:pt x="8" y="5"/>
                      <a:pt x="8" y="5"/>
                      <a:pt x="8" y="5"/>
                    </a:cubicBezTo>
                    <a:cubicBezTo>
                      <a:pt x="8" y="5"/>
                      <a:pt x="8" y="5"/>
                      <a:pt x="7" y="5"/>
                    </a:cubicBezTo>
                    <a:cubicBezTo>
                      <a:pt x="7" y="5"/>
                      <a:pt x="7" y="5"/>
                      <a:pt x="7" y="5"/>
                    </a:cubicBezTo>
                    <a:cubicBezTo>
                      <a:pt x="7" y="5"/>
                      <a:pt x="6" y="6"/>
                      <a:pt x="6" y="6"/>
                    </a:cubicBezTo>
                    <a:cubicBezTo>
                      <a:pt x="5" y="7"/>
                      <a:pt x="5" y="8"/>
                      <a:pt x="5" y="9"/>
                    </a:cubicBezTo>
                    <a:cubicBezTo>
                      <a:pt x="5" y="9"/>
                      <a:pt x="5" y="9"/>
                      <a:pt x="5" y="9"/>
                    </a:cubicBezTo>
                    <a:cubicBezTo>
                      <a:pt x="5" y="9"/>
                      <a:pt x="5" y="9"/>
                      <a:pt x="5" y="9"/>
                    </a:cubicBezTo>
                    <a:cubicBezTo>
                      <a:pt x="5" y="9"/>
                      <a:pt x="5" y="9"/>
                      <a:pt x="5" y="9"/>
                    </a:cubicBezTo>
                    <a:cubicBezTo>
                      <a:pt x="5" y="9"/>
                      <a:pt x="5" y="9"/>
                      <a:pt x="5" y="9"/>
                    </a:cubicBezTo>
                    <a:cubicBezTo>
                      <a:pt x="5" y="9"/>
                      <a:pt x="6" y="10"/>
                      <a:pt x="6" y="10"/>
                    </a:cubicBezTo>
                    <a:cubicBezTo>
                      <a:pt x="7" y="11"/>
                      <a:pt x="7" y="11"/>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5" name="Freeform 333"/>
              <p:cNvSpPr>
                <a:spLocks noEditPoints="1"/>
              </p:cNvSpPr>
              <p:nvPr/>
            </p:nvSpPr>
            <p:spPr bwMode="auto">
              <a:xfrm>
                <a:off x="8116901" y="4468839"/>
                <a:ext cx="58738" cy="53976"/>
              </a:xfrm>
              <a:custGeom>
                <a:avLst/>
                <a:gdLst>
                  <a:gd name="T0" fmla="*/ 15 w 26"/>
                  <a:gd name="T1" fmla="*/ 19 h 24"/>
                  <a:gd name="T2" fmla="*/ 19 w 26"/>
                  <a:gd name="T3" fmla="*/ 19 h 24"/>
                  <a:gd name="T4" fmla="*/ 13 w 26"/>
                  <a:gd name="T5" fmla="*/ 11 h 24"/>
                  <a:gd name="T6" fmla="*/ 13 w 26"/>
                  <a:gd name="T7" fmla="*/ 4 h 24"/>
                  <a:gd name="T8" fmla="*/ 25 w 26"/>
                  <a:gd name="T9" fmla="*/ 20 h 24"/>
                  <a:gd name="T10" fmla="*/ 26 w 26"/>
                  <a:gd name="T11" fmla="*/ 22 h 24"/>
                  <a:gd name="T12" fmla="*/ 24 w 26"/>
                  <a:gd name="T13" fmla="*/ 24 h 24"/>
                  <a:gd name="T14" fmla="*/ 14 w 26"/>
                  <a:gd name="T15" fmla="*/ 24 h 24"/>
                  <a:gd name="T16" fmla="*/ 14 w 26"/>
                  <a:gd name="T17" fmla="*/ 24 h 24"/>
                  <a:gd name="T18" fmla="*/ 13 w 26"/>
                  <a:gd name="T19" fmla="*/ 24 h 24"/>
                  <a:gd name="T20" fmla="*/ 13 w 26"/>
                  <a:gd name="T21" fmla="*/ 16 h 24"/>
                  <a:gd name="T22" fmla="*/ 15 w 26"/>
                  <a:gd name="T23" fmla="*/ 19 h 24"/>
                  <a:gd name="T24" fmla="*/ 13 w 26"/>
                  <a:gd name="T25" fmla="*/ 11 h 24"/>
                  <a:gd name="T26" fmla="*/ 9 w 26"/>
                  <a:gd name="T27" fmla="*/ 6 h 24"/>
                  <a:gd name="T28" fmla="*/ 8 w 26"/>
                  <a:gd name="T29" fmla="*/ 7 h 24"/>
                  <a:gd name="T30" fmla="*/ 7 w 26"/>
                  <a:gd name="T31" fmla="*/ 8 h 24"/>
                  <a:gd name="T32" fmla="*/ 13 w 26"/>
                  <a:gd name="T33" fmla="*/ 16 h 24"/>
                  <a:gd name="T34" fmla="*/ 13 w 26"/>
                  <a:gd name="T35" fmla="*/ 24 h 24"/>
                  <a:gd name="T36" fmla="*/ 12 w 26"/>
                  <a:gd name="T37" fmla="*/ 23 h 24"/>
                  <a:gd name="T38" fmla="*/ 1 w 26"/>
                  <a:gd name="T39" fmla="*/ 9 h 24"/>
                  <a:gd name="T40" fmla="*/ 0 w 26"/>
                  <a:gd name="T41" fmla="*/ 7 h 24"/>
                  <a:gd name="T42" fmla="*/ 2 w 26"/>
                  <a:gd name="T43" fmla="*/ 5 h 24"/>
                  <a:gd name="T44" fmla="*/ 5 w 26"/>
                  <a:gd name="T45" fmla="*/ 4 h 24"/>
                  <a:gd name="T46" fmla="*/ 7 w 26"/>
                  <a:gd name="T47" fmla="*/ 2 h 24"/>
                  <a:gd name="T48" fmla="*/ 7 w 26"/>
                  <a:gd name="T49" fmla="*/ 1 h 24"/>
                  <a:gd name="T50" fmla="*/ 11 w 26"/>
                  <a:gd name="T51" fmla="*/ 1 h 24"/>
                  <a:gd name="T52" fmla="*/ 13 w 26"/>
                  <a:gd name="T53" fmla="*/ 4 h 24"/>
                  <a:gd name="T54" fmla="*/ 13 w 26"/>
                  <a:gd name="T5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 h="24">
                    <a:moveTo>
                      <a:pt x="15" y="19"/>
                    </a:moveTo>
                    <a:cubicBezTo>
                      <a:pt x="19" y="19"/>
                      <a:pt x="19" y="19"/>
                      <a:pt x="19" y="19"/>
                    </a:cubicBezTo>
                    <a:cubicBezTo>
                      <a:pt x="13" y="11"/>
                      <a:pt x="13" y="11"/>
                      <a:pt x="13" y="11"/>
                    </a:cubicBezTo>
                    <a:cubicBezTo>
                      <a:pt x="13" y="4"/>
                      <a:pt x="13" y="4"/>
                      <a:pt x="13" y="4"/>
                    </a:cubicBezTo>
                    <a:cubicBezTo>
                      <a:pt x="25" y="20"/>
                      <a:pt x="25" y="20"/>
                      <a:pt x="25" y="20"/>
                    </a:cubicBezTo>
                    <a:cubicBezTo>
                      <a:pt x="26" y="21"/>
                      <a:pt x="26" y="21"/>
                      <a:pt x="26" y="22"/>
                    </a:cubicBezTo>
                    <a:cubicBezTo>
                      <a:pt x="26" y="23"/>
                      <a:pt x="25" y="24"/>
                      <a:pt x="24" y="24"/>
                    </a:cubicBezTo>
                    <a:cubicBezTo>
                      <a:pt x="14" y="24"/>
                      <a:pt x="14" y="24"/>
                      <a:pt x="14" y="24"/>
                    </a:cubicBezTo>
                    <a:cubicBezTo>
                      <a:pt x="14" y="24"/>
                      <a:pt x="14" y="24"/>
                      <a:pt x="14" y="24"/>
                    </a:cubicBezTo>
                    <a:cubicBezTo>
                      <a:pt x="14" y="24"/>
                      <a:pt x="13" y="24"/>
                      <a:pt x="13" y="24"/>
                    </a:cubicBezTo>
                    <a:cubicBezTo>
                      <a:pt x="13" y="16"/>
                      <a:pt x="13" y="16"/>
                      <a:pt x="13" y="16"/>
                    </a:cubicBezTo>
                    <a:lnTo>
                      <a:pt x="15" y="19"/>
                    </a:lnTo>
                    <a:close/>
                    <a:moveTo>
                      <a:pt x="13" y="11"/>
                    </a:moveTo>
                    <a:cubicBezTo>
                      <a:pt x="9" y="6"/>
                      <a:pt x="9" y="6"/>
                      <a:pt x="9" y="6"/>
                    </a:cubicBezTo>
                    <a:cubicBezTo>
                      <a:pt x="9" y="7"/>
                      <a:pt x="8" y="7"/>
                      <a:pt x="8" y="7"/>
                    </a:cubicBezTo>
                    <a:cubicBezTo>
                      <a:pt x="7" y="8"/>
                      <a:pt x="7" y="8"/>
                      <a:pt x="7" y="8"/>
                    </a:cubicBezTo>
                    <a:cubicBezTo>
                      <a:pt x="13" y="16"/>
                      <a:pt x="13" y="16"/>
                      <a:pt x="13" y="16"/>
                    </a:cubicBezTo>
                    <a:cubicBezTo>
                      <a:pt x="13" y="24"/>
                      <a:pt x="13" y="24"/>
                      <a:pt x="13" y="24"/>
                    </a:cubicBezTo>
                    <a:cubicBezTo>
                      <a:pt x="12" y="24"/>
                      <a:pt x="12" y="23"/>
                      <a:pt x="12" y="23"/>
                    </a:cubicBezTo>
                    <a:cubicBezTo>
                      <a:pt x="1" y="9"/>
                      <a:pt x="1" y="9"/>
                      <a:pt x="1" y="9"/>
                    </a:cubicBezTo>
                    <a:cubicBezTo>
                      <a:pt x="1" y="8"/>
                      <a:pt x="1" y="8"/>
                      <a:pt x="0" y="7"/>
                    </a:cubicBezTo>
                    <a:cubicBezTo>
                      <a:pt x="0" y="6"/>
                      <a:pt x="1" y="5"/>
                      <a:pt x="2" y="5"/>
                    </a:cubicBezTo>
                    <a:cubicBezTo>
                      <a:pt x="3" y="4"/>
                      <a:pt x="4" y="4"/>
                      <a:pt x="5" y="4"/>
                    </a:cubicBezTo>
                    <a:cubicBezTo>
                      <a:pt x="6" y="3"/>
                      <a:pt x="6" y="2"/>
                      <a:pt x="7" y="2"/>
                    </a:cubicBezTo>
                    <a:cubicBezTo>
                      <a:pt x="7" y="1"/>
                      <a:pt x="7" y="1"/>
                      <a:pt x="7" y="1"/>
                    </a:cubicBezTo>
                    <a:cubicBezTo>
                      <a:pt x="8" y="0"/>
                      <a:pt x="10" y="0"/>
                      <a:pt x="11" y="1"/>
                    </a:cubicBezTo>
                    <a:cubicBezTo>
                      <a:pt x="13" y="4"/>
                      <a:pt x="13" y="4"/>
                      <a:pt x="13" y="4"/>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6" name="Freeform 334"/>
              <p:cNvSpPr>
                <a:spLocks noEditPoints="1"/>
              </p:cNvSpPr>
              <p:nvPr/>
            </p:nvSpPr>
            <p:spPr bwMode="auto">
              <a:xfrm>
                <a:off x="8104201" y="4448201"/>
                <a:ext cx="36513" cy="36514"/>
              </a:xfrm>
              <a:custGeom>
                <a:avLst/>
                <a:gdLst>
                  <a:gd name="T0" fmla="*/ 8 w 16"/>
                  <a:gd name="T1" fmla="*/ 5 h 16"/>
                  <a:gd name="T2" fmla="*/ 8 w 16"/>
                  <a:gd name="T3" fmla="*/ 0 h 16"/>
                  <a:gd name="T4" fmla="*/ 9 w 16"/>
                  <a:gd name="T5" fmla="*/ 0 h 16"/>
                  <a:gd name="T6" fmla="*/ 14 w 16"/>
                  <a:gd name="T7" fmla="*/ 4 h 16"/>
                  <a:gd name="T8" fmla="*/ 15 w 16"/>
                  <a:gd name="T9" fmla="*/ 9 h 16"/>
                  <a:gd name="T10" fmla="*/ 15 w 16"/>
                  <a:gd name="T11" fmla="*/ 9 h 16"/>
                  <a:gd name="T12" fmla="*/ 15 w 16"/>
                  <a:gd name="T13" fmla="*/ 10 h 16"/>
                  <a:gd name="T14" fmla="*/ 12 w 16"/>
                  <a:gd name="T15" fmla="*/ 14 h 16"/>
                  <a:gd name="T16" fmla="*/ 8 w 16"/>
                  <a:gd name="T17" fmla="*/ 16 h 16"/>
                  <a:gd name="T18" fmla="*/ 8 w 16"/>
                  <a:gd name="T19" fmla="*/ 11 h 16"/>
                  <a:gd name="T20" fmla="*/ 8 w 16"/>
                  <a:gd name="T21" fmla="*/ 11 h 16"/>
                  <a:gd name="T22" fmla="*/ 11 w 16"/>
                  <a:gd name="T23" fmla="*/ 9 h 16"/>
                  <a:gd name="T24" fmla="*/ 11 w 16"/>
                  <a:gd name="T25" fmla="*/ 9 h 16"/>
                  <a:gd name="T26" fmla="*/ 11 w 16"/>
                  <a:gd name="T27" fmla="*/ 9 h 16"/>
                  <a:gd name="T28" fmla="*/ 8 w 16"/>
                  <a:gd name="T29" fmla="*/ 5 h 16"/>
                  <a:gd name="T30" fmla="*/ 8 w 16"/>
                  <a:gd name="T31" fmla="*/ 5 h 16"/>
                  <a:gd name="T32" fmla="*/ 5 w 16"/>
                  <a:gd name="T33" fmla="*/ 7 h 16"/>
                  <a:gd name="T34" fmla="*/ 5 w 16"/>
                  <a:gd name="T35" fmla="*/ 8 h 16"/>
                  <a:gd name="T36" fmla="*/ 5 w 16"/>
                  <a:gd name="T37" fmla="*/ 8 h 16"/>
                  <a:gd name="T38" fmla="*/ 5 w 16"/>
                  <a:gd name="T39" fmla="*/ 8 h 16"/>
                  <a:gd name="T40" fmla="*/ 5 w 16"/>
                  <a:gd name="T41" fmla="*/ 8 h 16"/>
                  <a:gd name="T42" fmla="*/ 5 w 16"/>
                  <a:gd name="T43" fmla="*/ 10 h 16"/>
                  <a:gd name="T44" fmla="*/ 5 w 16"/>
                  <a:gd name="T45" fmla="*/ 10 h 16"/>
                  <a:gd name="T46" fmla="*/ 7 w 16"/>
                  <a:gd name="T47" fmla="*/ 11 h 16"/>
                  <a:gd name="T48" fmla="*/ 7 w 16"/>
                  <a:gd name="T49" fmla="*/ 11 h 16"/>
                  <a:gd name="T50" fmla="*/ 7 w 16"/>
                  <a:gd name="T51" fmla="*/ 11 h 16"/>
                  <a:gd name="T52" fmla="*/ 8 w 16"/>
                  <a:gd name="T53" fmla="*/ 16 h 16"/>
                  <a:gd name="T54" fmla="*/ 7 w 16"/>
                  <a:gd name="T55" fmla="*/ 16 h 16"/>
                  <a:gd name="T56" fmla="*/ 7 w 16"/>
                  <a:gd name="T57" fmla="*/ 16 h 16"/>
                  <a:gd name="T58" fmla="*/ 7 w 16"/>
                  <a:gd name="T59" fmla="*/ 16 h 16"/>
                  <a:gd name="T60" fmla="*/ 6 w 16"/>
                  <a:gd name="T61" fmla="*/ 16 h 16"/>
                  <a:gd name="T62" fmla="*/ 6 w 16"/>
                  <a:gd name="T63" fmla="*/ 16 h 16"/>
                  <a:gd name="T64" fmla="*/ 1 w 16"/>
                  <a:gd name="T65" fmla="*/ 13 h 16"/>
                  <a:gd name="T66" fmla="*/ 0 w 16"/>
                  <a:gd name="T67" fmla="*/ 8 h 16"/>
                  <a:gd name="T68" fmla="*/ 0 w 16"/>
                  <a:gd name="T69" fmla="*/ 8 h 16"/>
                  <a:gd name="T70" fmla="*/ 0 w 16"/>
                  <a:gd name="T71" fmla="*/ 8 h 16"/>
                  <a:gd name="T72" fmla="*/ 0 w 16"/>
                  <a:gd name="T73" fmla="*/ 7 h 16"/>
                  <a:gd name="T74" fmla="*/ 0 w 16"/>
                  <a:gd name="T75" fmla="*/ 6 h 16"/>
                  <a:gd name="T76" fmla="*/ 3 w 16"/>
                  <a:gd name="T77" fmla="*/ 2 h 16"/>
                  <a:gd name="T78" fmla="*/ 8 w 16"/>
                  <a:gd name="T79" fmla="*/ 0 h 16"/>
                  <a:gd name="T80" fmla="*/ 0 w 16"/>
                  <a:gd name="T8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 h="16">
                    <a:moveTo>
                      <a:pt x="8" y="5"/>
                    </a:moveTo>
                    <a:cubicBezTo>
                      <a:pt x="8" y="5"/>
                      <a:pt x="8" y="5"/>
                      <a:pt x="8" y="5"/>
                    </a:cubicBezTo>
                    <a:cubicBezTo>
                      <a:pt x="8" y="5"/>
                      <a:pt x="8" y="5"/>
                      <a:pt x="8" y="5"/>
                    </a:cubicBezTo>
                    <a:cubicBezTo>
                      <a:pt x="8" y="0"/>
                      <a:pt x="8" y="0"/>
                      <a:pt x="8" y="0"/>
                    </a:cubicBezTo>
                    <a:cubicBezTo>
                      <a:pt x="8" y="0"/>
                      <a:pt x="8" y="0"/>
                      <a:pt x="8" y="0"/>
                    </a:cubicBezTo>
                    <a:cubicBezTo>
                      <a:pt x="9" y="0"/>
                      <a:pt x="9" y="0"/>
                      <a:pt x="9" y="0"/>
                    </a:cubicBezTo>
                    <a:cubicBezTo>
                      <a:pt x="9" y="0"/>
                      <a:pt x="9" y="0"/>
                      <a:pt x="9" y="0"/>
                    </a:cubicBezTo>
                    <a:cubicBezTo>
                      <a:pt x="11" y="1"/>
                      <a:pt x="13" y="2"/>
                      <a:pt x="14" y="4"/>
                    </a:cubicBezTo>
                    <a:cubicBezTo>
                      <a:pt x="15" y="5"/>
                      <a:pt x="16" y="7"/>
                      <a:pt x="15" y="9"/>
                    </a:cubicBezTo>
                    <a:cubicBezTo>
                      <a:pt x="15" y="9"/>
                      <a:pt x="15" y="9"/>
                      <a:pt x="15" y="9"/>
                    </a:cubicBezTo>
                    <a:cubicBezTo>
                      <a:pt x="15" y="9"/>
                      <a:pt x="15" y="9"/>
                      <a:pt x="15" y="9"/>
                    </a:cubicBezTo>
                    <a:cubicBezTo>
                      <a:pt x="15" y="9"/>
                      <a:pt x="15" y="9"/>
                      <a:pt x="15" y="9"/>
                    </a:cubicBezTo>
                    <a:cubicBezTo>
                      <a:pt x="15" y="9"/>
                      <a:pt x="15" y="9"/>
                      <a:pt x="15" y="9"/>
                    </a:cubicBezTo>
                    <a:cubicBezTo>
                      <a:pt x="15" y="10"/>
                      <a:pt x="15" y="10"/>
                      <a:pt x="15" y="10"/>
                    </a:cubicBezTo>
                    <a:cubicBezTo>
                      <a:pt x="15" y="10"/>
                      <a:pt x="15" y="10"/>
                      <a:pt x="15" y="10"/>
                    </a:cubicBezTo>
                    <a:cubicBezTo>
                      <a:pt x="15" y="12"/>
                      <a:pt x="14" y="13"/>
                      <a:pt x="12" y="14"/>
                    </a:cubicBezTo>
                    <a:cubicBezTo>
                      <a:pt x="11" y="15"/>
                      <a:pt x="9" y="16"/>
                      <a:pt x="8" y="16"/>
                    </a:cubicBezTo>
                    <a:cubicBezTo>
                      <a:pt x="8" y="16"/>
                      <a:pt x="8" y="16"/>
                      <a:pt x="8" y="16"/>
                    </a:cubicBezTo>
                    <a:cubicBezTo>
                      <a:pt x="8" y="16"/>
                      <a:pt x="8" y="16"/>
                      <a:pt x="8" y="16"/>
                    </a:cubicBezTo>
                    <a:cubicBezTo>
                      <a:pt x="8" y="11"/>
                      <a:pt x="8" y="11"/>
                      <a:pt x="8" y="11"/>
                    </a:cubicBezTo>
                    <a:cubicBezTo>
                      <a:pt x="8" y="11"/>
                      <a:pt x="8" y="11"/>
                      <a:pt x="8" y="11"/>
                    </a:cubicBezTo>
                    <a:cubicBezTo>
                      <a:pt x="8" y="11"/>
                      <a:pt x="8" y="11"/>
                      <a:pt x="8" y="11"/>
                    </a:cubicBezTo>
                    <a:cubicBezTo>
                      <a:pt x="8" y="11"/>
                      <a:pt x="9" y="11"/>
                      <a:pt x="9" y="10"/>
                    </a:cubicBezTo>
                    <a:cubicBezTo>
                      <a:pt x="10" y="10"/>
                      <a:pt x="10" y="9"/>
                      <a:pt x="11" y="9"/>
                    </a:cubicBezTo>
                    <a:cubicBezTo>
                      <a:pt x="11" y="9"/>
                      <a:pt x="11" y="9"/>
                      <a:pt x="11" y="9"/>
                    </a:cubicBezTo>
                    <a:cubicBezTo>
                      <a:pt x="11" y="9"/>
                      <a:pt x="11" y="9"/>
                      <a:pt x="11" y="9"/>
                    </a:cubicBezTo>
                    <a:cubicBezTo>
                      <a:pt x="11" y="9"/>
                      <a:pt x="11" y="9"/>
                      <a:pt x="11" y="9"/>
                    </a:cubicBezTo>
                    <a:cubicBezTo>
                      <a:pt x="11" y="9"/>
                      <a:pt x="11" y="9"/>
                      <a:pt x="11" y="9"/>
                    </a:cubicBezTo>
                    <a:cubicBezTo>
                      <a:pt x="11" y="8"/>
                      <a:pt x="10" y="7"/>
                      <a:pt x="10" y="6"/>
                    </a:cubicBezTo>
                    <a:cubicBezTo>
                      <a:pt x="10" y="6"/>
                      <a:pt x="9" y="5"/>
                      <a:pt x="8" y="5"/>
                    </a:cubicBezTo>
                    <a:close/>
                    <a:moveTo>
                      <a:pt x="8" y="5"/>
                    </a:moveTo>
                    <a:cubicBezTo>
                      <a:pt x="8" y="5"/>
                      <a:pt x="8" y="5"/>
                      <a:pt x="8" y="5"/>
                    </a:cubicBezTo>
                    <a:cubicBezTo>
                      <a:pt x="7" y="5"/>
                      <a:pt x="6" y="5"/>
                      <a:pt x="6" y="6"/>
                    </a:cubicBezTo>
                    <a:cubicBezTo>
                      <a:pt x="5" y="6"/>
                      <a:pt x="5" y="7"/>
                      <a:pt x="5" y="7"/>
                    </a:cubicBezTo>
                    <a:cubicBezTo>
                      <a:pt x="5" y="7"/>
                      <a:pt x="5" y="7"/>
                      <a:pt x="5" y="7"/>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9"/>
                      <a:pt x="5" y="9"/>
                      <a:pt x="5" y="10"/>
                    </a:cubicBezTo>
                    <a:cubicBezTo>
                      <a:pt x="5" y="10"/>
                      <a:pt x="5" y="10"/>
                      <a:pt x="5" y="10"/>
                    </a:cubicBezTo>
                    <a:cubicBezTo>
                      <a:pt x="5" y="10"/>
                      <a:pt x="5" y="10"/>
                      <a:pt x="5" y="10"/>
                    </a:cubicBezTo>
                    <a:cubicBezTo>
                      <a:pt x="6" y="10"/>
                      <a:pt x="6"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8" y="11"/>
                      <a:pt x="8" y="11"/>
                      <a:pt x="8" y="11"/>
                    </a:cubicBezTo>
                    <a:cubicBezTo>
                      <a:pt x="8" y="16"/>
                      <a:pt x="8" y="16"/>
                      <a:pt x="8"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4" y="15"/>
                      <a:pt x="2" y="14"/>
                      <a:pt x="1" y="13"/>
                    </a:cubicBezTo>
                    <a:cubicBezTo>
                      <a:pt x="1" y="13"/>
                      <a:pt x="1" y="13"/>
                      <a:pt x="1" y="13"/>
                    </a:cubicBezTo>
                    <a:cubicBezTo>
                      <a:pt x="0" y="12"/>
                      <a:pt x="0" y="10"/>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7"/>
                      <a:pt x="0" y="7"/>
                    </a:cubicBezTo>
                    <a:cubicBezTo>
                      <a:pt x="0" y="7"/>
                      <a:pt x="0" y="7"/>
                      <a:pt x="0" y="7"/>
                    </a:cubicBezTo>
                    <a:cubicBezTo>
                      <a:pt x="0" y="7"/>
                      <a:pt x="0" y="7"/>
                      <a:pt x="0" y="6"/>
                    </a:cubicBezTo>
                    <a:cubicBezTo>
                      <a:pt x="0" y="6"/>
                      <a:pt x="0" y="6"/>
                      <a:pt x="0" y="6"/>
                    </a:cubicBezTo>
                    <a:cubicBezTo>
                      <a:pt x="0" y="5"/>
                      <a:pt x="1" y="3"/>
                      <a:pt x="3" y="2"/>
                    </a:cubicBezTo>
                    <a:cubicBezTo>
                      <a:pt x="4" y="1"/>
                      <a:pt x="6" y="0"/>
                      <a:pt x="8" y="0"/>
                    </a:cubicBezTo>
                    <a:cubicBezTo>
                      <a:pt x="8" y="0"/>
                      <a:pt x="8" y="0"/>
                      <a:pt x="8" y="0"/>
                    </a:cubicBezTo>
                    <a:cubicBezTo>
                      <a:pt x="8" y="5"/>
                      <a:pt x="8" y="5"/>
                      <a:pt x="8" y="5"/>
                    </a:cubicBezTo>
                    <a:close/>
                    <a:moveTo>
                      <a:pt x="0" y="8"/>
                    </a:move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7" name="Freeform 335"/>
              <p:cNvSpPr>
                <a:spLocks noEditPoints="1"/>
              </p:cNvSpPr>
              <p:nvPr/>
            </p:nvSpPr>
            <p:spPr bwMode="auto">
              <a:xfrm>
                <a:off x="8013713" y="4519640"/>
                <a:ext cx="185738" cy="96839"/>
              </a:xfrm>
              <a:custGeom>
                <a:avLst/>
                <a:gdLst>
                  <a:gd name="T0" fmla="*/ 41 w 82"/>
                  <a:gd name="T1" fmla="*/ 38 h 43"/>
                  <a:gd name="T2" fmla="*/ 67 w 82"/>
                  <a:gd name="T3" fmla="*/ 38 h 43"/>
                  <a:gd name="T4" fmla="*/ 76 w 82"/>
                  <a:gd name="T5" fmla="*/ 4 h 43"/>
                  <a:gd name="T6" fmla="*/ 71 w 82"/>
                  <a:gd name="T7" fmla="*/ 4 h 43"/>
                  <a:gd name="T8" fmla="*/ 62 w 82"/>
                  <a:gd name="T9" fmla="*/ 4 h 43"/>
                  <a:gd name="T10" fmla="*/ 41 w 82"/>
                  <a:gd name="T11" fmla="*/ 4 h 43"/>
                  <a:gd name="T12" fmla="*/ 41 w 82"/>
                  <a:gd name="T13" fmla="*/ 0 h 43"/>
                  <a:gd name="T14" fmla="*/ 62 w 82"/>
                  <a:gd name="T15" fmla="*/ 0 h 43"/>
                  <a:gd name="T16" fmla="*/ 71 w 82"/>
                  <a:gd name="T17" fmla="*/ 0 h 43"/>
                  <a:gd name="T18" fmla="*/ 79 w 82"/>
                  <a:gd name="T19" fmla="*/ 0 h 43"/>
                  <a:gd name="T20" fmla="*/ 79 w 82"/>
                  <a:gd name="T21" fmla="*/ 0 h 43"/>
                  <a:gd name="T22" fmla="*/ 80 w 82"/>
                  <a:gd name="T23" fmla="*/ 0 h 43"/>
                  <a:gd name="T24" fmla="*/ 81 w 82"/>
                  <a:gd name="T25" fmla="*/ 3 h 43"/>
                  <a:gd name="T26" fmla="*/ 71 w 82"/>
                  <a:gd name="T27" fmla="*/ 41 h 43"/>
                  <a:gd name="T28" fmla="*/ 69 w 82"/>
                  <a:gd name="T29" fmla="*/ 43 h 43"/>
                  <a:gd name="T30" fmla="*/ 41 w 82"/>
                  <a:gd name="T31" fmla="*/ 43 h 43"/>
                  <a:gd name="T32" fmla="*/ 41 w 82"/>
                  <a:gd name="T33" fmla="*/ 38 h 43"/>
                  <a:gd name="T34" fmla="*/ 6 w 82"/>
                  <a:gd name="T35" fmla="*/ 4 h 43"/>
                  <a:gd name="T36" fmla="*/ 15 w 82"/>
                  <a:gd name="T37" fmla="*/ 38 h 43"/>
                  <a:gd name="T38" fmla="*/ 41 w 82"/>
                  <a:gd name="T39" fmla="*/ 38 h 43"/>
                  <a:gd name="T40" fmla="*/ 41 w 82"/>
                  <a:gd name="T41" fmla="*/ 43 h 43"/>
                  <a:gd name="T42" fmla="*/ 13 w 82"/>
                  <a:gd name="T43" fmla="*/ 43 h 43"/>
                  <a:gd name="T44" fmla="*/ 13 w 82"/>
                  <a:gd name="T45" fmla="*/ 43 h 43"/>
                  <a:gd name="T46" fmla="*/ 10 w 82"/>
                  <a:gd name="T47" fmla="*/ 41 h 43"/>
                  <a:gd name="T48" fmla="*/ 0 w 82"/>
                  <a:gd name="T49" fmla="*/ 3 h 43"/>
                  <a:gd name="T50" fmla="*/ 0 w 82"/>
                  <a:gd name="T51" fmla="*/ 2 h 43"/>
                  <a:gd name="T52" fmla="*/ 3 w 82"/>
                  <a:gd name="T53" fmla="*/ 0 h 43"/>
                  <a:gd name="T54" fmla="*/ 11 w 82"/>
                  <a:gd name="T55" fmla="*/ 0 h 43"/>
                  <a:gd name="T56" fmla="*/ 20 w 82"/>
                  <a:gd name="T57" fmla="*/ 0 h 43"/>
                  <a:gd name="T58" fmla="*/ 41 w 82"/>
                  <a:gd name="T59" fmla="*/ 0 h 43"/>
                  <a:gd name="T60" fmla="*/ 41 w 82"/>
                  <a:gd name="T61" fmla="*/ 4 h 43"/>
                  <a:gd name="T62" fmla="*/ 20 w 82"/>
                  <a:gd name="T63" fmla="*/ 4 h 43"/>
                  <a:gd name="T64" fmla="*/ 11 w 82"/>
                  <a:gd name="T65" fmla="*/ 4 h 43"/>
                  <a:gd name="T66" fmla="*/ 6 w 82"/>
                  <a:gd name="T67"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43">
                    <a:moveTo>
                      <a:pt x="41" y="38"/>
                    </a:moveTo>
                    <a:cubicBezTo>
                      <a:pt x="67" y="38"/>
                      <a:pt x="67" y="38"/>
                      <a:pt x="67" y="38"/>
                    </a:cubicBezTo>
                    <a:cubicBezTo>
                      <a:pt x="76" y="4"/>
                      <a:pt x="76" y="4"/>
                      <a:pt x="76" y="4"/>
                    </a:cubicBezTo>
                    <a:cubicBezTo>
                      <a:pt x="71" y="4"/>
                      <a:pt x="71" y="4"/>
                      <a:pt x="71" y="4"/>
                    </a:cubicBezTo>
                    <a:cubicBezTo>
                      <a:pt x="62" y="4"/>
                      <a:pt x="62" y="4"/>
                      <a:pt x="62" y="4"/>
                    </a:cubicBezTo>
                    <a:cubicBezTo>
                      <a:pt x="41" y="4"/>
                      <a:pt x="41" y="4"/>
                      <a:pt x="41" y="4"/>
                    </a:cubicBezTo>
                    <a:cubicBezTo>
                      <a:pt x="41" y="0"/>
                      <a:pt x="41" y="0"/>
                      <a:pt x="41" y="0"/>
                    </a:cubicBezTo>
                    <a:cubicBezTo>
                      <a:pt x="62" y="0"/>
                      <a:pt x="62" y="0"/>
                      <a:pt x="62" y="0"/>
                    </a:cubicBezTo>
                    <a:cubicBezTo>
                      <a:pt x="71" y="0"/>
                      <a:pt x="71" y="0"/>
                      <a:pt x="71" y="0"/>
                    </a:cubicBezTo>
                    <a:cubicBezTo>
                      <a:pt x="79" y="0"/>
                      <a:pt x="79" y="0"/>
                      <a:pt x="79" y="0"/>
                    </a:cubicBezTo>
                    <a:cubicBezTo>
                      <a:pt x="79" y="0"/>
                      <a:pt x="79" y="0"/>
                      <a:pt x="79" y="0"/>
                    </a:cubicBezTo>
                    <a:cubicBezTo>
                      <a:pt x="79" y="0"/>
                      <a:pt x="79" y="0"/>
                      <a:pt x="80" y="0"/>
                    </a:cubicBezTo>
                    <a:cubicBezTo>
                      <a:pt x="81" y="0"/>
                      <a:pt x="82" y="1"/>
                      <a:pt x="81" y="3"/>
                    </a:cubicBezTo>
                    <a:cubicBezTo>
                      <a:pt x="71" y="41"/>
                      <a:pt x="71" y="41"/>
                      <a:pt x="71" y="41"/>
                    </a:cubicBezTo>
                    <a:cubicBezTo>
                      <a:pt x="71" y="42"/>
                      <a:pt x="70" y="43"/>
                      <a:pt x="69" y="43"/>
                    </a:cubicBezTo>
                    <a:cubicBezTo>
                      <a:pt x="41" y="43"/>
                      <a:pt x="41" y="43"/>
                      <a:pt x="41" y="43"/>
                    </a:cubicBezTo>
                    <a:lnTo>
                      <a:pt x="41" y="38"/>
                    </a:lnTo>
                    <a:close/>
                    <a:moveTo>
                      <a:pt x="6" y="4"/>
                    </a:moveTo>
                    <a:cubicBezTo>
                      <a:pt x="15" y="38"/>
                      <a:pt x="15" y="38"/>
                      <a:pt x="15" y="38"/>
                    </a:cubicBezTo>
                    <a:cubicBezTo>
                      <a:pt x="41" y="38"/>
                      <a:pt x="41" y="38"/>
                      <a:pt x="41" y="38"/>
                    </a:cubicBezTo>
                    <a:cubicBezTo>
                      <a:pt x="41" y="43"/>
                      <a:pt x="41" y="43"/>
                      <a:pt x="41" y="43"/>
                    </a:cubicBezTo>
                    <a:cubicBezTo>
                      <a:pt x="13" y="43"/>
                      <a:pt x="13" y="43"/>
                      <a:pt x="13" y="43"/>
                    </a:cubicBezTo>
                    <a:cubicBezTo>
                      <a:pt x="13" y="43"/>
                      <a:pt x="13" y="43"/>
                      <a:pt x="13" y="43"/>
                    </a:cubicBezTo>
                    <a:cubicBezTo>
                      <a:pt x="12" y="43"/>
                      <a:pt x="11" y="42"/>
                      <a:pt x="10" y="41"/>
                    </a:cubicBezTo>
                    <a:cubicBezTo>
                      <a:pt x="0" y="3"/>
                      <a:pt x="0" y="3"/>
                      <a:pt x="0" y="3"/>
                    </a:cubicBezTo>
                    <a:cubicBezTo>
                      <a:pt x="0" y="3"/>
                      <a:pt x="0" y="2"/>
                      <a:pt x="0" y="2"/>
                    </a:cubicBezTo>
                    <a:cubicBezTo>
                      <a:pt x="0" y="1"/>
                      <a:pt x="1" y="0"/>
                      <a:pt x="3" y="0"/>
                    </a:cubicBezTo>
                    <a:cubicBezTo>
                      <a:pt x="11" y="0"/>
                      <a:pt x="11" y="0"/>
                      <a:pt x="11" y="0"/>
                    </a:cubicBezTo>
                    <a:cubicBezTo>
                      <a:pt x="20" y="0"/>
                      <a:pt x="20" y="0"/>
                      <a:pt x="20" y="0"/>
                    </a:cubicBezTo>
                    <a:cubicBezTo>
                      <a:pt x="41" y="0"/>
                      <a:pt x="41" y="0"/>
                      <a:pt x="41" y="0"/>
                    </a:cubicBezTo>
                    <a:cubicBezTo>
                      <a:pt x="41" y="4"/>
                      <a:pt x="41" y="4"/>
                      <a:pt x="41" y="4"/>
                    </a:cubicBezTo>
                    <a:cubicBezTo>
                      <a:pt x="20" y="4"/>
                      <a:pt x="20" y="4"/>
                      <a:pt x="20" y="4"/>
                    </a:cubicBezTo>
                    <a:cubicBezTo>
                      <a:pt x="11" y="4"/>
                      <a:pt x="11" y="4"/>
                      <a:pt x="11" y="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8" name="Freeform 339"/>
              <p:cNvSpPr>
                <a:spLocks noEditPoints="1"/>
              </p:cNvSpPr>
              <p:nvPr/>
            </p:nvSpPr>
            <p:spPr bwMode="auto">
              <a:xfrm>
                <a:off x="7164400" y="996956"/>
                <a:ext cx="82550" cy="139701"/>
              </a:xfrm>
              <a:custGeom>
                <a:avLst/>
                <a:gdLst>
                  <a:gd name="T0" fmla="*/ 32 w 37"/>
                  <a:gd name="T1" fmla="*/ 45 h 62"/>
                  <a:gd name="T2" fmla="*/ 32 w 37"/>
                  <a:gd name="T3" fmla="*/ 36 h 62"/>
                  <a:gd name="T4" fmla="*/ 32 w 37"/>
                  <a:gd name="T5" fmla="*/ 18 h 62"/>
                  <a:gd name="T6" fmla="*/ 32 w 37"/>
                  <a:gd name="T7" fmla="*/ 17 h 62"/>
                  <a:gd name="T8" fmla="*/ 32 w 37"/>
                  <a:gd name="T9" fmla="*/ 16 h 62"/>
                  <a:gd name="T10" fmla="*/ 32 w 37"/>
                  <a:gd name="T11" fmla="*/ 16 h 62"/>
                  <a:gd name="T12" fmla="*/ 25 w 37"/>
                  <a:gd name="T13" fmla="*/ 8 h 62"/>
                  <a:gd name="T14" fmla="*/ 18 w 37"/>
                  <a:gd name="T15" fmla="*/ 6 h 62"/>
                  <a:gd name="T16" fmla="*/ 18 w 37"/>
                  <a:gd name="T17" fmla="*/ 1 h 62"/>
                  <a:gd name="T18" fmla="*/ 28 w 37"/>
                  <a:gd name="T19" fmla="*/ 4 h 62"/>
                  <a:gd name="T20" fmla="*/ 36 w 37"/>
                  <a:gd name="T21" fmla="*/ 15 h 62"/>
                  <a:gd name="T22" fmla="*/ 36 w 37"/>
                  <a:gd name="T23" fmla="*/ 15 h 62"/>
                  <a:gd name="T24" fmla="*/ 36 w 37"/>
                  <a:gd name="T25" fmla="*/ 16 h 62"/>
                  <a:gd name="T26" fmla="*/ 37 w 37"/>
                  <a:gd name="T27" fmla="*/ 18 h 62"/>
                  <a:gd name="T28" fmla="*/ 37 w 37"/>
                  <a:gd name="T29" fmla="*/ 36 h 62"/>
                  <a:gd name="T30" fmla="*/ 37 w 37"/>
                  <a:gd name="T31" fmla="*/ 45 h 62"/>
                  <a:gd name="T32" fmla="*/ 29 w 37"/>
                  <a:gd name="T33" fmla="*/ 57 h 62"/>
                  <a:gd name="T34" fmla="*/ 18 w 37"/>
                  <a:gd name="T35" fmla="*/ 62 h 62"/>
                  <a:gd name="T36" fmla="*/ 18 w 37"/>
                  <a:gd name="T37" fmla="*/ 57 h 62"/>
                  <a:gd name="T38" fmla="*/ 26 w 37"/>
                  <a:gd name="T39" fmla="*/ 53 h 62"/>
                  <a:gd name="T40" fmla="*/ 32 w 37"/>
                  <a:gd name="T41" fmla="*/ 45 h 62"/>
                  <a:gd name="T42" fmla="*/ 18 w 37"/>
                  <a:gd name="T43" fmla="*/ 6 h 62"/>
                  <a:gd name="T44" fmla="*/ 12 w 37"/>
                  <a:gd name="T45" fmla="*/ 5 h 62"/>
                  <a:gd name="T46" fmla="*/ 5 w 37"/>
                  <a:gd name="T47" fmla="*/ 5 h 62"/>
                  <a:gd name="T48" fmla="*/ 5 w 37"/>
                  <a:gd name="T49" fmla="*/ 57 h 62"/>
                  <a:gd name="T50" fmla="*/ 12 w 37"/>
                  <a:gd name="T51" fmla="*/ 57 h 62"/>
                  <a:gd name="T52" fmla="*/ 18 w 37"/>
                  <a:gd name="T53" fmla="*/ 57 h 62"/>
                  <a:gd name="T54" fmla="*/ 18 w 37"/>
                  <a:gd name="T55" fmla="*/ 62 h 62"/>
                  <a:gd name="T56" fmla="*/ 12 w 37"/>
                  <a:gd name="T57" fmla="*/ 62 h 62"/>
                  <a:gd name="T58" fmla="*/ 2 w 37"/>
                  <a:gd name="T59" fmla="*/ 62 h 62"/>
                  <a:gd name="T60" fmla="*/ 0 w 37"/>
                  <a:gd name="T61" fmla="*/ 60 h 62"/>
                  <a:gd name="T62" fmla="*/ 0 w 37"/>
                  <a:gd name="T63" fmla="*/ 3 h 62"/>
                  <a:gd name="T64" fmla="*/ 2 w 37"/>
                  <a:gd name="T65" fmla="*/ 0 h 62"/>
                  <a:gd name="T66" fmla="*/ 12 w 37"/>
                  <a:gd name="T67" fmla="*/ 0 h 62"/>
                  <a:gd name="T68" fmla="*/ 18 w 37"/>
                  <a:gd name="T69" fmla="*/ 1 h 62"/>
                  <a:gd name="T70" fmla="*/ 18 w 37"/>
                  <a:gd name="T71"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62">
                    <a:moveTo>
                      <a:pt x="32" y="45"/>
                    </a:moveTo>
                    <a:cubicBezTo>
                      <a:pt x="32" y="36"/>
                      <a:pt x="32" y="36"/>
                      <a:pt x="32" y="36"/>
                    </a:cubicBezTo>
                    <a:cubicBezTo>
                      <a:pt x="32" y="18"/>
                      <a:pt x="32" y="18"/>
                      <a:pt x="32" y="18"/>
                    </a:cubicBezTo>
                    <a:cubicBezTo>
                      <a:pt x="32" y="17"/>
                      <a:pt x="32" y="17"/>
                      <a:pt x="32" y="17"/>
                    </a:cubicBezTo>
                    <a:cubicBezTo>
                      <a:pt x="32" y="17"/>
                      <a:pt x="32" y="16"/>
                      <a:pt x="32" y="16"/>
                    </a:cubicBezTo>
                    <a:cubicBezTo>
                      <a:pt x="32" y="16"/>
                      <a:pt x="32" y="16"/>
                      <a:pt x="32" y="16"/>
                    </a:cubicBezTo>
                    <a:cubicBezTo>
                      <a:pt x="31" y="13"/>
                      <a:pt x="29" y="10"/>
                      <a:pt x="25" y="8"/>
                    </a:cubicBezTo>
                    <a:cubicBezTo>
                      <a:pt x="23" y="7"/>
                      <a:pt x="21" y="6"/>
                      <a:pt x="18" y="6"/>
                    </a:cubicBezTo>
                    <a:cubicBezTo>
                      <a:pt x="18" y="1"/>
                      <a:pt x="18" y="1"/>
                      <a:pt x="18" y="1"/>
                    </a:cubicBezTo>
                    <a:cubicBezTo>
                      <a:pt x="22" y="1"/>
                      <a:pt x="25" y="3"/>
                      <a:pt x="28" y="4"/>
                    </a:cubicBezTo>
                    <a:cubicBezTo>
                      <a:pt x="32" y="7"/>
                      <a:pt x="35" y="11"/>
                      <a:pt x="36" y="15"/>
                    </a:cubicBezTo>
                    <a:cubicBezTo>
                      <a:pt x="36" y="15"/>
                      <a:pt x="36" y="15"/>
                      <a:pt x="36" y="15"/>
                    </a:cubicBezTo>
                    <a:cubicBezTo>
                      <a:pt x="36" y="16"/>
                      <a:pt x="36" y="16"/>
                      <a:pt x="36" y="16"/>
                    </a:cubicBezTo>
                    <a:cubicBezTo>
                      <a:pt x="36" y="17"/>
                      <a:pt x="37" y="17"/>
                      <a:pt x="37" y="18"/>
                    </a:cubicBezTo>
                    <a:cubicBezTo>
                      <a:pt x="37" y="36"/>
                      <a:pt x="37" y="36"/>
                      <a:pt x="37" y="36"/>
                    </a:cubicBezTo>
                    <a:cubicBezTo>
                      <a:pt x="37" y="45"/>
                      <a:pt x="37" y="45"/>
                      <a:pt x="37" y="45"/>
                    </a:cubicBezTo>
                    <a:cubicBezTo>
                      <a:pt x="37" y="50"/>
                      <a:pt x="34" y="54"/>
                      <a:pt x="29" y="57"/>
                    </a:cubicBezTo>
                    <a:cubicBezTo>
                      <a:pt x="26" y="59"/>
                      <a:pt x="22" y="61"/>
                      <a:pt x="18" y="62"/>
                    </a:cubicBezTo>
                    <a:cubicBezTo>
                      <a:pt x="18" y="57"/>
                      <a:pt x="18" y="57"/>
                      <a:pt x="18" y="57"/>
                    </a:cubicBezTo>
                    <a:cubicBezTo>
                      <a:pt x="21" y="56"/>
                      <a:pt x="24" y="55"/>
                      <a:pt x="26" y="53"/>
                    </a:cubicBezTo>
                    <a:cubicBezTo>
                      <a:pt x="30" y="51"/>
                      <a:pt x="32" y="48"/>
                      <a:pt x="32" y="45"/>
                    </a:cubicBezTo>
                    <a:close/>
                    <a:moveTo>
                      <a:pt x="18" y="6"/>
                    </a:moveTo>
                    <a:cubicBezTo>
                      <a:pt x="16" y="5"/>
                      <a:pt x="14" y="5"/>
                      <a:pt x="12" y="5"/>
                    </a:cubicBezTo>
                    <a:cubicBezTo>
                      <a:pt x="5" y="5"/>
                      <a:pt x="5" y="5"/>
                      <a:pt x="5" y="5"/>
                    </a:cubicBezTo>
                    <a:cubicBezTo>
                      <a:pt x="5" y="57"/>
                      <a:pt x="5" y="57"/>
                      <a:pt x="5" y="57"/>
                    </a:cubicBezTo>
                    <a:cubicBezTo>
                      <a:pt x="12" y="57"/>
                      <a:pt x="12" y="57"/>
                      <a:pt x="12" y="57"/>
                    </a:cubicBezTo>
                    <a:cubicBezTo>
                      <a:pt x="14" y="57"/>
                      <a:pt x="16" y="57"/>
                      <a:pt x="18" y="57"/>
                    </a:cubicBezTo>
                    <a:cubicBezTo>
                      <a:pt x="18" y="62"/>
                      <a:pt x="18" y="62"/>
                      <a:pt x="18" y="62"/>
                    </a:cubicBezTo>
                    <a:cubicBezTo>
                      <a:pt x="16" y="62"/>
                      <a:pt x="14" y="62"/>
                      <a:pt x="12" y="62"/>
                    </a:cubicBezTo>
                    <a:cubicBezTo>
                      <a:pt x="2" y="62"/>
                      <a:pt x="2" y="62"/>
                      <a:pt x="2" y="62"/>
                    </a:cubicBezTo>
                    <a:cubicBezTo>
                      <a:pt x="1" y="62"/>
                      <a:pt x="0" y="61"/>
                      <a:pt x="0" y="60"/>
                    </a:cubicBezTo>
                    <a:cubicBezTo>
                      <a:pt x="0" y="3"/>
                      <a:pt x="0" y="3"/>
                      <a:pt x="0" y="3"/>
                    </a:cubicBezTo>
                    <a:cubicBezTo>
                      <a:pt x="0" y="1"/>
                      <a:pt x="1" y="0"/>
                      <a:pt x="2" y="0"/>
                    </a:cubicBezTo>
                    <a:cubicBezTo>
                      <a:pt x="12" y="0"/>
                      <a:pt x="12" y="0"/>
                      <a:pt x="12" y="0"/>
                    </a:cubicBezTo>
                    <a:cubicBezTo>
                      <a:pt x="14" y="0"/>
                      <a:pt x="16" y="0"/>
                      <a:pt x="18" y="1"/>
                    </a:cubicBezTo>
                    <a:lnTo>
                      <a:pt x="1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9" name="Freeform 340"/>
              <p:cNvSpPr>
                <a:spLocks noEditPoints="1"/>
              </p:cNvSpPr>
              <p:nvPr/>
            </p:nvSpPr>
            <p:spPr bwMode="auto">
              <a:xfrm>
                <a:off x="6989773" y="996957"/>
                <a:ext cx="80963" cy="139701"/>
              </a:xfrm>
              <a:custGeom>
                <a:avLst/>
                <a:gdLst>
                  <a:gd name="T0" fmla="*/ 18 w 36"/>
                  <a:gd name="T1" fmla="*/ 1 h 62"/>
                  <a:gd name="T2" fmla="*/ 24 w 36"/>
                  <a:gd name="T3" fmla="*/ 0 h 62"/>
                  <a:gd name="T4" fmla="*/ 34 w 36"/>
                  <a:gd name="T5" fmla="*/ 0 h 62"/>
                  <a:gd name="T6" fmla="*/ 36 w 36"/>
                  <a:gd name="T7" fmla="*/ 3 h 62"/>
                  <a:gd name="T8" fmla="*/ 36 w 36"/>
                  <a:gd name="T9" fmla="*/ 60 h 62"/>
                  <a:gd name="T10" fmla="*/ 34 w 36"/>
                  <a:gd name="T11" fmla="*/ 62 h 62"/>
                  <a:gd name="T12" fmla="*/ 24 w 36"/>
                  <a:gd name="T13" fmla="*/ 62 h 62"/>
                  <a:gd name="T14" fmla="*/ 18 w 36"/>
                  <a:gd name="T15" fmla="*/ 62 h 62"/>
                  <a:gd name="T16" fmla="*/ 18 w 36"/>
                  <a:gd name="T17" fmla="*/ 57 h 62"/>
                  <a:gd name="T18" fmla="*/ 24 w 36"/>
                  <a:gd name="T19" fmla="*/ 57 h 62"/>
                  <a:gd name="T20" fmla="*/ 31 w 36"/>
                  <a:gd name="T21" fmla="*/ 57 h 62"/>
                  <a:gd name="T22" fmla="*/ 31 w 36"/>
                  <a:gd name="T23" fmla="*/ 5 h 62"/>
                  <a:gd name="T24" fmla="*/ 24 w 36"/>
                  <a:gd name="T25" fmla="*/ 5 h 62"/>
                  <a:gd name="T26" fmla="*/ 18 w 36"/>
                  <a:gd name="T27" fmla="*/ 6 h 62"/>
                  <a:gd name="T28" fmla="*/ 18 w 36"/>
                  <a:gd name="T29" fmla="*/ 1 h 62"/>
                  <a:gd name="T30" fmla="*/ 0 w 36"/>
                  <a:gd name="T31" fmla="*/ 45 h 62"/>
                  <a:gd name="T32" fmla="*/ 0 w 36"/>
                  <a:gd name="T33" fmla="*/ 36 h 62"/>
                  <a:gd name="T34" fmla="*/ 0 w 36"/>
                  <a:gd name="T35" fmla="*/ 18 h 62"/>
                  <a:gd name="T36" fmla="*/ 0 w 36"/>
                  <a:gd name="T37" fmla="*/ 16 h 62"/>
                  <a:gd name="T38" fmla="*/ 0 w 36"/>
                  <a:gd name="T39" fmla="*/ 15 h 62"/>
                  <a:gd name="T40" fmla="*/ 0 w 36"/>
                  <a:gd name="T41" fmla="*/ 15 h 62"/>
                  <a:gd name="T42" fmla="*/ 8 w 36"/>
                  <a:gd name="T43" fmla="*/ 4 h 62"/>
                  <a:gd name="T44" fmla="*/ 18 w 36"/>
                  <a:gd name="T45" fmla="*/ 1 h 62"/>
                  <a:gd name="T46" fmla="*/ 18 w 36"/>
                  <a:gd name="T47" fmla="*/ 6 h 62"/>
                  <a:gd name="T48" fmla="*/ 11 w 36"/>
                  <a:gd name="T49" fmla="*/ 8 h 62"/>
                  <a:gd name="T50" fmla="*/ 5 w 36"/>
                  <a:gd name="T51" fmla="*/ 16 h 62"/>
                  <a:gd name="T52" fmla="*/ 5 w 36"/>
                  <a:gd name="T53" fmla="*/ 16 h 62"/>
                  <a:gd name="T54" fmla="*/ 5 w 36"/>
                  <a:gd name="T55" fmla="*/ 17 h 62"/>
                  <a:gd name="T56" fmla="*/ 4 w 36"/>
                  <a:gd name="T57" fmla="*/ 18 h 62"/>
                  <a:gd name="T58" fmla="*/ 4 w 36"/>
                  <a:gd name="T59" fmla="*/ 36 h 62"/>
                  <a:gd name="T60" fmla="*/ 4 w 36"/>
                  <a:gd name="T61" fmla="*/ 45 h 62"/>
                  <a:gd name="T62" fmla="*/ 10 w 36"/>
                  <a:gd name="T63" fmla="*/ 53 h 62"/>
                  <a:gd name="T64" fmla="*/ 18 w 36"/>
                  <a:gd name="T65" fmla="*/ 57 h 62"/>
                  <a:gd name="T66" fmla="*/ 18 w 36"/>
                  <a:gd name="T67" fmla="*/ 62 h 62"/>
                  <a:gd name="T68" fmla="*/ 7 w 36"/>
                  <a:gd name="T69" fmla="*/ 57 h 62"/>
                  <a:gd name="T70" fmla="*/ 0 w 36"/>
                  <a:gd name="T71" fmla="*/ 4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 h="62">
                    <a:moveTo>
                      <a:pt x="18" y="1"/>
                    </a:moveTo>
                    <a:cubicBezTo>
                      <a:pt x="20" y="0"/>
                      <a:pt x="22" y="0"/>
                      <a:pt x="24" y="0"/>
                    </a:cubicBezTo>
                    <a:cubicBezTo>
                      <a:pt x="34" y="0"/>
                      <a:pt x="34" y="0"/>
                      <a:pt x="34" y="0"/>
                    </a:cubicBezTo>
                    <a:cubicBezTo>
                      <a:pt x="35" y="0"/>
                      <a:pt x="36" y="1"/>
                      <a:pt x="36" y="3"/>
                    </a:cubicBezTo>
                    <a:cubicBezTo>
                      <a:pt x="36" y="60"/>
                      <a:pt x="36" y="60"/>
                      <a:pt x="36" y="60"/>
                    </a:cubicBezTo>
                    <a:cubicBezTo>
                      <a:pt x="36" y="61"/>
                      <a:pt x="35" y="62"/>
                      <a:pt x="34" y="62"/>
                    </a:cubicBezTo>
                    <a:cubicBezTo>
                      <a:pt x="24" y="62"/>
                      <a:pt x="24" y="62"/>
                      <a:pt x="24" y="62"/>
                    </a:cubicBezTo>
                    <a:cubicBezTo>
                      <a:pt x="22" y="62"/>
                      <a:pt x="20" y="62"/>
                      <a:pt x="18" y="62"/>
                    </a:cubicBezTo>
                    <a:cubicBezTo>
                      <a:pt x="18" y="57"/>
                      <a:pt x="18" y="57"/>
                      <a:pt x="18" y="57"/>
                    </a:cubicBezTo>
                    <a:cubicBezTo>
                      <a:pt x="20" y="57"/>
                      <a:pt x="22" y="57"/>
                      <a:pt x="24" y="57"/>
                    </a:cubicBezTo>
                    <a:cubicBezTo>
                      <a:pt x="31" y="57"/>
                      <a:pt x="31" y="57"/>
                      <a:pt x="31" y="57"/>
                    </a:cubicBezTo>
                    <a:cubicBezTo>
                      <a:pt x="31" y="5"/>
                      <a:pt x="31" y="5"/>
                      <a:pt x="31" y="5"/>
                    </a:cubicBezTo>
                    <a:cubicBezTo>
                      <a:pt x="24" y="5"/>
                      <a:pt x="24" y="5"/>
                      <a:pt x="24" y="5"/>
                    </a:cubicBezTo>
                    <a:cubicBezTo>
                      <a:pt x="22" y="5"/>
                      <a:pt x="20" y="5"/>
                      <a:pt x="18" y="6"/>
                    </a:cubicBezTo>
                    <a:lnTo>
                      <a:pt x="18" y="1"/>
                    </a:lnTo>
                    <a:close/>
                    <a:moveTo>
                      <a:pt x="0" y="45"/>
                    </a:moveTo>
                    <a:cubicBezTo>
                      <a:pt x="0" y="36"/>
                      <a:pt x="0" y="36"/>
                      <a:pt x="0" y="36"/>
                    </a:cubicBezTo>
                    <a:cubicBezTo>
                      <a:pt x="0" y="18"/>
                      <a:pt x="0" y="18"/>
                      <a:pt x="0" y="18"/>
                    </a:cubicBezTo>
                    <a:cubicBezTo>
                      <a:pt x="0" y="17"/>
                      <a:pt x="0" y="17"/>
                      <a:pt x="0" y="16"/>
                    </a:cubicBezTo>
                    <a:cubicBezTo>
                      <a:pt x="0" y="16"/>
                      <a:pt x="0" y="16"/>
                      <a:pt x="0" y="15"/>
                    </a:cubicBezTo>
                    <a:cubicBezTo>
                      <a:pt x="0" y="15"/>
                      <a:pt x="0" y="15"/>
                      <a:pt x="0" y="15"/>
                    </a:cubicBezTo>
                    <a:cubicBezTo>
                      <a:pt x="1" y="11"/>
                      <a:pt x="4" y="7"/>
                      <a:pt x="8" y="4"/>
                    </a:cubicBezTo>
                    <a:cubicBezTo>
                      <a:pt x="11" y="3"/>
                      <a:pt x="14" y="1"/>
                      <a:pt x="18" y="1"/>
                    </a:cubicBezTo>
                    <a:cubicBezTo>
                      <a:pt x="18" y="6"/>
                      <a:pt x="18" y="6"/>
                      <a:pt x="18" y="6"/>
                    </a:cubicBezTo>
                    <a:cubicBezTo>
                      <a:pt x="15" y="6"/>
                      <a:pt x="13" y="7"/>
                      <a:pt x="11" y="8"/>
                    </a:cubicBezTo>
                    <a:cubicBezTo>
                      <a:pt x="8" y="10"/>
                      <a:pt x="5" y="13"/>
                      <a:pt x="5" y="16"/>
                    </a:cubicBezTo>
                    <a:cubicBezTo>
                      <a:pt x="5" y="16"/>
                      <a:pt x="5" y="16"/>
                      <a:pt x="5" y="16"/>
                    </a:cubicBezTo>
                    <a:cubicBezTo>
                      <a:pt x="5" y="16"/>
                      <a:pt x="5" y="17"/>
                      <a:pt x="5" y="17"/>
                    </a:cubicBezTo>
                    <a:cubicBezTo>
                      <a:pt x="5" y="17"/>
                      <a:pt x="4" y="17"/>
                      <a:pt x="4" y="18"/>
                    </a:cubicBezTo>
                    <a:cubicBezTo>
                      <a:pt x="4" y="36"/>
                      <a:pt x="4" y="36"/>
                      <a:pt x="4" y="36"/>
                    </a:cubicBezTo>
                    <a:cubicBezTo>
                      <a:pt x="4" y="45"/>
                      <a:pt x="4" y="45"/>
                      <a:pt x="4" y="45"/>
                    </a:cubicBezTo>
                    <a:cubicBezTo>
                      <a:pt x="4" y="48"/>
                      <a:pt x="7" y="51"/>
                      <a:pt x="10" y="53"/>
                    </a:cubicBezTo>
                    <a:cubicBezTo>
                      <a:pt x="12" y="55"/>
                      <a:pt x="15" y="56"/>
                      <a:pt x="18" y="57"/>
                    </a:cubicBezTo>
                    <a:cubicBezTo>
                      <a:pt x="18" y="62"/>
                      <a:pt x="18" y="62"/>
                      <a:pt x="18" y="62"/>
                    </a:cubicBezTo>
                    <a:cubicBezTo>
                      <a:pt x="14" y="61"/>
                      <a:pt x="10" y="59"/>
                      <a:pt x="7" y="57"/>
                    </a:cubicBezTo>
                    <a:cubicBezTo>
                      <a:pt x="3" y="54"/>
                      <a:pt x="0" y="50"/>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0" name="Freeform 342"/>
              <p:cNvSpPr>
                <a:spLocks noEditPoints="1"/>
              </p:cNvSpPr>
              <p:nvPr/>
            </p:nvSpPr>
            <p:spPr bwMode="auto">
              <a:xfrm>
                <a:off x="10388612" y="1665297"/>
                <a:ext cx="107950" cy="106363"/>
              </a:xfrm>
              <a:custGeom>
                <a:avLst/>
                <a:gdLst>
                  <a:gd name="T0" fmla="*/ 37 w 48"/>
                  <a:gd name="T1" fmla="*/ 41 h 47"/>
                  <a:gd name="T2" fmla="*/ 42 w 48"/>
                  <a:gd name="T3" fmla="*/ 37 h 47"/>
                  <a:gd name="T4" fmla="*/ 24 w 48"/>
                  <a:gd name="T5" fmla="*/ 19 h 47"/>
                  <a:gd name="T6" fmla="*/ 24 w 48"/>
                  <a:gd name="T7" fmla="*/ 12 h 47"/>
                  <a:gd name="T8" fmla="*/ 47 w 48"/>
                  <a:gd name="T9" fmla="*/ 35 h 47"/>
                  <a:gd name="T10" fmla="*/ 47 w 48"/>
                  <a:gd name="T11" fmla="*/ 35 h 47"/>
                  <a:gd name="T12" fmla="*/ 47 w 48"/>
                  <a:gd name="T13" fmla="*/ 35 h 47"/>
                  <a:gd name="T14" fmla="*/ 47 w 48"/>
                  <a:gd name="T15" fmla="*/ 39 h 47"/>
                  <a:gd name="T16" fmla="*/ 39 w 48"/>
                  <a:gd name="T17" fmla="*/ 46 h 47"/>
                  <a:gd name="T18" fmla="*/ 39 w 48"/>
                  <a:gd name="T19" fmla="*/ 46 h 47"/>
                  <a:gd name="T20" fmla="*/ 35 w 48"/>
                  <a:gd name="T21" fmla="*/ 46 h 47"/>
                  <a:gd name="T22" fmla="*/ 24 w 48"/>
                  <a:gd name="T23" fmla="*/ 35 h 47"/>
                  <a:gd name="T24" fmla="*/ 24 w 48"/>
                  <a:gd name="T25" fmla="*/ 28 h 47"/>
                  <a:gd name="T26" fmla="*/ 37 w 48"/>
                  <a:gd name="T27" fmla="*/ 41 h 47"/>
                  <a:gd name="T28" fmla="*/ 24 w 48"/>
                  <a:gd name="T29" fmla="*/ 19 h 47"/>
                  <a:gd name="T30" fmla="*/ 11 w 48"/>
                  <a:gd name="T31" fmla="*/ 6 h 47"/>
                  <a:gd name="T32" fmla="*/ 6 w 48"/>
                  <a:gd name="T33" fmla="*/ 10 h 47"/>
                  <a:gd name="T34" fmla="*/ 24 w 48"/>
                  <a:gd name="T35" fmla="*/ 28 h 47"/>
                  <a:gd name="T36" fmla="*/ 24 w 48"/>
                  <a:gd name="T37" fmla="*/ 35 h 47"/>
                  <a:gd name="T38" fmla="*/ 1 w 48"/>
                  <a:gd name="T39" fmla="*/ 12 h 47"/>
                  <a:gd name="T40" fmla="*/ 1 w 48"/>
                  <a:gd name="T41" fmla="*/ 9 h 47"/>
                  <a:gd name="T42" fmla="*/ 9 w 48"/>
                  <a:gd name="T43" fmla="*/ 1 h 47"/>
                  <a:gd name="T44" fmla="*/ 12 w 48"/>
                  <a:gd name="T45" fmla="*/ 1 h 47"/>
                  <a:gd name="T46" fmla="*/ 24 w 48"/>
                  <a:gd name="T47" fmla="*/ 12 h 47"/>
                  <a:gd name="T48" fmla="*/ 24 w 48"/>
                  <a:gd name="T49"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47">
                    <a:moveTo>
                      <a:pt x="37" y="41"/>
                    </a:moveTo>
                    <a:cubicBezTo>
                      <a:pt x="42" y="37"/>
                      <a:pt x="42" y="37"/>
                      <a:pt x="42" y="37"/>
                    </a:cubicBezTo>
                    <a:cubicBezTo>
                      <a:pt x="24" y="19"/>
                      <a:pt x="24" y="19"/>
                      <a:pt x="24" y="19"/>
                    </a:cubicBezTo>
                    <a:cubicBezTo>
                      <a:pt x="24" y="12"/>
                      <a:pt x="24" y="12"/>
                      <a:pt x="24" y="12"/>
                    </a:cubicBezTo>
                    <a:cubicBezTo>
                      <a:pt x="47" y="35"/>
                      <a:pt x="47" y="35"/>
                      <a:pt x="47" y="35"/>
                    </a:cubicBezTo>
                    <a:cubicBezTo>
                      <a:pt x="47" y="35"/>
                      <a:pt x="47" y="35"/>
                      <a:pt x="47" y="35"/>
                    </a:cubicBezTo>
                    <a:cubicBezTo>
                      <a:pt x="47" y="35"/>
                      <a:pt x="47" y="35"/>
                      <a:pt x="47" y="35"/>
                    </a:cubicBezTo>
                    <a:cubicBezTo>
                      <a:pt x="48" y="36"/>
                      <a:pt x="48" y="38"/>
                      <a:pt x="47" y="39"/>
                    </a:cubicBezTo>
                    <a:cubicBezTo>
                      <a:pt x="39" y="46"/>
                      <a:pt x="39" y="46"/>
                      <a:pt x="39" y="46"/>
                    </a:cubicBezTo>
                    <a:cubicBezTo>
                      <a:pt x="39" y="46"/>
                      <a:pt x="39" y="46"/>
                      <a:pt x="39" y="46"/>
                    </a:cubicBezTo>
                    <a:cubicBezTo>
                      <a:pt x="38" y="47"/>
                      <a:pt x="36" y="47"/>
                      <a:pt x="35" y="46"/>
                    </a:cubicBezTo>
                    <a:cubicBezTo>
                      <a:pt x="24" y="35"/>
                      <a:pt x="24" y="35"/>
                      <a:pt x="24" y="35"/>
                    </a:cubicBezTo>
                    <a:cubicBezTo>
                      <a:pt x="24" y="28"/>
                      <a:pt x="24" y="28"/>
                      <a:pt x="24" y="28"/>
                    </a:cubicBezTo>
                    <a:lnTo>
                      <a:pt x="37" y="41"/>
                    </a:lnTo>
                    <a:close/>
                    <a:moveTo>
                      <a:pt x="24" y="19"/>
                    </a:moveTo>
                    <a:cubicBezTo>
                      <a:pt x="11" y="6"/>
                      <a:pt x="11" y="6"/>
                      <a:pt x="11" y="6"/>
                    </a:cubicBezTo>
                    <a:cubicBezTo>
                      <a:pt x="6" y="10"/>
                      <a:pt x="6" y="10"/>
                      <a:pt x="6" y="10"/>
                    </a:cubicBezTo>
                    <a:cubicBezTo>
                      <a:pt x="24" y="28"/>
                      <a:pt x="24" y="28"/>
                      <a:pt x="24" y="28"/>
                    </a:cubicBezTo>
                    <a:cubicBezTo>
                      <a:pt x="24" y="35"/>
                      <a:pt x="24" y="35"/>
                      <a:pt x="24" y="35"/>
                    </a:cubicBezTo>
                    <a:cubicBezTo>
                      <a:pt x="1" y="12"/>
                      <a:pt x="1" y="12"/>
                      <a:pt x="1" y="12"/>
                    </a:cubicBezTo>
                    <a:cubicBezTo>
                      <a:pt x="0" y="11"/>
                      <a:pt x="0" y="10"/>
                      <a:pt x="1" y="9"/>
                    </a:cubicBezTo>
                    <a:cubicBezTo>
                      <a:pt x="9" y="1"/>
                      <a:pt x="9" y="1"/>
                      <a:pt x="9" y="1"/>
                    </a:cubicBezTo>
                    <a:cubicBezTo>
                      <a:pt x="10" y="0"/>
                      <a:pt x="11" y="0"/>
                      <a:pt x="12" y="1"/>
                    </a:cubicBezTo>
                    <a:cubicBezTo>
                      <a:pt x="24" y="12"/>
                      <a:pt x="24" y="12"/>
                      <a:pt x="24" y="12"/>
                    </a:cubicBezTo>
                    <a:lnTo>
                      <a:pt x="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1" name="Freeform 343"/>
              <p:cNvSpPr>
                <a:spLocks noEditPoints="1"/>
              </p:cNvSpPr>
              <p:nvPr/>
            </p:nvSpPr>
            <p:spPr bwMode="auto">
              <a:xfrm>
                <a:off x="10164776" y="1849448"/>
                <a:ext cx="53975" cy="49213"/>
              </a:xfrm>
              <a:custGeom>
                <a:avLst/>
                <a:gdLst>
                  <a:gd name="T0" fmla="*/ 16 w 24"/>
                  <a:gd name="T1" fmla="*/ 7 h 22"/>
                  <a:gd name="T2" fmla="*/ 13 w 24"/>
                  <a:gd name="T3" fmla="*/ 11 h 22"/>
                  <a:gd name="T4" fmla="*/ 13 w 24"/>
                  <a:gd name="T5" fmla="*/ 3 h 22"/>
                  <a:gd name="T6" fmla="*/ 14 w 24"/>
                  <a:gd name="T7" fmla="*/ 1 h 22"/>
                  <a:gd name="T8" fmla="*/ 15 w 24"/>
                  <a:gd name="T9" fmla="*/ 0 h 22"/>
                  <a:gd name="T10" fmla="*/ 18 w 24"/>
                  <a:gd name="T11" fmla="*/ 2 h 22"/>
                  <a:gd name="T12" fmla="*/ 20 w 24"/>
                  <a:gd name="T13" fmla="*/ 3 h 22"/>
                  <a:gd name="T14" fmla="*/ 22 w 24"/>
                  <a:gd name="T15" fmla="*/ 4 h 22"/>
                  <a:gd name="T16" fmla="*/ 22 w 24"/>
                  <a:gd name="T17" fmla="*/ 4 h 22"/>
                  <a:gd name="T18" fmla="*/ 23 w 24"/>
                  <a:gd name="T19" fmla="*/ 5 h 22"/>
                  <a:gd name="T20" fmla="*/ 23 w 24"/>
                  <a:gd name="T21" fmla="*/ 8 h 22"/>
                  <a:gd name="T22" fmla="*/ 13 w 24"/>
                  <a:gd name="T23" fmla="*/ 21 h 22"/>
                  <a:gd name="T24" fmla="*/ 13 w 24"/>
                  <a:gd name="T25" fmla="*/ 22 h 22"/>
                  <a:gd name="T26" fmla="*/ 13 w 24"/>
                  <a:gd name="T27" fmla="*/ 14 h 22"/>
                  <a:gd name="T28" fmla="*/ 17 w 24"/>
                  <a:gd name="T29" fmla="*/ 8 h 22"/>
                  <a:gd name="T30" fmla="*/ 17 w 24"/>
                  <a:gd name="T31" fmla="*/ 7 h 22"/>
                  <a:gd name="T32" fmla="*/ 16 w 24"/>
                  <a:gd name="T33" fmla="*/ 7 h 22"/>
                  <a:gd name="T34" fmla="*/ 13 w 24"/>
                  <a:gd name="T35" fmla="*/ 11 h 22"/>
                  <a:gd name="T36" fmla="*/ 8 w 24"/>
                  <a:gd name="T37" fmla="*/ 17 h 22"/>
                  <a:gd name="T38" fmla="*/ 10 w 24"/>
                  <a:gd name="T39" fmla="*/ 17 h 22"/>
                  <a:gd name="T40" fmla="*/ 13 w 24"/>
                  <a:gd name="T41" fmla="*/ 14 h 22"/>
                  <a:gd name="T42" fmla="*/ 13 w 24"/>
                  <a:gd name="T43" fmla="*/ 22 h 22"/>
                  <a:gd name="T44" fmla="*/ 11 w 24"/>
                  <a:gd name="T45" fmla="*/ 22 h 22"/>
                  <a:gd name="T46" fmla="*/ 3 w 24"/>
                  <a:gd name="T47" fmla="*/ 22 h 22"/>
                  <a:gd name="T48" fmla="*/ 3 w 24"/>
                  <a:gd name="T49" fmla="*/ 22 h 22"/>
                  <a:gd name="T50" fmla="*/ 2 w 24"/>
                  <a:gd name="T51" fmla="*/ 21 h 22"/>
                  <a:gd name="T52" fmla="*/ 1 w 24"/>
                  <a:gd name="T53" fmla="*/ 18 h 22"/>
                  <a:gd name="T54" fmla="*/ 13 w 24"/>
                  <a:gd name="T55" fmla="*/ 3 h 22"/>
                  <a:gd name="T56" fmla="*/ 13 w 24"/>
                  <a:gd name="T5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2">
                    <a:moveTo>
                      <a:pt x="16" y="7"/>
                    </a:moveTo>
                    <a:cubicBezTo>
                      <a:pt x="13" y="11"/>
                      <a:pt x="13" y="11"/>
                      <a:pt x="13" y="11"/>
                    </a:cubicBezTo>
                    <a:cubicBezTo>
                      <a:pt x="13" y="3"/>
                      <a:pt x="13" y="3"/>
                      <a:pt x="13" y="3"/>
                    </a:cubicBezTo>
                    <a:cubicBezTo>
                      <a:pt x="14" y="1"/>
                      <a:pt x="14" y="1"/>
                      <a:pt x="14" y="1"/>
                    </a:cubicBezTo>
                    <a:cubicBezTo>
                      <a:pt x="14" y="1"/>
                      <a:pt x="15" y="1"/>
                      <a:pt x="15" y="0"/>
                    </a:cubicBezTo>
                    <a:cubicBezTo>
                      <a:pt x="16" y="0"/>
                      <a:pt x="18" y="0"/>
                      <a:pt x="18" y="2"/>
                    </a:cubicBezTo>
                    <a:cubicBezTo>
                      <a:pt x="18" y="2"/>
                      <a:pt x="19" y="3"/>
                      <a:pt x="20" y="3"/>
                    </a:cubicBezTo>
                    <a:cubicBezTo>
                      <a:pt x="20" y="4"/>
                      <a:pt x="21" y="4"/>
                      <a:pt x="22" y="4"/>
                    </a:cubicBezTo>
                    <a:cubicBezTo>
                      <a:pt x="22" y="4"/>
                      <a:pt x="22" y="4"/>
                      <a:pt x="22" y="4"/>
                    </a:cubicBezTo>
                    <a:cubicBezTo>
                      <a:pt x="22" y="4"/>
                      <a:pt x="22" y="4"/>
                      <a:pt x="23" y="5"/>
                    </a:cubicBezTo>
                    <a:cubicBezTo>
                      <a:pt x="24" y="5"/>
                      <a:pt x="24" y="7"/>
                      <a:pt x="23" y="8"/>
                    </a:cubicBezTo>
                    <a:cubicBezTo>
                      <a:pt x="13" y="21"/>
                      <a:pt x="13" y="21"/>
                      <a:pt x="13" y="21"/>
                    </a:cubicBezTo>
                    <a:cubicBezTo>
                      <a:pt x="13" y="21"/>
                      <a:pt x="13" y="21"/>
                      <a:pt x="13" y="22"/>
                    </a:cubicBezTo>
                    <a:cubicBezTo>
                      <a:pt x="13" y="14"/>
                      <a:pt x="13" y="14"/>
                      <a:pt x="13" y="14"/>
                    </a:cubicBezTo>
                    <a:cubicBezTo>
                      <a:pt x="17" y="8"/>
                      <a:pt x="17" y="8"/>
                      <a:pt x="17" y="8"/>
                    </a:cubicBezTo>
                    <a:cubicBezTo>
                      <a:pt x="17" y="7"/>
                      <a:pt x="17" y="7"/>
                      <a:pt x="17" y="7"/>
                    </a:cubicBezTo>
                    <a:cubicBezTo>
                      <a:pt x="16" y="7"/>
                      <a:pt x="16" y="7"/>
                      <a:pt x="16" y="7"/>
                    </a:cubicBezTo>
                    <a:close/>
                    <a:moveTo>
                      <a:pt x="13" y="11"/>
                    </a:moveTo>
                    <a:cubicBezTo>
                      <a:pt x="8" y="17"/>
                      <a:pt x="8" y="17"/>
                      <a:pt x="8" y="17"/>
                    </a:cubicBezTo>
                    <a:cubicBezTo>
                      <a:pt x="10" y="17"/>
                      <a:pt x="10" y="17"/>
                      <a:pt x="10" y="17"/>
                    </a:cubicBezTo>
                    <a:cubicBezTo>
                      <a:pt x="13" y="14"/>
                      <a:pt x="13" y="14"/>
                      <a:pt x="13" y="14"/>
                    </a:cubicBezTo>
                    <a:cubicBezTo>
                      <a:pt x="13" y="22"/>
                      <a:pt x="13" y="22"/>
                      <a:pt x="13" y="22"/>
                    </a:cubicBezTo>
                    <a:cubicBezTo>
                      <a:pt x="12" y="22"/>
                      <a:pt x="12" y="22"/>
                      <a:pt x="11" y="22"/>
                    </a:cubicBezTo>
                    <a:cubicBezTo>
                      <a:pt x="3" y="22"/>
                      <a:pt x="3" y="22"/>
                      <a:pt x="3" y="22"/>
                    </a:cubicBezTo>
                    <a:cubicBezTo>
                      <a:pt x="3" y="22"/>
                      <a:pt x="3" y="22"/>
                      <a:pt x="3" y="22"/>
                    </a:cubicBezTo>
                    <a:cubicBezTo>
                      <a:pt x="2" y="22"/>
                      <a:pt x="2" y="22"/>
                      <a:pt x="2" y="21"/>
                    </a:cubicBezTo>
                    <a:cubicBezTo>
                      <a:pt x="0" y="21"/>
                      <a:pt x="0" y="19"/>
                      <a:pt x="1" y="18"/>
                    </a:cubicBezTo>
                    <a:cubicBezTo>
                      <a:pt x="13" y="3"/>
                      <a:pt x="13" y="3"/>
                      <a:pt x="13" y="3"/>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2" name="Freeform 344"/>
              <p:cNvSpPr>
                <a:spLocks noEditPoints="1"/>
              </p:cNvSpPr>
              <p:nvPr/>
            </p:nvSpPr>
            <p:spPr bwMode="auto">
              <a:xfrm>
                <a:off x="10198113" y="1830393"/>
                <a:ext cx="34925" cy="34925"/>
              </a:xfrm>
              <a:custGeom>
                <a:avLst/>
                <a:gdLst>
                  <a:gd name="T0" fmla="*/ 8 w 15"/>
                  <a:gd name="T1" fmla="*/ 10 h 15"/>
                  <a:gd name="T2" fmla="*/ 8 w 15"/>
                  <a:gd name="T3" fmla="*/ 10 h 15"/>
                  <a:gd name="T4" fmla="*/ 9 w 15"/>
                  <a:gd name="T5" fmla="*/ 9 h 15"/>
                  <a:gd name="T6" fmla="*/ 10 w 15"/>
                  <a:gd name="T7" fmla="*/ 8 h 15"/>
                  <a:gd name="T8" fmla="*/ 10 w 15"/>
                  <a:gd name="T9" fmla="*/ 7 h 15"/>
                  <a:gd name="T10" fmla="*/ 7 w 15"/>
                  <a:gd name="T11" fmla="*/ 5 h 15"/>
                  <a:gd name="T12" fmla="*/ 7 w 15"/>
                  <a:gd name="T13" fmla="*/ 5 h 15"/>
                  <a:gd name="T14" fmla="*/ 7 w 15"/>
                  <a:gd name="T15" fmla="*/ 10 h 15"/>
                  <a:gd name="T16" fmla="*/ 6 w 15"/>
                  <a:gd name="T17" fmla="*/ 14 h 15"/>
                  <a:gd name="T18" fmla="*/ 7 w 15"/>
                  <a:gd name="T19" fmla="*/ 15 h 15"/>
                  <a:gd name="T20" fmla="*/ 6 w 15"/>
                  <a:gd name="T21" fmla="*/ 1 h 15"/>
                  <a:gd name="T22" fmla="*/ 8 w 15"/>
                  <a:gd name="T23" fmla="*/ 15 h 15"/>
                  <a:gd name="T24" fmla="*/ 8 w 15"/>
                  <a:gd name="T25" fmla="*/ 15 h 15"/>
                  <a:gd name="T26" fmla="*/ 8 w 15"/>
                  <a:gd name="T27" fmla="*/ 15 h 15"/>
                  <a:gd name="T28" fmla="*/ 8 w 15"/>
                  <a:gd name="T29" fmla="*/ 15 h 15"/>
                  <a:gd name="T30" fmla="*/ 8 w 15"/>
                  <a:gd name="T31" fmla="*/ 15 h 15"/>
                  <a:gd name="T32" fmla="*/ 9 w 15"/>
                  <a:gd name="T33" fmla="*/ 15 h 15"/>
                  <a:gd name="T34" fmla="*/ 9 w 15"/>
                  <a:gd name="T35" fmla="*/ 15 h 15"/>
                  <a:gd name="T36" fmla="*/ 9 w 15"/>
                  <a:gd name="T37" fmla="*/ 15 h 15"/>
                  <a:gd name="T38" fmla="*/ 9 w 15"/>
                  <a:gd name="T39" fmla="*/ 15 h 15"/>
                  <a:gd name="T40" fmla="*/ 13 w 15"/>
                  <a:gd name="T41" fmla="*/ 12 h 15"/>
                  <a:gd name="T42" fmla="*/ 13 w 15"/>
                  <a:gd name="T43" fmla="*/ 12 h 15"/>
                  <a:gd name="T44" fmla="*/ 14 w 15"/>
                  <a:gd name="T45" fmla="*/ 8 h 15"/>
                  <a:gd name="T46" fmla="*/ 14 w 15"/>
                  <a:gd name="T47" fmla="*/ 7 h 15"/>
                  <a:gd name="T48" fmla="*/ 14 w 15"/>
                  <a:gd name="T49" fmla="*/ 7 h 15"/>
                  <a:gd name="T50" fmla="*/ 14 w 15"/>
                  <a:gd name="T51" fmla="*/ 7 h 15"/>
                  <a:gd name="T52" fmla="*/ 14 w 15"/>
                  <a:gd name="T53" fmla="*/ 7 h 15"/>
                  <a:gd name="T54" fmla="*/ 14 w 15"/>
                  <a:gd name="T55" fmla="*/ 6 h 15"/>
                  <a:gd name="T56" fmla="*/ 14 w 15"/>
                  <a:gd name="T57" fmla="*/ 6 h 15"/>
                  <a:gd name="T58" fmla="*/ 14 w 15"/>
                  <a:gd name="T59" fmla="*/ 6 h 15"/>
                  <a:gd name="T60" fmla="*/ 12 w 15"/>
                  <a:gd name="T61" fmla="*/ 2 h 15"/>
                  <a:gd name="T62" fmla="*/ 7 w 15"/>
                  <a:gd name="T63" fmla="*/ 0 h 15"/>
                  <a:gd name="T64" fmla="*/ 6 w 15"/>
                  <a:gd name="T65" fmla="*/ 1 h 15"/>
                  <a:gd name="T66" fmla="*/ 6 w 15"/>
                  <a:gd name="T67" fmla="*/ 1 h 15"/>
                  <a:gd name="T68" fmla="*/ 5 w 15"/>
                  <a:gd name="T69" fmla="*/ 8 h 15"/>
                  <a:gd name="T70" fmla="*/ 5 w 15"/>
                  <a:gd name="T71" fmla="*/ 8 h 15"/>
                  <a:gd name="T72" fmla="*/ 6 w 15"/>
                  <a:gd name="T73" fmla="*/ 10 h 15"/>
                  <a:gd name="T74" fmla="*/ 6 w 15"/>
                  <a:gd name="T75" fmla="*/ 1 h 15"/>
                  <a:gd name="T76" fmla="*/ 6 w 15"/>
                  <a:gd name="T77" fmla="*/ 14 h 15"/>
                  <a:gd name="T78" fmla="*/ 0 w 15"/>
                  <a:gd name="T79" fmla="*/ 9 h 15"/>
                  <a:gd name="T80" fmla="*/ 6 w 15"/>
                  <a:gd name="T81" fmla="*/ 1 h 15"/>
                  <a:gd name="T82" fmla="*/ 1 w 15"/>
                  <a:gd name="T83" fmla="*/ 4 h 15"/>
                  <a:gd name="T84" fmla="*/ 1 w 15"/>
                  <a:gd name="T85" fmla="*/ 4 h 15"/>
                  <a:gd name="T86" fmla="*/ 0 w 15"/>
                  <a:gd name="T87" fmla="*/ 9 h 15"/>
                  <a:gd name="T88" fmla="*/ 0 w 15"/>
                  <a:gd name="T89" fmla="*/ 9 h 15"/>
                  <a:gd name="T90" fmla="*/ 0 w 15"/>
                  <a:gd name="T91" fmla="*/ 9 h 15"/>
                  <a:gd name="T92" fmla="*/ 0 w 15"/>
                  <a:gd name="T93" fmla="*/ 9 h 15"/>
                  <a:gd name="T94" fmla="*/ 0 w 15"/>
                  <a:gd name="T9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 h="15">
                    <a:moveTo>
                      <a:pt x="7" y="10"/>
                    </a:moveTo>
                    <a:cubicBezTo>
                      <a:pt x="7" y="10"/>
                      <a:pt x="7" y="10"/>
                      <a:pt x="7"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9" y="10"/>
                      <a:pt x="9" y="9"/>
                    </a:cubicBezTo>
                    <a:cubicBezTo>
                      <a:pt x="9" y="9"/>
                      <a:pt x="9" y="9"/>
                      <a:pt x="9" y="9"/>
                    </a:cubicBezTo>
                    <a:cubicBezTo>
                      <a:pt x="10" y="9"/>
                      <a:pt x="10" y="8"/>
                      <a:pt x="10" y="8"/>
                    </a:cubicBezTo>
                    <a:cubicBezTo>
                      <a:pt x="10" y="8"/>
                      <a:pt x="10" y="8"/>
                      <a:pt x="10" y="8"/>
                    </a:cubicBezTo>
                    <a:cubicBezTo>
                      <a:pt x="10" y="8"/>
                      <a:pt x="10" y="8"/>
                      <a:pt x="10" y="8"/>
                    </a:cubicBezTo>
                    <a:cubicBezTo>
                      <a:pt x="10" y="7"/>
                      <a:pt x="10" y="7"/>
                      <a:pt x="10" y="7"/>
                    </a:cubicBezTo>
                    <a:cubicBezTo>
                      <a:pt x="10" y="7"/>
                      <a:pt x="10" y="7"/>
                      <a:pt x="10" y="7"/>
                    </a:cubicBezTo>
                    <a:cubicBezTo>
                      <a:pt x="10" y="7"/>
                      <a:pt x="10" y="7"/>
                      <a:pt x="10" y="7"/>
                    </a:cubicBezTo>
                    <a:cubicBezTo>
                      <a:pt x="10" y="7"/>
                      <a:pt x="9" y="6"/>
                      <a:pt x="9" y="6"/>
                    </a:cubicBezTo>
                    <a:cubicBezTo>
                      <a:pt x="8" y="5"/>
                      <a:pt x="8" y="5"/>
                      <a:pt x="7" y="5"/>
                    </a:cubicBezTo>
                    <a:cubicBezTo>
                      <a:pt x="7" y="5"/>
                      <a:pt x="7" y="5"/>
                      <a:pt x="7" y="5"/>
                    </a:cubicBezTo>
                    <a:cubicBezTo>
                      <a:pt x="7" y="5"/>
                      <a:pt x="7" y="5"/>
                      <a:pt x="7" y="5"/>
                    </a:cubicBezTo>
                    <a:cubicBezTo>
                      <a:pt x="7" y="5"/>
                      <a:pt x="7" y="5"/>
                      <a:pt x="7" y="5"/>
                    </a:cubicBezTo>
                    <a:cubicBezTo>
                      <a:pt x="7" y="5"/>
                      <a:pt x="7" y="5"/>
                      <a:pt x="7" y="5"/>
                    </a:cubicBezTo>
                    <a:cubicBezTo>
                      <a:pt x="7" y="5"/>
                      <a:pt x="6" y="5"/>
                      <a:pt x="6" y="5"/>
                    </a:cubicBezTo>
                    <a:cubicBezTo>
                      <a:pt x="6" y="10"/>
                      <a:pt x="6" y="10"/>
                      <a:pt x="6" y="10"/>
                    </a:cubicBezTo>
                    <a:cubicBezTo>
                      <a:pt x="7" y="10"/>
                      <a:pt x="7" y="10"/>
                      <a:pt x="7" y="10"/>
                    </a:cubicBezTo>
                    <a:cubicBezTo>
                      <a:pt x="7" y="10"/>
                      <a:pt x="7" y="10"/>
                      <a:pt x="7" y="10"/>
                    </a:cubicBezTo>
                    <a:close/>
                    <a:moveTo>
                      <a:pt x="6" y="15"/>
                    </a:moveTo>
                    <a:cubicBezTo>
                      <a:pt x="6" y="14"/>
                      <a:pt x="6" y="14"/>
                      <a:pt x="6" y="14"/>
                    </a:cubicBezTo>
                    <a:cubicBezTo>
                      <a:pt x="8" y="15"/>
                      <a:pt x="8" y="15"/>
                      <a:pt x="8" y="15"/>
                    </a:cubicBezTo>
                    <a:cubicBezTo>
                      <a:pt x="8" y="15"/>
                      <a:pt x="8" y="15"/>
                      <a:pt x="8" y="15"/>
                    </a:cubicBezTo>
                    <a:cubicBezTo>
                      <a:pt x="8" y="15"/>
                      <a:pt x="7" y="15"/>
                      <a:pt x="7" y="15"/>
                    </a:cubicBezTo>
                    <a:cubicBezTo>
                      <a:pt x="7" y="15"/>
                      <a:pt x="7" y="15"/>
                      <a:pt x="6" y="15"/>
                    </a:cubicBezTo>
                    <a:close/>
                    <a:moveTo>
                      <a:pt x="6" y="1"/>
                    </a:moveTo>
                    <a:cubicBezTo>
                      <a:pt x="6" y="1"/>
                      <a:pt x="6" y="1"/>
                      <a:pt x="6" y="1"/>
                    </a:cubicBezTo>
                    <a:cubicBezTo>
                      <a:pt x="6" y="1"/>
                      <a:pt x="6" y="1"/>
                      <a:pt x="6" y="1"/>
                    </a:cubicBezTo>
                    <a:cubicBezTo>
                      <a:pt x="6" y="1"/>
                      <a:pt x="6" y="1"/>
                      <a:pt x="6" y="1"/>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ubicBezTo>
                      <a:pt x="8" y="15"/>
                      <a:pt x="8" y="15"/>
                      <a:pt x="8" y="15"/>
                    </a:cubicBezTo>
                    <a:close/>
                    <a:moveTo>
                      <a:pt x="9" y="15"/>
                    </a:moveTo>
                    <a:cubicBezTo>
                      <a:pt x="8" y="15"/>
                      <a:pt x="8" y="15"/>
                      <a:pt x="8" y="15"/>
                    </a:cubicBezTo>
                    <a:cubicBezTo>
                      <a:pt x="9" y="15"/>
                      <a:pt x="9" y="15"/>
                      <a:pt x="9" y="15"/>
                    </a:cubicBezTo>
                    <a:close/>
                    <a:moveTo>
                      <a:pt x="9" y="15"/>
                    </a:moveTo>
                    <a:cubicBezTo>
                      <a:pt x="9" y="15"/>
                      <a:pt x="9" y="15"/>
                      <a:pt x="9" y="15"/>
                    </a:cubicBezTo>
                    <a:cubicBezTo>
                      <a:pt x="9" y="15"/>
                      <a:pt x="9" y="15"/>
                      <a:pt x="9" y="15"/>
                    </a:cubicBezTo>
                    <a:close/>
                    <a:moveTo>
                      <a:pt x="9" y="15"/>
                    </a:moveTo>
                    <a:cubicBezTo>
                      <a:pt x="9" y="15"/>
                      <a:pt x="9" y="15"/>
                      <a:pt x="9" y="15"/>
                    </a:cubicBezTo>
                    <a:cubicBezTo>
                      <a:pt x="9" y="15"/>
                      <a:pt x="9" y="15"/>
                      <a:pt x="9" y="15"/>
                    </a:cubicBezTo>
                    <a:close/>
                    <a:moveTo>
                      <a:pt x="13" y="12"/>
                    </a:moveTo>
                    <a:cubicBezTo>
                      <a:pt x="12" y="13"/>
                      <a:pt x="11" y="14"/>
                      <a:pt x="9" y="15"/>
                    </a:cubicBezTo>
                    <a:cubicBezTo>
                      <a:pt x="9" y="15"/>
                      <a:pt x="9" y="15"/>
                      <a:pt x="9" y="15"/>
                    </a:cubicBezTo>
                    <a:cubicBezTo>
                      <a:pt x="13" y="12"/>
                      <a:pt x="13" y="12"/>
                      <a:pt x="13" y="12"/>
                    </a:cubicBezTo>
                    <a:close/>
                    <a:moveTo>
                      <a:pt x="13" y="12"/>
                    </a:moveTo>
                    <a:cubicBezTo>
                      <a:pt x="13" y="12"/>
                      <a:pt x="13" y="12"/>
                      <a:pt x="13" y="12"/>
                    </a:cubicBezTo>
                    <a:cubicBezTo>
                      <a:pt x="13" y="12"/>
                      <a:pt x="13" y="12"/>
                      <a:pt x="13" y="12"/>
                    </a:cubicBezTo>
                    <a:close/>
                    <a:moveTo>
                      <a:pt x="14" y="8"/>
                    </a:moveTo>
                    <a:cubicBezTo>
                      <a:pt x="15" y="9"/>
                      <a:pt x="14" y="11"/>
                      <a:pt x="13" y="12"/>
                    </a:cubicBezTo>
                    <a:cubicBezTo>
                      <a:pt x="13" y="12"/>
                      <a:pt x="13" y="12"/>
                      <a:pt x="13" y="12"/>
                    </a:cubicBezTo>
                    <a:cubicBezTo>
                      <a:pt x="14" y="8"/>
                      <a:pt x="14" y="8"/>
                      <a:pt x="14" y="8"/>
                    </a:cubicBezTo>
                    <a:close/>
                    <a:moveTo>
                      <a:pt x="14" y="8"/>
                    </a:moveTo>
                    <a:cubicBezTo>
                      <a:pt x="14" y="8"/>
                      <a:pt x="14" y="8"/>
                      <a:pt x="14" y="8"/>
                    </a:cubicBezTo>
                    <a:cubicBezTo>
                      <a:pt x="14" y="8"/>
                      <a:pt x="14" y="8"/>
                      <a:pt x="14" y="8"/>
                    </a:cubicBezTo>
                    <a:close/>
                    <a:moveTo>
                      <a:pt x="14" y="7"/>
                    </a:moveTo>
                    <a:cubicBezTo>
                      <a:pt x="14" y="8"/>
                      <a:pt x="14" y="8"/>
                      <a:pt x="14" y="8"/>
                    </a:cubicBezTo>
                    <a:cubicBezTo>
                      <a:pt x="14" y="7"/>
                      <a:pt x="14" y="7"/>
                      <a:pt x="14" y="7"/>
                    </a:cubicBezTo>
                    <a:close/>
                    <a:moveTo>
                      <a:pt x="14" y="7"/>
                    </a:moveTo>
                    <a:cubicBezTo>
                      <a:pt x="14" y="7"/>
                      <a:pt x="14" y="7"/>
                      <a:pt x="14" y="7"/>
                    </a:cubicBezTo>
                    <a:cubicBezTo>
                      <a:pt x="14" y="7"/>
                      <a:pt x="14" y="7"/>
                      <a:pt x="14" y="7"/>
                    </a:cubicBezTo>
                    <a:close/>
                    <a:moveTo>
                      <a:pt x="14" y="7"/>
                    </a:moveTo>
                    <a:cubicBezTo>
                      <a:pt x="14" y="7"/>
                      <a:pt x="14" y="7"/>
                      <a:pt x="14" y="7"/>
                    </a:cubicBezTo>
                    <a:cubicBezTo>
                      <a:pt x="14" y="7"/>
                      <a:pt x="14" y="7"/>
                      <a:pt x="14" y="7"/>
                    </a:cubicBezTo>
                    <a:cubicBezTo>
                      <a:pt x="14" y="7"/>
                      <a:pt x="14" y="7"/>
                      <a:pt x="14" y="7"/>
                    </a:cubicBezTo>
                    <a:close/>
                    <a:moveTo>
                      <a:pt x="14" y="6"/>
                    </a:moveTo>
                    <a:cubicBezTo>
                      <a:pt x="14" y="7"/>
                      <a:pt x="14" y="7"/>
                      <a:pt x="14" y="7"/>
                    </a:cubicBezTo>
                    <a:cubicBezTo>
                      <a:pt x="14" y="6"/>
                      <a:pt x="14" y="6"/>
                      <a:pt x="14" y="6"/>
                    </a:cubicBezTo>
                    <a:close/>
                    <a:moveTo>
                      <a:pt x="14" y="6"/>
                    </a:moveTo>
                    <a:cubicBezTo>
                      <a:pt x="14" y="6"/>
                      <a:pt x="14" y="6"/>
                      <a:pt x="14" y="6"/>
                    </a:cubicBezTo>
                    <a:cubicBezTo>
                      <a:pt x="14" y="6"/>
                      <a:pt x="14" y="6"/>
                      <a:pt x="14" y="6"/>
                    </a:cubicBezTo>
                    <a:close/>
                    <a:moveTo>
                      <a:pt x="12" y="2"/>
                    </a:moveTo>
                    <a:cubicBezTo>
                      <a:pt x="13" y="3"/>
                      <a:pt x="14" y="4"/>
                      <a:pt x="14" y="6"/>
                    </a:cubicBezTo>
                    <a:cubicBezTo>
                      <a:pt x="14" y="6"/>
                      <a:pt x="14" y="6"/>
                      <a:pt x="14" y="6"/>
                    </a:cubicBezTo>
                    <a:cubicBezTo>
                      <a:pt x="12" y="2"/>
                      <a:pt x="12" y="2"/>
                      <a:pt x="12" y="2"/>
                    </a:cubicBezTo>
                    <a:close/>
                    <a:moveTo>
                      <a:pt x="7" y="0"/>
                    </a:moveTo>
                    <a:cubicBezTo>
                      <a:pt x="12" y="2"/>
                      <a:pt x="12" y="2"/>
                      <a:pt x="12" y="2"/>
                    </a:cubicBezTo>
                    <a:cubicBezTo>
                      <a:pt x="11" y="1"/>
                      <a:pt x="9" y="0"/>
                      <a:pt x="7" y="0"/>
                    </a:cubicBezTo>
                    <a:close/>
                    <a:moveTo>
                      <a:pt x="7" y="0"/>
                    </a:moveTo>
                    <a:cubicBezTo>
                      <a:pt x="7" y="0"/>
                      <a:pt x="7" y="0"/>
                      <a:pt x="7" y="0"/>
                    </a:cubicBezTo>
                    <a:cubicBezTo>
                      <a:pt x="7" y="0"/>
                      <a:pt x="7" y="0"/>
                      <a:pt x="7" y="0"/>
                    </a:cubicBezTo>
                    <a:close/>
                    <a:moveTo>
                      <a:pt x="6" y="1"/>
                    </a:moveTo>
                    <a:cubicBezTo>
                      <a:pt x="6" y="1"/>
                      <a:pt x="6" y="1"/>
                      <a:pt x="6" y="1"/>
                    </a:cubicBezTo>
                    <a:cubicBezTo>
                      <a:pt x="6" y="1"/>
                      <a:pt x="6" y="1"/>
                      <a:pt x="6" y="1"/>
                    </a:cubicBezTo>
                    <a:cubicBezTo>
                      <a:pt x="7" y="0"/>
                      <a:pt x="7" y="0"/>
                      <a:pt x="7" y="0"/>
                    </a:cubicBezTo>
                    <a:lnTo>
                      <a:pt x="6" y="1"/>
                    </a:lnTo>
                    <a:close/>
                    <a:moveTo>
                      <a:pt x="6" y="5"/>
                    </a:moveTo>
                    <a:cubicBezTo>
                      <a:pt x="6" y="6"/>
                      <a:pt x="6" y="6"/>
                      <a:pt x="5" y="6"/>
                    </a:cubicBezTo>
                    <a:cubicBezTo>
                      <a:pt x="5" y="7"/>
                      <a:pt x="5" y="7"/>
                      <a:pt x="5" y="8"/>
                    </a:cubicBezTo>
                    <a:cubicBezTo>
                      <a:pt x="5" y="8"/>
                      <a:pt x="5" y="8"/>
                      <a:pt x="5" y="8"/>
                    </a:cubicBezTo>
                    <a:cubicBezTo>
                      <a:pt x="5" y="8"/>
                      <a:pt x="5" y="8"/>
                      <a:pt x="5" y="8"/>
                    </a:cubicBezTo>
                    <a:cubicBezTo>
                      <a:pt x="5" y="8"/>
                      <a:pt x="5" y="8"/>
                      <a:pt x="5" y="8"/>
                    </a:cubicBezTo>
                    <a:cubicBezTo>
                      <a:pt x="5" y="8"/>
                      <a:pt x="5" y="8"/>
                      <a:pt x="5" y="8"/>
                    </a:cubicBezTo>
                    <a:cubicBezTo>
                      <a:pt x="5" y="9"/>
                      <a:pt x="5" y="9"/>
                      <a:pt x="6" y="9"/>
                    </a:cubicBezTo>
                    <a:cubicBezTo>
                      <a:pt x="6" y="10"/>
                      <a:pt x="6" y="10"/>
                      <a:pt x="6" y="10"/>
                    </a:cubicBezTo>
                    <a:cubicBezTo>
                      <a:pt x="6" y="5"/>
                      <a:pt x="6" y="5"/>
                      <a:pt x="6" y="5"/>
                    </a:cubicBezTo>
                    <a:close/>
                    <a:moveTo>
                      <a:pt x="6" y="1"/>
                    </a:moveTo>
                    <a:cubicBezTo>
                      <a:pt x="6" y="1"/>
                      <a:pt x="6" y="1"/>
                      <a:pt x="6" y="1"/>
                    </a:cubicBezTo>
                    <a:cubicBezTo>
                      <a:pt x="6" y="1"/>
                      <a:pt x="6" y="1"/>
                      <a:pt x="6" y="1"/>
                    </a:cubicBezTo>
                    <a:cubicBezTo>
                      <a:pt x="6" y="1"/>
                      <a:pt x="6" y="1"/>
                      <a:pt x="6" y="1"/>
                    </a:cubicBezTo>
                    <a:close/>
                    <a:moveTo>
                      <a:pt x="6" y="14"/>
                    </a:moveTo>
                    <a:cubicBezTo>
                      <a:pt x="6" y="15"/>
                      <a:pt x="6" y="15"/>
                      <a:pt x="6" y="15"/>
                    </a:cubicBezTo>
                    <a:cubicBezTo>
                      <a:pt x="5" y="15"/>
                      <a:pt x="4" y="14"/>
                      <a:pt x="3" y="13"/>
                    </a:cubicBezTo>
                    <a:cubicBezTo>
                      <a:pt x="2" y="12"/>
                      <a:pt x="1" y="11"/>
                      <a:pt x="0" y="9"/>
                    </a:cubicBezTo>
                    <a:cubicBezTo>
                      <a:pt x="0" y="9"/>
                      <a:pt x="0" y="9"/>
                      <a:pt x="0" y="9"/>
                    </a:cubicBezTo>
                    <a:cubicBezTo>
                      <a:pt x="6" y="14"/>
                      <a:pt x="6" y="14"/>
                      <a:pt x="6" y="14"/>
                    </a:cubicBezTo>
                    <a:close/>
                    <a:moveTo>
                      <a:pt x="6" y="1"/>
                    </a:moveTo>
                    <a:cubicBezTo>
                      <a:pt x="6" y="1"/>
                      <a:pt x="6" y="1"/>
                      <a:pt x="6" y="1"/>
                    </a:cubicBezTo>
                    <a:cubicBezTo>
                      <a:pt x="6" y="1"/>
                      <a:pt x="6" y="1"/>
                      <a:pt x="6" y="1"/>
                    </a:cubicBezTo>
                    <a:close/>
                    <a:moveTo>
                      <a:pt x="1" y="4"/>
                    </a:moveTo>
                    <a:cubicBezTo>
                      <a:pt x="2" y="2"/>
                      <a:pt x="4" y="1"/>
                      <a:pt x="6" y="1"/>
                    </a:cubicBezTo>
                    <a:cubicBezTo>
                      <a:pt x="6" y="1"/>
                      <a:pt x="6" y="1"/>
                      <a:pt x="6" y="1"/>
                    </a:cubicBezTo>
                    <a:cubicBezTo>
                      <a:pt x="1" y="4"/>
                      <a:pt x="1" y="4"/>
                      <a:pt x="1" y="4"/>
                    </a:cubicBezTo>
                    <a:close/>
                    <a:moveTo>
                      <a:pt x="0" y="9"/>
                    </a:moveTo>
                    <a:cubicBezTo>
                      <a:pt x="1" y="4"/>
                      <a:pt x="1" y="4"/>
                      <a:pt x="1" y="4"/>
                    </a:cubicBezTo>
                    <a:cubicBezTo>
                      <a:pt x="0" y="5"/>
                      <a:pt x="0" y="7"/>
                      <a:pt x="0" y="9"/>
                    </a:cubicBezTo>
                    <a:close/>
                    <a:moveTo>
                      <a:pt x="0" y="9"/>
                    </a:moveTo>
                    <a:cubicBezTo>
                      <a:pt x="0" y="9"/>
                      <a:pt x="0" y="9"/>
                      <a:pt x="0" y="9"/>
                    </a:cubicBezTo>
                    <a:cubicBezTo>
                      <a:pt x="0" y="9"/>
                      <a:pt x="0" y="9"/>
                      <a:pt x="0" y="9"/>
                    </a:cubicBezTo>
                    <a:close/>
                    <a:moveTo>
                      <a:pt x="0" y="9"/>
                    </a:moveTo>
                    <a:cubicBezTo>
                      <a:pt x="0" y="9"/>
                      <a:pt x="0" y="9"/>
                      <a:pt x="0" y="9"/>
                    </a:cubicBezTo>
                    <a:cubicBezTo>
                      <a:pt x="0" y="9"/>
                      <a:pt x="0" y="9"/>
                      <a:pt x="0" y="9"/>
                    </a:cubicBezTo>
                    <a:cubicBezTo>
                      <a:pt x="0" y="9"/>
                      <a:pt x="0" y="9"/>
                      <a:pt x="0" y="9"/>
                    </a:cubicBezTo>
                    <a:close/>
                    <a:moveTo>
                      <a:pt x="0" y="9"/>
                    </a:moveTo>
                    <a:cubicBezTo>
                      <a:pt x="0" y="9"/>
                      <a:pt x="0" y="9"/>
                      <a:pt x="0" y="9"/>
                    </a:cubicBezTo>
                    <a:cubicBezTo>
                      <a:pt x="0" y="9"/>
                      <a:pt x="0" y="9"/>
                      <a:pt x="0" y="9"/>
                    </a:cubicBezTo>
                    <a:close/>
                    <a:moveTo>
                      <a:pt x="0" y="9"/>
                    </a:move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3" name="Freeform 345"/>
              <p:cNvSpPr>
                <a:spLocks noEditPoints="1"/>
              </p:cNvSpPr>
              <p:nvPr/>
            </p:nvSpPr>
            <p:spPr bwMode="auto">
              <a:xfrm>
                <a:off x="10239388" y="1849443"/>
                <a:ext cx="52389" cy="49213"/>
              </a:xfrm>
              <a:custGeom>
                <a:avLst/>
                <a:gdLst>
                  <a:gd name="T0" fmla="*/ 13 w 23"/>
                  <a:gd name="T1" fmla="*/ 17 h 22"/>
                  <a:gd name="T2" fmla="*/ 16 w 23"/>
                  <a:gd name="T3" fmla="*/ 17 h 22"/>
                  <a:gd name="T4" fmla="*/ 11 w 23"/>
                  <a:gd name="T5" fmla="*/ 11 h 22"/>
                  <a:gd name="T6" fmla="*/ 11 w 23"/>
                  <a:gd name="T7" fmla="*/ 3 h 22"/>
                  <a:gd name="T8" fmla="*/ 22 w 23"/>
                  <a:gd name="T9" fmla="*/ 18 h 22"/>
                  <a:gd name="T10" fmla="*/ 23 w 23"/>
                  <a:gd name="T11" fmla="*/ 20 h 22"/>
                  <a:gd name="T12" fmla="*/ 20 w 23"/>
                  <a:gd name="T13" fmla="*/ 22 h 22"/>
                  <a:gd name="T14" fmla="*/ 12 w 23"/>
                  <a:gd name="T15" fmla="*/ 22 h 22"/>
                  <a:gd name="T16" fmla="*/ 12 w 23"/>
                  <a:gd name="T17" fmla="*/ 22 h 22"/>
                  <a:gd name="T18" fmla="*/ 11 w 23"/>
                  <a:gd name="T19" fmla="*/ 22 h 22"/>
                  <a:gd name="T20" fmla="*/ 11 w 23"/>
                  <a:gd name="T21" fmla="*/ 14 h 22"/>
                  <a:gd name="T22" fmla="*/ 13 w 23"/>
                  <a:gd name="T23" fmla="*/ 17 h 22"/>
                  <a:gd name="T24" fmla="*/ 11 w 23"/>
                  <a:gd name="T25" fmla="*/ 11 h 22"/>
                  <a:gd name="T26" fmla="*/ 7 w 23"/>
                  <a:gd name="T27" fmla="*/ 7 h 22"/>
                  <a:gd name="T28" fmla="*/ 7 w 23"/>
                  <a:gd name="T29" fmla="*/ 7 h 22"/>
                  <a:gd name="T30" fmla="*/ 6 w 23"/>
                  <a:gd name="T31" fmla="*/ 8 h 22"/>
                  <a:gd name="T32" fmla="*/ 11 w 23"/>
                  <a:gd name="T33" fmla="*/ 14 h 22"/>
                  <a:gd name="T34" fmla="*/ 11 w 23"/>
                  <a:gd name="T35" fmla="*/ 22 h 22"/>
                  <a:gd name="T36" fmla="*/ 10 w 23"/>
                  <a:gd name="T37" fmla="*/ 21 h 22"/>
                  <a:gd name="T38" fmla="*/ 0 w 23"/>
                  <a:gd name="T39" fmla="*/ 8 h 22"/>
                  <a:gd name="T40" fmla="*/ 0 w 23"/>
                  <a:gd name="T41" fmla="*/ 7 h 22"/>
                  <a:gd name="T42" fmla="*/ 2 w 23"/>
                  <a:gd name="T43" fmla="*/ 4 h 22"/>
                  <a:gd name="T44" fmla="*/ 4 w 23"/>
                  <a:gd name="T45" fmla="*/ 3 h 22"/>
                  <a:gd name="T46" fmla="*/ 5 w 23"/>
                  <a:gd name="T47" fmla="*/ 2 h 22"/>
                  <a:gd name="T48" fmla="*/ 5 w 23"/>
                  <a:gd name="T49" fmla="*/ 2 h 22"/>
                  <a:gd name="T50" fmla="*/ 6 w 23"/>
                  <a:gd name="T51" fmla="*/ 1 h 22"/>
                  <a:gd name="T52" fmla="*/ 9 w 23"/>
                  <a:gd name="T53" fmla="*/ 1 h 22"/>
                  <a:gd name="T54" fmla="*/ 11 w 23"/>
                  <a:gd name="T55" fmla="*/ 3 h 22"/>
                  <a:gd name="T56" fmla="*/ 11 w 23"/>
                  <a:gd name="T5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22">
                    <a:moveTo>
                      <a:pt x="13" y="17"/>
                    </a:moveTo>
                    <a:cubicBezTo>
                      <a:pt x="16" y="17"/>
                      <a:pt x="16" y="17"/>
                      <a:pt x="16" y="17"/>
                    </a:cubicBezTo>
                    <a:cubicBezTo>
                      <a:pt x="11" y="11"/>
                      <a:pt x="11" y="11"/>
                      <a:pt x="11" y="11"/>
                    </a:cubicBezTo>
                    <a:cubicBezTo>
                      <a:pt x="11" y="3"/>
                      <a:pt x="11" y="3"/>
                      <a:pt x="11" y="3"/>
                    </a:cubicBezTo>
                    <a:cubicBezTo>
                      <a:pt x="22" y="18"/>
                      <a:pt x="22" y="18"/>
                      <a:pt x="22" y="18"/>
                    </a:cubicBezTo>
                    <a:cubicBezTo>
                      <a:pt x="23" y="18"/>
                      <a:pt x="23" y="19"/>
                      <a:pt x="23" y="20"/>
                    </a:cubicBezTo>
                    <a:cubicBezTo>
                      <a:pt x="23" y="21"/>
                      <a:pt x="22" y="22"/>
                      <a:pt x="20" y="22"/>
                    </a:cubicBezTo>
                    <a:cubicBezTo>
                      <a:pt x="12" y="22"/>
                      <a:pt x="12" y="22"/>
                      <a:pt x="12" y="22"/>
                    </a:cubicBezTo>
                    <a:cubicBezTo>
                      <a:pt x="12" y="22"/>
                      <a:pt x="12" y="22"/>
                      <a:pt x="12" y="22"/>
                    </a:cubicBezTo>
                    <a:cubicBezTo>
                      <a:pt x="12" y="22"/>
                      <a:pt x="11" y="22"/>
                      <a:pt x="11" y="22"/>
                    </a:cubicBezTo>
                    <a:cubicBezTo>
                      <a:pt x="11" y="14"/>
                      <a:pt x="11" y="14"/>
                      <a:pt x="11" y="14"/>
                    </a:cubicBezTo>
                    <a:lnTo>
                      <a:pt x="13" y="17"/>
                    </a:lnTo>
                    <a:close/>
                    <a:moveTo>
                      <a:pt x="11" y="11"/>
                    </a:moveTo>
                    <a:cubicBezTo>
                      <a:pt x="7" y="7"/>
                      <a:pt x="7" y="7"/>
                      <a:pt x="7" y="7"/>
                    </a:cubicBezTo>
                    <a:cubicBezTo>
                      <a:pt x="7" y="7"/>
                      <a:pt x="7" y="7"/>
                      <a:pt x="7" y="7"/>
                    </a:cubicBezTo>
                    <a:cubicBezTo>
                      <a:pt x="7" y="7"/>
                      <a:pt x="6" y="7"/>
                      <a:pt x="6" y="8"/>
                    </a:cubicBezTo>
                    <a:cubicBezTo>
                      <a:pt x="11" y="14"/>
                      <a:pt x="11" y="14"/>
                      <a:pt x="11" y="14"/>
                    </a:cubicBezTo>
                    <a:cubicBezTo>
                      <a:pt x="11" y="22"/>
                      <a:pt x="11" y="22"/>
                      <a:pt x="11" y="22"/>
                    </a:cubicBezTo>
                    <a:cubicBezTo>
                      <a:pt x="11" y="21"/>
                      <a:pt x="10" y="21"/>
                      <a:pt x="10" y="21"/>
                    </a:cubicBezTo>
                    <a:cubicBezTo>
                      <a:pt x="0" y="8"/>
                      <a:pt x="0" y="8"/>
                      <a:pt x="0" y="8"/>
                    </a:cubicBezTo>
                    <a:cubicBezTo>
                      <a:pt x="0" y="8"/>
                      <a:pt x="0" y="7"/>
                      <a:pt x="0" y="7"/>
                    </a:cubicBezTo>
                    <a:cubicBezTo>
                      <a:pt x="0" y="6"/>
                      <a:pt x="1" y="4"/>
                      <a:pt x="2" y="4"/>
                    </a:cubicBezTo>
                    <a:cubicBezTo>
                      <a:pt x="3" y="4"/>
                      <a:pt x="3" y="4"/>
                      <a:pt x="4" y="3"/>
                    </a:cubicBezTo>
                    <a:cubicBezTo>
                      <a:pt x="4" y="3"/>
                      <a:pt x="5" y="2"/>
                      <a:pt x="5" y="2"/>
                    </a:cubicBezTo>
                    <a:cubicBezTo>
                      <a:pt x="5" y="2"/>
                      <a:pt x="5" y="2"/>
                      <a:pt x="5" y="2"/>
                    </a:cubicBezTo>
                    <a:cubicBezTo>
                      <a:pt x="5" y="1"/>
                      <a:pt x="6" y="1"/>
                      <a:pt x="6" y="1"/>
                    </a:cubicBezTo>
                    <a:cubicBezTo>
                      <a:pt x="7" y="0"/>
                      <a:pt x="9" y="0"/>
                      <a:pt x="9" y="1"/>
                    </a:cubicBezTo>
                    <a:cubicBezTo>
                      <a:pt x="11" y="3"/>
                      <a:pt x="11" y="3"/>
                      <a:pt x="11" y="3"/>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4" name="Freeform 346"/>
              <p:cNvSpPr>
                <a:spLocks noEditPoints="1"/>
              </p:cNvSpPr>
              <p:nvPr/>
            </p:nvSpPr>
            <p:spPr bwMode="auto">
              <a:xfrm>
                <a:off x="10226687" y="1830397"/>
                <a:ext cx="31751" cy="34925"/>
              </a:xfrm>
              <a:custGeom>
                <a:avLst/>
                <a:gdLst>
                  <a:gd name="T0" fmla="*/ 7 w 14"/>
                  <a:gd name="T1" fmla="*/ 5 h 15"/>
                  <a:gd name="T2" fmla="*/ 7 w 14"/>
                  <a:gd name="T3" fmla="*/ 5 h 15"/>
                  <a:gd name="T4" fmla="*/ 7 w 14"/>
                  <a:gd name="T5" fmla="*/ 0 h 15"/>
                  <a:gd name="T6" fmla="*/ 9 w 14"/>
                  <a:gd name="T7" fmla="*/ 1 h 15"/>
                  <a:gd name="T8" fmla="*/ 13 w 14"/>
                  <a:gd name="T9" fmla="*/ 4 h 15"/>
                  <a:gd name="T10" fmla="*/ 14 w 14"/>
                  <a:gd name="T11" fmla="*/ 9 h 15"/>
                  <a:gd name="T12" fmla="*/ 14 w 14"/>
                  <a:gd name="T13" fmla="*/ 9 h 15"/>
                  <a:gd name="T14" fmla="*/ 14 w 14"/>
                  <a:gd name="T15" fmla="*/ 9 h 15"/>
                  <a:gd name="T16" fmla="*/ 14 w 14"/>
                  <a:gd name="T17" fmla="*/ 9 h 15"/>
                  <a:gd name="T18" fmla="*/ 12 w 14"/>
                  <a:gd name="T19" fmla="*/ 13 h 15"/>
                  <a:gd name="T20" fmla="*/ 7 w 14"/>
                  <a:gd name="T21" fmla="*/ 15 h 15"/>
                  <a:gd name="T22" fmla="*/ 7 w 14"/>
                  <a:gd name="T23" fmla="*/ 10 h 15"/>
                  <a:gd name="T24" fmla="*/ 7 w 14"/>
                  <a:gd name="T25" fmla="*/ 10 h 15"/>
                  <a:gd name="T26" fmla="*/ 9 w 14"/>
                  <a:gd name="T27" fmla="*/ 8 h 15"/>
                  <a:gd name="T28" fmla="*/ 9 w 14"/>
                  <a:gd name="T29" fmla="*/ 8 h 15"/>
                  <a:gd name="T30" fmla="*/ 9 w 14"/>
                  <a:gd name="T31" fmla="*/ 8 h 15"/>
                  <a:gd name="T32" fmla="*/ 9 w 14"/>
                  <a:gd name="T33" fmla="*/ 8 h 15"/>
                  <a:gd name="T34" fmla="*/ 8 w 14"/>
                  <a:gd name="T35" fmla="*/ 5 h 15"/>
                  <a:gd name="T36" fmla="*/ 6 w 14"/>
                  <a:gd name="T37" fmla="*/ 6 h 15"/>
                  <a:gd name="T38" fmla="*/ 5 w 14"/>
                  <a:gd name="T39" fmla="*/ 1 h 15"/>
                  <a:gd name="T40" fmla="*/ 7 w 14"/>
                  <a:gd name="T41" fmla="*/ 5 h 15"/>
                  <a:gd name="T42" fmla="*/ 5 w 14"/>
                  <a:gd name="T43" fmla="*/ 9 h 15"/>
                  <a:gd name="T44" fmla="*/ 6 w 14"/>
                  <a:gd name="T45" fmla="*/ 10 h 15"/>
                  <a:gd name="T46" fmla="*/ 7 w 14"/>
                  <a:gd name="T47" fmla="*/ 10 h 15"/>
                  <a:gd name="T48" fmla="*/ 7 w 14"/>
                  <a:gd name="T49" fmla="*/ 10 h 15"/>
                  <a:gd name="T50" fmla="*/ 7 w 14"/>
                  <a:gd name="T51" fmla="*/ 15 h 15"/>
                  <a:gd name="T52" fmla="*/ 7 w 14"/>
                  <a:gd name="T53" fmla="*/ 15 h 15"/>
                  <a:gd name="T54" fmla="*/ 7 w 14"/>
                  <a:gd name="T55" fmla="*/ 15 h 15"/>
                  <a:gd name="T56" fmla="*/ 6 w 14"/>
                  <a:gd name="T57" fmla="*/ 15 h 15"/>
                  <a:gd name="T58" fmla="*/ 6 w 14"/>
                  <a:gd name="T59" fmla="*/ 15 h 15"/>
                  <a:gd name="T60" fmla="*/ 6 w 14"/>
                  <a:gd name="T61" fmla="*/ 15 h 15"/>
                  <a:gd name="T62" fmla="*/ 5 w 14"/>
                  <a:gd name="T63" fmla="*/ 14 h 15"/>
                  <a:gd name="T64" fmla="*/ 5 w 14"/>
                  <a:gd name="T65" fmla="*/ 7 h 15"/>
                  <a:gd name="T66" fmla="*/ 5 w 14"/>
                  <a:gd name="T67" fmla="*/ 1 h 15"/>
                  <a:gd name="T68" fmla="*/ 5 w 14"/>
                  <a:gd name="T69" fmla="*/ 1 h 15"/>
                  <a:gd name="T70" fmla="*/ 5 w 14"/>
                  <a:gd name="T71" fmla="*/ 14 h 15"/>
                  <a:gd name="T72" fmla="*/ 5 w 14"/>
                  <a:gd name="T73" fmla="*/ 7 h 15"/>
                  <a:gd name="T74" fmla="*/ 5 w 14"/>
                  <a:gd name="T75" fmla="*/ 7 h 15"/>
                  <a:gd name="T76" fmla="*/ 5 w 14"/>
                  <a:gd name="T77" fmla="*/ 8 h 15"/>
                  <a:gd name="T78" fmla="*/ 5 w 14"/>
                  <a:gd name="T79" fmla="*/ 8 h 15"/>
                  <a:gd name="T80" fmla="*/ 2 w 14"/>
                  <a:gd name="T81" fmla="*/ 12 h 15"/>
                  <a:gd name="T82" fmla="*/ 0 w 14"/>
                  <a:gd name="T83" fmla="*/ 8 h 15"/>
                  <a:gd name="T84" fmla="*/ 0 w 14"/>
                  <a:gd name="T85" fmla="*/ 7 h 15"/>
                  <a:gd name="T86" fmla="*/ 0 w 14"/>
                  <a:gd name="T87" fmla="*/ 7 h 15"/>
                  <a:gd name="T88" fmla="*/ 0 w 14"/>
                  <a:gd name="T89" fmla="*/ 6 h 15"/>
                  <a:gd name="T90" fmla="*/ 0 w 14"/>
                  <a:gd name="T91" fmla="*/ 6 h 15"/>
                  <a:gd name="T92" fmla="*/ 0 w 14"/>
                  <a:gd name="T93" fmla="*/ 6 h 15"/>
                  <a:gd name="T94" fmla="*/ 5 w 14"/>
                  <a:gd name="T95" fmla="*/ 1 h 15"/>
                  <a:gd name="T96" fmla="*/ 0 w 14"/>
                  <a:gd name="T97" fmla="*/ 7 h 15"/>
                  <a:gd name="T98" fmla="*/ 0 w 14"/>
                  <a:gd name="T99" fmla="*/ 7 h 15"/>
                  <a:gd name="T100" fmla="*/ 0 w 14"/>
                  <a:gd name="T10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15">
                    <a:moveTo>
                      <a:pt x="8" y="5"/>
                    </a:moveTo>
                    <a:cubicBezTo>
                      <a:pt x="7" y="5"/>
                      <a:pt x="7" y="5"/>
                      <a:pt x="7" y="5"/>
                    </a:cubicBezTo>
                    <a:cubicBezTo>
                      <a:pt x="7" y="5"/>
                      <a:pt x="7" y="5"/>
                      <a:pt x="7" y="5"/>
                    </a:cubicBezTo>
                    <a:cubicBezTo>
                      <a:pt x="7" y="5"/>
                      <a:pt x="7" y="5"/>
                      <a:pt x="7" y="5"/>
                    </a:cubicBezTo>
                    <a:cubicBezTo>
                      <a:pt x="7" y="0"/>
                      <a:pt x="7" y="0"/>
                      <a:pt x="7" y="0"/>
                    </a:cubicBezTo>
                    <a:cubicBezTo>
                      <a:pt x="7" y="0"/>
                      <a:pt x="7" y="0"/>
                      <a:pt x="7" y="0"/>
                    </a:cubicBezTo>
                    <a:cubicBezTo>
                      <a:pt x="7" y="0"/>
                      <a:pt x="8" y="0"/>
                      <a:pt x="8" y="0"/>
                    </a:cubicBezTo>
                    <a:cubicBezTo>
                      <a:pt x="8" y="1"/>
                      <a:pt x="8" y="1"/>
                      <a:pt x="9" y="1"/>
                    </a:cubicBezTo>
                    <a:cubicBezTo>
                      <a:pt x="9" y="1"/>
                      <a:pt x="9" y="1"/>
                      <a:pt x="9" y="1"/>
                    </a:cubicBezTo>
                    <a:cubicBezTo>
                      <a:pt x="11" y="1"/>
                      <a:pt x="12" y="2"/>
                      <a:pt x="13" y="4"/>
                    </a:cubicBezTo>
                    <a:cubicBezTo>
                      <a:pt x="14" y="5"/>
                      <a:pt x="14" y="7"/>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11"/>
                      <a:pt x="13" y="12"/>
                      <a:pt x="12" y="13"/>
                    </a:cubicBezTo>
                    <a:cubicBezTo>
                      <a:pt x="10" y="14"/>
                      <a:pt x="9" y="15"/>
                      <a:pt x="7" y="15"/>
                    </a:cubicBezTo>
                    <a:cubicBezTo>
                      <a:pt x="7" y="15"/>
                      <a:pt x="7" y="15"/>
                      <a:pt x="7" y="15"/>
                    </a:cubicBezTo>
                    <a:cubicBezTo>
                      <a:pt x="7" y="15"/>
                      <a:pt x="7" y="15"/>
                      <a:pt x="7" y="15"/>
                    </a:cubicBezTo>
                    <a:cubicBezTo>
                      <a:pt x="7" y="10"/>
                      <a:pt x="7" y="10"/>
                      <a:pt x="7" y="10"/>
                    </a:cubicBezTo>
                    <a:cubicBezTo>
                      <a:pt x="7" y="10"/>
                      <a:pt x="7" y="10"/>
                      <a:pt x="7" y="10"/>
                    </a:cubicBezTo>
                    <a:cubicBezTo>
                      <a:pt x="7" y="10"/>
                      <a:pt x="7" y="10"/>
                      <a:pt x="7" y="10"/>
                    </a:cubicBezTo>
                    <a:cubicBezTo>
                      <a:pt x="8" y="10"/>
                      <a:pt x="8" y="10"/>
                      <a:pt x="9" y="9"/>
                    </a:cubicBezTo>
                    <a:cubicBezTo>
                      <a:pt x="9" y="9"/>
                      <a:pt x="9" y="9"/>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10" y="7"/>
                      <a:pt x="9" y="7"/>
                      <a:pt x="9" y="6"/>
                    </a:cubicBezTo>
                    <a:cubicBezTo>
                      <a:pt x="9" y="6"/>
                      <a:pt x="8" y="5"/>
                      <a:pt x="8" y="5"/>
                    </a:cubicBezTo>
                    <a:close/>
                    <a:moveTo>
                      <a:pt x="7" y="5"/>
                    </a:moveTo>
                    <a:cubicBezTo>
                      <a:pt x="7" y="5"/>
                      <a:pt x="6" y="5"/>
                      <a:pt x="6" y="6"/>
                    </a:cubicBezTo>
                    <a:cubicBezTo>
                      <a:pt x="5" y="6"/>
                      <a:pt x="5" y="7"/>
                      <a:pt x="5" y="7"/>
                    </a:cubicBezTo>
                    <a:cubicBezTo>
                      <a:pt x="5" y="1"/>
                      <a:pt x="5" y="1"/>
                      <a:pt x="5" y="1"/>
                    </a:cubicBezTo>
                    <a:cubicBezTo>
                      <a:pt x="6" y="1"/>
                      <a:pt x="6" y="0"/>
                      <a:pt x="7" y="0"/>
                    </a:cubicBezTo>
                    <a:cubicBezTo>
                      <a:pt x="7" y="5"/>
                      <a:pt x="7" y="5"/>
                      <a:pt x="7" y="5"/>
                    </a:cubicBezTo>
                    <a:close/>
                    <a:moveTo>
                      <a:pt x="5" y="8"/>
                    </a:moveTo>
                    <a:cubicBezTo>
                      <a:pt x="5" y="9"/>
                      <a:pt x="5" y="9"/>
                      <a:pt x="5" y="9"/>
                    </a:cubicBezTo>
                    <a:cubicBezTo>
                      <a:pt x="5" y="9"/>
                      <a:pt x="5" y="9"/>
                      <a:pt x="5" y="9"/>
                    </a:cubicBezTo>
                    <a:cubicBezTo>
                      <a:pt x="6" y="10"/>
                      <a:pt x="6" y="10"/>
                      <a:pt x="6" y="10"/>
                    </a:cubicBezTo>
                    <a:cubicBezTo>
                      <a:pt x="7" y="10"/>
                      <a:pt x="7" y="10"/>
                      <a:pt x="7" y="10"/>
                    </a:cubicBezTo>
                    <a:cubicBezTo>
                      <a:pt x="7" y="10"/>
                      <a:pt x="7" y="10"/>
                      <a:pt x="7" y="10"/>
                    </a:cubicBezTo>
                    <a:cubicBezTo>
                      <a:pt x="7" y="10"/>
                      <a:pt x="7" y="10"/>
                      <a:pt x="7" y="10"/>
                    </a:cubicBezTo>
                    <a:cubicBezTo>
                      <a:pt x="7" y="10"/>
                      <a:pt x="7" y="10"/>
                      <a:pt x="7" y="10"/>
                    </a:cubicBezTo>
                    <a:cubicBezTo>
                      <a:pt x="7" y="10"/>
                      <a:pt x="7" y="10"/>
                      <a:pt x="7" y="10"/>
                    </a:cubicBezTo>
                    <a:cubicBezTo>
                      <a:pt x="7" y="15"/>
                      <a:pt x="7" y="15"/>
                      <a:pt x="7" y="15"/>
                    </a:cubicBezTo>
                    <a:cubicBezTo>
                      <a:pt x="7" y="15"/>
                      <a:pt x="7" y="15"/>
                      <a:pt x="7" y="15"/>
                    </a:cubicBezTo>
                    <a:cubicBezTo>
                      <a:pt x="7" y="15"/>
                      <a:pt x="7" y="15"/>
                      <a:pt x="7" y="15"/>
                    </a:cubicBezTo>
                    <a:cubicBezTo>
                      <a:pt x="7" y="15"/>
                      <a:pt x="7" y="15"/>
                      <a:pt x="7" y="15"/>
                    </a:cubicBezTo>
                    <a:cubicBezTo>
                      <a:pt x="7" y="15"/>
                      <a:pt x="7" y="15"/>
                      <a:pt x="7"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5" y="15"/>
                      <a:pt x="5" y="15"/>
                      <a:pt x="5" y="15"/>
                    </a:cubicBezTo>
                    <a:cubicBezTo>
                      <a:pt x="5" y="15"/>
                      <a:pt x="5" y="14"/>
                      <a:pt x="5" y="14"/>
                    </a:cubicBezTo>
                    <a:cubicBezTo>
                      <a:pt x="5" y="8"/>
                      <a:pt x="5" y="8"/>
                      <a:pt x="5" y="8"/>
                    </a:cubicBezTo>
                    <a:close/>
                    <a:moveTo>
                      <a:pt x="5" y="7"/>
                    </a:moveTo>
                    <a:cubicBezTo>
                      <a:pt x="5" y="7"/>
                      <a:pt x="5" y="7"/>
                      <a:pt x="5" y="7"/>
                    </a:cubicBezTo>
                    <a:close/>
                    <a:moveTo>
                      <a:pt x="5" y="1"/>
                    </a:moveTo>
                    <a:cubicBezTo>
                      <a:pt x="5" y="7"/>
                      <a:pt x="5" y="7"/>
                      <a:pt x="5" y="7"/>
                    </a:cubicBezTo>
                    <a:cubicBezTo>
                      <a:pt x="5" y="1"/>
                      <a:pt x="5" y="1"/>
                      <a:pt x="5" y="1"/>
                    </a:cubicBezTo>
                    <a:close/>
                    <a:moveTo>
                      <a:pt x="5" y="8"/>
                    </a:moveTo>
                    <a:cubicBezTo>
                      <a:pt x="5" y="14"/>
                      <a:pt x="5" y="14"/>
                      <a:pt x="5" y="14"/>
                    </a:cubicBezTo>
                    <a:lnTo>
                      <a:pt x="5" y="8"/>
                    </a:lnTo>
                    <a:close/>
                    <a:moveTo>
                      <a:pt x="5" y="7"/>
                    </a:moveTo>
                    <a:cubicBezTo>
                      <a:pt x="5" y="7"/>
                      <a:pt x="5" y="7"/>
                      <a:pt x="5" y="7"/>
                    </a:cubicBezTo>
                    <a:cubicBezTo>
                      <a:pt x="5" y="7"/>
                      <a:pt x="5" y="7"/>
                      <a:pt x="5" y="7"/>
                    </a:cubicBezTo>
                    <a:cubicBezTo>
                      <a:pt x="5" y="8"/>
                      <a:pt x="5" y="8"/>
                      <a:pt x="5" y="8"/>
                    </a:cubicBezTo>
                    <a:cubicBezTo>
                      <a:pt x="5" y="8"/>
                      <a:pt x="5" y="8"/>
                      <a:pt x="5" y="8"/>
                    </a:cubicBezTo>
                    <a:cubicBezTo>
                      <a:pt x="5" y="8"/>
                      <a:pt x="5" y="8"/>
                      <a:pt x="5" y="8"/>
                    </a:cubicBezTo>
                    <a:cubicBezTo>
                      <a:pt x="5" y="8"/>
                      <a:pt x="5" y="8"/>
                      <a:pt x="5" y="8"/>
                    </a:cubicBezTo>
                    <a:cubicBezTo>
                      <a:pt x="5" y="14"/>
                      <a:pt x="5" y="14"/>
                      <a:pt x="5" y="14"/>
                    </a:cubicBezTo>
                    <a:cubicBezTo>
                      <a:pt x="4" y="14"/>
                      <a:pt x="2" y="13"/>
                      <a:pt x="2" y="12"/>
                    </a:cubicBezTo>
                    <a:cubicBezTo>
                      <a:pt x="2" y="12"/>
                      <a:pt x="2" y="12"/>
                      <a:pt x="1" y="12"/>
                    </a:cubicBezTo>
                    <a:cubicBezTo>
                      <a:pt x="0" y="11"/>
                      <a:pt x="0" y="9"/>
                      <a:pt x="0" y="8"/>
                    </a:cubicBezTo>
                    <a:cubicBezTo>
                      <a:pt x="0" y="8"/>
                      <a:pt x="0" y="8"/>
                      <a:pt x="0" y="8"/>
                    </a:cubicBezTo>
                    <a:cubicBezTo>
                      <a:pt x="0" y="7"/>
                      <a:pt x="0" y="7"/>
                      <a:pt x="0" y="7"/>
                    </a:cubicBezTo>
                    <a:cubicBezTo>
                      <a:pt x="0" y="7"/>
                      <a:pt x="0" y="7"/>
                      <a:pt x="0" y="7"/>
                    </a:cubicBezTo>
                    <a:cubicBezTo>
                      <a:pt x="0" y="7"/>
                      <a:pt x="0" y="7"/>
                      <a:pt x="0" y="7"/>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4"/>
                      <a:pt x="1" y="3"/>
                      <a:pt x="3" y="2"/>
                    </a:cubicBezTo>
                    <a:cubicBezTo>
                      <a:pt x="3" y="1"/>
                      <a:pt x="4" y="1"/>
                      <a:pt x="5" y="1"/>
                    </a:cubicBezTo>
                    <a:cubicBezTo>
                      <a:pt x="5" y="7"/>
                      <a:pt x="5" y="7"/>
                      <a:pt x="5" y="7"/>
                    </a:cubicBezTo>
                    <a:close/>
                    <a:moveTo>
                      <a:pt x="0" y="7"/>
                    </a:moveTo>
                    <a:cubicBezTo>
                      <a:pt x="0" y="7"/>
                      <a:pt x="0" y="7"/>
                      <a:pt x="0" y="7"/>
                    </a:cubicBezTo>
                    <a:cubicBezTo>
                      <a:pt x="0" y="7"/>
                      <a:pt x="0" y="7"/>
                      <a:pt x="0" y="7"/>
                    </a:cubicBezTo>
                    <a:close/>
                    <a:moveTo>
                      <a:pt x="0" y="8"/>
                    </a:move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5" name="Freeform 347"/>
              <p:cNvSpPr>
                <a:spLocks noEditPoints="1"/>
              </p:cNvSpPr>
              <p:nvPr/>
            </p:nvSpPr>
            <p:spPr bwMode="auto">
              <a:xfrm>
                <a:off x="10147300" y="1892299"/>
                <a:ext cx="161925" cy="85725"/>
              </a:xfrm>
              <a:custGeom>
                <a:avLst/>
                <a:gdLst>
                  <a:gd name="T0" fmla="*/ 36 w 72"/>
                  <a:gd name="T1" fmla="*/ 34 h 38"/>
                  <a:gd name="T2" fmla="*/ 59 w 72"/>
                  <a:gd name="T3" fmla="*/ 34 h 38"/>
                  <a:gd name="T4" fmla="*/ 67 w 72"/>
                  <a:gd name="T5" fmla="*/ 5 h 38"/>
                  <a:gd name="T6" fmla="*/ 63 w 72"/>
                  <a:gd name="T7" fmla="*/ 5 h 38"/>
                  <a:gd name="T8" fmla="*/ 55 w 72"/>
                  <a:gd name="T9" fmla="*/ 5 h 38"/>
                  <a:gd name="T10" fmla="*/ 36 w 72"/>
                  <a:gd name="T11" fmla="*/ 5 h 38"/>
                  <a:gd name="T12" fmla="*/ 36 w 72"/>
                  <a:gd name="T13" fmla="*/ 0 h 38"/>
                  <a:gd name="T14" fmla="*/ 55 w 72"/>
                  <a:gd name="T15" fmla="*/ 0 h 38"/>
                  <a:gd name="T16" fmla="*/ 63 w 72"/>
                  <a:gd name="T17" fmla="*/ 0 h 38"/>
                  <a:gd name="T18" fmla="*/ 70 w 72"/>
                  <a:gd name="T19" fmla="*/ 0 h 38"/>
                  <a:gd name="T20" fmla="*/ 70 w 72"/>
                  <a:gd name="T21" fmla="*/ 0 h 38"/>
                  <a:gd name="T22" fmla="*/ 70 w 72"/>
                  <a:gd name="T23" fmla="*/ 0 h 38"/>
                  <a:gd name="T24" fmla="*/ 72 w 72"/>
                  <a:gd name="T25" fmla="*/ 3 h 38"/>
                  <a:gd name="T26" fmla="*/ 63 w 72"/>
                  <a:gd name="T27" fmla="*/ 37 h 38"/>
                  <a:gd name="T28" fmla="*/ 61 w 72"/>
                  <a:gd name="T29" fmla="*/ 38 h 38"/>
                  <a:gd name="T30" fmla="*/ 36 w 72"/>
                  <a:gd name="T31" fmla="*/ 38 h 38"/>
                  <a:gd name="T32" fmla="*/ 36 w 72"/>
                  <a:gd name="T33" fmla="*/ 34 h 38"/>
                  <a:gd name="T34" fmla="*/ 6 w 72"/>
                  <a:gd name="T35" fmla="*/ 5 h 38"/>
                  <a:gd name="T36" fmla="*/ 13 w 72"/>
                  <a:gd name="T37" fmla="*/ 34 h 38"/>
                  <a:gd name="T38" fmla="*/ 36 w 72"/>
                  <a:gd name="T39" fmla="*/ 34 h 38"/>
                  <a:gd name="T40" fmla="*/ 36 w 72"/>
                  <a:gd name="T41" fmla="*/ 38 h 38"/>
                  <a:gd name="T42" fmla="*/ 11 w 72"/>
                  <a:gd name="T43" fmla="*/ 38 h 38"/>
                  <a:gd name="T44" fmla="*/ 11 w 72"/>
                  <a:gd name="T45" fmla="*/ 38 h 38"/>
                  <a:gd name="T46" fmla="*/ 9 w 72"/>
                  <a:gd name="T47" fmla="*/ 37 h 38"/>
                  <a:gd name="T48" fmla="*/ 0 w 72"/>
                  <a:gd name="T49" fmla="*/ 3 h 38"/>
                  <a:gd name="T50" fmla="*/ 0 w 72"/>
                  <a:gd name="T51" fmla="*/ 3 h 38"/>
                  <a:gd name="T52" fmla="*/ 3 w 72"/>
                  <a:gd name="T53" fmla="*/ 0 h 38"/>
                  <a:gd name="T54" fmla="*/ 10 w 72"/>
                  <a:gd name="T55" fmla="*/ 0 h 38"/>
                  <a:gd name="T56" fmla="*/ 18 w 72"/>
                  <a:gd name="T57" fmla="*/ 0 h 38"/>
                  <a:gd name="T58" fmla="*/ 36 w 72"/>
                  <a:gd name="T59" fmla="*/ 0 h 38"/>
                  <a:gd name="T60" fmla="*/ 36 w 72"/>
                  <a:gd name="T61" fmla="*/ 5 h 38"/>
                  <a:gd name="T62" fmla="*/ 18 w 72"/>
                  <a:gd name="T63" fmla="*/ 5 h 38"/>
                  <a:gd name="T64" fmla="*/ 10 w 72"/>
                  <a:gd name="T65" fmla="*/ 5 h 38"/>
                  <a:gd name="T66" fmla="*/ 6 w 72"/>
                  <a:gd name="T67"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38">
                    <a:moveTo>
                      <a:pt x="36" y="34"/>
                    </a:moveTo>
                    <a:cubicBezTo>
                      <a:pt x="59" y="34"/>
                      <a:pt x="59" y="34"/>
                      <a:pt x="59" y="34"/>
                    </a:cubicBezTo>
                    <a:cubicBezTo>
                      <a:pt x="67" y="5"/>
                      <a:pt x="67" y="5"/>
                      <a:pt x="67" y="5"/>
                    </a:cubicBezTo>
                    <a:cubicBezTo>
                      <a:pt x="63" y="5"/>
                      <a:pt x="63" y="5"/>
                      <a:pt x="63" y="5"/>
                    </a:cubicBezTo>
                    <a:cubicBezTo>
                      <a:pt x="55" y="5"/>
                      <a:pt x="55" y="5"/>
                      <a:pt x="55" y="5"/>
                    </a:cubicBezTo>
                    <a:cubicBezTo>
                      <a:pt x="36" y="5"/>
                      <a:pt x="36" y="5"/>
                      <a:pt x="36" y="5"/>
                    </a:cubicBezTo>
                    <a:cubicBezTo>
                      <a:pt x="36" y="0"/>
                      <a:pt x="36" y="0"/>
                      <a:pt x="36" y="0"/>
                    </a:cubicBezTo>
                    <a:cubicBezTo>
                      <a:pt x="55" y="0"/>
                      <a:pt x="55" y="0"/>
                      <a:pt x="55" y="0"/>
                    </a:cubicBezTo>
                    <a:cubicBezTo>
                      <a:pt x="63" y="0"/>
                      <a:pt x="63" y="0"/>
                      <a:pt x="63" y="0"/>
                    </a:cubicBezTo>
                    <a:cubicBezTo>
                      <a:pt x="70" y="0"/>
                      <a:pt x="70" y="0"/>
                      <a:pt x="70" y="0"/>
                    </a:cubicBezTo>
                    <a:cubicBezTo>
                      <a:pt x="70" y="0"/>
                      <a:pt x="70" y="0"/>
                      <a:pt x="70" y="0"/>
                    </a:cubicBezTo>
                    <a:cubicBezTo>
                      <a:pt x="70" y="0"/>
                      <a:pt x="70" y="0"/>
                      <a:pt x="70" y="0"/>
                    </a:cubicBezTo>
                    <a:cubicBezTo>
                      <a:pt x="72" y="1"/>
                      <a:pt x="72" y="2"/>
                      <a:pt x="72" y="3"/>
                    </a:cubicBezTo>
                    <a:cubicBezTo>
                      <a:pt x="63" y="37"/>
                      <a:pt x="63" y="37"/>
                      <a:pt x="63" y="37"/>
                    </a:cubicBezTo>
                    <a:cubicBezTo>
                      <a:pt x="63" y="38"/>
                      <a:pt x="62" y="38"/>
                      <a:pt x="61" y="38"/>
                    </a:cubicBezTo>
                    <a:cubicBezTo>
                      <a:pt x="36" y="38"/>
                      <a:pt x="36" y="38"/>
                      <a:pt x="36" y="38"/>
                    </a:cubicBezTo>
                    <a:lnTo>
                      <a:pt x="36" y="34"/>
                    </a:lnTo>
                    <a:close/>
                    <a:moveTo>
                      <a:pt x="6" y="5"/>
                    </a:moveTo>
                    <a:cubicBezTo>
                      <a:pt x="13" y="34"/>
                      <a:pt x="13" y="34"/>
                      <a:pt x="13" y="34"/>
                    </a:cubicBezTo>
                    <a:cubicBezTo>
                      <a:pt x="36" y="34"/>
                      <a:pt x="36" y="34"/>
                      <a:pt x="36" y="34"/>
                    </a:cubicBezTo>
                    <a:cubicBezTo>
                      <a:pt x="36" y="38"/>
                      <a:pt x="36" y="38"/>
                      <a:pt x="36" y="38"/>
                    </a:cubicBezTo>
                    <a:cubicBezTo>
                      <a:pt x="11" y="38"/>
                      <a:pt x="11" y="38"/>
                      <a:pt x="11" y="38"/>
                    </a:cubicBezTo>
                    <a:cubicBezTo>
                      <a:pt x="11" y="38"/>
                      <a:pt x="11" y="38"/>
                      <a:pt x="11" y="38"/>
                    </a:cubicBezTo>
                    <a:cubicBezTo>
                      <a:pt x="10" y="38"/>
                      <a:pt x="9" y="38"/>
                      <a:pt x="9" y="37"/>
                    </a:cubicBezTo>
                    <a:cubicBezTo>
                      <a:pt x="0" y="3"/>
                      <a:pt x="0" y="3"/>
                      <a:pt x="0" y="3"/>
                    </a:cubicBezTo>
                    <a:cubicBezTo>
                      <a:pt x="0" y="3"/>
                      <a:pt x="0" y="3"/>
                      <a:pt x="0" y="3"/>
                    </a:cubicBezTo>
                    <a:cubicBezTo>
                      <a:pt x="0" y="1"/>
                      <a:pt x="1" y="0"/>
                      <a:pt x="3" y="0"/>
                    </a:cubicBezTo>
                    <a:cubicBezTo>
                      <a:pt x="10" y="0"/>
                      <a:pt x="10" y="0"/>
                      <a:pt x="10" y="0"/>
                    </a:cubicBezTo>
                    <a:cubicBezTo>
                      <a:pt x="18" y="0"/>
                      <a:pt x="18" y="0"/>
                      <a:pt x="18" y="0"/>
                    </a:cubicBezTo>
                    <a:cubicBezTo>
                      <a:pt x="36" y="0"/>
                      <a:pt x="36" y="0"/>
                      <a:pt x="36" y="0"/>
                    </a:cubicBezTo>
                    <a:cubicBezTo>
                      <a:pt x="36" y="5"/>
                      <a:pt x="36" y="5"/>
                      <a:pt x="36" y="5"/>
                    </a:cubicBezTo>
                    <a:cubicBezTo>
                      <a:pt x="18" y="5"/>
                      <a:pt x="18" y="5"/>
                      <a:pt x="18" y="5"/>
                    </a:cubicBezTo>
                    <a:cubicBezTo>
                      <a:pt x="10" y="5"/>
                      <a:pt x="10" y="5"/>
                      <a:pt x="10" y="5"/>
                    </a:cubicBez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spTree>
    <p:extLst>
      <p:ext uri="{BB962C8B-B14F-4D97-AF65-F5344CB8AC3E}">
        <p14:creationId xmlns:p14="http://schemas.microsoft.com/office/powerpoint/2010/main" val="495534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95"/>
                                        </p:tgtEl>
                                        <p:attrNameLst>
                                          <p:attrName>style.visibility</p:attrName>
                                        </p:attrNameLst>
                                      </p:cBhvr>
                                      <p:to>
                                        <p:strVal val="visible"/>
                                      </p:to>
                                    </p:set>
                                    <p:anim calcmode="lin" valueType="num">
                                      <p:cBhvr additive="base">
                                        <p:cTn id="7" dur="500" fill="hold"/>
                                        <p:tgtEl>
                                          <p:spTgt spid="595"/>
                                        </p:tgtEl>
                                        <p:attrNameLst>
                                          <p:attrName>ppt_x</p:attrName>
                                        </p:attrNameLst>
                                      </p:cBhvr>
                                      <p:tavLst>
                                        <p:tav tm="0">
                                          <p:val>
                                            <p:strVal val="#ppt_x"/>
                                          </p:val>
                                        </p:tav>
                                        <p:tav tm="100000">
                                          <p:val>
                                            <p:strVal val="#ppt_x"/>
                                          </p:val>
                                        </p:tav>
                                      </p:tavLst>
                                    </p:anim>
                                    <p:anim calcmode="lin" valueType="num">
                                      <p:cBhvr additive="base">
                                        <p:cTn id="8" dur="500" fill="hold"/>
                                        <p:tgtEl>
                                          <p:spTgt spid="5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nodeType="withGroup">
                            <p:stCondLst>
                              <p:cond delay="1000"/>
                            </p:stCondLst>
                            <p:childTnLst>
                              <p:par>
                                <p:cTn id="14" presetID="56" presetClass="entr" presetSubtype="0" fill="hold" grpId="0" nodeType="afterEffect">
                                  <p:stCondLst>
                                    <p:cond delay="0"/>
                                  </p:stCondLst>
                                  <p:iterate type="lt">
                                    <p:tmPct val="15000"/>
                                  </p:iterate>
                                  <p:childTnLst>
                                    <p:set>
                                      <p:cBhvr>
                                        <p:cTn id="15" dur="1" fill="hold">
                                          <p:stCondLst>
                                            <p:cond delay="0"/>
                                          </p:stCondLst>
                                        </p:cTn>
                                        <p:tgtEl>
                                          <p:spTgt spid="76"/>
                                        </p:tgtEl>
                                        <p:attrNameLst>
                                          <p:attrName>style.visibility</p:attrName>
                                        </p:attrNameLst>
                                      </p:cBhvr>
                                      <p:to>
                                        <p:strVal val="visible"/>
                                      </p:to>
                                    </p:set>
                                    <p:anim by="(-#ppt_w*2)" calcmode="lin" valueType="num">
                                      <p:cBhvr rctx="PPT">
                                        <p:cTn id="16" dur="500" autoRev="1" fill="hold">
                                          <p:stCondLst>
                                            <p:cond delay="0"/>
                                          </p:stCondLst>
                                        </p:cTn>
                                        <p:tgtEl>
                                          <p:spTgt spid="76"/>
                                        </p:tgtEl>
                                        <p:attrNameLst>
                                          <p:attrName>ppt_w</p:attrName>
                                        </p:attrNameLst>
                                      </p:cBhvr>
                                    </p:anim>
                                    <p:anim by="(#ppt_w*0.50)" calcmode="lin" valueType="num">
                                      <p:cBhvr>
                                        <p:cTn id="17" dur="500" decel="50000" autoRev="1" fill="hold">
                                          <p:stCondLst>
                                            <p:cond delay="0"/>
                                          </p:stCondLst>
                                        </p:cTn>
                                        <p:tgtEl>
                                          <p:spTgt spid="76"/>
                                        </p:tgtEl>
                                        <p:attrNameLst>
                                          <p:attrName>ppt_x</p:attrName>
                                        </p:attrNameLst>
                                      </p:cBhvr>
                                    </p:anim>
                                    <p:anim from="(-#ppt_h/2)" to="(#ppt_y)" calcmode="lin" valueType="num">
                                      <p:cBhvr>
                                        <p:cTn id="18" dur="1000" fill="hold">
                                          <p:stCondLst>
                                            <p:cond delay="0"/>
                                          </p:stCondLst>
                                        </p:cTn>
                                        <p:tgtEl>
                                          <p:spTgt spid="76"/>
                                        </p:tgtEl>
                                        <p:attrNameLst>
                                          <p:attrName>ppt_y</p:attrName>
                                        </p:attrNameLst>
                                      </p:cBhvr>
                                    </p:anim>
                                    <p:animRot by="21600000">
                                      <p:cBhvr>
                                        <p:cTn id="19" dur="1000" fill="hold">
                                          <p:stCondLst>
                                            <p:cond delay="0"/>
                                          </p:stCondLst>
                                        </p:cTn>
                                        <p:tgtEl>
                                          <p:spTgt spid="76"/>
                                        </p:tgtEl>
                                        <p:attrNameLst>
                                          <p:attrName>r</p:attrName>
                                        </p:attrNameLst>
                                      </p:cBhvr>
                                    </p:animRot>
                                  </p:childTnLst>
                                </p:cTn>
                              </p:par>
                            </p:childTnLst>
                          </p:cTn>
                        </p:par>
                        <p:par>
                          <p:cTn id="20" fill="hold">
                            <p:stCondLst>
                              <p:cond delay="3950"/>
                            </p:stCondLst>
                            <p:childTnLst>
                              <p:par>
                                <p:cTn id="21" presetID="22" presetClass="entr" presetSubtype="8"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微</a:t>
            </a:r>
            <a:r>
              <a:rPr lang="zh-CN" altLang="en-US" dirty="0" smtClean="0"/>
              <a:t>信</a:t>
            </a:r>
            <a:r>
              <a:rPr lang="en-US" altLang="zh-CN" dirty="0" smtClean="0"/>
              <a:t>Tinker</a:t>
            </a:r>
            <a:endParaRPr lang="zh-CN" altLang="en-US" dirty="0"/>
          </a:p>
        </p:txBody>
      </p:sp>
      <p:pic>
        <p:nvPicPr>
          <p:cNvPr id="3" name="图片 2" descr="http://cdn.infoqstatic.com/statics_s1_20161220-0322/resource/articles/Android-hot-fix/zh/resources/115.jpg"/>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3614420" cy="5040560"/>
          </a:xfrm>
          <a:prstGeom prst="rect">
            <a:avLst/>
          </a:prstGeom>
          <a:noFill/>
          <a:ln>
            <a:noFill/>
          </a:ln>
        </p:spPr>
      </p:pic>
      <p:sp>
        <p:nvSpPr>
          <p:cNvPr id="4" name="矩形 3"/>
          <p:cNvSpPr/>
          <p:nvPr/>
        </p:nvSpPr>
        <p:spPr>
          <a:xfrm>
            <a:off x="4857771" y="1916374"/>
            <a:ext cx="3545928" cy="2862322"/>
          </a:xfrm>
          <a:prstGeom prst="rect">
            <a:avLst/>
          </a:prstGeom>
        </p:spPr>
        <p:txBody>
          <a:bodyPr wrap="square">
            <a:spAutoFit/>
          </a:bodyPr>
          <a:lstStyle/>
          <a:p>
            <a:r>
              <a:rPr lang="zh-CN" altLang="zh-CN" dirty="0"/>
              <a:t>微信针对</a:t>
            </a:r>
            <a:r>
              <a:rPr lang="en-US" altLang="zh-CN" dirty="0"/>
              <a:t>QQ</a:t>
            </a:r>
            <a:r>
              <a:rPr lang="zh-CN" altLang="zh-CN" dirty="0"/>
              <a:t>空间超级补丁技术的不足提出了一个提供</a:t>
            </a:r>
            <a:r>
              <a:rPr lang="en-US" altLang="zh-CN" dirty="0"/>
              <a:t>DEX</a:t>
            </a:r>
            <a:r>
              <a:rPr lang="zh-CN" altLang="zh-CN" dirty="0"/>
              <a:t>差量包，整体替换</a:t>
            </a:r>
            <a:r>
              <a:rPr lang="en-US" altLang="zh-CN" dirty="0"/>
              <a:t>DEX</a:t>
            </a:r>
            <a:r>
              <a:rPr lang="zh-CN" altLang="zh-CN" dirty="0"/>
              <a:t>的方案。主要的原理是与</a:t>
            </a:r>
            <a:r>
              <a:rPr lang="en-US" altLang="zh-CN" dirty="0"/>
              <a:t>QQ</a:t>
            </a:r>
            <a:r>
              <a:rPr lang="zh-CN" altLang="zh-CN" dirty="0"/>
              <a:t>空间超级补丁技术基本相同，区别在于不再将</a:t>
            </a:r>
            <a:r>
              <a:rPr lang="en-US" altLang="zh-CN" dirty="0" err="1"/>
              <a:t>patch.dex</a:t>
            </a:r>
            <a:r>
              <a:rPr lang="zh-CN" altLang="zh-CN" dirty="0"/>
              <a:t>增加到</a:t>
            </a:r>
            <a:r>
              <a:rPr lang="en-US" altLang="zh-CN" dirty="0"/>
              <a:t>elements</a:t>
            </a:r>
            <a:r>
              <a:rPr lang="zh-CN" altLang="zh-CN" dirty="0"/>
              <a:t>数组中，而是差量的方式给出</a:t>
            </a:r>
            <a:r>
              <a:rPr lang="en-US" altLang="zh-CN" dirty="0" err="1"/>
              <a:t>patch.dex</a:t>
            </a:r>
            <a:r>
              <a:rPr lang="zh-CN" altLang="zh-CN" dirty="0"/>
              <a:t>，然后将</a:t>
            </a:r>
            <a:r>
              <a:rPr lang="en-US" altLang="zh-CN" dirty="0" err="1"/>
              <a:t>patch.dex</a:t>
            </a:r>
            <a:r>
              <a:rPr lang="zh-CN" altLang="zh-CN" dirty="0"/>
              <a:t>与应用的</a:t>
            </a:r>
            <a:r>
              <a:rPr lang="en-US" altLang="zh-CN" dirty="0" err="1"/>
              <a:t>classes.dex</a:t>
            </a:r>
            <a:r>
              <a:rPr lang="zh-CN" altLang="zh-CN" dirty="0"/>
              <a:t>合并，然后整体替换掉旧的</a:t>
            </a:r>
            <a:r>
              <a:rPr lang="en-US" altLang="zh-CN" dirty="0"/>
              <a:t>DEX</a:t>
            </a:r>
            <a:r>
              <a:rPr lang="zh-CN" altLang="zh-CN" dirty="0"/>
              <a:t>，达到修复的目的。</a:t>
            </a:r>
          </a:p>
        </p:txBody>
      </p:sp>
    </p:spTree>
    <p:extLst>
      <p:ext uri="{BB962C8B-B14F-4D97-AF65-F5344CB8AC3E}">
        <p14:creationId xmlns:p14="http://schemas.microsoft.com/office/powerpoint/2010/main" val="1648914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微</a:t>
            </a:r>
            <a:r>
              <a:rPr lang="zh-CN" altLang="en-US" dirty="0" smtClean="0"/>
              <a:t>信</a:t>
            </a:r>
            <a:r>
              <a:rPr lang="en-US" altLang="zh-CN" dirty="0" smtClean="0"/>
              <a:t>Tinker</a:t>
            </a:r>
            <a:endParaRPr lang="zh-CN" altLang="en-US" dirty="0"/>
          </a:p>
        </p:txBody>
      </p:sp>
      <p:sp>
        <p:nvSpPr>
          <p:cNvPr id="5" name="矩形 4"/>
          <p:cNvSpPr/>
          <p:nvPr/>
        </p:nvSpPr>
        <p:spPr>
          <a:xfrm>
            <a:off x="683568" y="908720"/>
            <a:ext cx="7488832" cy="369332"/>
          </a:xfrm>
          <a:prstGeom prst="rect">
            <a:avLst/>
          </a:prstGeom>
        </p:spPr>
        <p:txBody>
          <a:bodyPr wrap="square">
            <a:spAutoFit/>
          </a:bodyPr>
          <a:lstStyle/>
          <a:p>
            <a:r>
              <a:rPr lang="zh-CN" altLang="zh-CN" dirty="0"/>
              <a:t>在</a:t>
            </a:r>
            <a:r>
              <a:rPr lang="en-US" altLang="zh-CN" dirty="0" err="1"/>
              <a:t>onBaseContextAttached</a:t>
            </a:r>
            <a:r>
              <a:rPr lang="en-US" altLang="zh-CN" dirty="0"/>
              <a:t>()</a:t>
            </a:r>
            <a:r>
              <a:rPr lang="zh-CN" altLang="zh-CN" dirty="0"/>
              <a:t>调用了</a:t>
            </a:r>
            <a:r>
              <a:rPr lang="en-US" altLang="zh-CN" dirty="0" err="1"/>
              <a:t>loadTinker</a:t>
            </a:r>
            <a:r>
              <a:rPr lang="en-US" altLang="zh-CN" dirty="0"/>
              <a:t>()</a:t>
            </a:r>
            <a:endParaRPr lang="zh-CN" altLang="zh-CN" dirty="0"/>
          </a:p>
        </p:txBody>
      </p:sp>
      <p:pic>
        <p:nvPicPr>
          <p:cNvPr id="6" name="图片 5" descr="http://cdn.infoqstatic.com/statics_s1_20161220-0322/resource/articles/Android-hot-fix/zh/resources/112.jpg"/>
          <p:cNvPicPr/>
          <p:nvPr/>
        </p:nvPicPr>
        <p:blipFill>
          <a:blip r:embed="rId2">
            <a:extLst>
              <a:ext uri="{28A0092B-C50C-407E-A947-70E740481C1C}">
                <a14:useLocalDpi xmlns:a14="http://schemas.microsoft.com/office/drawing/2010/main" val="0"/>
              </a:ext>
            </a:extLst>
          </a:blip>
          <a:srcRect/>
          <a:stretch>
            <a:fillRect/>
          </a:stretch>
        </p:blipFill>
        <p:spPr bwMode="auto">
          <a:xfrm>
            <a:off x="684425" y="1504682"/>
            <a:ext cx="6479863" cy="2284358"/>
          </a:xfrm>
          <a:prstGeom prst="rect">
            <a:avLst/>
          </a:prstGeom>
          <a:noFill/>
          <a:ln>
            <a:noFill/>
          </a:ln>
        </p:spPr>
      </p:pic>
      <p:pic>
        <p:nvPicPr>
          <p:cNvPr id="7" name="图片 6" descr="http://cdn.infoqstatic.com/statics_s1_20161220-0322/resource/articles/Android-hot-fix/zh/resources/1122.jpg"/>
          <p:cNvPicPr/>
          <p:nvPr/>
        </p:nvPicPr>
        <p:blipFill>
          <a:blip r:embed="rId3">
            <a:extLst>
              <a:ext uri="{28A0092B-C50C-407E-A947-70E740481C1C}">
                <a14:useLocalDpi xmlns:a14="http://schemas.microsoft.com/office/drawing/2010/main" val="0"/>
              </a:ext>
            </a:extLst>
          </a:blip>
          <a:srcRect/>
          <a:stretch>
            <a:fillRect/>
          </a:stretch>
        </p:blipFill>
        <p:spPr bwMode="auto">
          <a:xfrm>
            <a:off x="684425" y="4221088"/>
            <a:ext cx="6479863" cy="955675"/>
          </a:xfrm>
          <a:prstGeom prst="rect">
            <a:avLst/>
          </a:prstGeom>
          <a:noFill/>
          <a:ln>
            <a:noFill/>
          </a:ln>
        </p:spPr>
      </p:pic>
    </p:spTree>
    <p:extLst>
      <p:ext uri="{BB962C8B-B14F-4D97-AF65-F5344CB8AC3E}">
        <p14:creationId xmlns:p14="http://schemas.microsoft.com/office/powerpoint/2010/main" val="4018750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微</a:t>
            </a:r>
            <a:r>
              <a:rPr lang="zh-CN" altLang="en-US" dirty="0" smtClean="0"/>
              <a:t>信</a:t>
            </a:r>
            <a:r>
              <a:rPr lang="en-US" altLang="zh-CN" dirty="0" smtClean="0"/>
              <a:t>Tinker</a:t>
            </a:r>
            <a:endParaRPr lang="zh-CN" altLang="en-US" dirty="0"/>
          </a:p>
        </p:txBody>
      </p:sp>
      <p:sp>
        <p:nvSpPr>
          <p:cNvPr id="3" name="矩形 2"/>
          <p:cNvSpPr/>
          <p:nvPr/>
        </p:nvSpPr>
        <p:spPr>
          <a:xfrm>
            <a:off x="666208" y="1052736"/>
            <a:ext cx="7362175" cy="646331"/>
          </a:xfrm>
          <a:prstGeom prst="rect">
            <a:avLst/>
          </a:prstGeom>
        </p:spPr>
        <p:txBody>
          <a:bodyPr wrap="square">
            <a:spAutoFit/>
          </a:bodyPr>
          <a:lstStyle/>
          <a:p>
            <a:r>
              <a:rPr lang="zh-CN" altLang="zh-CN" dirty="0"/>
              <a:t>在</a:t>
            </a:r>
            <a:r>
              <a:rPr lang="en-US" altLang="zh-CN" dirty="0" err="1"/>
              <a:t>tryLoadPatchFileInternal</a:t>
            </a:r>
            <a:r>
              <a:rPr lang="en-US" altLang="zh-CN" dirty="0"/>
              <a:t>()</a:t>
            </a:r>
            <a:r>
              <a:rPr lang="zh-CN" altLang="zh-CN" dirty="0"/>
              <a:t>中尝试加载本地的补丁，在经过跳转进入核心修复功能类</a:t>
            </a:r>
            <a:r>
              <a:rPr lang="en-US" altLang="zh-CN" dirty="0" err="1"/>
              <a:t>SystemClassLoaderAdder.class</a:t>
            </a:r>
            <a:r>
              <a:rPr lang="zh-CN" altLang="zh-CN" dirty="0"/>
              <a:t>中。</a:t>
            </a:r>
          </a:p>
        </p:txBody>
      </p:sp>
      <p:pic>
        <p:nvPicPr>
          <p:cNvPr id="8" name="图片 7" descr="http://cdn.infoqstatic.com/statics_s1_20161220-0322/resource/articles/Android-hot-fix/zh/resources/123.jpg"/>
          <p:cNvPicPr/>
          <p:nvPr/>
        </p:nvPicPr>
        <p:blipFill>
          <a:blip r:embed="rId2">
            <a:extLst>
              <a:ext uri="{28A0092B-C50C-407E-A947-70E740481C1C}">
                <a14:useLocalDpi xmlns:a14="http://schemas.microsoft.com/office/drawing/2010/main" val="0"/>
              </a:ext>
            </a:extLst>
          </a:blip>
          <a:srcRect/>
          <a:stretch>
            <a:fillRect/>
          </a:stretch>
        </p:blipFill>
        <p:spPr bwMode="auto">
          <a:xfrm>
            <a:off x="819791" y="1701750"/>
            <a:ext cx="5904656" cy="2893170"/>
          </a:xfrm>
          <a:prstGeom prst="rect">
            <a:avLst/>
          </a:prstGeom>
          <a:noFill/>
          <a:ln>
            <a:noFill/>
          </a:ln>
        </p:spPr>
      </p:pic>
      <p:pic>
        <p:nvPicPr>
          <p:cNvPr id="9" name="图片 8" descr="http://cdn.infoqstatic.com/statics_s1_20161220-0322/resource/articles/Android-hot-fix/zh/resources/213.jpg"/>
          <p:cNvPicPr/>
          <p:nvPr/>
        </p:nvPicPr>
        <p:blipFill>
          <a:blip r:embed="rId3">
            <a:extLst>
              <a:ext uri="{28A0092B-C50C-407E-A947-70E740481C1C}">
                <a14:useLocalDpi xmlns:a14="http://schemas.microsoft.com/office/drawing/2010/main" val="0"/>
              </a:ext>
            </a:extLst>
          </a:blip>
          <a:srcRect/>
          <a:stretch>
            <a:fillRect/>
          </a:stretch>
        </p:blipFill>
        <p:spPr bwMode="auto">
          <a:xfrm>
            <a:off x="827584" y="4797152"/>
            <a:ext cx="5904656" cy="1672590"/>
          </a:xfrm>
          <a:prstGeom prst="rect">
            <a:avLst/>
          </a:prstGeom>
          <a:noFill/>
          <a:ln>
            <a:noFill/>
          </a:ln>
        </p:spPr>
      </p:pic>
    </p:spTree>
    <p:extLst>
      <p:ext uri="{BB962C8B-B14F-4D97-AF65-F5344CB8AC3E}">
        <p14:creationId xmlns:p14="http://schemas.microsoft.com/office/powerpoint/2010/main" val="91079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微</a:t>
            </a:r>
            <a:r>
              <a:rPr lang="zh-CN" altLang="en-US" dirty="0" smtClean="0"/>
              <a:t>信</a:t>
            </a:r>
            <a:r>
              <a:rPr lang="en-US" altLang="zh-CN" dirty="0" smtClean="0"/>
              <a:t>Tinker</a:t>
            </a:r>
            <a:endParaRPr lang="zh-CN" altLang="en-US" dirty="0"/>
          </a:p>
        </p:txBody>
      </p:sp>
      <p:sp>
        <p:nvSpPr>
          <p:cNvPr id="3" name="矩形 2"/>
          <p:cNvSpPr/>
          <p:nvPr/>
        </p:nvSpPr>
        <p:spPr>
          <a:xfrm>
            <a:off x="666208" y="1052736"/>
            <a:ext cx="7578200" cy="923330"/>
          </a:xfrm>
          <a:prstGeom prst="rect">
            <a:avLst/>
          </a:prstGeom>
        </p:spPr>
        <p:txBody>
          <a:bodyPr wrap="square">
            <a:spAutoFit/>
          </a:bodyPr>
          <a:lstStyle/>
          <a:p>
            <a:r>
              <a:rPr lang="zh-CN" altLang="zh-CN" dirty="0"/>
              <a:t>通过反射操作得到</a:t>
            </a:r>
            <a:r>
              <a:rPr lang="en-US" altLang="zh-CN" dirty="0" err="1"/>
              <a:t>PathClassLoader</a:t>
            </a:r>
            <a:r>
              <a:rPr lang="zh-CN" altLang="zh-CN" dirty="0"/>
              <a:t>的</a:t>
            </a:r>
            <a:r>
              <a:rPr lang="en-US" altLang="zh-CN" dirty="0" err="1"/>
              <a:t>DexPatchList</a:t>
            </a:r>
            <a:r>
              <a:rPr lang="zh-CN" altLang="zh-CN" dirty="0"/>
              <a:t>，反射调用</a:t>
            </a:r>
            <a:r>
              <a:rPr lang="en-US" altLang="zh-CN" dirty="0" err="1"/>
              <a:t>patchlist</a:t>
            </a:r>
            <a:r>
              <a:rPr lang="zh-CN" altLang="zh-CN" dirty="0"/>
              <a:t>的</a:t>
            </a:r>
            <a:r>
              <a:rPr lang="en-US" altLang="zh-CN" dirty="0" err="1"/>
              <a:t>makeDexElements</a:t>
            </a:r>
            <a:r>
              <a:rPr lang="en-US" altLang="zh-CN" dirty="0"/>
              <a:t>()</a:t>
            </a:r>
            <a:r>
              <a:rPr lang="zh-CN" altLang="zh-CN" dirty="0"/>
              <a:t>方法把本地的</a:t>
            </a:r>
            <a:r>
              <a:rPr lang="en-US" altLang="zh-CN" dirty="0" err="1"/>
              <a:t>Dex</a:t>
            </a:r>
            <a:r>
              <a:rPr lang="zh-CN" altLang="zh-CN" dirty="0"/>
              <a:t>文件直接替换到</a:t>
            </a:r>
            <a:r>
              <a:rPr lang="en-US" altLang="zh-CN" dirty="0"/>
              <a:t>Element[]</a:t>
            </a:r>
            <a:r>
              <a:rPr lang="zh-CN" altLang="zh-CN" dirty="0"/>
              <a:t>数组中去，达到修复的目的。</a:t>
            </a:r>
          </a:p>
        </p:txBody>
      </p:sp>
      <p:pic>
        <p:nvPicPr>
          <p:cNvPr id="6" name="图片 5" descr="http://cdn.infoqstatic.com/statics_s1_20161220-0322/resource/articles/Android-hot-fix/zh/resources/114.jpg"/>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6984776" cy="1440160"/>
          </a:xfrm>
          <a:prstGeom prst="rect">
            <a:avLst/>
          </a:prstGeom>
          <a:noFill/>
          <a:ln>
            <a:noFill/>
          </a:ln>
        </p:spPr>
      </p:pic>
      <p:sp>
        <p:nvSpPr>
          <p:cNvPr id="4" name="矩形 3"/>
          <p:cNvSpPr/>
          <p:nvPr/>
        </p:nvSpPr>
        <p:spPr>
          <a:xfrm>
            <a:off x="683568" y="4068841"/>
            <a:ext cx="6984776" cy="646331"/>
          </a:xfrm>
          <a:prstGeom prst="rect">
            <a:avLst/>
          </a:prstGeom>
        </p:spPr>
        <p:txBody>
          <a:bodyPr wrap="square">
            <a:spAutoFit/>
          </a:bodyPr>
          <a:lstStyle/>
          <a:p>
            <a:r>
              <a:rPr lang="zh-CN" altLang="zh-CN" dirty="0"/>
              <a:t>开启新的进程服务</a:t>
            </a:r>
            <a:r>
              <a:rPr lang="en-US" altLang="zh-CN" dirty="0" err="1"/>
              <a:t>TinkerPatchService</a:t>
            </a:r>
            <a:r>
              <a:rPr lang="zh-CN" altLang="zh-CN" dirty="0"/>
              <a:t>对</a:t>
            </a:r>
            <a:r>
              <a:rPr lang="en-US" altLang="zh-CN" dirty="0" err="1"/>
              <a:t>patch.dex</a:t>
            </a:r>
            <a:r>
              <a:rPr lang="zh-CN" altLang="zh-CN" dirty="0"/>
              <a:t>和</a:t>
            </a:r>
            <a:r>
              <a:rPr lang="en-US" altLang="zh-CN" dirty="0" err="1"/>
              <a:t>class.dex</a:t>
            </a:r>
            <a:r>
              <a:rPr lang="zh-CN" altLang="zh-CN" dirty="0"/>
              <a:t>进行合并操作。</a:t>
            </a:r>
          </a:p>
        </p:txBody>
      </p:sp>
    </p:spTree>
    <p:extLst>
      <p:ext uri="{BB962C8B-B14F-4D97-AF65-F5344CB8AC3E}">
        <p14:creationId xmlns:p14="http://schemas.microsoft.com/office/powerpoint/2010/main" val="3671198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微</a:t>
            </a:r>
            <a:r>
              <a:rPr lang="zh-CN" altLang="en-US" dirty="0" smtClean="0"/>
              <a:t>信</a:t>
            </a:r>
            <a:r>
              <a:rPr lang="en-US" altLang="zh-CN" dirty="0" smtClean="0"/>
              <a:t>Tinker</a:t>
            </a:r>
            <a:endParaRPr lang="zh-CN" altLang="en-US" dirty="0"/>
          </a:p>
        </p:txBody>
      </p:sp>
      <p:sp>
        <p:nvSpPr>
          <p:cNvPr id="5" name="矩形 4"/>
          <p:cNvSpPr/>
          <p:nvPr/>
        </p:nvSpPr>
        <p:spPr>
          <a:xfrm>
            <a:off x="685612" y="1412776"/>
            <a:ext cx="7110536" cy="3416320"/>
          </a:xfrm>
          <a:prstGeom prst="rect">
            <a:avLst/>
          </a:prstGeom>
        </p:spPr>
        <p:txBody>
          <a:bodyPr wrap="square">
            <a:spAutoFit/>
          </a:bodyPr>
          <a:lstStyle/>
          <a:p>
            <a:r>
              <a:rPr lang="zh-CN" altLang="zh-CN" dirty="0"/>
              <a:t>综上所述，微信</a:t>
            </a:r>
            <a:r>
              <a:rPr lang="en-US" altLang="zh-CN" dirty="0"/>
              <a:t>Tinker</a:t>
            </a:r>
            <a:r>
              <a:rPr lang="zh-CN" altLang="zh-CN" dirty="0"/>
              <a:t>热修复方法的优点在于</a:t>
            </a:r>
            <a:r>
              <a:rPr lang="zh-CN" altLang="zh-CN" dirty="0" smtClean="0"/>
              <a:t>：</a:t>
            </a:r>
            <a:endParaRPr lang="en-US" altLang="zh-CN" dirty="0" smtClean="0"/>
          </a:p>
          <a:p>
            <a:r>
              <a:rPr lang="en-US" altLang="zh-CN" dirty="0" smtClean="0"/>
              <a:t>1</a:t>
            </a:r>
            <a:r>
              <a:rPr lang="zh-CN" altLang="en-US" dirty="0" smtClean="0"/>
              <a:t>、</a:t>
            </a:r>
            <a:r>
              <a:rPr lang="zh-CN" altLang="zh-CN" dirty="0" smtClean="0"/>
              <a:t>合成</a:t>
            </a:r>
            <a:r>
              <a:rPr lang="zh-CN" altLang="zh-CN" dirty="0"/>
              <a:t>整包，不用在构造函数插入代码</a:t>
            </a:r>
            <a:r>
              <a:rPr lang="zh-CN" altLang="zh-CN" dirty="0" smtClean="0"/>
              <a:t>；</a:t>
            </a:r>
            <a:endParaRPr lang="en-US" altLang="zh-CN" dirty="0" smtClean="0"/>
          </a:p>
          <a:p>
            <a:r>
              <a:rPr lang="en-US" altLang="zh-CN" dirty="0" smtClean="0"/>
              <a:t>2</a:t>
            </a:r>
            <a:r>
              <a:rPr lang="zh-CN" altLang="en-US" dirty="0" smtClean="0"/>
              <a:t>、</a:t>
            </a:r>
            <a:r>
              <a:rPr lang="zh-CN" altLang="zh-CN" dirty="0" smtClean="0"/>
              <a:t>性能</a:t>
            </a:r>
            <a:r>
              <a:rPr lang="zh-CN" altLang="zh-CN" dirty="0"/>
              <a:t>提高，兼容性和稳定性比较高</a:t>
            </a:r>
            <a:r>
              <a:rPr lang="zh-CN" altLang="zh-CN" dirty="0" smtClean="0"/>
              <a:t>；</a:t>
            </a:r>
            <a:endParaRPr lang="en-US" altLang="zh-CN" dirty="0" smtClean="0"/>
          </a:p>
          <a:p>
            <a:r>
              <a:rPr lang="en-US" altLang="zh-CN" dirty="0" smtClean="0"/>
              <a:t>3</a:t>
            </a:r>
            <a:r>
              <a:rPr lang="zh-CN" altLang="en-US" dirty="0" smtClean="0"/>
              <a:t>、</a:t>
            </a:r>
            <a:r>
              <a:rPr lang="zh-CN" altLang="zh-CN" dirty="0" smtClean="0"/>
              <a:t>开发</a:t>
            </a:r>
            <a:r>
              <a:rPr lang="zh-CN" altLang="zh-CN" dirty="0"/>
              <a:t>者透明，不需要对包进行额外的处理</a:t>
            </a:r>
            <a:r>
              <a:rPr lang="zh-CN" altLang="zh-CN" dirty="0" smtClean="0"/>
              <a:t>。</a:t>
            </a:r>
            <a:endParaRPr lang="en-US" altLang="zh-CN" dirty="0" smtClean="0"/>
          </a:p>
          <a:p>
            <a:r>
              <a:rPr lang="zh-CN" altLang="zh-CN" dirty="0" smtClean="0"/>
              <a:t>不足</a:t>
            </a:r>
            <a:r>
              <a:rPr lang="zh-CN" altLang="zh-CN" dirty="0"/>
              <a:t>之处在于</a:t>
            </a:r>
            <a:r>
              <a:rPr lang="zh-CN" altLang="zh-CN" dirty="0" smtClean="0"/>
              <a:t>：</a:t>
            </a:r>
            <a:endParaRPr lang="en-US" altLang="zh-CN" dirty="0" smtClean="0"/>
          </a:p>
          <a:p>
            <a:r>
              <a:rPr lang="en-US" altLang="zh-CN" dirty="0" smtClean="0"/>
              <a:t>1</a:t>
            </a:r>
            <a:r>
              <a:rPr lang="zh-CN" altLang="en-US" dirty="0" smtClean="0"/>
              <a:t>、</a:t>
            </a:r>
            <a:r>
              <a:rPr lang="zh-CN" altLang="zh-CN" dirty="0" smtClean="0"/>
              <a:t>和</a:t>
            </a:r>
            <a:r>
              <a:rPr lang="zh-CN" altLang="zh-CN" dirty="0"/>
              <a:t>超级补丁技术一样，不支持即时生效，必须通过重启应用的方式才能生效</a:t>
            </a:r>
            <a:r>
              <a:rPr lang="zh-CN" altLang="zh-CN" dirty="0" smtClean="0"/>
              <a:t>；</a:t>
            </a:r>
            <a:endParaRPr lang="en-US" altLang="zh-CN" dirty="0" smtClean="0"/>
          </a:p>
          <a:p>
            <a:r>
              <a:rPr lang="en-US" altLang="zh-CN" dirty="0" smtClean="0"/>
              <a:t>2</a:t>
            </a:r>
            <a:r>
              <a:rPr lang="zh-CN" altLang="en-US" dirty="0" smtClean="0"/>
              <a:t>、</a:t>
            </a:r>
            <a:r>
              <a:rPr lang="zh-CN" altLang="zh-CN" dirty="0" smtClean="0"/>
              <a:t>需要</a:t>
            </a:r>
            <a:r>
              <a:rPr lang="zh-CN" altLang="zh-CN" dirty="0"/>
              <a:t>给应用开启新的进程才能进行合并，并且很容易因为内存消耗等原因合并失败</a:t>
            </a:r>
            <a:r>
              <a:rPr lang="zh-CN" altLang="zh-CN" dirty="0" smtClean="0"/>
              <a:t>；</a:t>
            </a:r>
            <a:endParaRPr lang="en-US" altLang="zh-CN" dirty="0" smtClean="0"/>
          </a:p>
          <a:p>
            <a:r>
              <a:rPr lang="en-US" altLang="zh-CN" dirty="0" smtClean="0"/>
              <a:t>3</a:t>
            </a:r>
            <a:r>
              <a:rPr lang="zh-CN" altLang="en-US" dirty="0" smtClean="0"/>
              <a:t>、</a:t>
            </a:r>
            <a:r>
              <a:rPr lang="zh-CN" altLang="zh-CN" dirty="0" smtClean="0"/>
              <a:t>合并</a:t>
            </a:r>
            <a:r>
              <a:rPr lang="zh-CN" altLang="zh-CN" dirty="0"/>
              <a:t>时占用额外磁盘空间，对于多</a:t>
            </a:r>
            <a:r>
              <a:rPr lang="en-US" altLang="zh-CN" dirty="0"/>
              <a:t>DEX</a:t>
            </a:r>
            <a:r>
              <a:rPr lang="zh-CN" altLang="zh-CN" dirty="0"/>
              <a:t>的应用来说，如果修改了多个</a:t>
            </a:r>
            <a:r>
              <a:rPr lang="en-US" altLang="zh-CN" dirty="0"/>
              <a:t>DEX</a:t>
            </a:r>
            <a:r>
              <a:rPr lang="zh-CN" altLang="zh-CN" dirty="0"/>
              <a:t>文件，就需要下发多个</a:t>
            </a:r>
            <a:r>
              <a:rPr lang="en-US" altLang="zh-CN" dirty="0" err="1"/>
              <a:t>patch.dex</a:t>
            </a:r>
            <a:r>
              <a:rPr lang="zh-CN" altLang="zh-CN" dirty="0"/>
              <a:t>与对应的</a:t>
            </a:r>
            <a:r>
              <a:rPr lang="en-US" altLang="zh-CN" dirty="0" err="1"/>
              <a:t>classes.dex</a:t>
            </a:r>
            <a:r>
              <a:rPr lang="zh-CN" altLang="zh-CN" dirty="0"/>
              <a:t>进行合并操作时这种情况会更严重，因此合并过程的失败率也会更高。</a:t>
            </a:r>
          </a:p>
        </p:txBody>
      </p:sp>
    </p:spTree>
    <p:extLst>
      <p:ext uri="{BB962C8B-B14F-4D97-AF65-F5344CB8AC3E}">
        <p14:creationId xmlns:p14="http://schemas.microsoft.com/office/powerpoint/2010/main" val="2954891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阿里百</a:t>
            </a:r>
            <a:r>
              <a:rPr lang="zh-CN" altLang="en-US" dirty="0" smtClean="0"/>
              <a:t>川</a:t>
            </a:r>
            <a:r>
              <a:rPr lang="en-US" altLang="zh-CN" dirty="0" err="1" smtClean="0"/>
              <a:t>HotFix</a:t>
            </a:r>
            <a:r>
              <a:rPr lang="en-US" altLang="zh-CN" dirty="0" smtClean="0"/>
              <a:t>(</a:t>
            </a:r>
            <a:r>
              <a:rPr lang="en-US" altLang="zh-CN" dirty="0" err="1" smtClean="0"/>
              <a:t>AndFix</a:t>
            </a:r>
            <a:r>
              <a:rPr lang="en-US" altLang="zh-CN" dirty="0" smtClean="0"/>
              <a:t>)</a:t>
            </a:r>
            <a:endParaRPr lang="zh-CN" altLang="en-US" dirty="0"/>
          </a:p>
        </p:txBody>
      </p:sp>
      <p:sp>
        <p:nvSpPr>
          <p:cNvPr id="3" name="矩形 2"/>
          <p:cNvSpPr/>
          <p:nvPr/>
        </p:nvSpPr>
        <p:spPr>
          <a:xfrm>
            <a:off x="683568" y="1052736"/>
            <a:ext cx="7776864" cy="923330"/>
          </a:xfrm>
          <a:prstGeom prst="rect">
            <a:avLst/>
          </a:prstGeom>
        </p:spPr>
        <p:txBody>
          <a:bodyPr wrap="square">
            <a:spAutoFit/>
          </a:bodyPr>
          <a:lstStyle/>
          <a:p>
            <a:r>
              <a:rPr lang="zh-CN" altLang="en-US" dirty="0"/>
              <a:t>阿里百川推出的热修复</a:t>
            </a:r>
            <a:r>
              <a:rPr lang="en-US" altLang="zh-CN" dirty="0" err="1"/>
              <a:t>HotFix</a:t>
            </a:r>
            <a:r>
              <a:rPr lang="zh-CN" altLang="en-US" dirty="0"/>
              <a:t>技术，相对于</a:t>
            </a:r>
            <a:r>
              <a:rPr lang="en-US" altLang="zh-CN" dirty="0"/>
              <a:t>QQ</a:t>
            </a:r>
            <a:r>
              <a:rPr lang="zh-CN" altLang="en-US" dirty="0"/>
              <a:t>空间超级补丁技术和微信</a:t>
            </a:r>
            <a:r>
              <a:rPr lang="en-US" altLang="zh-CN" dirty="0"/>
              <a:t>Tinker</a:t>
            </a:r>
            <a:r>
              <a:rPr lang="zh-CN" altLang="en-US" dirty="0"/>
              <a:t>来说，最大的优势在于能够在最短的时间内修复</a:t>
            </a:r>
            <a:r>
              <a:rPr lang="en-US" altLang="zh-CN" dirty="0"/>
              <a:t>Bug</a:t>
            </a:r>
            <a:r>
              <a:rPr lang="zh-CN" altLang="en-US" dirty="0"/>
              <a:t>，下拉补丁立即生效无需等待。</a:t>
            </a:r>
          </a:p>
        </p:txBody>
      </p:sp>
      <p:pic>
        <p:nvPicPr>
          <p:cNvPr id="6" name="图片 5" descr="http://cdn.infoqstatic.com/statics_s1_20161220-0322/resource/articles/Android-hot-fix/zh/resources/16.jpg"/>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19312"/>
            <a:ext cx="6336704" cy="3253904"/>
          </a:xfrm>
          <a:prstGeom prst="rect">
            <a:avLst/>
          </a:prstGeom>
          <a:noFill/>
          <a:ln>
            <a:noFill/>
          </a:ln>
        </p:spPr>
      </p:pic>
    </p:spTree>
    <p:extLst>
      <p:ext uri="{BB962C8B-B14F-4D97-AF65-F5344CB8AC3E}">
        <p14:creationId xmlns:p14="http://schemas.microsoft.com/office/powerpoint/2010/main" val="2333899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err="1" smtClean="0"/>
              <a:t>AndFix</a:t>
            </a:r>
            <a:r>
              <a:rPr lang="zh-CN" altLang="en-US" dirty="0" smtClean="0"/>
              <a:t>实现过程</a:t>
            </a:r>
            <a:endParaRPr lang="zh-CN" altLang="en-US" dirty="0"/>
          </a:p>
        </p:txBody>
      </p:sp>
      <p:sp>
        <p:nvSpPr>
          <p:cNvPr id="4" name="矩形 3"/>
          <p:cNvSpPr/>
          <p:nvPr/>
        </p:nvSpPr>
        <p:spPr>
          <a:xfrm>
            <a:off x="697439" y="943945"/>
            <a:ext cx="7344816" cy="369332"/>
          </a:xfrm>
          <a:prstGeom prst="rect">
            <a:avLst/>
          </a:prstGeom>
        </p:spPr>
        <p:txBody>
          <a:bodyPr wrap="square">
            <a:spAutoFit/>
          </a:bodyPr>
          <a:lstStyle/>
          <a:p>
            <a:r>
              <a:rPr lang="zh-CN" altLang="zh-CN" dirty="0"/>
              <a:t>对于实现方法的替换，需要在</a:t>
            </a:r>
            <a:r>
              <a:rPr lang="en-US" altLang="zh-CN" dirty="0"/>
              <a:t>Native</a:t>
            </a:r>
            <a:r>
              <a:rPr lang="zh-CN" altLang="zh-CN" dirty="0"/>
              <a:t>层操作，经过三个步骤：</a:t>
            </a:r>
          </a:p>
        </p:txBody>
      </p:sp>
      <p:pic>
        <p:nvPicPr>
          <p:cNvPr id="7" name="图片 6" descr="http://cdn.infoqstatic.com/statics_s1_20161220-0322/resource/articles/Android-hot-fix/zh/resources/18.jpg"/>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5976664" cy="3528392"/>
          </a:xfrm>
          <a:prstGeom prst="rect">
            <a:avLst/>
          </a:prstGeom>
          <a:noFill/>
          <a:ln>
            <a:noFill/>
          </a:ln>
        </p:spPr>
      </p:pic>
    </p:spTree>
    <p:extLst>
      <p:ext uri="{BB962C8B-B14F-4D97-AF65-F5344CB8AC3E}">
        <p14:creationId xmlns:p14="http://schemas.microsoft.com/office/powerpoint/2010/main" val="1002104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err="1" smtClean="0"/>
              <a:t>AndFix</a:t>
            </a:r>
            <a:r>
              <a:rPr lang="zh-CN" altLang="en-US" dirty="0" smtClean="0"/>
              <a:t>实现过程</a:t>
            </a:r>
            <a:endParaRPr lang="zh-CN" altLang="en-US" dirty="0"/>
          </a:p>
        </p:txBody>
      </p:sp>
      <p:sp>
        <p:nvSpPr>
          <p:cNvPr id="3" name="矩形 2"/>
          <p:cNvSpPr/>
          <p:nvPr/>
        </p:nvSpPr>
        <p:spPr>
          <a:xfrm>
            <a:off x="683568" y="1052736"/>
            <a:ext cx="1728192" cy="369332"/>
          </a:xfrm>
          <a:prstGeom prst="rect">
            <a:avLst/>
          </a:prstGeom>
        </p:spPr>
        <p:txBody>
          <a:bodyPr wrap="square">
            <a:spAutoFit/>
          </a:bodyPr>
          <a:lstStyle/>
          <a:p>
            <a:r>
              <a:rPr lang="zh-CN" altLang="zh-CN" dirty="0"/>
              <a:t>（</a:t>
            </a:r>
            <a:r>
              <a:rPr lang="en-US" altLang="zh-CN" dirty="0"/>
              <a:t>1</a:t>
            </a:r>
            <a:r>
              <a:rPr lang="zh-CN" altLang="zh-CN" dirty="0"/>
              <a:t>）</a:t>
            </a:r>
            <a:r>
              <a:rPr lang="en-US" altLang="zh-CN" dirty="0"/>
              <a:t>setup()</a:t>
            </a:r>
            <a:endParaRPr lang="zh-CN" altLang="zh-CN" dirty="0"/>
          </a:p>
        </p:txBody>
      </p:sp>
      <p:pic>
        <p:nvPicPr>
          <p:cNvPr id="6" name="图片 5" descr="http://cdn.infoqstatic.com/statics_s1_20161220-0322/resource/articles/Android-hot-fix/zh/resources/119.jpg"/>
          <p:cNvPicPr/>
          <p:nvPr/>
        </p:nvPicPr>
        <p:blipFill>
          <a:blip r:embed="rId3">
            <a:extLst>
              <a:ext uri="{28A0092B-C50C-407E-A947-70E740481C1C}">
                <a14:useLocalDpi xmlns:a14="http://schemas.microsoft.com/office/drawing/2010/main" val="0"/>
              </a:ext>
            </a:extLst>
          </a:blip>
          <a:srcRect/>
          <a:stretch>
            <a:fillRect/>
          </a:stretch>
        </p:blipFill>
        <p:spPr bwMode="auto">
          <a:xfrm>
            <a:off x="687016" y="1556792"/>
            <a:ext cx="5274310" cy="4210685"/>
          </a:xfrm>
          <a:prstGeom prst="rect">
            <a:avLst/>
          </a:prstGeom>
          <a:noFill/>
          <a:ln>
            <a:noFill/>
          </a:ln>
        </p:spPr>
      </p:pic>
    </p:spTree>
    <p:extLst>
      <p:ext uri="{BB962C8B-B14F-4D97-AF65-F5344CB8AC3E}">
        <p14:creationId xmlns:p14="http://schemas.microsoft.com/office/powerpoint/2010/main" val="199809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err="1" smtClean="0"/>
              <a:t>AndFix</a:t>
            </a:r>
            <a:r>
              <a:rPr lang="zh-CN" altLang="en-US" dirty="0" smtClean="0"/>
              <a:t>实现过程</a:t>
            </a:r>
            <a:endParaRPr lang="zh-CN" altLang="en-US" dirty="0"/>
          </a:p>
        </p:txBody>
      </p:sp>
      <p:sp>
        <p:nvSpPr>
          <p:cNvPr id="4" name="矩形 3"/>
          <p:cNvSpPr/>
          <p:nvPr/>
        </p:nvSpPr>
        <p:spPr>
          <a:xfrm>
            <a:off x="683568" y="908720"/>
            <a:ext cx="2095445" cy="369332"/>
          </a:xfrm>
          <a:prstGeom prst="rect">
            <a:avLst/>
          </a:prstGeom>
        </p:spPr>
        <p:txBody>
          <a:bodyPr wrap="none">
            <a:spAutoFit/>
          </a:bodyPr>
          <a:lstStyle/>
          <a:p>
            <a:r>
              <a:rPr lang="zh-CN" altLang="zh-CN" dirty="0"/>
              <a:t>（</a:t>
            </a:r>
            <a:r>
              <a:rPr lang="en-US" altLang="zh-CN" dirty="0"/>
              <a:t>2</a:t>
            </a:r>
            <a:r>
              <a:rPr lang="zh-CN" altLang="zh-CN" dirty="0"/>
              <a:t>）</a:t>
            </a:r>
            <a:r>
              <a:rPr lang="en-US" altLang="zh-CN" dirty="0"/>
              <a:t> </a:t>
            </a:r>
            <a:r>
              <a:rPr lang="en-US" altLang="zh-CN" dirty="0" err="1"/>
              <a:t>setFieldFlag</a:t>
            </a:r>
            <a:endParaRPr lang="zh-CN" altLang="zh-CN" dirty="0"/>
          </a:p>
        </p:txBody>
      </p:sp>
      <p:pic>
        <p:nvPicPr>
          <p:cNvPr id="7" name="图片 6" descr="http://cdn.infoqstatic.com/statics_s1_20161220-0322/resource/articles/Android-hot-fix/zh/resources/020.jpg"/>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44419"/>
            <a:ext cx="5688632" cy="1436509"/>
          </a:xfrm>
          <a:prstGeom prst="rect">
            <a:avLst/>
          </a:prstGeom>
          <a:noFill/>
          <a:ln>
            <a:noFill/>
          </a:ln>
        </p:spPr>
      </p:pic>
      <p:sp>
        <p:nvSpPr>
          <p:cNvPr id="5" name="矩形 4"/>
          <p:cNvSpPr/>
          <p:nvPr/>
        </p:nvSpPr>
        <p:spPr>
          <a:xfrm>
            <a:off x="683568" y="3029860"/>
            <a:ext cx="2364750" cy="369332"/>
          </a:xfrm>
          <a:prstGeom prst="rect">
            <a:avLst/>
          </a:prstGeom>
        </p:spPr>
        <p:txBody>
          <a:bodyPr wrap="none">
            <a:spAutoFit/>
          </a:bodyPr>
          <a:lstStyle/>
          <a:p>
            <a:r>
              <a:rPr lang="zh-CN" altLang="zh-CN" dirty="0"/>
              <a:t>（</a:t>
            </a:r>
            <a:r>
              <a:rPr lang="en-US" altLang="zh-CN" dirty="0"/>
              <a:t>3</a:t>
            </a:r>
            <a:r>
              <a:rPr lang="zh-CN" altLang="zh-CN" dirty="0"/>
              <a:t>）</a:t>
            </a:r>
            <a:r>
              <a:rPr lang="en-US" altLang="zh-CN" dirty="0"/>
              <a:t> </a:t>
            </a:r>
            <a:r>
              <a:rPr lang="en-US" altLang="zh-CN" dirty="0" err="1"/>
              <a:t>replaceMethod</a:t>
            </a:r>
            <a:endParaRPr lang="zh-CN" altLang="zh-CN" dirty="0"/>
          </a:p>
        </p:txBody>
      </p:sp>
      <p:pic>
        <p:nvPicPr>
          <p:cNvPr id="8" name="图片 7" descr="http://cdn.infoqstatic.com/statics_s1_20161220-0322/resource/articles/Android-hot-fix/zh/resources/021.jpg"/>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063131"/>
            <a:ext cx="5274310" cy="4202430"/>
          </a:xfrm>
          <a:prstGeom prst="rect">
            <a:avLst/>
          </a:prstGeom>
          <a:noFill/>
          <a:ln>
            <a:noFill/>
          </a:ln>
        </p:spPr>
      </p:pic>
    </p:spTree>
    <p:extLst>
      <p:ext uri="{BB962C8B-B14F-4D97-AF65-F5344CB8AC3E}">
        <p14:creationId xmlns:p14="http://schemas.microsoft.com/office/powerpoint/2010/main" val="231586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err="1" smtClean="0"/>
              <a:t>AndFix</a:t>
            </a:r>
            <a:r>
              <a:rPr lang="zh-CN" altLang="en-US" dirty="0" smtClean="0"/>
              <a:t>实现过程</a:t>
            </a:r>
            <a:endParaRPr lang="zh-CN" altLang="en-US" dirty="0"/>
          </a:p>
        </p:txBody>
      </p:sp>
      <p:sp>
        <p:nvSpPr>
          <p:cNvPr id="3" name="矩形 2"/>
          <p:cNvSpPr/>
          <p:nvPr/>
        </p:nvSpPr>
        <p:spPr>
          <a:xfrm>
            <a:off x="1187624" y="1268760"/>
            <a:ext cx="6552728" cy="2446824"/>
          </a:xfrm>
          <a:prstGeom prst="rect">
            <a:avLst/>
          </a:prstGeom>
        </p:spPr>
        <p:txBody>
          <a:bodyPr wrap="square">
            <a:spAutoFit/>
          </a:bodyPr>
          <a:lstStyle/>
          <a:p>
            <a:r>
              <a:rPr lang="en-US" altLang="zh-CN" dirty="0" err="1"/>
              <a:t>HotFix</a:t>
            </a:r>
            <a:r>
              <a:rPr lang="en-US" altLang="zh-CN" dirty="0"/>
              <a:t>(</a:t>
            </a:r>
            <a:r>
              <a:rPr lang="en-US" altLang="zh-CN" dirty="0" err="1"/>
              <a:t>AndFix</a:t>
            </a:r>
            <a:r>
              <a:rPr lang="en-US" altLang="zh-CN" dirty="0"/>
              <a:t>)</a:t>
            </a:r>
            <a:r>
              <a:rPr lang="zh-CN" altLang="zh-CN" dirty="0"/>
              <a:t>的优势在于</a:t>
            </a:r>
            <a:r>
              <a:rPr lang="zh-CN" altLang="zh-CN" dirty="0" smtClean="0"/>
              <a:t>：</a:t>
            </a:r>
            <a:endParaRPr lang="en-US" altLang="zh-CN" dirty="0" smtClean="0"/>
          </a:p>
          <a:p>
            <a:pPr>
              <a:lnSpc>
                <a:spcPct val="150000"/>
              </a:lnSpc>
            </a:pPr>
            <a:r>
              <a:rPr lang="en-US" altLang="zh-CN" dirty="0" smtClean="0"/>
              <a:t>1</a:t>
            </a:r>
            <a:r>
              <a:rPr lang="zh-CN" altLang="en-US" dirty="0" smtClean="0"/>
              <a:t>、</a:t>
            </a:r>
            <a:r>
              <a:rPr lang="en-US" altLang="zh-CN" dirty="0" smtClean="0"/>
              <a:t>bug</a:t>
            </a:r>
            <a:r>
              <a:rPr lang="zh-CN" altLang="zh-CN" dirty="0"/>
              <a:t>修复的即时性</a:t>
            </a:r>
            <a:r>
              <a:rPr lang="zh-CN" altLang="zh-CN" dirty="0" smtClean="0"/>
              <a:t>；</a:t>
            </a:r>
            <a:endParaRPr lang="en-US" altLang="zh-CN" dirty="0" smtClean="0"/>
          </a:p>
          <a:p>
            <a:r>
              <a:rPr lang="en-US" altLang="zh-CN" dirty="0" smtClean="0"/>
              <a:t>2</a:t>
            </a:r>
            <a:r>
              <a:rPr lang="zh-CN" altLang="en-US" dirty="0" smtClean="0"/>
              <a:t>、</a:t>
            </a:r>
            <a:r>
              <a:rPr lang="zh-CN" altLang="zh-CN" dirty="0" smtClean="0"/>
              <a:t>补丁</a:t>
            </a:r>
            <a:r>
              <a:rPr lang="zh-CN" altLang="zh-CN" dirty="0"/>
              <a:t>包同样采用差量技术，生成的</a:t>
            </a:r>
            <a:r>
              <a:rPr lang="en-US" altLang="zh-CN" dirty="0"/>
              <a:t>patch</a:t>
            </a:r>
            <a:r>
              <a:rPr lang="zh-CN" altLang="zh-CN" dirty="0"/>
              <a:t>体积小</a:t>
            </a:r>
            <a:r>
              <a:rPr lang="zh-CN" altLang="zh-CN" dirty="0" smtClean="0"/>
              <a:t>；</a:t>
            </a:r>
            <a:endParaRPr lang="en-US" altLang="zh-CN" dirty="0" smtClean="0"/>
          </a:p>
          <a:p>
            <a:r>
              <a:rPr lang="en-US" altLang="zh-CN" dirty="0" smtClean="0"/>
              <a:t>3</a:t>
            </a:r>
            <a:r>
              <a:rPr lang="zh-CN" altLang="en-US" dirty="0" smtClean="0"/>
              <a:t>、</a:t>
            </a:r>
            <a:r>
              <a:rPr lang="zh-CN" altLang="zh-CN" dirty="0" smtClean="0"/>
              <a:t>对应</a:t>
            </a:r>
            <a:r>
              <a:rPr lang="zh-CN" altLang="zh-CN" dirty="0"/>
              <a:t>用无侵入，几乎无性能损耗</a:t>
            </a:r>
            <a:r>
              <a:rPr lang="zh-CN" altLang="zh-CN" dirty="0" smtClean="0"/>
              <a:t>。</a:t>
            </a:r>
            <a:endParaRPr lang="en-US" altLang="zh-CN" dirty="0" smtClean="0"/>
          </a:p>
          <a:p>
            <a:r>
              <a:rPr lang="zh-CN" altLang="zh-CN" dirty="0" smtClean="0"/>
              <a:t>不足</a:t>
            </a:r>
            <a:r>
              <a:rPr lang="zh-CN" altLang="zh-CN" dirty="0"/>
              <a:t>之处在</a:t>
            </a:r>
            <a:r>
              <a:rPr lang="zh-CN" altLang="zh-CN" dirty="0" smtClean="0"/>
              <a:t>于</a:t>
            </a:r>
            <a:r>
              <a:rPr lang="zh-CN" altLang="en-US" dirty="0" smtClean="0"/>
              <a:t>：</a:t>
            </a:r>
            <a:endParaRPr lang="en-US" altLang="zh-CN" dirty="0" smtClean="0"/>
          </a:p>
          <a:p>
            <a:r>
              <a:rPr lang="en-US" altLang="zh-CN" dirty="0" smtClean="0"/>
              <a:t>1</a:t>
            </a:r>
            <a:r>
              <a:rPr lang="zh-CN" altLang="en-US" dirty="0" smtClean="0"/>
              <a:t>、</a:t>
            </a:r>
            <a:r>
              <a:rPr lang="zh-CN" altLang="zh-CN" dirty="0" smtClean="0"/>
              <a:t>不</a:t>
            </a:r>
            <a:r>
              <a:rPr lang="zh-CN" altLang="zh-CN" dirty="0"/>
              <a:t>支持新增的字段，以及修改</a:t>
            </a:r>
            <a:r>
              <a:rPr lang="en-US" altLang="zh-CN" dirty="0"/>
              <a:t>&lt;</a:t>
            </a:r>
            <a:r>
              <a:rPr lang="en-US" altLang="zh-CN" dirty="0" err="1"/>
              <a:t>init</a:t>
            </a:r>
            <a:r>
              <a:rPr lang="en-US" altLang="zh-CN" dirty="0"/>
              <a:t>&gt;</a:t>
            </a:r>
            <a:r>
              <a:rPr lang="zh-CN" altLang="zh-CN" dirty="0"/>
              <a:t>方法，也不支持对资源的替换</a:t>
            </a:r>
            <a:r>
              <a:rPr lang="zh-CN" altLang="zh-CN" dirty="0" smtClean="0"/>
              <a:t>；</a:t>
            </a:r>
            <a:endParaRPr lang="en-US" altLang="zh-CN" dirty="0" smtClean="0"/>
          </a:p>
          <a:p>
            <a:r>
              <a:rPr lang="en-US" altLang="zh-CN" dirty="0" smtClean="0"/>
              <a:t>2</a:t>
            </a:r>
            <a:r>
              <a:rPr lang="zh-CN" altLang="en-US" dirty="0" smtClean="0"/>
              <a:t>、</a:t>
            </a:r>
            <a:r>
              <a:rPr lang="zh-CN" altLang="zh-CN" dirty="0" smtClean="0"/>
              <a:t>对于</a:t>
            </a:r>
            <a:r>
              <a:rPr lang="zh-CN" altLang="zh-CN" dirty="0"/>
              <a:t>厂商的自定义</a:t>
            </a:r>
            <a:r>
              <a:rPr lang="en-US" altLang="zh-CN" dirty="0"/>
              <a:t>ROM</a:t>
            </a:r>
            <a:r>
              <a:rPr lang="zh-CN" altLang="zh-CN" dirty="0"/>
              <a:t>，对少数的机型不支持。</a:t>
            </a:r>
          </a:p>
        </p:txBody>
      </p:sp>
    </p:spTree>
    <p:extLst>
      <p:ext uri="{BB962C8B-B14F-4D97-AF65-F5344CB8AC3E}">
        <p14:creationId xmlns:p14="http://schemas.microsoft.com/office/powerpoint/2010/main" val="1707617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33"/>
          <p:cNvSpPr>
            <a:spLocks noChangeArrowheads="1"/>
          </p:cNvSpPr>
          <p:nvPr/>
        </p:nvSpPr>
        <p:spPr bwMode="auto">
          <a:xfrm>
            <a:off x="6877052" y="909639"/>
            <a:ext cx="1077913" cy="10652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p>
            <a:pPr algn="ctr" eaLnBrk="1" hangingPunct="1">
              <a:buFont typeface="Arial" pitchFamily="34" charset="0"/>
              <a:buNone/>
            </a:pPr>
            <a:r>
              <a:rPr lang="zh-CN" altLang="en-US" sz="5400">
                <a:solidFill>
                  <a:srgbClr val="FFFFFF"/>
                </a:solidFill>
                <a:latin typeface="微软雅黑" pitchFamily="34" charset="-122"/>
                <a:ea typeface="微软雅黑" pitchFamily="34" charset="-122"/>
              </a:rPr>
              <a:t>目</a:t>
            </a:r>
          </a:p>
        </p:txBody>
      </p:sp>
      <p:sp>
        <p:nvSpPr>
          <p:cNvPr id="6147" name="矩形 34"/>
          <p:cNvSpPr>
            <a:spLocks noChangeArrowheads="1"/>
          </p:cNvSpPr>
          <p:nvPr/>
        </p:nvSpPr>
        <p:spPr bwMode="auto">
          <a:xfrm>
            <a:off x="7415213" y="1839914"/>
            <a:ext cx="762000" cy="754063"/>
          </a:xfrm>
          <a:prstGeom prst="rect">
            <a:avLst/>
          </a:prstGeom>
          <a:solidFill>
            <a:srgbClr val="FFFFFF"/>
          </a:solidFill>
          <a:ln w="12700">
            <a:solidFill>
              <a:schemeClr val="accent1"/>
            </a:solidFill>
            <a:miter lim="800000"/>
            <a:headEnd/>
            <a:tailEnd/>
          </a:ln>
        </p:spPr>
        <p:txBody>
          <a:bodyPr lIns="90170" tIns="46990" rIns="90170" bIns="46990" anchor="ctr"/>
          <a:lstStyle/>
          <a:p>
            <a:pPr algn="ctr" eaLnBrk="1" hangingPunct="1">
              <a:buFont typeface="Arial" pitchFamily="34" charset="0"/>
              <a:buNone/>
            </a:pPr>
            <a:r>
              <a:rPr lang="zh-CN" altLang="en-US" sz="3600" b="1">
                <a:solidFill>
                  <a:schemeClr val="accent1"/>
                </a:solidFill>
                <a:latin typeface="微软雅黑" pitchFamily="34" charset="-122"/>
                <a:ea typeface="微软雅黑" pitchFamily="34" charset="-122"/>
              </a:rPr>
              <a:t>录</a:t>
            </a:r>
          </a:p>
        </p:txBody>
      </p:sp>
      <p:sp>
        <p:nvSpPr>
          <p:cNvPr id="6148" name="文本框 35"/>
          <p:cNvSpPr txBox="1">
            <a:spLocks noChangeArrowheads="1"/>
          </p:cNvSpPr>
          <p:nvPr/>
        </p:nvSpPr>
        <p:spPr bwMode="auto">
          <a:xfrm>
            <a:off x="6621701" y="2514602"/>
            <a:ext cx="861774" cy="263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eaLnBrk="1" hangingPunct="1">
              <a:buFont typeface="Arial" pitchFamily="34" charset="0"/>
              <a:buNone/>
            </a:pPr>
            <a:r>
              <a:rPr lang="en-US" altLang="zh-CN" sz="4400">
                <a:solidFill>
                  <a:srgbClr val="CFCFCF"/>
                </a:solidFill>
                <a:latin typeface="Arial Narrow" pitchFamily="34" charset="0"/>
              </a:rPr>
              <a:t>CONTENTS</a:t>
            </a:r>
            <a:endParaRPr lang="zh-CN" altLang="en-US" sz="4400">
              <a:solidFill>
                <a:srgbClr val="CFCFCF"/>
              </a:solidFill>
              <a:latin typeface="Arial Narrow" pitchFamily="34" charset="0"/>
            </a:endParaRPr>
          </a:p>
        </p:txBody>
      </p:sp>
      <p:sp>
        <p:nvSpPr>
          <p:cNvPr id="5125" name="文本框 37"/>
          <p:cNvSpPr>
            <a:spLocks/>
          </p:cNvSpPr>
          <p:nvPr/>
        </p:nvSpPr>
        <p:spPr bwMode="auto">
          <a:xfrm>
            <a:off x="1908177" y="1270000"/>
            <a:ext cx="2773363" cy="254000"/>
          </a:xfrm>
          <a:custGeom>
            <a:avLst/>
            <a:gdLst>
              <a:gd name="T0" fmla="*/ 0 w 2773194"/>
              <a:gd name="T1" fmla="*/ 0 h 253350"/>
              <a:gd name="T2" fmla="*/ 2509396 w 2773194"/>
              <a:gd name="T3" fmla="*/ 0 h 253350"/>
              <a:gd name="T4" fmla="*/ 2774377 w 2773194"/>
              <a:gd name="T5" fmla="*/ 257935 h 253350"/>
              <a:gd name="T6" fmla="*/ 0 w 2773194"/>
              <a:gd name="T7" fmla="*/ 257935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headEnd/>
            <a:tailEnd/>
          </a:ln>
        </p:spPr>
        <p:txBody>
          <a:bodyPr lIns="90170" tIns="46990" rIns="90170" bIns="46990"/>
          <a:lstStyle/>
          <a:p>
            <a:pPr eaLnBrk="1" hangingPunct="1">
              <a:buFont typeface="Arial" pitchFamily="34" charset="0"/>
              <a:buNone/>
            </a:pPr>
            <a:r>
              <a:rPr lang="zh-CN" altLang="en-US" sz="1200" dirty="0" smtClean="0">
                <a:solidFill>
                  <a:srgbClr val="FFFFFF"/>
                </a:solidFill>
                <a:latin typeface="微软雅黑" pitchFamily="34" charset="-122"/>
                <a:ea typeface="微软雅黑" pitchFamily="34" charset="-122"/>
              </a:rPr>
              <a:t>概述</a:t>
            </a:r>
            <a:endParaRPr lang="zh-CN" altLang="en-US" sz="1200" dirty="0">
              <a:solidFill>
                <a:srgbClr val="FFFFFF"/>
              </a:solidFill>
              <a:latin typeface="微软雅黑" pitchFamily="34" charset="-122"/>
              <a:ea typeface="微软雅黑" pitchFamily="34" charset="-122"/>
            </a:endParaRPr>
          </a:p>
        </p:txBody>
      </p:sp>
      <p:cxnSp>
        <p:nvCxnSpPr>
          <p:cNvPr id="5126" name="直接连接符 38"/>
          <p:cNvCxnSpPr>
            <a:cxnSpLocks noChangeShapeType="1"/>
            <a:stCxn id="5125" idx="2"/>
          </p:cNvCxnSpPr>
          <p:nvPr/>
        </p:nvCxnSpPr>
        <p:spPr bwMode="auto">
          <a:xfrm>
            <a:off x="4681540" y="1524000"/>
            <a:ext cx="122237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cxnSp>
      <p:sp>
        <p:nvSpPr>
          <p:cNvPr id="5127" name="文本框 39"/>
          <p:cNvSpPr txBox="1">
            <a:spLocks noChangeArrowheads="1"/>
          </p:cNvSpPr>
          <p:nvPr/>
        </p:nvSpPr>
        <p:spPr bwMode="auto">
          <a:xfrm>
            <a:off x="1077198" y="1266826"/>
            <a:ext cx="607859"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algn="just" eaLnBrk="1" hangingPunct="1">
              <a:lnSpc>
                <a:spcPct val="110000"/>
              </a:lnSpc>
              <a:buClr>
                <a:srgbClr val="227577"/>
              </a:buClr>
              <a:buSzPct val="90000"/>
              <a:buFont typeface="Webdings" pitchFamily="18" charset="2"/>
              <a:buNone/>
            </a:pPr>
            <a:r>
              <a:rPr lang="en-US" altLang="zh-CN" sz="1400">
                <a:solidFill>
                  <a:schemeClr val="tx1"/>
                </a:solidFill>
                <a:latin typeface="Times New Roman" pitchFamily="18" charset="0"/>
                <a:ea typeface="宋体" pitchFamily="2" charset="-122"/>
              </a:rPr>
              <a:t>Part 1</a:t>
            </a:r>
            <a:endParaRPr lang="zh-CN" altLang="en-US" sz="1400">
              <a:solidFill>
                <a:schemeClr val="tx1"/>
              </a:solidFill>
              <a:latin typeface="Times New Roman" pitchFamily="18" charset="0"/>
              <a:ea typeface="宋体" pitchFamily="2" charset="-122"/>
            </a:endParaRPr>
          </a:p>
        </p:txBody>
      </p:sp>
      <p:sp>
        <p:nvSpPr>
          <p:cNvPr id="5128" name="文本框 41"/>
          <p:cNvSpPr>
            <a:spLocks/>
          </p:cNvSpPr>
          <p:nvPr/>
        </p:nvSpPr>
        <p:spPr bwMode="auto">
          <a:xfrm>
            <a:off x="1908177" y="1781177"/>
            <a:ext cx="2773363" cy="250825"/>
          </a:xfrm>
          <a:custGeom>
            <a:avLst/>
            <a:gdLst>
              <a:gd name="T0" fmla="*/ 0 w 2773194"/>
              <a:gd name="T1" fmla="*/ 0 h 253350"/>
              <a:gd name="T2" fmla="*/ 2509396 w 2773194"/>
              <a:gd name="T3" fmla="*/ 0 h 253350"/>
              <a:gd name="T4" fmla="*/ 2774377 w 2773194"/>
              <a:gd name="T5" fmla="*/ 237688 h 253350"/>
              <a:gd name="T6" fmla="*/ 0 w 2773194"/>
              <a:gd name="T7" fmla="*/ 237688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headEnd/>
            <a:tailEnd/>
          </a:ln>
        </p:spPr>
        <p:txBody>
          <a:bodyPr lIns="90170" tIns="46990" rIns="90170" bIns="46990"/>
          <a:lstStyle/>
          <a:p>
            <a:pPr eaLnBrk="1" hangingPunct="1">
              <a:buFont typeface="Arial" pitchFamily="34" charset="0"/>
              <a:buNone/>
            </a:pPr>
            <a:r>
              <a:rPr lang="en-US" altLang="zh-CN" sz="1200" dirty="0" smtClean="0">
                <a:solidFill>
                  <a:srgbClr val="FFFFFF"/>
                </a:solidFill>
                <a:latin typeface="微软雅黑" pitchFamily="34" charset="-122"/>
                <a:ea typeface="微软雅黑" pitchFamily="34" charset="-122"/>
              </a:rPr>
              <a:t>QQ</a:t>
            </a:r>
            <a:r>
              <a:rPr lang="zh-CN" altLang="en-US" sz="1200" dirty="0" smtClean="0">
                <a:solidFill>
                  <a:srgbClr val="FFFFFF"/>
                </a:solidFill>
                <a:latin typeface="微软雅黑" pitchFamily="34" charset="-122"/>
                <a:ea typeface="微软雅黑" pitchFamily="34" charset="-122"/>
              </a:rPr>
              <a:t>空间超级补丁技术</a:t>
            </a:r>
            <a:endParaRPr lang="zh-CN" altLang="en-US" sz="1200" dirty="0">
              <a:solidFill>
                <a:srgbClr val="FFFFFF"/>
              </a:solidFill>
              <a:latin typeface="微软雅黑" pitchFamily="34" charset="-122"/>
              <a:ea typeface="微软雅黑" pitchFamily="34" charset="-122"/>
            </a:endParaRPr>
          </a:p>
        </p:txBody>
      </p:sp>
      <p:cxnSp>
        <p:nvCxnSpPr>
          <p:cNvPr id="5129" name="直接连接符 42"/>
          <p:cNvCxnSpPr>
            <a:cxnSpLocks noChangeShapeType="1"/>
            <a:stCxn id="5128" idx="2"/>
          </p:cNvCxnSpPr>
          <p:nvPr/>
        </p:nvCxnSpPr>
        <p:spPr bwMode="auto">
          <a:xfrm>
            <a:off x="4681540" y="2032000"/>
            <a:ext cx="122237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cxnSp>
      <p:sp>
        <p:nvSpPr>
          <p:cNvPr id="5130" name="文本框 43"/>
          <p:cNvSpPr txBox="1">
            <a:spLocks noChangeArrowheads="1"/>
          </p:cNvSpPr>
          <p:nvPr/>
        </p:nvSpPr>
        <p:spPr bwMode="auto">
          <a:xfrm>
            <a:off x="1077198" y="1778000"/>
            <a:ext cx="607859"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algn="just" eaLnBrk="1" hangingPunct="1">
              <a:lnSpc>
                <a:spcPct val="110000"/>
              </a:lnSpc>
              <a:buClr>
                <a:srgbClr val="227577"/>
              </a:buClr>
              <a:buSzPct val="90000"/>
              <a:buFont typeface="Webdings" pitchFamily="18" charset="2"/>
              <a:buNone/>
            </a:pPr>
            <a:r>
              <a:rPr lang="en-US" altLang="zh-CN" sz="1400">
                <a:solidFill>
                  <a:schemeClr val="tx1"/>
                </a:solidFill>
                <a:latin typeface="Times New Roman" pitchFamily="18" charset="0"/>
                <a:ea typeface="宋体" pitchFamily="2" charset="-122"/>
              </a:rPr>
              <a:t>Part 2</a:t>
            </a:r>
            <a:endParaRPr lang="zh-CN" altLang="en-US" sz="1400">
              <a:solidFill>
                <a:schemeClr val="tx1"/>
              </a:solidFill>
              <a:latin typeface="Times New Roman" pitchFamily="18" charset="0"/>
              <a:ea typeface="宋体" pitchFamily="2" charset="-122"/>
            </a:endParaRPr>
          </a:p>
        </p:txBody>
      </p:sp>
      <p:sp>
        <p:nvSpPr>
          <p:cNvPr id="5131" name="文本框 45"/>
          <p:cNvSpPr>
            <a:spLocks/>
          </p:cNvSpPr>
          <p:nvPr/>
        </p:nvSpPr>
        <p:spPr bwMode="auto">
          <a:xfrm>
            <a:off x="1908177" y="2266951"/>
            <a:ext cx="2773363" cy="254000"/>
          </a:xfrm>
          <a:custGeom>
            <a:avLst/>
            <a:gdLst>
              <a:gd name="T0" fmla="*/ 0 w 2773194"/>
              <a:gd name="T1" fmla="*/ 0 h 253350"/>
              <a:gd name="T2" fmla="*/ 2509396 w 2773194"/>
              <a:gd name="T3" fmla="*/ 0 h 253350"/>
              <a:gd name="T4" fmla="*/ 2774377 w 2773194"/>
              <a:gd name="T5" fmla="*/ 256324 h 253350"/>
              <a:gd name="T6" fmla="*/ 0 w 2773194"/>
              <a:gd name="T7" fmla="*/ 256324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headEnd/>
            <a:tailEnd/>
          </a:ln>
        </p:spPr>
        <p:txBody>
          <a:bodyPr lIns="90170" tIns="46990" rIns="90170" bIns="46990"/>
          <a:lstStyle/>
          <a:p>
            <a:pPr eaLnBrk="1" hangingPunct="1">
              <a:buFont typeface="Arial" pitchFamily="34" charset="0"/>
              <a:buNone/>
            </a:pPr>
            <a:r>
              <a:rPr lang="zh-CN" altLang="en-US" sz="1200" dirty="0">
                <a:solidFill>
                  <a:srgbClr val="FFFFFF"/>
                </a:solidFill>
                <a:latin typeface="微软雅黑" pitchFamily="34" charset="-122"/>
                <a:ea typeface="微软雅黑" pitchFamily="34" charset="-122"/>
              </a:rPr>
              <a:t>微</a:t>
            </a:r>
            <a:r>
              <a:rPr lang="zh-CN" altLang="en-US" sz="1200" dirty="0" smtClean="0">
                <a:solidFill>
                  <a:srgbClr val="FFFFFF"/>
                </a:solidFill>
                <a:latin typeface="微软雅黑" pitchFamily="34" charset="-122"/>
                <a:ea typeface="微软雅黑" pitchFamily="34" charset="-122"/>
              </a:rPr>
              <a:t>信</a:t>
            </a:r>
            <a:r>
              <a:rPr lang="en-US" altLang="zh-CN" sz="1200" dirty="0" smtClean="0">
                <a:solidFill>
                  <a:srgbClr val="FFFFFF"/>
                </a:solidFill>
                <a:latin typeface="微软雅黑" pitchFamily="34" charset="-122"/>
                <a:ea typeface="微软雅黑" pitchFamily="34" charset="-122"/>
              </a:rPr>
              <a:t>Tinker</a:t>
            </a:r>
            <a:r>
              <a:rPr lang="zh-CN" altLang="en-US" sz="1200" dirty="0" smtClean="0">
                <a:solidFill>
                  <a:srgbClr val="FFFFFF"/>
                </a:solidFill>
                <a:latin typeface="微软雅黑" pitchFamily="34" charset="-122"/>
                <a:ea typeface="微软雅黑" pitchFamily="34" charset="-122"/>
              </a:rPr>
              <a:t>技术</a:t>
            </a:r>
            <a:endParaRPr lang="zh-CN" altLang="en-US" sz="1200" dirty="0">
              <a:solidFill>
                <a:srgbClr val="FFFFFF"/>
              </a:solidFill>
              <a:latin typeface="微软雅黑" pitchFamily="34" charset="-122"/>
              <a:ea typeface="微软雅黑" pitchFamily="34" charset="-122"/>
            </a:endParaRPr>
          </a:p>
        </p:txBody>
      </p:sp>
      <p:cxnSp>
        <p:nvCxnSpPr>
          <p:cNvPr id="5132" name="直接连接符 46"/>
          <p:cNvCxnSpPr>
            <a:cxnSpLocks noChangeShapeType="1"/>
            <a:stCxn id="5131" idx="2"/>
          </p:cNvCxnSpPr>
          <p:nvPr/>
        </p:nvCxnSpPr>
        <p:spPr bwMode="auto">
          <a:xfrm>
            <a:off x="4681540" y="2519363"/>
            <a:ext cx="122237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cxnSp>
      <p:sp>
        <p:nvSpPr>
          <p:cNvPr id="5133" name="文本框 47"/>
          <p:cNvSpPr txBox="1">
            <a:spLocks noChangeArrowheads="1"/>
          </p:cNvSpPr>
          <p:nvPr/>
        </p:nvSpPr>
        <p:spPr bwMode="auto">
          <a:xfrm>
            <a:off x="1077198" y="2266950"/>
            <a:ext cx="607859"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algn="just" eaLnBrk="1" hangingPunct="1">
              <a:lnSpc>
                <a:spcPct val="110000"/>
              </a:lnSpc>
              <a:buClr>
                <a:srgbClr val="227577"/>
              </a:buClr>
              <a:buSzPct val="90000"/>
              <a:buFont typeface="Webdings" pitchFamily="18" charset="2"/>
              <a:buNone/>
            </a:pPr>
            <a:r>
              <a:rPr lang="en-US" altLang="zh-CN" sz="1400">
                <a:solidFill>
                  <a:schemeClr val="tx1"/>
                </a:solidFill>
                <a:latin typeface="Times New Roman" pitchFamily="18" charset="0"/>
                <a:ea typeface="宋体" pitchFamily="2" charset="-122"/>
              </a:rPr>
              <a:t>Part 3</a:t>
            </a:r>
            <a:endParaRPr lang="zh-CN" altLang="en-US" sz="1400">
              <a:solidFill>
                <a:schemeClr val="tx1"/>
              </a:solidFill>
              <a:latin typeface="Times New Roman" pitchFamily="18" charset="0"/>
              <a:ea typeface="宋体" pitchFamily="2" charset="-122"/>
            </a:endParaRPr>
          </a:p>
        </p:txBody>
      </p:sp>
      <p:sp>
        <p:nvSpPr>
          <p:cNvPr id="5134" name="文本框 49"/>
          <p:cNvSpPr>
            <a:spLocks/>
          </p:cNvSpPr>
          <p:nvPr/>
        </p:nvSpPr>
        <p:spPr bwMode="auto">
          <a:xfrm>
            <a:off x="1908177" y="2778125"/>
            <a:ext cx="2773363" cy="254000"/>
          </a:xfrm>
          <a:custGeom>
            <a:avLst/>
            <a:gdLst>
              <a:gd name="T0" fmla="*/ 0 w 2773194"/>
              <a:gd name="T1" fmla="*/ 0 h 253350"/>
              <a:gd name="T2" fmla="*/ 2509396 w 2773194"/>
              <a:gd name="T3" fmla="*/ 0 h 253350"/>
              <a:gd name="T4" fmla="*/ 2774377 w 2773194"/>
              <a:gd name="T5" fmla="*/ 257935 h 253350"/>
              <a:gd name="T6" fmla="*/ 0 w 2773194"/>
              <a:gd name="T7" fmla="*/ 257935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headEnd/>
            <a:tailEnd/>
          </a:ln>
        </p:spPr>
        <p:txBody>
          <a:bodyPr lIns="90170" tIns="46990" rIns="90170" bIns="46990"/>
          <a:lstStyle/>
          <a:p>
            <a:pPr eaLnBrk="1" hangingPunct="1">
              <a:buFont typeface="Arial" pitchFamily="34" charset="0"/>
              <a:buNone/>
            </a:pPr>
            <a:r>
              <a:rPr lang="zh-CN" altLang="en-US" sz="1200" dirty="0">
                <a:solidFill>
                  <a:srgbClr val="FFFFFF"/>
                </a:solidFill>
                <a:latin typeface="微软雅黑" pitchFamily="34" charset="-122"/>
                <a:ea typeface="微软雅黑" pitchFamily="34" charset="-122"/>
              </a:rPr>
              <a:t>阿里百</a:t>
            </a:r>
            <a:r>
              <a:rPr lang="zh-CN" altLang="en-US" sz="1200" dirty="0" smtClean="0">
                <a:solidFill>
                  <a:srgbClr val="FFFFFF"/>
                </a:solidFill>
                <a:latin typeface="微软雅黑" pitchFamily="34" charset="-122"/>
                <a:ea typeface="微软雅黑" pitchFamily="34" charset="-122"/>
              </a:rPr>
              <a:t>川</a:t>
            </a:r>
            <a:r>
              <a:rPr lang="en-US" altLang="zh-CN" sz="1200" dirty="0" err="1" smtClean="0">
                <a:solidFill>
                  <a:srgbClr val="FFFFFF"/>
                </a:solidFill>
                <a:latin typeface="微软雅黑" pitchFamily="34" charset="-122"/>
                <a:ea typeface="微软雅黑" pitchFamily="34" charset="-122"/>
              </a:rPr>
              <a:t>HotFix</a:t>
            </a:r>
            <a:r>
              <a:rPr lang="en-US" altLang="zh-CN" sz="1200" dirty="0" smtClean="0">
                <a:solidFill>
                  <a:srgbClr val="FFFFFF"/>
                </a:solidFill>
                <a:latin typeface="微软雅黑" pitchFamily="34" charset="-122"/>
                <a:ea typeface="微软雅黑" pitchFamily="34" charset="-122"/>
              </a:rPr>
              <a:t>(</a:t>
            </a:r>
            <a:r>
              <a:rPr lang="en-US" altLang="zh-CN" sz="1200" dirty="0" err="1" smtClean="0">
                <a:solidFill>
                  <a:srgbClr val="FFFFFF"/>
                </a:solidFill>
                <a:latin typeface="微软雅黑" pitchFamily="34" charset="-122"/>
                <a:ea typeface="微软雅黑" pitchFamily="34" charset="-122"/>
              </a:rPr>
              <a:t>AndFix</a:t>
            </a:r>
            <a:r>
              <a:rPr lang="en-US" altLang="zh-CN" sz="1200" dirty="0" smtClean="0">
                <a:solidFill>
                  <a:srgbClr val="FFFFFF"/>
                </a:solidFill>
                <a:latin typeface="微软雅黑" pitchFamily="34" charset="-122"/>
                <a:ea typeface="微软雅黑" pitchFamily="34" charset="-122"/>
              </a:rPr>
              <a:t>)</a:t>
            </a:r>
            <a:endParaRPr lang="zh-CN" altLang="en-US" sz="1200" dirty="0">
              <a:solidFill>
                <a:srgbClr val="FFFFFF"/>
              </a:solidFill>
              <a:latin typeface="微软雅黑" pitchFamily="34" charset="-122"/>
              <a:ea typeface="微软雅黑" pitchFamily="34" charset="-122"/>
            </a:endParaRPr>
          </a:p>
        </p:txBody>
      </p:sp>
      <p:cxnSp>
        <p:nvCxnSpPr>
          <p:cNvPr id="5135" name="直接连接符 50"/>
          <p:cNvCxnSpPr>
            <a:cxnSpLocks noChangeShapeType="1"/>
            <a:stCxn id="5134" idx="2"/>
          </p:cNvCxnSpPr>
          <p:nvPr/>
        </p:nvCxnSpPr>
        <p:spPr bwMode="auto">
          <a:xfrm>
            <a:off x="4681540" y="3032125"/>
            <a:ext cx="122237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cxnSp>
      <p:sp>
        <p:nvSpPr>
          <p:cNvPr id="5136" name="文本框 51"/>
          <p:cNvSpPr txBox="1">
            <a:spLocks noChangeArrowheads="1"/>
          </p:cNvSpPr>
          <p:nvPr/>
        </p:nvSpPr>
        <p:spPr bwMode="auto">
          <a:xfrm>
            <a:off x="1077198" y="2774950"/>
            <a:ext cx="607859"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algn="just" eaLnBrk="1" hangingPunct="1">
              <a:lnSpc>
                <a:spcPct val="110000"/>
              </a:lnSpc>
              <a:buClr>
                <a:srgbClr val="227577"/>
              </a:buClr>
              <a:buSzPct val="90000"/>
              <a:buFont typeface="Webdings" pitchFamily="18" charset="2"/>
              <a:buNone/>
            </a:pPr>
            <a:r>
              <a:rPr lang="en-US" altLang="zh-CN" sz="1400">
                <a:solidFill>
                  <a:schemeClr val="tx1"/>
                </a:solidFill>
                <a:latin typeface="Times New Roman" pitchFamily="18" charset="0"/>
                <a:ea typeface="宋体" pitchFamily="2" charset="-122"/>
              </a:rPr>
              <a:t>Part 4</a:t>
            </a:r>
            <a:endParaRPr lang="zh-CN" altLang="en-US" sz="1400">
              <a:solidFill>
                <a:schemeClr val="tx1"/>
              </a:solidFill>
              <a:latin typeface="Times New Roman" pitchFamily="18" charset="0"/>
              <a:ea typeface="宋体" pitchFamily="2" charset="-122"/>
            </a:endParaRPr>
          </a:p>
        </p:txBody>
      </p:sp>
      <p:sp>
        <p:nvSpPr>
          <p:cNvPr id="5137" name="文本框 53"/>
          <p:cNvSpPr>
            <a:spLocks/>
          </p:cNvSpPr>
          <p:nvPr/>
        </p:nvSpPr>
        <p:spPr bwMode="auto">
          <a:xfrm>
            <a:off x="1908177" y="3254375"/>
            <a:ext cx="2773363" cy="254000"/>
          </a:xfrm>
          <a:custGeom>
            <a:avLst/>
            <a:gdLst>
              <a:gd name="T0" fmla="*/ 0 w 2773194"/>
              <a:gd name="T1" fmla="*/ 0 h 253350"/>
              <a:gd name="T2" fmla="*/ 2509396 w 2773194"/>
              <a:gd name="T3" fmla="*/ 0 h 253350"/>
              <a:gd name="T4" fmla="*/ 2774377 w 2773194"/>
              <a:gd name="T5" fmla="*/ 257935 h 253350"/>
              <a:gd name="T6" fmla="*/ 0 w 2773194"/>
              <a:gd name="T7" fmla="*/ 257935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headEnd/>
            <a:tailEnd/>
          </a:ln>
        </p:spPr>
        <p:txBody>
          <a:bodyPr lIns="90170" tIns="46990" rIns="90170" bIns="46990"/>
          <a:lstStyle/>
          <a:p>
            <a:pPr eaLnBrk="1" hangingPunct="1">
              <a:buFont typeface="Arial" pitchFamily="34" charset="0"/>
              <a:buNone/>
            </a:pPr>
            <a:r>
              <a:rPr lang="zh-CN" altLang="en-US" sz="1200" dirty="0">
                <a:solidFill>
                  <a:srgbClr val="FFFFFF"/>
                </a:solidFill>
                <a:latin typeface="微软雅黑" pitchFamily="34" charset="-122"/>
                <a:ea typeface="微软雅黑" pitchFamily="34" charset="-122"/>
              </a:rPr>
              <a:t>总结</a:t>
            </a:r>
          </a:p>
        </p:txBody>
      </p:sp>
      <p:cxnSp>
        <p:nvCxnSpPr>
          <p:cNvPr id="5138" name="直接连接符 54"/>
          <p:cNvCxnSpPr>
            <a:cxnSpLocks noChangeShapeType="1"/>
            <a:stCxn id="5137" idx="2"/>
          </p:cNvCxnSpPr>
          <p:nvPr/>
        </p:nvCxnSpPr>
        <p:spPr bwMode="auto">
          <a:xfrm>
            <a:off x="4681540" y="3509963"/>
            <a:ext cx="122237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cxnSp>
      <p:sp>
        <p:nvSpPr>
          <p:cNvPr id="5139" name="文本框 55"/>
          <p:cNvSpPr txBox="1">
            <a:spLocks noChangeArrowheads="1"/>
          </p:cNvSpPr>
          <p:nvPr/>
        </p:nvSpPr>
        <p:spPr bwMode="auto">
          <a:xfrm>
            <a:off x="1077198" y="3254375"/>
            <a:ext cx="607859"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algn="just" eaLnBrk="1" hangingPunct="1">
              <a:lnSpc>
                <a:spcPct val="110000"/>
              </a:lnSpc>
              <a:buClr>
                <a:srgbClr val="227577"/>
              </a:buClr>
              <a:buSzPct val="90000"/>
              <a:buFont typeface="Webdings" pitchFamily="18" charset="2"/>
              <a:buNone/>
            </a:pPr>
            <a:r>
              <a:rPr lang="en-US" altLang="zh-CN" sz="1400">
                <a:solidFill>
                  <a:schemeClr val="tx1"/>
                </a:solidFill>
                <a:latin typeface="Times New Roman" pitchFamily="18" charset="0"/>
                <a:ea typeface="宋体" pitchFamily="2" charset="-122"/>
              </a:rPr>
              <a:t>Part 5</a:t>
            </a:r>
            <a:endParaRPr lang="zh-CN" altLang="en-US" sz="1400">
              <a:solidFill>
                <a:schemeClr val="tx1"/>
              </a:solidFill>
              <a:latin typeface="Times New Roman" pitchFamily="18"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linds(horizontal)">
                                      <p:cBhvr>
                                        <p:cTn id="7" dur="500"/>
                                        <p:tgtEl>
                                          <p:spTgt spid="5125"/>
                                        </p:tgtEl>
                                      </p:cBhvr>
                                    </p:animEffect>
                                  </p:childTnLst>
                                </p:cTn>
                              </p:par>
                              <p:par>
                                <p:cTn id="8" presetID="3" presetClass="entr" presetSubtype="10" fill="hold" nodeType="withEffect">
                                  <p:stCondLst>
                                    <p:cond delay="0"/>
                                  </p:stCondLst>
                                  <p:childTnLst>
                                    <p:set>
                                      <p:cBhvr>
                                        <p:cTn id="9" dur="1" fill="hold">
                                          <p:stCondLst>
                                            <p:cond delay="0"/>
                                          </p:stCondLst>
                                        </p:cTn>
                                        <p:tgtEl>
                                          <p:spTgt spid="5126"/>
                                        </p:tgtEl>
                                        <p:attrNameLst>
                                          <p:attrName>style.visibility</p:attrName>
                                        </p:attrNameLst>
                                      </p:cBhvr>
                                      <p:to>
                                        <p:strVal val="visible"/>
                                      </p:to>
                                    </p:set>
                                    <p:animEffect transition="in" filter="blinds(horizontal)">
                                      <p:cBhvr>
                                        <p:cTn id="10" dur="500"/>
                                        <p:tgtEl>
                                          <p:spTgt spid="51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7"/>
                                        </p:tgtEl>
                                        <p:attrNameLst>
                                          <p:attrName>style.visibility</p:attrName>
                                        </p:attrNameLst>
                                      </p:cBhvr>
                                      <p:to>
                                        <p:strVal val="visible"/>
                                      </p:to>
                                    </p:set>
                                    <p:animEffect transition="in" filter="blinds(horizontal)">
                                      <p:cBhvr>
                                        <p:cTn id="13" dur="500"/>
                                        <p:tgtEl>
                                          <p:spTgt spid="512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28"/>
                                        </p:tgtEl>
                                        <p:attrNameLst>
                                          <p:attrName>style.visibility</p:attrName>
                                        </p:attrNameLst>
                                      </p:cBhvr>
                                      <p:to>
                                        <p:strVal val="visible"/>
                                      </p:to>
                                    </p:set>
                                    <p:animEffect transition="in" filter="blinds(horizontal)">
                                      <p:cBhvr>
                                        <p:cTn id="16" dur="500"/>
                                        <p:tgtEl>
                                          <p:spTgt spid="5128"/>
                                        </p:tgtEl>
                                      </p:cBhvr>
                                    </p:animEffect>
                                  </p:childTnLst>
                                </p:cTn>
                              </p:par>
                              <p:par>
                                <p:cTn id="17" presetID="3" presetClass="entr" presetSubtype="10" fill="hold" nodeType="withEffect">
                                  <p:stCondLst>
                                    <p:cond delay="0"/>
                                  </p:stCondLst>
                                  <p:childTnLst>
                                    <p:set>
                                      <p:cBhvr>
                                        <p:cTn id="18" dur="1" fill="hold">
                                          <p:stCondLst>
                                            <p:cond delay="0"/>
                                          </p:stCondLst>
                                        </p:cTn>
                                        <p:tgtEl>
                                          <p:spTgt spid="5129"/>
                                        </p:tgtEl>
                                        <p:attrNameLst>
                                          <p:attrName>style.visibility</p:attrName>
                                        </p:attrNameLst>
                                      </p:cBhvr>
                                      <p:to>
                                        <p:strVal val="visible"/>
                                      </p:to>
                                    </p:set>
                                    <p:animEffect transition="in" filter="blinds(horizontal)">
                                      <p:cBhvr>
                                        <p:cTn id="19" dur="500"/>
                                        <p:tgtEl>
                                          <p:spTgt spid="51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130"/>
                                        </p:tgtEl>
                                        <p:attrNameLst>
                                          <p:attrName>style.visibility</p:attrName>
                                        </p:attrNameLst>
                                      </p:cBhvr>
                                      <p:to>
                                        <p:strVal val="visible"/>
                                      </p:to>
                                    </p:set>
                                    <p:animEffect transition="in" filter="blinds(horizontal)">
                                      <p:cBhvr>
                                        <p:cTn id="22" dur="500"/>
                                        <p:tgtEl>
                                          <p:spTgt spid="513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blinds(horizontal)">
                                      <p:cBhvr>
                                        <p:cTn id="25" dur="500"/>
                                        <p:tgtEl>
                                          <p:spTgt spid="5131"/>
                                        </p:tgtEl>
                                      </p:cBhvr>
                                    </p:animEffect>
                                  </p:childTnLst>
                                </p:cTn>
                              </p:par>
                              <p:par>
                                <p:cTn id="26" presetID="3" presetClass="entr" presetSubtype="1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blinds(horizontal)">
                                      <p:cBhvr>
                                        <p:cTn id="28" dur="500"/>
                                        <p:tgtEl>
                                          <p:spTgt spid="513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133"/>
                                        </p:tgtEl>
                                        <p:attrNameLst>
                                          <p:attrName>style.visibility</p:attrName>
                                        </p:attrNameLst>
                                      </p:cBhvr>
                                      <p:to>
                                        <p:strVal val="visible"/>
                                      </p:to>
                                    </p:set>
                                    <p:animEffect transition="in" filter="blinds(horizontal)">
                                      <p:cBhvr>
                                        <p:cTn id="31" dur="500"/>
                                        <p:tgtEl>
                                          <p:spTgt spid="513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134"/>
                                        </p:tgtEl>
                                        <p:attrNameLst>
                                          <p:attrName>style.visibility</p:attrName>
                                        </p:attrNameLst>
                                      </p:cBhvr>
                                      <p:to>
                                        <p:strVal val="visible"/>
                                      </p:to>
                                    </p:set>
                                    <p:animEffect transition="in" filter="blinds(horizontal)">
                                      <p:cBhvr>
                                        <p:cTn id="34" dur="500"/>
                                        <p:tgtEl>
                                          <p:spTgt spid="5134"/>
                                        </p:tgtEl>
                                      </p:cBhvr>
                                    </p:animEffect>
                                  </p:childTnLst>
                                </p:cTn>
                              </p:par>
                              <p:par>
                                <p:cTn id="35" presetID="3" presetClass="entr" presetSubtype="10" fill="hold" nodeType="withEffect">
                                  <p:stCondLst>
                                    <p:cond delay="0"/>
                                  </p:stCondLst>
                                  <p:childTnLst>
                                    <p:set>
                                      <p:cBhvr>
                                        <p:cTn id="36" dur="1" fill="hold">
                                          <p:stCondLst>
                                            <p:cond delay="0"/>
                                          </p:stCondLst>
                                        </p:cTn>
                                        <p:tgtEl>
                                          <p:spTgt spid="5135"/>
                                        </p:tgtEl>
                                        <p:attrNameLst>
                                          <p:attrName>style.visibility</p:attrName>
                                        </p:attrNameLst>
                                      </p:cBhvr>
                                      <p:to>
                                        <p:strVal val="visible"/>
                                      </p:to>
                                    </p:set>
                                    <p:animEffect transition="in" filter="blinds(horizontal)">
                                      <p:cBhvr>
                                        <p:cTn id="37" dur="500"/>
                                        <p:tgtEl>
                                          <p:spTgt spid="513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136"/>
                                        </p:tgtEl>
                                        <p:attrNameLst>
                                          <p:attrName>style.visibility</p:attrName>
                                        </p:attrNameLst>
                                      </p:cBhvr>
                                      <p:to>
                                        <p:strVal val="visible"/>
                                      </p:to>
                                    </p:set>
                                    <p:animEffect transition="in" filter="blinds(horizontal)">
                                      <p:cBhvr>
                                        <p:cTn id="40" dur="500"/>
                                        <p:tgtEl>
                                          <p:spTgt spid="513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137"/>
                                        </p:tgtEl>
                                        <p:attrNameLst>
                                          <p:attrName>style.visibility</p:attrName>
                                        </p:attrNameLst>
                                      </p:cBhvr>
                                      <p:to>
                                        <p:strVal val="visible"/>
                                      </p:to>
                                    </p:set>
                                    <p:animEffect transition="in" filter="blinds(horizontal)">
                                      <p:cBhvr>
                                        <p:cTn id="43" dur="500"/>
                                        <p:tgtEl>
                                          <p:spTgt spid="5137"/>
                                        </p:tgtEl>
                                      </p:cBhvr>
                                    </p:animEffect>
                                  </p:childTnLst>
                                </p:cTn>
                              </p:par>
                              <p:par>
                                <p:cTn id="44" presetID="3" presetClass="entr" presetSubtype="10" fill="hold" nodeType="withEffect">
                                  <p:stCondLst>
                                    <p:cond delay="0"/>
                                  </p:stCondLst>
                                  <p:childTnLst>
                                    <p:set>
                                      <p:cBhvr>
                                        <p:cTn id="45" dur="1" fill="hold">
                                          <p:stCondLst>
                                            <p:cond delay="0"/>
                                          </p:stCondLst>
                                        </p:cTn>
                                        <p:tgtEl>
                                          <p:spTgt spid="5138"/>
                                        </p:tgtEl>
                                        <p:attrNameLst>
                                          <p:attrName>style.visibility</p:attrName>
                                        </p:attrNameLst>
                                      </p:cBhvr>
                                      <p:to>
                                        <p:strVal val="visible"/>
                                      </p:to>
                                    </p:set>
                                    <p:animEffect transition="in" filter="blinds(horizontal)">
                                      <p:cBhvr>
                                        <p:cTn id="46" dur="500"/>
                                        <p:tgtEl>
                                          <p:spTgt spid="513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139"/>
                                        </p:tgtEl>
                                        <p:attrNameLst>
                                          <p:attrName>style.visibility</p:attrName>
                                        </p:attrNameLst>
                                      </p:cBhvr>
                                      <p:to>
                                        <p:strVal val="visible"/>
                                      </p:to>
                                    </p:set>
                                    <p:animEffect transition="in" filter="blinds(horizontal)">
                                      <p:cBhvr>
                                        <p:cTn id="49" dur="500"/>
                                        <p:tgtEl>
                                          <p:spTgt spid="5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ldLvl="0" animBg="1" autoUpdateAnimBg="0"/>
      <p:bldP spid="5127" grpId="0" bldLvl="0" autoUpdateAnimBg="0"/>
      <p:bldP spid="5128" grpId="0" bldLvl="0" animBg="1" autoUpdateAnimBg="0"/>
      <p:bldP spid="5130" grpId="0" bldLvl="0" autoUpdateAnimBg="0"/>
      <p:bldP spid="5131" grpId="0" bldLvl="0" animBg="1" autoUpdateAnimBg="0"/>
      <p:bldP spid="5133" grpId="0" bldLvl="0" autoUpdateAnimBg="0"/>
      <p:bldP spid="5134" grpId="0" bldLvl="0" animBg="1" autoUpdateAnimBg="0"/>
      <p:bldP spid="5136" grpId="0" bldLvl="0" autoUpdateAnimBg="0"/>
      <p:bldP spid="5137" grpId="0" bldLvl="0" animBg="1" autoUpdateAnimBg="0"/>
      <p:bldP spid="5139"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Demo</a:t>
            </a:r>
            <a:r>
              <a:rPr lang="zh-CN" altLang="en-US" dirty="0" smtClean="0"/>
              <a:t>演示</a:t>
            </a:r>
            <a:endParaRPr lang="zh-CN" altLang="en-US" dirty="0"/>
          </a:p>
        </p:txBody>
      </p:sp>
      <p:pic>
        <p:nvPicPr>
          <p:cNvPr id="1026" name="图片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48387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852936"/>
            <a:ext cx="5486400" cy="2609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79512" y="933019"/>
            <a:ext cx="61093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宋体" pitchFamily="2" charset="-122"/>
                <a:cs typeface="Times New Roman" pitchFamily="18" charset="0"/>
              </a:rPr>
              <a:t>在应用中需要加入阿里百川的</a:t>
            </a:r>
            <a:r>
              <a:rPr kumimoji="0" lang="en-US" altLang="zh-CN" b="0" i="0" u="none" strike="noStrike" cap="none" normalizeH="0" baseline="0" dirty="0" err="1" smtClean="0">
                <a:ln>
                  <a:noFill/>
                </a:ln>
                <a:solidFill>
                  <a:schemeClr val="tx1"/>
                </a:solidFill>
                <a:effectLst/>
                <a:latin typeface="宋体" pitchFamily="2" charset="-122"/>
                <a:cs typeface="Times New Roman" pitchFamily="18" charset="0"/>
              </a:rPr>
              <a:t>sdk</a:t>
            </a:r>
            <a:r>
              <a:rPr kumimoji="0" lang="zh-CN" altLang="en-US" b="0" i="0" u="none" strike="noStrike" cap="none" normalizeH="0" baseline="0" dirty="0" smtClean="0">
                <a:ln>
                  <a:noFill/>
                </a:ln>
                <a:solidFill>
                  <a:schemeClr val="tx1"/>
                </a:solidFill>
                <a:effectLst/>
                <a:latin typeface="宋体" pitchFamily="2" charset="-122"/>
                <a:cs typeface="Times New Roman" pitchFamily="18" charset="0"/>
              </a:rPr>
              <a:t>，并修改</a:t>
            </a:r>
            <a:r>
              <a:rPr kumimoji="0" lang="en-US" altLang="zh-CN" b="0" i="0" u="none" strike="noStrike" cap="none" normalizeH="0" baseline="0" dirty="0" smtClean="0">
                <a:ln>
                  <a:noFill/>
                </a:ln>
                <a:solidFill>
                  <a:schemeClr val="tx1"/>
                </a:solidFill>
                <a:effectLst/>
                <a:latin typeface="宋体" pitchFamily="2" charset="-122"/>
                <a:cs typeface="Times New Roman" pitchFamily="18" charset="0"/>
              </a:rPr>
              <a:t>Manifest</a:t>
            </a:r>
            <a:r>
              <a:rPr kumimoji="0" lang="zh-CN" altLang="en-US" b="0" i="0" u="none" strike="noStrike" cap="none" normalizeH="0" baseline="0" dirty="0" smtClean="0">
                <a:ln>
                  <a:noFill/>
                </a:ln>
                <a:solidFill>
                  <a:schemeClr val="tx1"/>
                </a:solidFill>
                <a:effectLst/>
                <a:latin typeface="宋体" pitchFamily="2" charset="-122"/>
                <a:cs typeface="Times New Roman" pitchFamily="18" charset="0"/>
              </a:rPr>
              <a:t>文件</a:t>
            </a:r>
            <a:endParaRPr kumimoji="0" lang="zh-CN" altLang="en-US" b="0" i="0" u="none" strike="noStrike" cap="none" normalizeH="0" baseline="0" dirty="0" smtClean="0">
              <a:ln>
                <a:noFill/>
              </a:ln>
              <a:solidFill>
                <a:schemeClr val="tx1"/>
              </a:solidFill>
              <a:effectLst/>
              <a:latin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3347864" y="5733256"/>
            <a:ext cx="6696744" cy="369332"/>
          </a:xfrm>
          <a:prstGeom prst="rect">
            <a:avLst/>
          </a:prstGeom>
        </p:spPr>
        <p:txBody>
          <a:bodyPr wrap="square">
            <a:spAutoFit/>
          </a:bodyPr>
          <a:lstStyle/>
          <a:p>
            <a:r>
              <a:rPr lang="zh-CN" altLang="zh-CN" dirty="0"/>
              <a:t>以及加入</a:t>
            </a:r>
            <a:r>
              <a:rPr lang="en-US" altLang="zh-CN" dirty="0"/>
              <a:t>initialize</a:t>
            </a:r>
            <a:r>
              <a:rPr lang="zh-CN" altLang="zh-CN" dirty="0"/>
              <a:t>方法并保证在应用的一开始就能运行</a:t>
            </a:r>
          </a:p>
        </p:txBody>
      </p:sp>
    </p:spTree>
    <p:extLst>
      <p:ext uri="{BB962C8B-B14F-4D97-AF65-F5344CB8AC3E}">
        <p14:creationId xmlns:p14="http://schemas.microsoft.com/office/powerpoint/2010/main" val="3053268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Demo</a:t>
            </a:r>
            <a:r>
              <a:rPr lang="zh-CN" altLang="en-US" dirty="0" smtClean="0"/>
              <a:t>演示</a:t>
            </a:r>
            <a:endParaRPr lang="zh-CN" altLang="en-US" dirty="0"/>
          </a:p>
        </p:txBody>
      </p:sp>
      <p:sp>
        <p:nvSpPr>
          <p:cNvPr id="3" name="矩形 2"/>
          <p:cNvSpPr/>
          <p:nvPr/>
        </p:nvSpPr>
        <p:spPr>
          <a:xfrm>
            <a:off x="539552" y="980728"/>
            <a:ext cx="6912768" cy="646331"/>
          </a:xfrm>
          <a:prstGeom prst="rect">
            <a:avLst/>
          </a:prstGeom>
        </p:spPr>
        <p:txBody>
          <a:bodyPr wrap="square">
            <a:spAutoFit/>
          </a:bodyPr>
          <a:lstStyle/>
          <a:p>
            <a:r>
              <a:rPr lang="zh-CN" altLang="zh-CN" dirty="0"/>
              <a:t>导出原始的有</a:t>
            </a:r>
            <a:r>
              <a:rPr lang="en-US" altLang="zh-CN" dirty="0"/>
              <a:t>bug</a:t>
            </a:r>
            <a:r>
              <a:rPr lang="zh-CN" altLang="zh-CN" dirty="0"/>
              <a:t>的</a:t>
            </a:r>
            <a:r>
              <a:rPr lang="en-US" altLang="zh-CN" dirty="0" err="1"/>
              <a:t>apk</a:t>
            </a:r>
            <a:r>
              <a:rPr lang="zh-CN" altLang="zh-CN" dirty="0"/>
              <a:t>文件，将</a:t>
            </a:r>
            <a:r>
              <a:rPr lang="en-US" altLang="zh-CN" dirty="0"/>
              <a:t>bug</a:t>
            </a:r>
            <a:r>
              <a:rPr lang="zh-CN" altLang="zh-CN" dirty="0"/>
              <a:t>修复</a:t>
            </a:r>
            <a:r>
              <a:rPr lang="zh-CN" altLang="zh-CN" dirty="0" smtClean="0"/>
              <a:t>，</a:t>
            </a:r>
            <a:r>
              <a:rPr lang="zh-CN" altLang="en-US" dirty="0" smtClean="0"/>
              <a:t>再</a:t>
            </a:r>
            <a:r>
              <a:rPr lang="zh-CN" altLang="zh-CN" dirty="0" smtClean="0"/>
              <a:t>导出</a:t>
            </a:r>
            <a:r>
              <a:rPr lang="zh-CN" altLang="zh-CN" dirty="0"/>
              <a:t>修复后的</a:t>
            </a:r>
            <a:r>
              <a:rPr lang="en-US" altLang="zh-CN" dirty="0" err="1"/>
              <a:t>apk</a:t>
            </a:r>
            <a:r>
              <a:rPr lang="zh-CN" altLang="zh-CN" dirty="0"/>
              <a:t>文件，使用</a:t>
            </a:r>
            <a:r>
              <a:rPr lang="en-US" altLang="zh-CN" dirty="0"/>
              <a:t>patch</a:t>
            </a:r>
            <a:r>
              <a:rPr lang="zh-CN" altLang="zh-CN" dirty="0"/>
              <a:t>工具对比两个</a:t>
            </a:r>
            <a:r>
              <a:rPr lang="en-US" altLang="zh-CN" dirty="0" err="1"/>
              <a:t>apk</a:t>
            </a:r>
            <a:r>
              <a:rPr lang="zh-CN" altLang="zh-CN" dirty="0"/>
              <a:t>文件的不同，生成补丁包。</a:t>
            </a:r>
          </a:p>
        </p:txBody>
      </p:sp>
      <p:pic>
        <p:nvPicPr>
          <p:cNvPr id="4" name="图片 3"/>
          <p:cNvPicPr/>
          <p:nvPr/>
        </p:nvPicPr>
        <p:blipFill>
          <a:blip r:embed="rId2"/>
          <a:stretch>
            <a:fillRect/>
          </a:stretch>
        </p:blipFill>
        <p:spPr>
          <a:xfrm>
            <a:off x="971600" y="1988840"/>
            <a:ext cx="5486400" cy="894080"/>
          </a:xfrm>
          <a:prstGeom prst="rect">
            <a:avLst/>
          </a:prstGeom>
        </p:spPr>
      </p:pic>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1763688" y="3068960"/>
            <a:ext cx="4248472" cy="2808312"/>
          </a:xfrm>
          <a:prstGeom prst="rect">
            <a:avLst/>
          </a:prstGeom>
        </p:spPr>
      </p:pic>
    </p:spTree>
    <p:extLst>
      <p:ext uri="{BB962C8B-B14F-4D97-AF65-F5344CB8AC3E}">
        <p14:creationId xmlns:p14="http://schemas.microsoft.com/office/powerpoint/2010/main" val="3862180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Demo</a:t>
            </a:r>
            <a:r>
              <a:rPr lang="zh-CN" altLang="en-US" dirty="0" smtClean="0"/>
              <a:t>演示</a:t>
            </a:r>
            <a:endParaRPr lang="zh-CN" altLang="en-US" dirty="0"/>
          </a:p>
        </p:txBody>
      </p:sp>
      <p:sp>
        <p:nvSpPr>
          <p:cNvPr id="3" name="矩形 2"/>
          <p:cNvSpPr/>
          <p:nvPr/>
        </p:nvSpPr>
        <p:spPr>
          <a:xfrm>
            <a:off x="467544" y="908720"/>
            <a:ext cx="4104456" cy="646331"/>
          </a:xfrm>
          <a:prstGeom prst="rect">
            <a:avLst/>
          </a:prstGeom>
        </p:spPr>
        <p:txBody>
          <a:bodyPr wrap="square">
            <a:spAutoFit/>
          </a:bodyPr>
          <a:lstStyle/>
          <a:p>
            <a:r>
              <a:rPr lang="zh-CN" altLang="zh-CN" dirty="0"/>
              <a:t>最后将生成的补丁包发布到阿里百川的开发者平台上就可以完成热修复。</a:t>
            </a:r>
          </a:p>
        </p:txBody>
      </p:sp>
      <p:pic>
        <p:nvPicPr>
          <p:cNvPr id="4" name="图片 3"/>
          <p:cNvPicPr/>
          <p:nvPr/>
        </p:nvPicPr>
        <p:blipFill>
          <a:blip r:embed="rId2"/>
          <a:stretch>
            <a:fillRect/>
          </a:stretch>
        </p:blipFill>
        <p:spPr>
          <a:xfrm>
            <a:off x="5724128" y="908720"/>
            <a:ext cx="3159597" cy="1441901"/>
          </a:xfrm>
          <a:prstGeom prst="rect">
            <a:avLst/>
          </a:prstGeom>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1043608" y="2494637"/>
            <a:ext cx="1901825" cy="3381375"/>
          </a:xfrm>
          <a:prstGeom prst="rect">
            <a:avLst/>
          </a:prstGeom>
        </p:spPr>
      </p:pic>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3419872" y="2494636"/>
            <a:ext cx="1901825" cy="3381375"/>
          </a:xfrm>
          <a:prstGeom prst="rect">
            <a:avLst/>
          </a:prstGeom>
        </p:spPr>
      </p:pic>
    </p:spTree>
    <p:extLst>
      <p:ext uri="{BB962C8B-B14F-4D97-AF65-F5344CB8AC3E}">
        <p14:creationId xmlns:p14="http://schemas.microsoft.com/office/powerpoint/2010/main" val="2453857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总结</a:t>
            </a:r>
          </a:p>
        </p:txBody>
      </p:sp>
      <p:sp>
        <p:nvSpPr>
          <p:cNvPr id="5" name="矩形 4"/>
          <p:cNvSpPr/>
          <p:nvPr/>
        </p:nvSpPr>
        <p:spPr>
          <a:xfrm>
            <a:off x="391782" y="4365104"/>
            <a:ext cx="8406680" cy="1600438"/>
          </a:xfrm>
          <a:prstGeom prst="rect">
            <a:avLst/>
          </a:prstGeom>
        </p:spPr>
        <p:txBody>
          <a:bodyPr wrap="square">
            <a:spAutoFit/>
          </a:bodyPr>
          <a:lstStyle/>
          <a:p>
            <a:r>
              <a:rPr lang="zh-CN" altLang="zh-CN" sz="1400" dirty="0"/>
              <a:t>针对应用的性能损耗，我们可以举例做一个对比。</a:t>
            </a:r>
          </a:p>
          <a:p>
            <a:r>
              <a:rPr lang="zh-CN" altLang="zh-CN" sz="1400" dirty="0"/>
              <a:t>某</a:t>
            </a:r>
            <a:r>
              <a:rPr lang="en-US" altLang="zh-CN" sz="1400" dirty="0"/>
              <a:t>APP</a:t>
            </a:r>
            <a:r>
              <a:rPr lang="zh-CN" altLang="zh-CN" sz="1400" dirty="0"/>
              <a:t>的启动载入时间为</a:t>
            </a:r>
            <a:r>
              <a:rPr lang="en-US" altLang="zh-CN" sz="1400" dirty="0"/>
              <a:t>3s</a:t>
            </a:r>
            <a:r>
              <a:rPr lang="zh-CN" altLang="zh-CN" sz="1400" dirty="0"/>
              <a:t>左右，本身就是基于多</a:t>
            </a:r>
            <a:r>
              <a:rPr lang="en-US" altLang="zh-CN" sz="1400" dirty="0"/>
              <a:t>DEX</a:t>
            </a:r>
            <a:r>
              <a:rPr lang="zh-CN" altLang="zh-CN" sz="1400" dirty="0"/>
              <a:t>模式的实现。</a:t>
            </a:r>
          </a:p>
          <a:p>
            <a:r>
              <a:rPr lang="zh-CN" altLang="zh-CN" sz="1400" dirty="0"/>
              <a:t>分别接入三种热修复服务，根据腾讯提供超级补丁技术和</a:t>
            </a:r>
            <a:r>
              <a:rPr lang="en-US" altLang="zh-CN" sz="1400" dirty="0"/>
              <a:t>Tinker</a:t>
            </a:r>
            <a:r>
              <a:rPr lang="zh-CN" altLang="zh-CN" sz="1400" dirty="0"/>
              <a:t>的数据，那么会变成以下的场景：</a:t>
            </a:r>
          </a:p>
          <a:p>
            <a:r>
              <a:rPr lang="zh-CN" altLang="zh-CN" sz="1400" dirty="0"/>
              <a:t>阿里百川</a:t>
            </a:r>
            <a:r>
              <a:rPr lang="en-US" altLang="zh-CN" sz="1400" dirty="0" err="1"/>
              <a:t>HotFix</a:t>
            </a:r>
            <a:r>
              <a:rPr lang="en-US" altLang="zh-CN" sz="1400" dirty="0"/>
              <a:t>:</a:t>
            </a:r>
            <a:r>
              <a:rPr lang="zh-CN" altLang="zh-CN" sz="1400" dirty="0"/>
              <a:t>启动时间几乎无增加，不增加运行期额外的磁盘消耗。</a:t>
            </a:r>
          </a:p>
          <a:p>
            <a:r>
              <a:rPr lang="en-US" altLang="zh-CN" sz="1400" dirty="0"/>
              <a:t>QQ</a:t>
            </a:r>
            <a:r>
              <a:rPr lang="zh-CN" altLang="zh-CN" sz="1400" dirty="0"/>
              <a:t>空间超级补丁技术：如果应用有</a:t>
            </a:r>
            <a:r>
              <a:rPr lang="en-US" altLang="zh-CN" sz="1400" dirty="0"/>
              <a:t>700</a:t>
            </a:r>
            <a:r>
              <a:rPr lang="zh-CN" altLang="zh-CN" sz="1400" dirty="0"/>
              <a:t>个类，启动耗时增加超过</a:t>
            </a:r>
            <a:r>
              <a:rPr lang="en-US" altLang="zh-CN" sz="1400" dirty="0"/>
              <a:t>2.5s</a:t>
            </a:r>
            <a:r>
              <a:rPr lang="zh-CN" altLang="zh-CN" sz="1400" dirty="0"/>
              <a:t>，达到</a:t>
            </a:r>
            <a:r>
              <a:rPr lang="en-US" altLang="zh-CN" sz="1400" dirty="0"/>
              <a:t>5.5s</a:t>
            </a:r>
            <a:r>
              <a:rPr lang="zh-CN" altLang="zh-CN" sz="1400" dirty="0"/>
              <a:t>以上。</a:t>
            </a:r>
          </a:p>
          <a:p>
            <a:r>
              <a:rPr lang="zh-CN" altLang="zh-CN" sz="1400" dirty="0"/>
              <a:t>微信</a:t>
            </a:r>
            <a:r>
              <a:rPr lang="en-US" altLang="zh-CN" sz="1400" dirty="0"/>
              <a:t>Tinker</a:t>
            </a:r>
            <a:r>
              <a:rPr lang="zh-CN" altLang="zh-CN" sz="1400" dirty="0"/>
              <a:t>：假设应用有</a:t>
            </a:r>
            <a:r>
              <a:rPr lang="en-US" altLang="zh-CN" sz="1400" dirty="0"/>
              <a:t>5</a:t>
            </a:r>
            <a:r>
              <a:rPr lang="zh-CN" altLang="zh-CN" sz="1400" dirty="0"/>
              <a:t>个</a:t>
            </a:r>
            <a:r>
              <a:rPr lang="en-US" altLang="zh-CN" sz="1400" dirty="0"/>
              <a:t>DEX</a:t>
            </a:r>
            <a:r>
              <a:rPr lang="zh-CN" altLang="zh-CN" sz="1400" dirty="0"/>
              <a:t>文件，分别修改了这</a:t>
            </a:r>
            <a:r>
              <a:rPr lang="en-US" altLang="zh-CN" sz="1400" dirty="0"/>
              <a:t>5</a:t>
            </a:r>
            <a:r>
              <a:rPr lang="zh-CN" altLang="zh-CN" sz="1400" dirty="0"/>
              <a:t>个</a:t>
            </a:r>
            <a:r>
              <a:rPr lang="en-US" altLang="zh-CN" sz="1400" dirty="0"/>
              <a:t>DEX</a:t>
            </a:r>
            <a:r>
              <a:rPr lang="zh-CN" altLang="zh-CN" sz="1400" dirty="0"/>
              <a:t>，产生</a:t>
            </a:r>
            <a:r>
              <a:rPr lang="en-US" altLang="zh-CN" sz="1400" dirty="0"/>
              <a:t>5</a:t>
            </a:r>
            <a:r>
              <a:rPr lang="zh-CN" altLang="zh-CN" sz="1400" dirty="0"/>
              <a:t>个</a:t>
            </a:r>
            <a:r>
              <a:rPr lang="en-US" altLang="zh-CN" sz="1400" dirty="0" err="1"/>
              <a:t>patch.dex</a:t>
            </a:r>
            <a:r>
              <a:rPr lang="zh-CN" altLang="zh-CN" sz="1400" dirty="0"/>
              <a:t>文件，就要进行</a:t>
            </a:r>
            <a:r>
              <a:rPr lang="en-US" altLang="zh-CN" sz="1400" dirty="0"/>
              <a:t>5</a:t>
            </a:r>
            <a:r>
              <a:rPr lang="zh-CN" altLang="zh-CN" sz="1400" dirty="0"/>
              <a:t>次的</a:t>
            </a:r>
            <a:r>
              <a:rPr lang="en-US" altLang="zh-CN" sz="1400" dirty="0"/>
              <a:t>patch</a:t>
            </a:r>
            <a:r>
              <a:rPr lang="zh-CN" altLang="zh-CN" sz="1400" dirty="0"/>
              <a:t>合并动作，假设每个补丁</a:t>
            </a:r>
            <a:r>
              <a:rPr lang="en-US" altLang="zh-CN" sz="1400" dirty="0"/>
              <a:t>1M</a:t>
            </a:r>
            <a:r>
              <a:rPr lang="zh-CN" altLang="zh-CN" sz="1400" dirty="0"/>
              <a:t>，那么就要多占用</a:t>
            </a:r>
            <a:r>
              <a:rPr lang="en-US" altLang="zh-CN" sz="1400" dirty="0"/>
              <a:t>7.5M</a:t>
            </a:r>
            <a:r>
              <a:rPr lang="zh-CN" altLang="zh-CN" sz="1400" dirty="0"/>
              <a:t>的磁盘空间。</a:t>
            </a:r>
          </a:p>
        </p:txBody>
      </p:sp>
      <p:pic>
        <p:nvPicPr>
          <p:cNvPr id="6" name="图片 5" descr="http://cdn.infoqstatic.com/statics_s1_20161220-0322/resource/articles/Android-hot-fix/zh/resources/023.jpg"/>
          <p:cNvPicPr/>
          <p:nvPr/>
        </p:nvPicPr>
        <p:blipFill rotWithShape="1">
          <a:blip r:embed="rId2">
            <a:extLst>
              <a:ext uri="{28A0092B-C50C-407E-A947-70E740481C1C}">
                <a14:useLocalDpi xmlns:a14="http://schemas.microsoft.com/office/drawing/2010/main" val="0"/>
              </a:ext>
            </a:extLst>
          </a:blip>
          <a:srcRect b="19860"/>
          <a:stretch/>
        </p:blipFill>
        <p:spPr bwMode="auto">
          <a:xfrm>
            <a:off x="1475656" y="1124744"/>
            <a:ext cx="5184576" cy="28558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3065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Freeform 9"/>
          <p:cNvSpPr>
            <a:spLocks noEditPoints="1"/>
          </p:cNvSpPr>
          <p:nvPr/>
        </p:nvSpPr>
        <p:spPr bwMode="auto">
          <a:xfrm>
            <a:off x="4003677" y="3006726"/>
            <a:ext cx="2143125" cy="565151"/>
          </a:xfrm>
          <a:custGeom>
            <a:avLst/>
            <a:gdLst>
              <a:gd name="T0" fmla="*/ 2147483646 w 22500"/>
              <a:gd name="T1" fmla="*/ 2147483646 h 5907"/>
              <a:gd name="T2" fmla="*/ 2147483646 w 22500"/>
              <a:gd name="T3" fmla="*/ 2147483646 h 5907"/>
              <a:gd name="T4" fmla="*/ 2147483646 w 22500"/>
              <a:gd name="T5" fmla="*/ 2147483646 h 5907"/>
              <a:gd name="T6" fmla="*/ 2147483646 w 22500"/>
              <a:gd name="T7" fmla="*/ 2147483646 h 5907"/>
              <a:gd name="T8" fmla="*/ 2147483646 w 22500"/>
              <a:gd name="T9" fmla="*/ 2147483646 h 5907"/>
              <a:gd name="T10" fmla="*/ 2147483646 w 22500"/>
              <a:gd name="T11" fmla="*/ 2147483646 h 5907"/>
              <a:gd name="T12" fmla="*/ 2147483646 w 22500"/>
              <a:gd name="T13" fmla="*/ 2147483646 h 5907"/>
              <a:gd name="T14" fmla="*/ 2147483646 w 22500"/>
              <a:gd name="T15" fmla="*/ 2147483646 h 5907"/>
              <a:gd name="T16" fmla="*/ 2147483646 w 22500"/>
              <a:gd name="T17" fmla="*/ 2147483646 h 5907"/>
              <a:gd name="T18" fmla="*/ 2147483646 w 22500"/>
              <a:gd name="T19" fmla="*/ 2147483646 h 5907"/>
              <a:gd name="T20" fmla="*/ 2147483646 w 22500"/>
              <a:gd name="T21" fmla="*/ 2147483646 h 5907"/>
              <a:gd name="T22" fmla="*/ 2147483646 w 22500"/>
              <a:gd name="T23" fmla="*/ 2147483646 h 5907"/>
              <a:gd name="T24" fmla="*/ 2147483646 w 22500"/>
              <a:gd name="T25" fmla="*/ 2147483646 h 5907"/>
              <a:gd name="T26" fmla="*/ 2147483646 w 22500"/>
              <a:gd name="T27" fmla="*/ 2147483646 h 5907"/>
              <a:gd name="T28" fmla="*/ 2147483646 w 22500"/>
              <a:gd name="T29" fmla="*/ 2147483646 h 5907"/>
              <a:gd name="T30" fmla="*/ 2147483646 w 22500"/>
              <a:gd name="T31" fmla="*/ 2147483646 h 5907"/>
              <a:gd name="T32" fmla="*/ 2147483646 w 22500"/>
              <a:gd name="T33" fmla="*/ 2147483646 h 5907"/>
              <a:gd name="T34" fmla="*/ 2147483646 w 22500"/>
              <a:gd name="T35" fmla="*/ 0 h 5907"/>
              <a:gd name="T36" fmla="*/ 2147483646 w 22500"/>
              <a:gd name="T37" fmla="*/ 2147483646 h 5907"/>
              <a:gd name="T38" fmla="*/ 2147483646 w 22500"/>
              <a:gd name="T39" fmla="*/ 2147483646 h 5907"/>
              <a:gd name="T40" fmla="*/ 2147483646 w 22500"/>
              <a:gd name="T41" fmla="*/ 2147483646 h 5907"/>
              <a:gd name="T42" fmla="*/ 2147483646 w 22500"/>
              <a:gd name="T43" fmla="*/ 2147483646 h 5907"/>
              <a:gd name="T44" fmla="*/ 2147483646 w 22500"/>
              <a:gd name="T45" fmla="*/ 2147483646 h 5907"/>
              <a:gd name="T46" fmla="*/ 2147483646 w 22500"/>
              <a:gd name="T47" fmla="*/ 0 h 5907"/>
              <a:gd name="T48" fmla="*/ 2147483646 w 22500"/>
              <a:gd name="T49" fmla="*/ 2147483646 h 5907"/>
              <a:gd name="T50" fmla="*/ 2147483646 w 22500"/>
              <a:gd name="T51" fmla="*/ 2147483646 h 5907"/>
              <a:gd name="T52" fmla="*/ 2147483646 w 22500"/>
              <a:gd name="T53" fmla="*/ 2147483646 h 5907"/>
              <a:gd name="T54" fmla="*/ 2147483646 w 22500"/>
              <a:gd name="T55" fmla="*/ 2147483646 h 5907"/>
              <a:gd name="T56" fmla="*/ 2147483646 w 22500"/>
              <a:gd name="T57" fmla="*/ 2147483646 h 5907"/>
              <a:gd name="T58" fmla="*/ 2147483646 w 22500"/>
              <a:gd name="T59" fmla="*/ 2147483646 h 5907"/>
              <a:gd name="T60" fmla="*/ 0 w 22500"/>
              <a:gd name="T61" fmla="*/ 0 h 5907"/>
              <a:gd name="T62" fmla="*/ 2147483646 w 22500"/>
              <a:gd name="T63" fmla="*/ 2147483646 h 5907"/>
              <a:gd name="T64" fmla="*/ 2147483646 w 22500"/>
              <a:gd name="T65" fmla="*/ 2147483646 h 5907"/>
              <a:gd name="T66" fmla="*/ 2147483646 w 22500"/>
              <a:gd name="T67" fmla="*/ 2147483646 h 5907"/>
              <a:gd name="T68" fmla="*/ 0 w 22500"/>
              <a:gd name="T69" fmla="*/ 0 h 59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500" h="5907">
                <a:moveTo>
                  <a:pt x="11204" y="4079"/>
                </a:moveTo>
                <a:cubicBezTo>
                  <a:pt x="11042" y="4079"/>
                  <a:pt x="10903" y="4114"/>
                  <a:pt x="10788" y="4184"/>
                </a:cubicBezTo>
                <a:cubicBezTo>
                  <a:pt x="10672" y="4278"/>
                  <a:pt x="10614" y="4407"/>
                  <a:pt x="10614" y="4571"/>
                </a:cubicBezTo>
                <a:cubicBezTo>
                  <a:pt x="10614" y="4735"/>
                  <a:pt x="10672" y="4864"/>
                  <a:pt x="10788" y="4958"/>
                </a:cubicBezTo>
                <a:cubicBezTo>
                  <a:pt x="10903" y="5052"/>
                  <a:pt x="11042" y="5099"/>
                  <a:pt x="11204" y="5099"/>
                </a:cubicBezTo>
                <a:cubicBezTo>
                  <a:pt x="11804" y="5099"/>
                  <a:pt x="12405" y="5099"/>
                  <a:pt x="13006" y="5099"/>
                </a:cubicBezTo>
                <a:cubicBezTo>
                  <a:pt x="13006" y="4759"/>
                  <a:pt x="13006" y="4419"/>
                  <a:pt x="13006" y="4079"/>
                </a:cubicBezTo>
                <a:cubicBezTo>
                  <a:pt x="12405" y="4079"/>
                  <a:pt x="11804" y="4079"/>
                  <a:pt x="11204" y="4079"/>
                </a:cubicBezTo>
                <a:close/>
                <a:moveTo>
                  <a:pt x="14254" y="1723"/>
                </a:moveTo>
                <a:cubicBezTo>
                  <a:pt x="14821" y="1723"/>
                  <a:pt x="15387" y="1723"/>
                  <a:pt x="15953" y="1723"/>
                </a:cubicBezTo>
                <a:cubicBezTo>
                  <a:pt x="16624" y="1723"/>
                  <a:pt x="17120" y="1864"/>
                  <a:pt x="17444" y="2145"/>
                </a:cubicBezTo>
                <a:cubicBezTo>
                  <a:pt x="17837" y="2497"/>
                  <a:pt x="18033" y="3083"/>
                  <a:pt x="18033" y="3903"/>
                </a:cubicBezTo>
                <a:cubicBezTo>
                  <a:pt x="18033" y="4571"/>
                  <a:pt x="18033" y="5239"/>
                  <a:pt x="18033" y="5907"/>
                </a:cubicBezTo>
                <a:cubicBezTo>
                  <a:pt x="17756" y="5907"/>
                  <a:pt x="17479" y="5907"/>
                  <a:pt x="17201" y="5907"/>
                </a:cubicBezTo>
                <a:cubicBezTo>
                  <a:pt x="17201" y="5239"/>
                  <a:pt x="17201" y="4571"/>
                  <a:pt x="17201" y="3903"/>
                </a:cubicBezTo>
                <a:cubicBezTo>
                  <a:pt x="17201" y="3341"/>
                  <a:pt x="17097" y="2966"/>
                  <a:pt x="16889" y="2778"/>
                </a:cubicBezTo>
                <a:cubicBezTo>
                  <a:pt x="16728" y="2614"/>
                  <a:pt x="16416" y="2532"/>
                  <a:pt x="15953" y="2532"/>
                </a:cubicBezTo>
                <a:cubicBezTo>
                  <a:pt x="15653" y="2532"/>
                  <a:pt x="15352" y="2532"/>
                  <a:pt x="15052" y="2532"/>
                </a:cubicBezTo>
                <a:cubicBezTo>
                  <a:pt x="15052" y="3657"/>
                  <a:pt x="15052" y="4782"/>
                  <a:pt x="15052" y="5907"/>
                </a:cubicBezTo>
                <a:cubicBezTo>
                  <a:pt x="14786" y="5907"/>
                  <a:pt x="14520" y="5907"/>
                  <a:pt x="14254" y="5907"/>
                </a:cubicBezTo>
                <a:cubicBezTo>
                  <a:pt x="14254" y="4513"/>
                  <a:pt x="14254" y="3118"/>
                  <a:pt x="14254" y="1723"/>
                </a:cubicBezTo>
                <a:close/>
                <a:moveTo>
                  <a:pt x="9886" y="1688"/>
                </a:moveTo>
                <a:cubicBezTo>
                  <a:pt x="10556" y="1688"/>
                  <a:pt x="11227" y="1688"/>
                  <a:pt x="11897" y="1688"/>
                </a:cubicBezTo>
                <a:cubicBezTo>
                  <a:pt x="12521" y="1688"/>
                  <a:pt x="12995" y="1852"/>
                  <a:pt x="13318" y="2180"/>
                </a:cubicBezTo>
                <a:cubicBezTo>
                  <a:pt x="13642" y="2508"/>
                  <a:pt x="13804" y="2954"/>
                  <a:pt x="13804" y="3516"/>
                </a:cubicBezTo>
                <a:cubicBezTo>
                  <a:pt x="13804" y="4313"/>
                  <a:pt x="13804" y="5110"/>
                  <a:pt x="13804" y="5907"/>
                </a:cubicBezTo>
                <a:cubicBezTo>
                  <a:pt x="12937" y="5907"/>
                  <a:pt x="12070" y="5907"/>
                  <a:pt x="11204" y="5907"/>
                </a:cubicBezTo>
                <a:cubicBezTo>
                  <a:pt x="10903" y="5907"/>
                  <a:pt x="10626" y="5825"/>
                  <a:pt x="10371" y="5661"/>
                </a:cubicBezTo>
                <a:cubicBezTo>
                  <a:pt x="10002" y="5427"/>
                  <a:pt x="9817" y="5063"/>
                  <a:pt x="9817" y="4571"/>
                </a:cubicBezTo>
                <a:cubicBezTo>
                  <a:pt x="9817" y="4102"/>
                  <a:pt x="10002" y="3739"/>
                  <a:pt x="10371" y="3481"/>
                </a:cubicBezTo>
                <a:cubicBezTo>
                  <a:pt x="10626" y="3317"/>
                  <a:pt x="10903" y="3235"/>
                  <a:pt x="11204" y="3235"/>
                </a:cubicBezTo>
                <a:cubicBezTo>
                  <a:pt x="11793" y="3235"/>
                  <a:pt x="12382" y="3235"/>
                  <a:pt x="12972" y="3235"/>
                </a:cubicBezTo>
                <a:cubicBezTo>
                  <a:pt x="12902" y="2766"/>
                  <a:pt x="12544" y="2532"/>
                  <a:pt x="11897" y="2532"/>
                </a:cubicBezTo>
                <a:cubicBezTo>
                  <a:pt x="11227" y="2532"/>
                  <a:pt x="10556" y="2532"/>
                  <a:pt x="9886" y="2532"/>
                </a:cubicBezTo>
                <a:cubicBezTo>
                  <a:pt x="9886" y="2251"/>
                  <a:pt x="9886" y="1969"/>
                  <a:pt x="9886" y="1688"/>
                </a:cubicBezTo>
                <a:close/>
                <a:moveTo>
                  <a:pt x="18444" y="0"/>
                </a:moveTo>
                <a:cubicBezTo>
                  <a:pt x="18709" y="0"/>
                  <a:pt x="18975" y="0"/>
                  <a:pt x="19241" y="0"/>
                </a:cubicBezTo>
                <a:cubicBezTo>
                  <a:pt x="19241" y="1067"/>
                  <a:pt x="19241" y="2133"/>
                  <a:pt x="19241" y="3200"/>
                </a:cubicBezTo>
                <a:cubicBezTo>
                  <a:pt x="19865" y="2708"/>
                  <a:pt x="20489" y="2215"/>
                  <a:pt x="21113" y="1723"/>
                </a:cubicBezTo>
                <a:cubicBezTo>
                  <a:pt x="21552" y="1723"/>
                  <a:pt x="21991" y="1723"/>
                  <a:pt x="22431" y="1723"/>
                </a:cubicBezTo>
                <a:cubicBezTo>
                  <a:pt x="21656" y="2333"/>
                  <a:pt x="20882" y="2942"/>
                  <a:pt x="20108" y="3552"/>
                </a:cubicBezTo>
                <a:cubicBezTo>
                  <a:pt x="20905" y="4337"/>
                  <a:pt x="21703" y="5122"/>
                  <a:pt x="22500" y="5907"/>
                </a:cubicBezTo>
                <a:cubicBezTo>
                  <a:pt x="22107" y="5907"/>
                  <a:pt x="21714" y="5907"/>
                  <a:pt x="21321" y="5907"/>
                </a:cubicBezTo>
                <a:cubicBezTo>
                  <a:pt x="20628" y="5216"/>
                  <a:pt x="19934" y="4524"/>
                  <a:pt x="19241" y="3833"/>
                </a:cubicBezTo>
                <a:cubicBezTo>
                  <a:pt x="19241" y="4524"/>
                  <a:pt x="19241" y="5216"/>
                  <a:pt x="19241" y="5907"/>
                </a:cubicBezTo>
                <a:cubicBezTo>
                  <a:pt x="18975" y="5907"/>
                  <a:pt x="18709" y="5907"/>
                  <a:pt x="18444" y="5907"/>
                </a:cubicBezTo>
                <a:cubicBezTo>
                  <a:pt x="18444" y="3938"/>
                  <a:pt x="18444" y="1969"/>
                  <a:pt x="18444" y="0"/>
                </a:cubicBezTo>
                <a:close/>
                <a:moveTo>
                  <a:pt x="5787" y="0"/>
                </a:moveTo>
                <a:cubicBezTo>
                  <a:pt x="6053" y="0"/>
                  <a:pt x="6319" y="0"/>
                  <a:pt x="6585" y="0"/>
                </a:cubicBezTo>
                <a:cubicBezTo>
                  <a:pt x="6585" y="575"/>
                  <a:pt x="6585" y="1149"/>
                  <a:pt x="6585" y="1723"/>
                </a:cubicBezTo>
                <a:cubicBezTo>
                  <a:pt x="6908" y="1723"/>
                  <a:pt x="7232" y="1723"/>
                  <a:pt x="7556" y="1723"/>
                </a:cubicBezTo>
                <a:cubicBezTo>
                  <a:pt x="8757" y="1723"/>
                  <a:pt x="9358" y="2321"/>
                  <a:pt x="9358" y="3516"/>
                </a:cubicBezTo>
                <a:cubicBezTo>
                  <a:pt x="9358" y="4313"/>
                  <a:pt x="9358" y="5110"/>
                  <a:pt x="9358" y="5907"/>
                </a:cubicBezTo>
                <a:cubicBezTo>
                  <a:pt x="9093" y="5907"/>
                  <a:pt x="8827" y="5907"/>
                  <a:pt x="8561" y="5907"/>
                </a:cubicBezTo>
                <a:cubicBezTo>
                  <a:pt x="8561" y="5110"/>
                  <a:pt x="8561" y="4313"/>
                  <a:pt x="8561" y="3516"/>
                </a:cubicBezTo>
                <a:cubicBezTo>
                  <a:pt x="8561" y="3165"/>
                  <a:pt x="8503" y="2919"/>
                  <a:pt x="8388" y="2778"/>
                </a:cubicBezTo>
                <a:cubicBezTo>
                  <a:pt x="8226" y="2614"/>
                  <a:pt x="7948" y="2532"/>
                  <a:pt x="7556" y="2532"/>
                </a:cubicBezTo>
                <a:cubicBezTo>
                  <a:pt x="7232" y="2532"/>
                  <a:pt x="6908" y="2532"/>
                  <a:pt x="6585" y="2532"/>
                </a:cubicBezTo>
                <a:cubicBezTo>
                  <a:pt x="6585" y="3657"/>
                  <a:pt x="6585" y="4782"/>
                  <a:pt x="6585" y="5907"/>
                </a:cubicBezTo>
                <a:cubicBezTo>
                  <a:pt x="6319" y="5907"/>
                  <a:pt x="6053" y="5907"/>
                  <a:pt x="5787" y="5907"/>
                </a:cubicBezTo>
                <a:cubicBezTo>
                  <a:pt x="5787" y="3938"/>
                  <a:pt x="5787" y="1969"/>
                  <a:pt x="5787" y="0"/>
                </a:cubicBezTo>
                <a:close/>
                <a:moveTo>
                  <a:pt x="0" y="0"/>
                </a:moveTo>
                <a:cubicBezTo>
                  <a:pt x="1768" y="0"/>
                  <a:pt x="3536" y="0"/>
                  <a:pt x="5304" y="0"/>
                </a:cubicBezTo>
                <a:cubicBezTo>
                  <a:pt x="5304" y="282"/>
                  <a:pt x="5304" y="563"/>
                  <a:pt x="5304" y="844"/>
                </a:cubicBezTo>
                <a:cubicBezTo>
                  <a:pt x="4553" y="844"/>
                  <a:pt x="3802" y="844"/>
                  <a:pt x="3051" y="844"/>
                </a:cubicBezTo>
                <a:cubicBezTo>
                  <a:pt x="3051" y="2532"/>
                  <a:pt x="3051" y="4220"/>
                  <a:pt x="3051" y="5907"/>
                </a:cubicBezTo>
                <a:cubicBezTo>
                  <a:pt x="2785" y="5907"/>
                  <a:pt x="2519" y="5907"/>
                  <a:pt x="2253" y="5907"/>
                </a:cubicBezTo>
                <a:cubicBezTo>
                  <a:pt x="2253" y="4220"/>
                  <a:pt x="2253" y="2532"/>
                  <a:pt x="2253" y="844"/>
                </a:cubicBezTo>
                <a:cubicBezTo>
                  <a:pt x="1502" y="844"/>
                  <a:pt x="751" y="844"/>
                  <a:pt x="0" y="844"/>
                </a:cubicBezTo>
                <a:cubicBezTo>
                  <a:pt x="0" y="563"/>
                  <a:pt x="0" y="282"/>
                  <a:pt x="0" y="0"/>
                </a:cubicBezTo>
                <a:close/>
              </a:path>
            </a:pathLst>
          </a:custGeom>
          <a:solidFill>
            <a:srgbClr val="00B050"/>
          </a:solidFill>
          <a:ln>
            <a:noFill/>
          </a:ln>
        </p:spPr>
        <p:txBody>
          <a:bodyPr/>
          <a:lstStyle/>
          <a:p>
            <a:endParaRPr lang="zh-CN" altLang="en-US" dirty="0"/>
          </a:p>
        </p:txBody>
      </p:sp>
      <p:sp>
        <p:nvSpPr>
          <p:cNvPr id="49156" name="Freeform 10"/>
          <p:cNvSpPr>
            <a:spLocks noEditPoints="1"/>
          </p:cNvSpPr>
          <p:nvPr/>
        </p:nvSpPr>
        <p:spPr bwMode="auto">
          <a:xfrm>
            <a:off x="6423027" y="3006726"/>
            <a:ext cx="1431925" cy="581025"/>
          </a:xfrm>
          <a:custGeom>
            <a:avLst/>
            <a:gdLst>
              <a:gd name="T0" fmla="*/ 2147483646 w 7507"/>
              <a:gd name="T1" fmla="*/ 2147483646 h 3042"/>
              <a:gd name="T2" fmla="*/ 2147483646 w 7507"/>
              <a:gd name="T3" fmla="*/ 2147483646 h 3042"/>
              <a:gd name="T4" fmla="*/ 2147483646 w 7507"/>
              <a:gd name="T5" fmla="*/ 2147483646 h 3042"/>
              <a:gd name="T6" fmla="*/ 2147483646 w 7507"/>
              <a:gd name="T7" fmla="*/ 2147483646 h 3042"/>
              <a:gd name="T8" fmla="*/ 2147483646 w 7507"/>
              <a:gd name="T9" fmla="*/ 2147483646 h 3042"/>
              <a:gd name="T10" fmla="*/ 2147483646 w 7507"/>
              <a:gd name="T11" fmla="*/ 2147483646 h 3042"/>
              <a:gd name="T12" fmla="*/ 2147483646 w 7507"/>
              <a:gd name="T13" fmla="*/ 2147483646 h 3042"/>
              <a:gd name="T14" fmla="*/ 2147483646 w 7507"/>
              <a:gd name="T15" fmla="*/ 2147483646 h 3042"/>
              <a:gd name="T16" fmla="*/ 2147483646 w 7507"/>
              <a:gd name="T17" fmla="*/ 2147483646 h 3042"/>
              <a:gd name="T18" fmla="*/ 2147483646 w 7507"/>
              <a:gd name="T19" fmla="*/ 2147483646 h 3042"/>
              <a:gd name="T20" fmla="*/ 2147483646 w 7507"/>
              <a:gd name="T21" fmla="*/ 2147483646 h 3042"/>
              <a:gd name="T22" fmla="*/ 2147483646 w 7507"/>
              <a:gd name="T23" fmla="*/ 2147483646 h 3042"/>
              <a:gd name="T24" fmla="*/ 2147483646 w 7507"/>
              <a:gd name="T25" fmla="*/ 2147483646 h 3042"/>
              <a:gd name="T26" fmla="*/ 2147483646 w 7507"/>
              <a:gd name="T27" fmla="*/ 2147483646 h 3042"/>
              <a:gd name="T28" fmla="*/ 2147483646 w 7507"/>
              <a:gd name="T29" fmla="*/ 2147483646 h 3042"/>
              <a:gd name="T30" fmla="*/ 2147483646 w 7507"/>
              <a:gd name="T31" fmla="*/ 2147483646 h 3042"/>
              <a:gd name="T32" fmla="*/ 2147483646 w 7507"/>
              <a:gd name="T33" fmla="*/ 2147483646 h 3042"/>
              <a:gd name="T34" fmla="*/ 2147483646 w 7507"/>
              <a:gd name="T35" fmla="*/ 2147483646 h 3042"/>
              <a:gd name="T36" fmla="*/ 2147483646 w 7507"/>
              <a:gd name="T37" fmla="*/ 2147483646 h 3042"/>
              <a:gd name="T38" fmla="*/ 2147483646 w 7507"/>
              <a:gd name="T39" fmla="*/ 2147483646 h 3042"/>
              <a:gd name="T40" fmla="*/ 2147483646 w 7507"/>
              <a:gd name="T41" fmla="*/ 2147483646 h 3042"/>
              <a:gd name="T42" fmla="*/ 2147483646 w 7507"/>
              <a:gd name="T43" fmla="*/ 2147483646 h 3042"/>
              <a:gd name="T44" fmla="*/ 2147483646 w 7507"/>
              <a:gd name="T45" fmla="*/ 2147483646 h 3042"/>
              <a:gd name="T46" fmla="*/ 2147483646 w 7507"/>
              <a:gd name="T47" fmla="*/ 2147483646 h 3042"/>
              <a:gd name="T48" fmla="*/ 2147483646 w 7507"/>
              <a:gd name="T49" fmla="*/ 2147483646 h 3042"/>
              <a:gd name="T50" fmla="*/ 2147483646 w 7507"/>
              <a:gd name="T51" fmla="*/ 2147483646 h 3042"/>
              <a:gd name="T52" fmla="*/ 2147483646 w 7507"/>
              <a:gd name="T53" fmla="*/ 2147483646 h 3042"/>
              <a:gd name="T54" fmla="*/ 2147483646 w 7507"/>
              <a:gd name="T55" fmla="*/ 2147483646 h 3042"/>
              <a:gd name="T56" fmla="*/ 2147483646 w 7507"/>
              <a:gd name="T57" fmla="*/ 2147483646 h 3042"/>
              <a:gd name="T58" fmla="*/ 2147483646 w 7507"/>
              <a:gd name="T59" fmla="*/ 2147483646 h 3042"/>
              <a:gd name="T60" fmla="*/ 0 w 7507"/>
              <a:gd name="T61" fmla="*/ 0 h 3042"/>
              <a:gd name="T62" fmla="*/ 2147483646 w 7507"/>
              <a:gd name="T63" fmla="*/ 0 h 3042"/>
              <a:gd name="T64" fmla="*/ 2147483646 w 7507"/>
              <a:gd name="T65" fmla="*/ 2147483646 h 3042"/>
              <a:gd name="T66" fmla="*/ 2147483646 w 7507"/>
              <a:gd name="T67" fmla="*/ 0 h 3042"/>
              <a:gd name="T68" fmla="*/ 2147483646 w 7507"/>
              <a:gd name="T69" fmla="*/ 0 h 3042"/>
              <a:gd name="T70" fmla="*/ 2147483646 w 7507"/>
              <a:gd name="T71" fmla="*/ 2147483646 h 3042"/>
              <a:gd name="T72" fmla="*/ 2147483646 w 7507"/>
              <a:gd name="T73" fmla="*/ 2147483646 h 3042"/>
              <a:gd name="T74" fmla="*/ 2147483646 w 7507"/>
              <a:gd name="T75" fmla="*/ 2147483646 h 3042"/>
              <a:gd name="T76" fmla="*/ 2147483646 w 7507"/>
              <a:gd name="T77" fmla="*/ 2147483646 h 3042"/>
              <a:gd name="T78" fmla="*/ 0 w 7507"/>
              <a:gd name="T79" fmla="*/ 0 h 30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507" h="3042">
                <a:moveTo>
                  <a:pt x="4234" y="1178"/>
                </a:moveTo>
                <a:cubicBezTo>
                  <a:pt x="4037" y="1178"/>
                  <a:pt x="3870" y="1249"/>
                  <a:pt x="3731" y="1389"/>
                </a:cubicBezTo>
                <a:cubicBezTo>
                  <a:pt x="3592" y="1530"/>
                  <a:pt x="3523" y="1700"/>
                  <a:pt x="3523" y="1899"/>
                </a:cubicBezTo>
                <a:cubicBezTo>
                  <a:pt x="3523" y="2098"/>
                  <a:pt x="3592" y="2268"/>
                  <a:pt x="3731" y="2409"/>
                </a:cubicBezTo>
                <a:cubicBezTo>
                  <a:pt x="3870" y="2549"/>
                  <a:pt x="4037" y="2620"/>
                  <a:pt x="4234" y="2620"/>
                </a:cubicBezTo>
                <a:cubicBezTo>
                  <a:pt x="4430" y="2620"/>
                  <a:pt x="4598" y="2549"/>
                  <a:pt x="4736" y="2409"/>
                </a:cubicBezTo>
                <a:cubicBezTo>
                  <a:pt x="4887" y="2268"/>
                  <a:pt x="4962" y="2098"/>
                  <a:pt x="4962" y="1899"/>
                </a:cubicBezTo>
                <a:cubicBezTo>
                  <a:pt x="4962" y="1700"/>
                  <a:pt x="4887" y="1530"/>
                  <a:pt x="4736" y="1389"/>
                </a:cubicBezTo>
                <a:cubicBezTo>
                  <a:pt x="4598" y="1249"/>
                  <a:pt x="4430" y="1178"/>
                  <a:pt x="4234" y="1178"/>
                </a:cubicBezTo>
                <a:close/>
                <a:moveTo>
                  <a:pt x="5583" y="862"/>
                </a:moveTo>
                <a:cubicBezTo>
                  <a:pt x="5716" y="862"/>
                  <a:pt x="5848" y="862"/>
                  <a:pt x="5981" y="862"/>
                </a:cubicBezTo>
                <a:cubicBezTo>
                  <a:pt x="5981" y="1219"/>
                  <a:pt x="5981" y="1577"/>
                  <a:pt x="5981" y="1934"/>
                </a:cubicBezTo>
                <a:cubicBezTo>
                  <a:pt x="5981" y="2180"/>
                  <a:pt x="6045" y="2350"/>
                  <a:pt x="6172" y="2444"/>
                </a:cubicBezTo>
                <a:cubicBezTo>
                  <a:pt x="6264" y="2503"/>
                  <a:pt x="6409" y="2532"/>
                  <a:pt x="6605" y="2532"/>
                </a:cubicBezTo>
                <a:cubicBezTo>
                  <a:pt x="6773" y="2532"/>
                  <a:pt x="6941" y="2532"/>
                  <a:pt x="7108" y="2532"/>
                </a:cubicBezTo>
                <a:cubicBezTo>
                  <a:pt x="7108" y="1975"/>
                  <a:pt x="7108" y="1419"/>
                  <a:pt x="7108" y="862"/>
                </a:cubicBezTo>
                <a:cubicBezTo>
                  <a:pt x="7241" y="862"/>
                  <a:pt x="7374" y="862"/>
                  <a:pt x="7507" y="862"/>
                </a:cubicBezTo>
                <a:cubicBezTo>
                  <a:pt x="7507" y="1559"/>
                  <a:pt x="7507" y="2257"/>
                  <a:pt x="7507" y="2954"/>
                </a:cubicBezTo>
                <a:cubicBezTo>
                  <a:pt x="7206" y="2954"/>
                  <a:pt x="6906" y="2954"/>
                  <a:pt x="6605" y="2954"/>
                </a:cubicBezTo>
                <a:cubicBezTo>
                  <a:pt x="5924" y="2954"/>
                  <a:pt x="5583" y="2614"/>
                  <a:pt x="5583" y="1934"/>
                </a:cubicBezTo>
                <a:cubicBezTo>
                  <a:pt x="5583" y="1577"/>
                  <a:pt x="5583" y="1219"/>
                  <a:pt x="5583" y="862"/>
                </a:cubicBezTo>
                <a:close/>
                <a:moveTo>
                  <a:pt x="4234" y="756"/>
                </a:moveTo>
                <a:cubicBezTo>
                  <a:pt x="4546" y="756"/>
                  <a:pt x="4811" y="868"/>
                  <a:pt x="5031" y="1090"/>
                </a:cubicBezTo>
                <a:cubicBezTo>
                  <a:pt x="5251" y="1313"/>
                  <a:pt x="5360" y="1583"/>
                  <a:pt x="5360" y="1899"/>
                </a:cubicBezTo>
                <a:cubicBezTo>
                  <a:pt x="5360" y="2215"/>
                  <a:pt x="5251" y="2485"/>
                  <a:pt x="5031" y="2708"/>
                </a:cubicBezTo>
                <a:cubicBezTo>
                  <a:pt x="4811" y="2930"/>
                  <a:pt x="4546" y="3042"/>
                  <a:pt x="4234" y="3042"/>
                </a:cubicBezTo>
                <a:cubicBezTo>
                  <a:pt x="3922" y="3042"/>
                  <a:pt x="3656" y="2930"/>
                  <a:pt x="3436" y="2708"/>
                </a:cubicBezTo>
                <a:cubicBezTo>
                  <a:pt x="3228" y="2485"/>
                  <a:pt x="3124" y="2215"/>
                  <a:pt x="3124" y="1899"/>
                </a:cubicBezTo>
                <a:cubicBezTo>
                  <a:pt x="3124" y="1583"/>
                  <a:pt x="3228" y="1313"/>
                  <a:pt x="3436" y="1090"/>
                </a:cubicBezTo>
                <a:cubicBezTo>
                  <a:pt x="3656" y="868"/>
                  <a:pt x="3922" y="756"/>
                  <a:pt x="4234" y="756"/>
                </a:cubicBezTo>
                <a:close/>
                <a:moveTo>
                  <a:pt x="0" y="0"/>
                </a:moveTo>
                <a:cubicBezTo>
                  <a:pt x="167" y="0"/>
                  <a:pt x="335" y="0"/>
                  <a:pt x="502" y="0"/>
                </a:cubicBezTo>
                <a:cubicBezTo>
                  <a:pt x="814" y="452"/>
                  <a:pt x="1126" y="903"/>
                  <a:pt x="1438" y="1354"/>
                </a:cubicBezTo>
                <a:cubicBezTo>
                  <a:pt x="1750" y="903"/>
                  <a:pt x="2062" y="452"/>
                  <a:pt x="2374" y="0"/>
                </a:cubicBezTo>
                <a:cubicBezTo>
                  <a:pt x="2542" y="0"/>
                  <a:pt x="2710" y="0"/>
                  <a:pt x="2877" y="0"/>
                </a:cubicBezTo>
                <a:cubicBezTo>
                  <a:pt x="2467" y="592"/>
                  <a:pt x="2057" y="1184"/>
                  <a:pt x="1646" y="1776"/>
                </a:cubicBezTo>
                <a:cubicBezTo>
                  <a:pt x="1646" y="2169"/>
                  <a:pt x="1646" y="2561"/>
                  <a:pt x="1646" y="2954"/>
                </a:cubicBezTo>
                <a:cubicBezTo>
                  <a:pt x="1508" y="2954"/>
                  <a:pt x="1369" y="2954"/>
                  <a:pt x="1230" y="2954"/>
                </a:cubicBezTo>
                <a:cubicBezTo>
                  <a:pt x="1230" y="2561"/>
                  <a:pt x="1230" y="2169"/>
                  <a:pt x="1230" y="1776"/>
                </a:cubicBezTo>
                <a:cubicBezTo>
                  <a:pt x="820" y="1184"/>
                  <a:pt x="410" y="592"/>
                  <a:pt x="0" y="0"/>
                </a:cubicBezTo>
                <a:close/>
              </a:path>
            </a:pathLst>
          </a:custGeom>
          <a:solidFill>
            <a:srgbClr val="00B050"/>
          </a:solidFill>
          <a:ln>
            <a:noFill/>
          </a:ln>
        </p:spPr>
        <p:txBody>
          <a:bodyPr/>
          <a:lstStyle/>
          <a:p>
            <a:endParaRPr lang="zh-CN"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755576" y="0"/>
            <a:ext cx="8370888" cy="609600"/>
          </a:xfrm>
        </p:spPr>
        <p:txBody>
          <a:bodyPr/>
          <a:lstStyle/>
          <a:p>
            <a:r>
              <a:rPr lang="zh-CN" altLang="en-US" dirty="0"/>
              <a:t>概述</a:t>
            </a:r>
            <a:endParaRPr lang="zh-CN" altLang="en-US" dirty="0" smtClean="0"/>
          </a:p>
        </p:txBody>
      </p:sp>
      <p:sp>
        <p:nvSpPr>
          <p:cNvPr id="3" name="矩形 2"/>
          <p:cNvSpPr/>
          <p:nvPr/>
        </p:nvSpPr>
        <p:spPr>
          <a:xfrm>
            <a:off x="432981" y="1213731"/>
            <a:ext cx="8208912" cy="3367397"/>
          </a:xfrm>
          <a:prstGeom prst="rect">
            <a:avLst/>
          </a:prstGeom>
        </p:spPr>
        <p:txBody>
          <a:bodyPr wrap="square">
            <a:spAutoFit/>
          </a:bodyPr>
          <a:lstStyle/>
          <a:p>
            <a:pPr>
              <a:lnSpc>
                <a:spcPct val="15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当一个</a:t>
            </a:r>
            <a:r>
              <a:rPr lang="en-US" altLang="zh-CN" dirty="0" smtClean="0">
                <a:latin typeface="微软雅黑" pitchFamily="34" charset="-122"/>
                <a:ea typeface="微软雅黑" pitchFamily="34" charset="-122"/>
              </a:rPr>
              <a:t>App</a:t>
            </a:r>
            <a:r>
              <a:rPr lang="zh-CN" altLang="en-US" dirty="0" smtClean="0">
                <a:latin typeface="微软雅黑" pitchFamily="34" charset="-122"/>
                <a:ea typeface="微软雅黑" pitchFamily="34" charset="-122"/>
              </a:rPr>
              <a:t>发布之后，突然发现了一个严重</a:t>
            </a:r>
            <a:r>
              <a:rPr lang="en-US" altLang="zh-CN" dirty="0" smtClean="0">
                <a:latin typeface="微软雅黑" pitchFamily="34" charset="-122"/>
                <a:ea typeface="微软雅黑" pitchFamily="34" charset="-122"/>
              </a:rPr>
              <a:t>bug</a:t>
            </a:r>
            <a:r>
              <a:rPr lang="zh-CN" altLang="en-US" dirty="0" smtClean="0">
                <a:latin typeface="微软雅黑" pitchFamily="34" charset="-122"/>
                <a:ea typeface="微软雅黑" pitchFamily="34" charset="-122"/>
              </a:rPr>
              <a:t>需要进行紧急修复，这时候公司各方就会忙得焦头烂额：重新打包</a:t>
            </a:r>
            <a:r>
              <a:rPr lang="en-US" altLang="zh-CN" dirty="0" smtClean="0">
                <a:latin typeface="微软雅黑" pitchFamily="34" charset="-122"/>
                <a:ea typeface="微软雅黑" pitchFamily="34" charset="-122"/>
              </a:rPr>
              <a:t>App</a:t>
            </a:r>
            <a:r>
              <a:rPr lang="zh-CN" altLang="en-US" dirty="0" smtClean="0">
                <a:latin typeface="微软雅黑" pitchFamily="34" charset="-122"/>
                <a:ea typeface="微软雅黑" pitchFamily="34" charset="-122"/>
              </a:rPr>
              <a:t>、测试、向各个应用市场和渠道换包、提示用户升级、用户下载、覆盖安装。有时候仅仅是为了修改了一行代码，也要付出巨大的成本进行换包和重新发布。不仅大大增加开发成本也会影响到产品的口碑，造成用户流失。这时候就提出一个问题：有没有办法以补丁的方式动态修复紧急</a:t>
            </a:r>
            <a:r>
              <a:rPr lang="en-US" altLang="zh-CN" dirty="0" smtClean="0">
                <a:latin typeface="微软雅黑" pitchFamily="34" charset="-122"/>
                <a:ea typeface="微软雅黑" pitchFamily="34" charset="-122"/>
              </a:rPr>
              <a:t>Bug</a:t>
            </a:r>
            <a:r>
              <a:rPr lang="zh-CN" altLang="en-US" dirty="0" smtClean="0">
                <a:latin typeface="微软雅黑" pitchFamily="34" charset="-122"/>
                <a:ea typeface="微软雅黑" pitchFamily="34" charset="-122"/>
              </a:rPr>
              <a:t>，不再需要重新发布</a:t>
            </a:r>
            <a:r>
              <a:rPr lang="en-US" altLang="zh-CN" dirty="0" smtClean="0">
                <a:latin typeface="微软雅黑" pitchFamily="34" charset="-122"/>
                <a:ea typeface="微软雅黑" pitchFamily="34" charset="-122"/>
              </a:rPr>
              <a:t>App</a:t>
            </a:r>
            <a:r>
              <a:rPr lang="zh-CN" altLang="en-US" dirty="0" smtClean="0">
                <a:latin typeface="微软雅黑" pitchFamily="34" charset="-122"/>
                <a:ea typeface="微软雅黑" pitchFamily="34" charset="-122"/>
              </a:rPr>
              <a:t>，不再需要用户重新下载，覆盖安装？于是涌现出来很多热补丁方案。能够让应用能够在无需重新安装的情况实现更新，帮助应用快速建立动态修复能力。</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92" y="0"/>
            <a:ext cx="8370888" cy="609600"/>
          </a:xfrm>
        </p:spPr>
        <p:txBody>
          <a:bodyPr/>
          <a:lstStyle/>
          <a:p>
            <a:r>
              <a:rPr lang="zh-CN" altLang="en-US" dirty="0" smtClean="0"/>
              <a:t>普通开发流程</a:t>
            </a:r>
            <a:r>
              <a:rPr lang="en-US" altLang="zh-CN" dirty="0" smtClean="0"/>
              <a:t>VS</a:t>
            </a:r>
            <a:r>
              <a:rPr lang="zh-CN" altLang="en-US" dirty="0" smtClean="0"/>
              <a:t>热修复开发流程</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187624" y="764704"/>
            <a:ext cx="6048672" cy="1080120"/>
          </a:xfrm>
          <a:prstGeom prst="rect">
            <a:avLst/>
          </a:prstGeom>
        </p:spPr>
      </p:pic>
      <p:sp>
        <p:nvSpPr>
          <p:cNvPr id="5" name="矩形 4"/>
          <p:cNvSpPr/>
          <p:nvPr/>
        </p:nvSpPr>
        <p:spPr>
          <a:xfrm>
            <a:off x="1043608" y="1765970"/>
            <a:ext cx="7344816" cy="1754326"/>
          </a:xfrm>
          <a:prstGeom prst="rect">
            <a:avLst/>
          </a:prstGeom>
        </p:spPr>
        <p:txBody>
          <a:bodyPr wrap="square">
            <a:spAutoFit/>
          </a:bodyPr>
          <a:lstStyle/>
          <a:p>
            <a:r>
              <a:rPr lang="zh-CN" altLang="en-US" dirty="0" smtClean="0"/>
              <a:t>在一般的开发流程上，修复</a:t>
            </a:r>
            <a:r>
              <a:rPr lang="en-US" altLang="zh-CN" dirty="0" smtClean="0"/>
              <a:t>Bug</a:t>
            </a:r>
            <a:r>
              <a:rPr lang="zh-CN" altLang="en-US" dirty="0" smtClean="0"/>
              <a:t>需要重新打包发布新版本的</a:t>
            </a:r>
            <a:r>
              <a:rPr lang="en-US" altLang="zh-CN" dirty="0" smtClean="0"/>
              <a:t>App</a:t>
            </a:r>
            <a:r>
              <a:rPr lang="zh-CN" altLang="en-US" dirty="0" smtClean="0"/>
              <a:t>，这样做有许多缺点：</a:t>
            </a:r>
          </a:p>
          <a:p>
            <a:r>
              <a:rPr lang="zh-CN" altLang="en-US" dirty="0" smtClean="0"/>
              <a:t>一、重新发布新版本的</a:t>
            </a:r>
            <a:r>
              <a:rPr lang="en-US" altLang="zh-CN" dirty="0" smtClean="0"/>
              <a:t>App</a:t>
            </a:r>
            <a:r>
              <a:rPr lang="zh-CN" altLang="en-US" dirty="0" smtClean="0"/>
              <a:t>代价太高，耗时也非常的长。</a:t>
            </a:r>
          </a:p>
          <a:p>
            <a:r>
              <a:rPr lang="zh-CN" altLang="en-US" dirty="0" smtClean="0"/>
              <a:t>二、用户需要下载新的完整版的</a:t>
            </a:r>
            <a:r>
              <a:rPr lang="en-US" altLang="zh-CN" dirty="0" smtClean="0"/>
              <a:t>App</a:t>
            </a:r>
            <a:r>
              <a:rPr lang="zh-CN" altLang="en-US" dirty="0" smtClean="0"/>
              <a:t>。</a:t>
            </a:r>
          </a:p>
          <a:p>
            <a:r>
              <a:rPr lang="zh-CN" altLang="en-US" dirty="0" smtClean="0"/>
              <a:t>三、从</a:t>
            </a:r>
            <a:r>
              <a:rPr lang="en-US" altLang="zh-CN" dirty="0" smtClean="0"/>
              <a:t>Bug</a:t>
            </a:r>
            <a:r>
              <a:rPr lang="zh-CN" altLang="en-US" dirty="0" smtClean="0"/>
              <a:t>的发现到处理可能需要很长的一段时间，若是</a:t>
            </a:r>
            <a:r>
              <a:rPr lang="en-US" altLang="zh-CN" dirty="0" smtClean="0"/>
              <a:t>Bug</a:t>
            </a:r>
            <a:r>
              <a:rPr lang="zh-CN" altLang="en-US" dirty="0" smtClean="0"/>
              <a:t>修复的不及时，影响用户的体验。</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1187357" y="3538722"/>
            <a:ext cx="5760907" cy="1076697"/>
          </a:xfrm>
          <a:prstGeom prst="rect">
            <a:avLst/>
          </a:prstGeom>
        </p:spPr>
      </p:pic>
      <p:sp>
        <p:nvSpPr>
          <p:cNvPr id="7" name="矩形 6"/>
          <p:cNvSpPr/>
          <p:nvPr/>
        </p:nvSpPr>
        <p:spPr>
          <a:xfrm>
            <a:off x="827584" y="4509120"/>
            <a:ext cx="7272808" cy="1477328"/>
          </a:xfrm>
          <a:prstGeom prst="rect">
            <a:avLst/>
          </a:prstGeom>
        </p:spPr>
        <p:txBody>
          <a:bodyPr wrap="square">
            <a:spAutoFit/>
          </a:bodyPr>
          <a:lstStyle/>
          <a:p>
            <a:r>
              <a:rPr lang="zh-CN" altLang="en-US" dirty="0" smtClean="0"/>
              <a:t>若是采用热修复技术开发的</a:t>
            </a:r>
            <a:r>
              <a:rPr lang="en-US" altLang="zh-CN" dirty="0" smtClean="0"/>
              <a:t>App</a:t>
            </a:r>
            <a:r>
              <a:rPr lang="zh-CN" altLang="en-US" dirty="0" smtClean="0"/>
              <a:t>，这可以将</a:t>
            </a:r>
            <a:r>
              <a:rPr lang="en-US" altLang="zh-CN" dirty="0" smtClean="0"/>
              <a:t>Bug</a:t>
            </a:r>
            <a:r>
              <a:rPr lang="zh-CN" altLang="en-US" dirty="0" smtClean="0"/>
              <a:t>的修复变得更为灵活，相比较于正常开发就显得优势很大：</a:t>
            </a:r>
          </a:p>
          <a:p>
            <a:r>
              <a:rPr lang="zh-CN" altLang="en-US" dirty="0" smtClean="0"/>
              <a:t>一、在修复</a:t>
            </a:r>
            <a:r>
              <a:rPr lang="en-US" altLang="zh-CN" dirty="0" smtClean="0"/>
              <a:t>Bug</a:t>
            </a:r>
            <a:r>
              <a:rPr lang="zh-CN" altLang="en-US" dirty="0" smtClean="0"/>
              <a:t>后无需打包发布一个新版本的</a:t>
            </a:r>
            <a:r>
              <a:rPr lang="en-US" altLang="zh-CN" dirty="0" smtClean="0"/>
              <a:t>APP</a:t>
            </a:r>
            <a:r>
              <a:rPr lang="zh-CN" altLang="en-US" dirty="0" smtClean="0"/>
              <a:t>，更加轻量级。</a:t>
            </a:r>
          </a:p>
          <a:p>
            <a:r>
              <a:rPr lang="zh-CN" altLang="en-US" dirty="0" smtClean="0"/>
              <a:t>二、在</a:t>
            </a:r>
            <a:r>
              <a:rPr lang="en-US" altLang="zh-CN" dirty="0" smtClean="0"/>
              <a:t>Bug</a:t>
            </a:r>
            <a:r>
              <a:rPr lang="zh-CN" altLang="en-US" dirty="0" smtClean="0"/>
              <a:t>的修复过程中，用户无感知，提供了很好的用户体验。</a:t>
            </a:r>
          </a:p>
          <a:p>
            <a:r>
              <a:rPr lang="zh-CN" altLang="en-US" dirty="0" smtClean="0"/>
              <a:t>三、修复更加快捷，节省了人力和时间的成本。</a:t>
            </a:r>
            <a:endParaRPr lang="zh-CN" altLang="en-US" dirty="0"/>
          </a:p>
        </p:txBody>
      </p:sp>
    </p:spTree>
    <p:extLst>
      <p:ext uri="{BB962C8B-B14F-4D97-AF65-F5344CB8AC3E}">
        <p14:creationId xmlns:p14="http://schemas.microsoft.com/office/powerpoint/2010/main" val="1352339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21592"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QQ</a:t>
            </a:r>
            <a:r>
              <a:rPr lang="zh-CN" altLang="en-US" dirty="0" smtClean="0"/>
              <a:t>空间超级补丁技术</a:t>
            </a:r>
            <a:endParaRPr lang="zh-CN" altLang="en-US" dirty="0"/>
          </a:p>
        </p:txBody>
      </p:sp>
      <p:pic>
        <p:nvPicPr>
          <p:cNvPr id="3" name="图片 2" descr="http://cdn.infoqstatic.com/statics_s1_20161220-0322/resource/articles/Android-hot-fix/zh/resources/110.jpg"/>
          <p:cNvPicPr/>
          <p:nvPr/>
        </p:nvPicPr>
        <p:blipFill>
          <a:blip r:embed="rId2">
            <a:extLst>
              <a:ext uri="{28A0092B-C50C-407E-A947-70E740481C1C}">
                <a14:useLocalDpi xmlns:a14="http://schemas.microsoft.com/office/drawing/2010/main" val="0"/>
              </a:ext>
            </a:extLst>
          </a:blip>
          <a:srcRect/>
          <a:stretch>
            <a:fillRect/>
          </a:stretch>
        </p:blipFill>
        <p:spPr bwMode="auto">
          <a:xfrm>
            <a:off x="553375" y="836712"/>
            <a:ext cx="4018625" cy="5544615"/>
          </a:xfrm>
          <a:prstGeom prst="rect">
            <a:avLst/>
          </a:prstGeom>
          <a:noFill/>
          <a:ln>
            <a:noFill/>
          </a:ln>
        </p:spPr>
      </p:pic>
      <p:sp>
        <p:nvSpPr>
          <p:cNvPr id="4" name="矩形 3"/>
          <p:cNvSpPr/>
          <p:nvPr/>
        </p:nvSpPr>
        <p:spPr>
          <a:xfrm>
            <a:off x="4932040" y="2348880"/>
            <a:ext cx="3744416" cy="2031325"/>
          </a:xfrm>
          <a:prstGeom prst="rect">
            <a:avLst/>
          </a:prstGeom>
        </p:spPr>
        <p:txBody>
          <a:bodyPr wrap="square">
            <a:spAutoFit/>
          </a:bodyPr>
          <a:lstStyle/>
          <a:p>
            <a:r>
              <a:rPr lang="zh-CN" altLang="en-US" dirty="0" smtClean="0">
                <a:latin typeface="微软雅黑" pitchFamily="34" charset="-122"/>
                <a:ea typeface="微软雅黑" pitchFamily="34" charset="-122"/>
              </a:rPr>
              <a:t>超级补丁技术基于</a:t>
            </a:r>
            <a:r>
              <a:rPr lang="en-US" altLang="zh-CN" dirty="0" smtClean="0">
                <a:latin typeface="微软雅黑" pitchFamily="34" charset="-122"/>
                <a:ea typeface="微软雅黑" pitchFamily="34" charset="-122"/>
              </a:rPr>
              <a:t>DEX</a:t>
            </a:r>
            <a:r>
              <a:rPr lang="zh-CN" altLang="en-US" dirty="0" smtClean="0">
                <a:latin typeface="微软雅黑" pitchFamily="34" charset="-122"/>
                <a:ea typeface="微软雅黑" pitchFamily="34" charset="-122"/>
              </a:rPr>
              <a:t>分包方案，</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使用了多</a:t>
            </a:r>
            <a:r>
              <a:rPr lang="en-US" altLang="zh-CN" dirty="0" smtClean="0">
                <a:latin typeface="微软雅黑" pitchFamily="34" charset="-122"/>
                <a:ea typeface="微软雅黑" pitchFamily="34" charset="-122"/>
              </a:rPr>
              <a:t>DEX</a:t>
            </a:r>
            <a:r>
              <a:rPr lang="zh-CN" altLang="en-US" dirty="0" smtClean="0">
                <a:latin typeface="微软雅黑" pitchFamily="34" charset="-122"/>
                <a:ea typeface="微软雅黑" pitchFamily="34" charset="-122"/>
              </a:rPr>
              <a:t>加载的原理，</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大致的过程就是：</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把</a:t>
            </a:r>
            <a:r>
              <a:rPr lang="en-US" altLang="zh-CN" dirty="0" smtClean="0">
                <a:latin typeface="微软雅黑" pitchFamily="34" charset="-122"/>
                <a:ea typeface="微软雅黑" pitchFamily="34" charset="-122"/>
              </a:rPr>
              <a:t>BUG</a:t>
            </a:r>
            <a:r>
              <a:rPr lang="zh-CN" altLang="en-US" dirty="0" smtClean="0">
                <a:latin typeface="微软雅黑" pitchFamily="34" charset="-122"/>
                <a:ea typeface="微软雅黑" pitchFamily="34" charset="-122"/>
              </a:rPr>
              <a:t>方法修复以后，放到一个单独的</a:t>
            </a:r>
            <a:r>
              <a:rPr lang="en-US" altLang="zh-CN" dirty="0" smtClean="0">
                <a:latin typeface="微软雅黑" pitchFamily="34" charset="-122"/>
                <a:ea typeface="微软雅黑" pitchFamily="34" charset="-122"/>
              </a:rPr>
              <a:t>DEX</a:t>
            </a:r>
            <a:r>
              <a:rPr lang="zh-CN" altLang="en-US" dirty="0" smtClean="0">
                <a:latin typeface="微软雅黑" pitchFamily="34" charset="-122"/>
                <a:ea typeface="微软雅黑" pitchFamily="34" charset="-122"/>
              </a:rPr>
              <a:t>里，插入到</a:t>
            </a:r>
            <a:r>
              <a:rPr lang="en-US" altLang="zh-CN" dirty="0" err="1" smtClean="0">
                <a:latin typeface="微软雅黑" pitchFamily="34" charset="-122"/>
                <a:ea typeface="微软雅黑" pitchFamily="34" charset="-122"/>
              </a:rPr>
              <a:t>dexElements</a:t>
            </a:r>
            <a:r>
              <a:rPr lang="zh-CN" altLang="en-US" dirty="0" smtClean="0">
                <a:latin typeface="微软雅黑" pitchFamily="34" charset="-122"/>
                <a:ea typeface="微软雅黑" pitchFamily="34" charset="-122"/>
              </a:rPr>
              <a:t>数组的最前面，</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让虚拟机去加载修复完后的方法。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032412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21592"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QQ</a:t>
            </a:r>
            <a:r>
              <a:rPr lang="zh-CN" altLang="en-US" dirty="0" smtClean="0"/>
              <a:t>空间超级补丁技术</a:t>
            </a:r>
            <a:endParaRPr lang="zh-CN" altLang="en-US" dirty="0"/>
          </a:p>
        </p:txBody>
      </p:sp>
      <p:sp>
        <p:nvSpPr>
          <p:cNvPr id="3" name="矩形 2"/>
          <p:cNvSpPr/>
          <p:nvPr/>
        </p:nvSpPr>
        <p:spPr>
          <a:xfrm>
            <a:off x="395536" y="1558533"/>
            <a:ext cx="4572000" cy="369332"/>
          </a:xfrm>
          <a:prstGeom prst="rect">
            <a:avLst/>
          </a:prstGeom>
        </p:spPr>
        <p:txBody>
          <a:bodyPr>
            <a:spAutoFit/>
          </a:bodyPr>
          <a:lstStyle/>
          <a:p>
            <a:r>
              <a:rPr lang="en-US" altLang="zh-CN" dirty="0" smtClean="0"/>
              <a:t>1</a:t>
            </a:r>
            <a:r>
              <a:rPr lang="zh-CN" altLang="en-US" dirty="0" smtClean="0"/>
              <a:t>、修复</a:t>
            </a:r>
            <a:r>
              <a:rPr lang="en-US" altLang="zh-CN" dirty="0" err="1" smtClean="0"/>
              <a:t>unexpectedDEX</a:t>
            </a:r>
            <a:r>
              <a:rPr lang="en-US" altLang="zh-CN" dirty="0" smtClean="0"/>
              <a:t> problem</a:t>
            </a:r>
            <a:r>
              <a:rPr lang="zh-CN" altLang="en-US" dirty="0" smtClean="0"/>
              <a:t>异常</a:t>
            </a:r>
          </a:p>
        </p:txBody>
      </p:sp>
      <p:pic>
        <p:nvPicPr>
          <p:cNvPr id="4" name="图片 3" descr="http://cdn.infoqstatic.com/statics_s1_20161220-0322/resource/articles/Android-hot-fix/zh/resources/25.jpg"/>
          <p:cNvPicPr/>
          <p:nvPr/>
        </p:nvPicPr>
        <p:blipFill>
          <a:blip r:embed="rId2">
            <a:extLst>
              <a:ext uri="{28A0092B-C50C-407E-A947-70E740481C1C}">
                <a14:useLocalDpi xmlns:a14="http://schemas.microsoft.com/office/drawing/2010/main" val="0"/>
              </a:ext>
            </a:extLst>
          </a:blip>
          <a:srcRect/>
          <a:stretch>
            <a:fillRect/>
          </a:stretch>
        </p:blipFill>
        <p:spPr bwMode="auto">
          <a:xfrm>
            <a:off x="521592" y="2062589"/>
            <a:ext cx="7650808" cy="1152128"/>
          </a:xfrm>
          <a:prstGeom prst="rect">
            <a:avLst/>
          </a:prstGeom>
          <a:noFill/>
          <a:ln>
            <a:noFill/>
          </a:ln>
        </p:spPr>
      </p:pic>
      <p:sp>
        <p:nvSpPr>
          <p:cNvPr id="5" name="矩形 4"/>
          <p:cNvSpPr/>
          <p:nvPr/>
        </p:nvSpPr>
        <p:spPr>
          <a:xfrm>
            <a:off x="471604" y="3286725"/>
            <a:ext cx="7484772" cy="646331"/>
          </a:xfrm>
          <a:prstGeom prst="rect">
            <a:avLst/>
          </a:prstGeom>
        </p:spPr>
        <p:txBody>
          <a:bodyPr wrap="square">
            <a:spAutoFit/>
          </a:bodyPr>
          <a:lstStyle/>
          <a:p>
            <a:r>
              <a:rPr lang="zh-CN" altLang="en-US" dirty="0" smtClean="0"/>
              <a:t>加载一个</a:t>
            </a:r>
            <a:r>
              <a:rPr lang="en-US" altLang="zh-CN" dirty="0" smtClean="0"/>
              <a:t>libs</a:t>
            </a:r>
            <a:r>
              <a:rPr lang="zh-CN" altLang="en-US" dirty="0" smtClean="0"/>
              <a:t>目录下的</a:t>
            </a:r>
            <a:r>
              <a:rPr lang="en-US" altLang="zh-CN" dirty="0" smtClean="0"/>
              <a:t>dalvikhack.jar</a:t>
            </a:r>
            <a:r>
              <a:rPr lang="zh-CN" altLang="en-US" dirty="0" smtClean="0"/>
              <a:t>。在项目的</a:t>
            </a:r>
            <a:r>
              <a:rPr lang="en-US" altLang="zh-CN" dirty="0" smtClean="0"/>
              <a:t>assets/</a:t>
            </a:r>
            <a:r>
              <a:rPr lang="en-US" altLang="zh-CN" dirty="0" err="1" smtClean="0"/>
              <a:t>lisbs</a:t>
            </a:r>
            <a:r>
              <a:rPr lang="zh-CN" altLang="en-US" dirty="0" smtClean="0"/>
              <a:t>下，解压得到</a:t>
            </a:r>
            <a:r>
              <a:rPr lang="en-US" altLang="zh-CN" dirty="0" err="1" smtClean="0"/>
              <a:t>classes.dex</a:t>
            </a:r>
            <a:r>
              <a:rPr lang="zh-CN" altLang="en-US" dirty="0" smtClean="0"/>
              <a:t>文件，逆向打开该</a:t>
            </a:r>
            <a:r>
              <a:rPr lang="en-US" altLang="zh-CN" dirty="0" err="1" smtClean="0"/>
              <a:t>dex</a:t>
            </a:r>
            <a:r>
              <a:rPr lang="zh-CN" altLang="en-US" dirty="0" smtClean="0"/>
              <a:t>文件。</a:t>
            </a:r>
            <a:endParaRPr lang="zh-CN" altLang="en-US" dirty="0"/>
          </a:p>
        </p:txBody>
      </p:sp>
    </p:spTree>
    <p:extLst>
      <p:ext uri="{BB962C8B-B14F-4D97-AF65-F5344CB8AC3E}">
        <p14:creationId xmlns:p14="http://schemas.microsoft.com/office/powerpoint/2010/main" val="1621598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21592"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QQ</a:t>
            </a:r>
            <a:r>
              <a:rPr lang="zh-CN" altLang="en-US" dirty="0" smtClean="0"/>
              <a:t>空间超级补丁技术</a:t>
            </a:r>
            <a:endParaRPr lang="zh-CN" altLang="en-US" dirty="0"/>
          </a:p>
        </p:txBody>
      </p:sp>
      <p:sp>
        <p:nvSpPr>
          <p:cNvPr id="6" name="矩形 5"/>
          <p:cNvSpPr/>
          <p:nvPr/>
        </p:nvSpPr>
        <p:spPr>
          <a:xfrm>
            <a:off x="323528" y="4804588"/>
            <a:ext cx="4383508" cy="1200329"/>
          </a:xfrm>
          <a:prstGeom prst="rect">
            <a:avLst/>
          </a:prstGeom>
        </p:spPr>
        <p:txBody>
          <a:bodyPr wrap="square">
            <a:spAutoFit/>
          </a:bodyPr>
          <a:lstStyle/>
          <a:p>
            <a:r>
              <a:rPr lang="zh-CN" altLang="en-US" dirty="0" smtClean="0"/>
              <a:t>通过不同的</a:t>
            </a:r>
            <a:r>
              <a:rPr lang="en-US" altLang="zh-CN" dirty="0" smtClean="0"/>
              <a:t>DEX</a:t>
            </a:r>
            <a:r>
              <a:rPr lang="zh-CN" altLang="en-US" dirty="0" smtClean="0"/>
              <a:t>加载进来，然后在每一个类的构造方法中引用其他</a:t>
            </a:r>
            <a:r>
              <a:rPr lang="en-US" altLang="zh-CN" dirty="0" smtClean="0"/>
              <a:t>DEX</a:t>
            </a:r>
            <a:r>
              <a:rPr lang="zh-CN" altLang="en-US" dirty="0" smtClean="0"/>
              <a:t>中的唯一类</a:t>
            </a:r>
            <a:r>
              <a:rPr lang="en-US" altLang="zh-CN" dirty="0" err="1" smtClean="0"/>
              <a:t>AnitLazyLoad</a:t>
            </a:r>
            <a:r>
              <a:rPr lang="zh-CN" altLang="en-US" dirty="0" smtClean="0"/>
              <a:t>，避免类被打上</a:t>
            </a:r>
            <a:r>
              <a:rPr lang="en-US" altLang="zh-CN" dirty="0" smtClean="0"/>
              <a:t>CLASS_ISPREVERIFIED</a:t>
            </a:r>
            <a:r>
              <a:rPr lang="zh-CN" altLang="en-US" dirty="0" smtClean="0"/>
              <a:t>标志。</a:t>
            </a:r>
            <a:endParaRPr lang="zh-CN" altLang="en-US" dirty="0"/>
          </a:p>
        </p:txBody>
      </p:sp>
      <p:pic>
        <p:nvPicPr>
          <p:cNvPr id="7" name="图片 6" descr="http://cdn.infoqstatic.com/statics_s1_20161220-0322/resource/articles/Android-hot-fix/zh/resources/17.jpg"/>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4153666" cy="3528035"/>
          </a:xfrm>
          <a:prstGeom prst="rect">
            <a:avLst/>
          </a:prstGeom>
          <a:noFill/>
          <a:ln>
            <a:noFill/>
          </a:ln>
        </p:spPr>
      </p:pic>
      <p:pic>
        <p:nvPicPr>
          <p:cNvPr id="8" name="图片 7" descr="http://cdn.infoqstatic.com/statics_s1_20161220-0322/resource/articles/Android-hot-fix/zh/resources/8.png"/>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412776"/>
            <a:ext cx="4311501" cy="1331969"/>
          </a:xfrm>
          <a:prstGeom prst="rect">
            <a:avLst/>
          </a:prstGeom>
          <a:noFill/>
          <a:ln>
            <a:noFill/>
          </a:ln>
        </p:spPr>
      </p:pic>
      <p:sp>
        <p:nvSpPr>
          <p:cNvPr id="9" name="矩形 8"/>
          <p:cNvSpPr/>
          <p:nvPr/>
        </p:nvSpPr>
        <p:spPr>
          <a:xfrm>
            <a:off x="4644008" y="2852936"/>
            <a:ext cx="3488014" cy="1200329"/>
          </a:xfrm>
          <a:prstGeom prst="rect">
            <a:avLst/>
          </a:prstGeom>
        </p:spPr>
        <p:txBody>
          <a:bodyPr wrap="square">
            <a:spAutoFit/>
          </a:bodyPr>
          <a:lstStyle/>
          <a:p>
            <a:r>
              <a:rPr lang="zh-CN" altLang="en-US" dirty="0" smtClean="0"/>
              <a:t>在无修复的情况下，将</a:t>
            </a:r>
            <a:r>
              <a:rPr lang="en-US" altLang="zh-CN" dirty="0" smtClean="0"/>
              <a:t>DO_VERIFY_CLASSES</a:t>
            </a:r>
            <a:r>
              <a:rPr lang="zh-CN" altLang="en-US" dirty="0" smtClean="0"/>
              <a:t>设置为</a:t>
            </a:r>
            <a:r>
              <a:rPr lang="en-US" altLang="zh-CN" dirty="0" smtClean="0"/>
              <a:t>false</a:t>
            </a:r>
            <a:r>
              <a:rPr lang="zh-CN" altLang="en-US" dirty="0" smtClean="0"/>
              <a:t>，提高性能。只有在需要修复的时候，才设置为</a:t>
            </a:r>
            <a:r>
              <a:rPr lang="en-US" altLang="zh-CN" dirty="0" smtClean="0"/>
              <a:t>true</a:t>
            </a:r>
            <a:r>
              <a:rPr lang="zh-CN" altLang="en-US" dirty="0" smtClean="0"/>
              <a:t>。</a:t>
            </a:r>
            <a:endParaRPr lang="zh-CN" altLang="en-US" dirty="0"/>
          </a:p>
        </p:txBody>
      </p:sp>
    </p:spTree>
    <p:extLst>
      <p:ext uri="{BB962C8B-B14F-4D97-AF65-F5344CB8AC3E}">
        <p14:creationId xmlns:p14="http://schemas.microsoft.com/office/powerpoint/2010/main" val="1614843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21592"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QQ</a:t>
            </a:r>
            <a:r>
              <a:rPr lang="zh-CN" altLang="en-US" dirty="0" smtClean="0"/>
              <a:t>空间超级补丁技术</a:t>
            </a:r>
            <a:endParaRPr lang="zh-CN" altLang="en-US" dirty="0"/>
          </a:p>
        </p:txBody>
      </p:sp>
      <p:sp>
        <p:nvSpPr>
          <p:cNvPr id="6" name="矩形 5"/>
          <p:cNvSpPr/>
          <p:nvPr/>
        </p:nvSpPr>
        <p:spPr>
          <a:xfrm>
            <a:off x="323528" y="980728"/>
            <a:ext cx="8352928" cy="923330"/>
          </a:xfrm>
          <a:prstGeom prst="rect">
            <a:avLst/>
          </a:prstGeom>
        </p:spPr>
        <p:txBody>
          <a:bodyPr wrap="square">
            <a:spAutoFit/>
          </a:bodyPr>
          <a:lstStyle/>
          <a:p>
            <a:r>
              <a:rPr lang="en-US" altLang="zh-CN" dirty="0" smtClean="0"/>
              <a:t>2</a:t>
            </a:r>
            <a:r>
              <a:rPr lang="zh-CN" altLang="en-US" dirty="0" smtClean="0"/>
              <a:t>、加载修复的</a:t>
            </a:r>
            <a:r>
              <a:rPr lang="en-US" altLang="zh-CN" dirty="0" err="1" smtClean="0"/>
              <a:t>dex</a:t>
            </a:r>
            <a:endParaRPr lang="en-US" altLang="zh-CN" dirty="0" smtClean="0"/>
          </a:p>
          <a:p>
            <a:r>
              <a:rPr lang="zh-CN" altLang="en-US" dirty="0" smtClean="0"/>
              <a:t>从</a:t>
            </a:r>
            <a:r>
              <a:rPr lang="en-US" altLang="zh-CN" dirty="0" err="1" smtClean="0"/>
              <a:t>loadPatchDex</a:t>
            </a:r>
            <a:r>
              <a:rPr lang="en-US" altLang="zh-CN" dirty="0" smtClean="0"/>
              <a:t>()</a:t>
            </a:r>
            <a:r>
              <a:rPr lang="zh-CN" altLang="en-US" dirty="0" smtClean="0"/>
              <a:t>方法进入，经过几次跳转，到达核心的代码段，</a:t>
            </a:r>
            <a:r>
              <a:rPr lang="en-US" altLang="zh-CN" dirty="0" err="1" smtClean="0"/>
              <a:t>SystemClassLoaderInjector.c</a:t>
            </a:r>
            <a:r>
              <a:rPr lang="en-US" altLang="zh-CN" dirty="0" smtClean="0"/>
              <a:t>()</a:t>
            </a:r>
            <a:r>
              <a:rPr lang="zh-CN" altLang="en-US" dirty="0" smtClean="0"/>
              <a:t>。</a:t>
            </a:r>
            <a:endParaRPr lang="zh-CN" altLang="en-US" dirty="0"/>
          </a:p>
        </p:txBody>
      </p:sp>
      <p:pic>
        <p:nvPicPr>
          <p:cNvPr id="7" name="图片 6" descr="http://cdn.infoqstatic.com/statics_s1_20161220-0322/resource/articles/Android-hot-fix/zh/resources/29.jpg"/>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32856"/>
            <a:ext cx="4725387" cy="3845917"/>
          </a:xfrm>
          <a:prstGeom prst="rect">
            <a:avLst/>
          </a:prstGeom>
          <a:noFill/>
          <a:ln>
            <a:noFill/>
          </a:ln>
        </p:spPr>
      </p:pic>
      <p:sp>
        <p:nvSpPr>
          <p:cNvPr id="8" name="矩形 7"/>
          <p:cNvSpPr/>
          <p:nvPr/>
        </p:nvSpPr>
        <p:spPr>
          <a:xfrm>
            <a:off x="5402774" y="2564904"/>
            <a:ext cx="3489705" cy="2862322"/>
          </a:xfrm>
          <a:prstGeom prst="rect">
            <a:avLst/>
          </a:prstGeom>
        </p:spPr>
        <p:txBody>
          <a:bodyPr wrap="square">
            <a:spAutoFit/>
          </a:bodyPr>
          <a:lstStyle/>
          <a:p>
            <a:r>
              <a:rPr lang="zh-CN" altLang="en-US" dirty="0" smtClean="0"/>
              <a:t>（</a:t>
            </a:r>
            <a:r>
              <a:rPr lang="en-US" altLang="zh-CN" dirty="0" smtClean="0"/>
              <a:t>1</a:t>
            </a:r>
            <a:r>
              <a:rPr lang="zh-CN" altLang="en-US" dirty="0" smtClean="0"/>
              <a:t>）通过反射获取到</a:t>
            </a:r>
            <a:r>
              <a:rPr lang="en-US" altLang="zh-CN" dirty="0" err="1" smtClean="0"/>
              <a:t>DexPathList</a:t>
            </a:r>
            <a:r>
              <a:rPr lang="zh-CN" altLang="en-US" dirty="0" smtClean="0"/>
              <a:t>属性对象</a:t>
            </a:r>
            <a:r>
              <a:rPr lang="en-US" altLang="zh-CN" dirty="0" err="1" smtClean="0"/>
              <a:t>pathList</a:t>
            </a:r>
            <a:r>
              <a:rPr lang="en-US" altLang="zh-CN" dirty="0" smtClean="0"/>
              <a:t>;</a:t>
            </a:r>
          </a:p>
          <a:p>
            <a:endParaRPr lang="en-US" altLang="zh-CN" dirty="0" smtClean="0"/>
          </a:p>
          <a:p>
            <a:r>
              <a:rPr lang="zh-CN" altLang="en-US" dirty="0" smtClean="0"/>
              <a:t>（</a:t>
            </a:r>
            <a:r>
              <a:rPr lang="en-US" altLang="zh-CN" dirty="0" smtClean="0"/>
              <a:t>2</a:t>
            </a:r>
            <a:r>
              <a:rPr lang="zh-CN" altLang="en-US" dirty="0" smtClean="0"/>
              <a:t>）通过反射调用</a:t>
            </a:r>
            <a:r>
              <a:rPr lang="en-US" altLang="zh-CN" dirty="0" err="1" smtClean="0"/>
              <a:t>pathList</a:t>
            </a:r>
            <a:r>
              <a:rPr lang="zh-CN" altLang="en-US" dirty="0" smtClean="0"/>
              <a:t>的</a:t>
            </a:r>
            <a:r>
              <a:rPr lang="en-US" altLang="zh-CN" dirty="0" err="1" smtClean="0"/>
              <a:t>dexElements</a:t>
            </a:r>
            <a:r>
              <a:rPr lang="zh-CN" altLang="en-US" dirty="0" smtClean="0"/>
              <a:t>方法把</a:t>
            </a:r>
            <a:r>
              <a:rPr lang="en-US" altLang="zh-CN" dirty="0" err="1" smtClean="0"/>
              <a:t>patch.dex</a:t>
            </a:r>
            <a:r>
              <a:rPr lang="zh-CN" altLang="en-US" dirty="0" smtClean="0"/>
              <a:t>转化为</a:t>
            </a:r>
            <a:r>
              <a:rPr lang="en-US" altLang="zh-CN" dirty="0" smtClean="0"/>
              <a:t>Element[]</a:t>
            </a:r>
          </a:p>
          <a:p>
            <a:endParaRPr lang="en-US" altLang="zh-CN" dirty="0" smtClean="0"/>
          </a:p>
          <a:p>
            <a:r>
              <a:rPr lang="zh-CN" altLang="en-US" dirty="0" smtClean="0"/>
              <a:t>（</a:t>
            </a:r>
            <a:r>
              <a:rPr lang="en-US" altLang="zh-CN" dirty="0" smtClean="0"/>
              <a:t>3</a:t>
            </a:r>
            <a:r>
              <a:rPr lang="zh-CN" altLang="en-US" dirty="0" smtClean="0"/>
              <a:t>）将</a:t>
            </a:r>
            <a:r>
              <a:rPr lang="en-US" altLang="zh-CN" dirty="0" smtClean="0"/>
              <a:t>Element[]</a:t>
            </a:r>
            <a:r>
              <a:rPr lang="zh-CN" altLang="en-US" dirty="0" smtClean="0"/>
              <a:t>进行合并，并把</a:t>
            </a:r>
            <a:r>
              <a:rPr lang="en-US" altLang="zh-CN" dirty="0" err="1" smtClean="0"/>
              <a:t>patch.dex</a:t>
            </a:r>
            <a:r>
              <a:rPr lang="zh-CN" altLang="en-US" dirty="0" smtClean="0"/>
              <a:t>放在最前面，并加载</a:t>
            </a:r>
            <a:r>
              <a:rPr lang="en-US" altLang="zh-CN" dirty="0" smtClean="0"/>
              <a:t>Element[]</a:t>
            </a:r>
            <a:r>
              <a:rPr lang="zh-CN" altLang="en-US" dirty="0" smtClean="0"/>
              <a:t>，已达到修复的目的。</a:t>
            </a:r>
            <a:endParaRPr lang="zh-CN" altLang="en-US" dirty="0"/>
          </a:p>
        </p:txBody>
      </p:sp>
    </p:spTree>
    <p:extLst>
      <p:ext uri="{BB962C8B-B14F-4D97-AF65-F5344CB8AC3E}">
        <p14:creationId xmlns:p14="http://schemas.microsoft.com/office/powerpoint/2010/main" val="3165178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21592"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QQ</a:t>
            </a:r>
            <a:r>
              <a:rPr lang="zh-CN" altLang="en-US" dirty="0" smtClean="0"/>
              <a:t>空间超级补丁技术</a:t>
            </a:r>
            <a:endParaRPr lang="zh-CN" altLang="en-US" dirty="0"/>
          </a:p>
        </p:txBody>
      </p:sp>
      <p:sp>
        <p:nvSpPr>
          <p:cNvPr id="6" name="矩形 5"/>
          <p:cNvSpPr/>
          <p:nvPr/>
        </p:nvSpPr>
        <p:spPr>
          <a:xfrm>
            <a:off x="899592" y="1340768"/>
            <a:ext cx="6696744" cy="3416320"/>
          </a:xfrm>
          <a:prstGeom prst="rect">
            <a:avLst/>
          </a:prstGeom>
        </p:spPr>
        <p:txBody>
          <a:bodyPr wrap="square">
            <a:spAutoFit/>
          </a:bodyPr>
          <a:lstStyle/>
          <a:p>
            <a:r>
              <a:rPr lang="zh-CN" altLang="en-US" dirty="0" smtClean="0"/>
              <a:t>在分析完代码之后我们可以很清楚的发现这种热修复方式的优点在于：</a:t>
            </a:r>
            <a:endParaRPr lang="en-US" altLang="zh-CN" dirty="0" smtClean="0"/>
          </a:p>
          <a:p>
            <a:r>
              <a:rPr lang="en-US" altLang="zh-CN" dirty="0" smtClean="0"/>
              <a:t>1</a:t>
            </a:r>
            <a:r>
              <a:rPr lang="zh-CN" altLang="en-US" dirty="0" smtClean="0"/>
              <a:t>、和微信</a:t>
            </a:r>
            <a:r>
              <a:rPr lang="en-US" altLang="zh-CN" dirty="0" smtClean="0"/>
              <a:t>Tinker</a:t>
            </a:r>
            <a:r>
              <a:rPr lang="zh-CN" altLang="en-US" dirty="0" smtClean="0"/>
              <a:t>比起来，没有合成整包，灵活性好；</a:t>
            </a:r>
            <a:endParaRPr lang="en-US" altLang="zh-CN" dirty="0" smtClean="0"/>
          </a:p>
          <a:p>
            <a:r>
              <a:rPr lang="en-US" altLang="zh-CN" dirty="0" smtClean="0"/>
              <a:t>2</a:t>
            </a:r>
            <a:r>
              <a:rPr lang="zh-CN" altLang="en-US" dirty="0" smtClean="0"/>
              <a:t>、可以实现类替换，兼容性高。</a:t>
            </a:r>
            <a:endParaRPr lang="en-US" altLang="zh-CN" dirty="0" smtClean="0"/>
          </a:p>
          <a:p>
            <a:r>
              <a:rPr lang="zh-CN" altLang="en-US" dirty="0" smtClean="0"/>
              <a:t>但缺点在于：</a:t>
            </a:r>
            <a:endParaRPr lang="en-US" altLang="zh-CN" dirty="0" smtClean="0"/>
          </a:p>
          <a:p>
            <a:r>
              <a:rPr lang="en-US" altLang="zh-CN" dirty="0" smtClean="0"/>
              <a:t>1</a:t>
            </a:r>
            <a:r>
              <a:rPr lang="zh-CN" altLang="en-US" dirty="0" smtClean="0"/>
              <a:t>、不支持及时生效，必须重启应用才能生效；</a:t>
            </a:r>
            <a:endParaRPr lang="en-US" altLang="zh-CN" dirty="0" smtClean="0"/>
          </a:p>
          <a:p>
            <a:r>
              <a:rPr lang="en-US" altLang="zh-CN" dirty="0" smtClean="0"/>
              <a:t>2</a:t>
            </a:r>
            <a:r>
              <a:rPr lang="zh-CN" altLang="en-US" dirty="0" smtClean="0"/>
              <a:t>、为了实现修复过程，必须在应用中加入两个</a:t>
            </a:r>
            <a:r>
              <a:rPr lang="en-US" altLang="zh-CN" dirty="0" err="1" smtClean="0"/>
              <a:t>dex</a:t>
            </a:r>
            <a:r>
              <a:rPr lang="zh-CN" altLang="en-US" dirty="0" smtClean="0"/>
              <a:t>，在不断地使用这种热修复方法可能导致去、应用启动耗时增加秒级；</a:t>
            </a:r>
            <a:endParaRPr lang="en-US" altLang="zh-CN" dirty="0" smtClean="0"/>
          </a:p>
          <a:p>
            <a:r>
              <a:rPr lang="en-US" altLang="zh-CN" dirty="0" smtClean="0"/>
              <a:t>3</a:t>
            </a:r>
            <a:r>
              <a:rPr lang="zh-CN" altLang="en-US" dirty="0" smtClean="0"/>
              <a:t>、在</a:t>
            </a:r>
            <a:r>
              <a:rPr lang="en-US" altLang="zh-CN" dirty="0" smtClean="0"/>
              <a:t>ART</a:t>
            </a:r>
            <a:r>
              <a:rPr lang="zh-CN" altLang="en-US" dirty="0" smtClean="0"/>
              <a:t>模式下，如果类修改了结构，就会出现内存错乱的问题。为了解决这个问题，就必须把所有相关的调用类、父类子类等等全部加载到</a:t>
            </a:r>
            <a:r>
              <a:rPr lang="en-US" altLang="zh-CN" dirty="0" err="1" smtClean="0"/>
              <a:t>patch.dex</a:t>
            </a:r>
            <a:r>
              <a:rPr lang="zh-CN" altLang="en-US" dirty="0" smtClean="0"/>
              <a:t>中，导致补丁包异常的大，进一步增加应用启动加载的时候，耗时更加严重。</a:t>
            </a:r>
            <a:endParaRPr lang="zh-CN" altLang="en-US" dirty="0"/>
          </a:p>
        </p:txBody>
      </p:sp>
    </p:spTree>
    <p:extLst>
      <p:ext uri="{BB962C8B-B14F-4D97-AF65-F5344CB8AC3E}">
        <p14:creationId xmlns:p14="http://schemas.microsoft.com/office/powerpoint/2010/main" val="761421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53cd86432b3c8">
  <a:themeElements>
    <a:clrScheme name="53cd86432b3c8 1">
      <a:dk1>
        <a:srgbClr val="47494B"/>
      </a:dk1>
      <a:lt1>
        <a:srgbClr val="FFFFFF"/>
      </a:lt1>
      <a:dk2>
        <a:srgbClr val="454749"/>
      </a:dk2>
      <a:lt2>
        <a:srgbClr val="EAF5FC"/>
      </a:lt2>
      <a:accent1>
        <a:srgbClr val="2D9C9F"/>
      </a:accent1>
      <a:accent2>
        <a:srgbClr val="87AD83"/>
      </a:accent2>
      <a:accent3>
        <a:srgbClr val="FFFFFF"/>
      </a:accent3>
      <a:accent4>
        <a:srgbClr val="3B3D3F"/>
      </a:accent4>
      <a:accent5>
        <a:srgbClr val="ADCBCD"/>
      </a:accent5>
      <a:accent6>
        <a:srgbClr val="7A9C76"/>
      </a:accent6>
      <a:hlink>
        <a:srgbClr val="00B0F0"/>
      </a:hlink>
      <a:folHlink>
        <a:srgbClr val="AFB2B4"/>
      </a:folHlink>
    </a:clrScheme>
    <a:fontScheme name="53cd86432b3c8">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3cd86432b3c8 1">
        <a:dk1>
          <a:srgbClr val="47494B"/>
        </a:dk1>
        <a:lt1>
          <a:srgbClr val="FFFFFF"/>
        </a:lt1>
        <a:dk2>
          <a:srgbClr val="454749"/>
        </a:dk2>
        <a:lt2>
          <a:srgbClr val="EAF5FC"/>
        </a:lt2>
        <a:accent1>
          <a:srgbClr val="2D9C9F"/>
        </a:accent1>
        <a:accent2>
          <a:srgbClr val="87AD83"/>
        </a:accent2>
        <a:accent3>
          <a:srgbClr val="FFFFFF"/>
        </a:accent3>
        <a:accent4>
          <a:srgbClr val="3B3D3F"/>
        </a:accent4>
        <a:accent5>
          <a:srgbClr val="ADCBCD"/>
        </a:accent5>
        <a:accent6>
          <a:srgbClr val="7A9C76"/>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蓝白</Template>
  <TotalTime>1058</TotalTime>
  <Pages>0</Pages>
  <Words>1564</Words>
  <Characters>0</Characters>
  <Application>Microsoft Office PowerPoint</Application>
  <DocSecurity>0</DocSecurity>
  <PresentationFormat>全屏显示(4:3)</PresentationFormat>
  <Lines>0</Lines>
  <Paragraphs>111</Paragraphs>
  <Slides>24</Slides>
  <Notes>4</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53cd86432b3c8</vt:lpstr>
      <vt:lpstr>PowerPoint 演示文稿</vt:lpstr>
      <vt:lpstr>PowerPoint 演示文稿</vt:lpstr>
      <vt:lpstr>概述</vt:lpstr>
      <vt:lpstr>普通开发流程VS热修复开发流程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ACloudeAge 配置管理工具</dc:title>
  <dc:creator>mob2013</dc:creator>
  <cp:lastModifiedBy>刘康</cp:lastModifiedBy>
  <cp:revision>96</cp:revision>
  <dcterms:created xsi:type="dcterms:W3CDTF">2012-06-06T01:30:27Z</dcterms:created>
  <dcterms:modified xsi:type="dcterms:W3CDTF">2017-01-05T18:06:06Z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2052-9.1.0.4843</vt:lpwstr>
  </property>
</Properties>
</file>