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5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C0E47-B649-4045-BB1A-EC7D155C43C1}" v="12" dt="2024-05-13T23:41:10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alazar" userId="5d59f3c5cefa85a7" providerId="LiveId" clId="{9ECC0E47-B649-4045-BB1A-EC7D155C43C1}"/>
    <pc:docChg chg="custSel addSld delSld modSld">
      <pc:chgData name="Mark Salazar" userId="5d59f3c5cefa85a7" providerId="LiveId" clId="{9ECC0E47-B649-4045-BB1A-EC7D155C43C1}" dt="2024-05-15T16:29:40.318" v="3391" actId="20577"/>
      <pc:docMkLst>
        <pc:docMk/>
      </pc:docMkLst>
      <pc:sldChg chg="modSp mod">
        <pc:chgData name="Mark Salazar" userId="5d59f3c5cefa85a7" providerId="LiveId" clId="{9ECC0E47-B649-4045-BB1A-EC7D155C43C1}" dt="2024-05-15T16:22:40.325" v="2887" actId="5793"/>
        <pc:sldMkLst>
          <pc:docMk/>
          <pc:sldMk cId="1919882820" sldId="257"/>
        </pc:sldMkLst>
        <pc:spChg chg="mod">
          <ac:chgData name="Mark Salazar" userId="5d59f3c5cefa85a7" providerId="LiveId" clId="{9ECC0E47-B649-4045-BB1A-EC7D155C43C1}" dt="2024-05-15T16:22:40.325" v="2887" actId="5793"/>
          <ac:spMkLst>
            <pc:docMk/>
            <pc:sldMk cId="1919882820" sldId="257"/>
            <ac:spMk id="3" creationId="{E67DF054-62E3-2286-12A1-66A3D53B6F95}"/>
          </ac:spMkLst>
        </pc:spChg>
      </pc:sldChg>
      <pc:sldChg chg="del">
        <pc:chgData name="Mark Salazar" userId="5d59f3c5cefa85a7" providerId="LiveId" clId="{9ECC0E47-B649-4045-BB1A-EC7D155C43C1}" dt="2024-05-13T19:31:28.877" v="51" actId="2696"/>
        <pc:sldMkLst>
          <pc:docMk/>
          <pc:sldMk cId="4069001306" sldId="258"/>
        </pc:sldMkLst>
      </pc:sldChg>
      <pc:sldChg chg="modSp mod">
        <pc:chgData name="Mark Salazar" userId="5d59f3c5cefa85a7" providerId="LiveId" clId="{9ECC0E47-B649-4045-BB1A-EC7D155C43C1}" dt="2024-05-13T19:30:25.860" v="30" actId="122"/>
        <pc:sldMkLst>
          <pc:docMk/>
          <pc:sldMk cId="2856798559" sldId="259"/>
        </pc:sldMkLst>
        <pc:spChg chg="mod">
          <ac:chgData name="Mark Salazar" userId="5d59f3c5cefa85a7" providerId="LiveId" clId="{9ECC0E47-B649-4045-BB1A-EC7D155C43C1}" dt="2024-05-13T19:30:25.860" v="30" actId="122"/>
          <ac:spMkLst>
            <pc:docMk/>
            <pc:sldMk cId="2856798559" sldId="259"/>
            <ac:spMk id="2" creationId="{61D17C35-D062-77CB-CBD6-A9D1560DCD52}"/>
          </ac:spMkLst>
        </pc:spChg>
      </pc:sldChg>
      <pc:sldChg chg="addSp delSp modSp mod modClrScheme chgLayout">
        <pc:chgData name="Mark Salazar" userId="5d59f3c5cefa85a7" providerId="LiveId" clId="{9ECC0E47-B649-4045-BB1A-EC7D155C43C1}" dt="2024-05-13T19:34:44.156" v="451" actId="242"/>
        <pc:sldMkLst>
          <pc:docMk/>
          <pc:sldMk cId="504303368" sldId="260"/>
        </pc:sldMkLst>
        <pc:spChg chg="del mod ord">
          <ac:chgData name="Mark Salazar" userId="5d59f3c5cefa85a7" providerId="LiveId" clId="{9ECC0E47-B649-4045-BB1A-EC7D155C43C1}" dt="2024-05-13T19:27:38.779" v="4" actId="700"/>
          <ac:spMkLst>
            <pc:docMk/>
            <pc:sldMk cId="504303368" sldId="260"/>
            <ac:spMk id="2" creationId="{6CD82462-FE6D-4E72-B3BD-D7F18B9F06B8}"/>
          </ac:spMkLst>
        </pc:spChg>
        <pc:spChg chg="del mod ord">
          <ac:chgData name="Mark Salazar" userId="5d59f3c5cefa85a7" providerId="LiveId" clId="{9ECC0E47-B649-4045-BB1A-EC7D155C43C1}" dt="2024-05-13T19:27:38.779" v="4" actId="700"/>
          <ac:spMkLst>
            <pc:docMk/>
            <pc:sldMk cId="504303368" sldId="260"/>
            <ac:spMk id="3" creationId="{3A49D57F-D340-6257-F22E-F797A79EBCC9}"/>
          </ac:spMkLst>
        </pc:spChg>
        <pc:spChg chg="add mod ord">
          <ac:chgData name="Mark Salazar" userId="5d59f3c5cefa85a7" providerId="LiveId" clId="{9ECC0E47-B649-4045-BB1A-EC7D155C43C1}" dt="2024-05-13T19:31:22.834" v="50" actId="2711"/>
          <ac:spMkLst>
            <pc:docMk/>
            <pc:sldMk cId="504303368" sldId="260"/>
            <ac:spMk id="4" creationId="{620E11A4-FA8C-679A-4917-417AB10A110D}"/>
          </ac:spMkLst>
        </pc:spChg>
        <pc:spChg chg="add del mod ord">
          <ac:chgData name="Mark Salazar" userId="5d59f3c5cefa85a7" providerId="LiveId" clId="{9ECC0E47-B649-4045-BB1A-EC7D155C43C1}" dt="2024-05-13T19:28:11.725" v="7"/>
          <ac:spMkLst>
            <pc:docMk/>
            <pc:sldMk cId="504303368" sldId="260"/>
            <ac:spMk id="5" creationId="{E416AC6D-ADD3-7CEB-73C2-A4135F0E0603}"/>
          </ac:spMkLst>
        </pc:spChg>
        <pc:spChg chg="add mod ord">
          <ac:chgData name="Mark Salazar" userId="5d59f3c5cefa85a7" providerId="LiveId" clId="{9ECC0E47-B649-4045-BB1A-EC7D155C43C1}" dt="2024-05-13T19:34:44.156" v="451" actId="242"/>
          <ac:spMkLst>
            <pc:docMk/>
            <pc:sldMk cId="504303368" sldId="260"/>
            <ac:spMk id="6" creationId="{08847CB4-AD4B-D71C-687C-C45405F259B1}"/>
          </ac:spMkLst>
        </pc:spChg>
        <pc:graphicFrameChg chg="add mod">
          <ac:chgData name="Mark Salazar" userId="5d59f3c5cefa85a7" providerId="LiveId" clId="{9ECC0E47-B649-4045-BB1A-EC7D155C43C1}" dt="2024-05-13T19:29:57.532" v="27" actId="14100"/>
          <ac:graphicFrameMkLst>
            <pc:docMk/>
            <pc:sldMk cId="504303368" sldId="260"/>
            <ac:graphicFrameMk id="8" creationId="{8F3E0B61-8D9B-8C6E-394F-BD2BAB88031A}"/>
          </ac:graphicFrameMkLst>
        </pc:graphicFrameChg>
        <pc:picChg chg="add mod">
          <ac:chgData name="Mark Salazar" userId="5d59f3c5cefa85a7" providerId="LiveId" clId="{9ECC0E47-B649-4045-BB1A-EC7D155C43C1}" dt="2024-05-13T19:30:01.918" v="28" actId="14100"/>
          <ac:picMkLst>
            <pc:docMk/>
            <pc:sldMk cId="504303368" sldId="260"/>
            <ac:picMk id="7" creationId="{E22D6D6A-E788-462D-743F-C45F06116245}"/>
          </ac:picMkLst>
        </pc:picChg>
      </pc:sldChg>
      <pc:sldChg chg="addSp delSp modSp mod">
        <pc:chgData name="Mark Salazar" userId="5d59f3c5cefa85a7" providerId="LiveId" clId="{9ECC0E47-B649-4045-BB1A-EC7D155C43C1}" dt="2024-05-13T19:54:10.866" v="639" actId="14100"/>
        <pc:sldMkLst>
          <pc:docMk/>
          <pc:sldMk cId="1986058224" sldId="261"/>
        </pc:sldMkLst>
        <pc:spChg chg="mod">
          <ac:chgData name="Mark Salazar" userId="5d59f3c5cefa85a7" providerId="LiveId" clId="{9ECC0E47-B649-4045-BB1A-EC7D155C43C1}" dt="2024-05-13T19:30:29.485" v="31" actId="122"/>
          <ac:spMkLst>
            <pc:docMk/>
            <pc:sldMk cId="1986058224" sldId="261"/>
            <ac:spMk id="2" creationId="{0397A322-28B0-C886-3833-CDECBD5EC300}"/>
          </ac:spMkLst>
        </pc:spChg>
        <pc:spChg chg="add del mod">
          <ac:chgData name="Mark Salazar" userId="5d59f3c5cefa85a7" providerId="LiveId" clId="{9ECC0E47-B649-4045-BB1A-EC7D155C43C1}" dt="2024-05-13T19:45:08.647" v="610"/>
          <ac:spMkLst>
            <pc:docMk/>
            <pc:sldMk cId="1986058224" sldId="261"/>
            <ac:spMk id="14" creationId="{48F2737D-6F69-B99C-E950-AE492B903D30}"/>
          </ac:spMkLst>
        </pc:spChg>
        <pc:spChg chg="add del mod">
          <ac:chgData name="Mark Salazar" userId="5d59f3c5cefa85a7" providerId="LiveId" clId="{9ECC0E47-B649-4045-BB1A-EC7D155C43C1}" dt="2024-05-13T19:50:10.853" v="617"/>
          <ac:spMkLst>
            <pc:docMk/>
            <pc:sldMk cId="1986058224" sldId="261"/>
            <ac:spMk id="17" creationId="{3E3F71B8-C9DB-79C9-7812-715CA4139D1B}"/>
          </ac:spMkLst>
        </pc:spChg>
        <pc:graphicFrameChg chg="add del mod">
          <ac:chgData name="Mark Salazar" userId="5d59f3c5cefa85a7" providerId="LiveId" clId="{9ECC0E47-B649-4045-BB1A-EC7D155C43C1}" dt="2024-05-13T19:50:06.652" v="616" actId="478"/>
          <ac:graphicFrameMkLst>
            <pc:docMk/>
            <pc:sldMk cId="1986058224" sldId="261"/>
            <ac:graphicFrameMk id="15" creationId="{42FEEDB8-D0FB-90B2-900F-6E8BA6F2BF46}"/>
          </ac:graphicFrameMkLst>
        </pc:graphicFrameChg>
        <pc:graphicFrameChg chg="add mod">
          <ac:chgData name="Mark Salazar" userId="5d59f3c5cefa85a7" providerId="LiveId" clId="{9ECC0E47-B649-4045-BB1A-EC7D155C43C1}" dt="2024-05-13T19:50:37.870" v="623" actId="14100"/>
          <ac:graphicFrameMkLst>
            <pc:docMk/>
            <pc:sldMk cId="1986058224" sldId="261"/>
            <ac:graphicFrameMk id="18" creationId="{42FEEDB8-D0FB-90B2-900F-6E8BA6F2BF46}"/>
          </ac:graphicFrameMkLst>
        </pc:graphicFrameChg>
        <pc:graphicFrameChg chg="add del mod">
          <ac:chgData name="Mark Salazar" userId="5d59f3c5cefa85a7" providerId="LiveId" clId="{9ECC0E47-B649-4045-BB1A-EC7D155C43C1}" dt="2024-05-13T19:53:37.924" v="632" actId="478"/>
          <ac:graphicFrameMkLst>
            <pc:docMk/>
            <pc:sldMk cId="1986058224" sldId="261"/>
            <ac:graphicFrameMk id="19" creationId="{32B4E99F-DD65-B6B8-CB35-8F43DC2BBE3D}"/>
          </ac:graphicFrameMkLst>
        </pc:graphicFrameChg>
        <pc:graphicFrameChg chg="add mod">
          <ac:chgData name="Mark Salazar" userId="5d59f3c5cefa85a7" providerId="LiveId" clId="{9ECC0E47-B649-4045-BB1A-EC7D155C43C1}" dt="2024-05-13T19:54:10.866" v="639" actId="14100"/>
          <ac:graphicFrameMkLst>
            <pc:docMk/>
            <pc:sldMk cId="1986058224" sldId="261"/>
            <ac:graphicFrameMk id="20" creationId="{32B4E99F-DD65-B6B8-CB35-8F43DC2BBE3D}"/>
          </ac:graphicFrameMkLst>
        </pc:graphicFrameChg>
        <pc:picChg chg="del mod">
          <ac:chgData name="Mark Salazar" userId="5d59f3c5cefa85a7" providerId="LiveId" clId="{9ECC0E47-B649-4045-BB1A-EC7D155C43C1}" dt="2024-05-13T19:45:03.782" v="609" actId="478"/>
          <ac:picMkLst>
            <pc:docMk/>
            <pc:sldMk cId="1986058224" sldId="261"/>
            <ac:picMk id="11" creationId="{0EB15A22-1832-E475-BC30-7126D8E0B535}"/>
          </ac:picMkLst>
        </pc:picChg>
        <pc:picChg chg="del mod">
          <ac:chgData name="Mark Salazar" userId="5d59f3c5cefa85a7" providerId="LiveId" clId="{9ECC0E47-B649-4045-BB1A-EC7D155C43C1}" dt="2024-05-13T19:51:21.093" v="625" actId="478"/>
          <ac:picMkLst>
            <pc:docMk/>
            <pc:sldMk cId="1986058224" sldId="261"/>
            <ac:picMk id="12" creationId="{95B9EC2A-2198-580F-4928-3640773AE896}"/>
          </ac:picMkLst>
        </pc:picChg>
      </pc:sldChg>
      <pc:sldChg chg="modSp mod">
        <pc:chgData name="Mark Salazar" userId="5d59f3c5cefa85a7" providerId="LiveId" clId="{9ECC0E47-B649-4045-BB1A-EC7D155C43C1}" dt="2024-05-13T19:30:33.492" v="32" actId="122"/>
        <pc:sldMkLst>
          <pc:docMk/>
          <pc:sldMk cId="1359573013" sldId="262"/>
        </pc:sldMkLst>
        <pc:spChg chg="mod">
          <ac:chgData name="Mark Salazar" userId="5d59f3c5cefa85a7" providerId="LiveId" clId="{9ECC0E47-B649-4045-BB1A-EC7D155C43C1}" dt="2024-05-13T19:30:33.492" v="32" actId="122"/>
          <ac:spMkLst>
            <pc:docMk/>
            <pc:sldMk cId="1359573013" sldId="262"/>
            <ac:spMk id="2" creationId="{41C65A0F-183F-468F-CD87-F32404BC3A30}"/>
          </ac:spMkLst>
        </pc:spChg>
      </pc:sldChg>
      <pc:sldChg chg="addSp delSp modSp new mod modClrScheme chgLayout">
        <pc:chgData name="Mark Salazar" userId="5d59f3c5cefa85a7" providerId="LiveId" clId="{9ECC0E47-B649-4045-BB1A-EC7D155C43C1}" dt="2024-05-13T23:46:20.092" v="936" actId="242"/>
        <pc:sldMkLst>
          <pc:docMk/>
          <pc:sldMk cId="413712019" sldId="263"/>
        </pc:sldMkLst>
        <pc:spChg chg="del mod ord">
          <ac:chgData name="Mark Salazar" userId="5d59f3c5cefa85a7" providerId="LiveId" clId="{9ECC0E47-B649-4045-BB1A-EC7D155C43C1}" dt="2024-05-13T19:34:53.336" v="452" actId="700"/>
          <ac:spMkLst>
            <pc:docMk/>
            <pc:sldMk cId="413712019" sldId="263"/>
            <ac:spMk id="2" creationId="{F5AEBAC2-2CF9-3B95-1BD7-4FC5DB170DD4}"/>
          </ac:spMkLst>
        </pc:spChg>
        <pc:spChg chg="del mod ord">
          <ac:chgData name="Mark Salazar" userId="5d59f3c5cefa85a7" providerId="LiveId" clId="{9ECC0E47-B649-4045-BB1A-EC7D155C43C1}" dt="2024-05-13T19:34:53.336" v="452" actId="700"/>
          <ac:spMkLst>
            <pc:docMk/>
            <pc:sldMk cId="413712019" sldId="263"/>
            <ac:spMk id="3" creationId="{477CA38A-D636-EC38-C45D-3336B42057B0}"/>
          </ac:spMkLst>
        </pc:spChg>
        <pc:spChg chg="add mod ord">
          <ac:chgData name="Mark Salazar" userId="5d59f3c5cefa85a7" providerId="LiveId" clId="{9ECC0E47-B649-4045-BB1A-EC7D155C43C1}" dt="2024-05-13T19:35:23.463" v="469" actId="20577"/>
          <ac:spMkLst>
            <pc:docMk/>
            <pc:sldMk cId="413712019" sldId="263"/>
            <ac:spMk id="4" creationId="{EEEF11B7-4828-19A1-C429-8B31F4642ED1}"/>
          </ac:spMkLst>
        </pc:spChg>
        <pc:spChg chg="add del mod ord">
          <ac:chgData name="Mark Salazar" userId="5d59f3c5cefa85a7" providerId="LiveId" clId="{9ECC0E47-B649-4045-BB1A-EC7D155C43C1}" dt="2024-05-13T19:38:07.829" v="470"/>
          <ac:spMkLst>
            <pc:docMk/>
            <pc:sldMk cId="413712019" sldId="263"/>
            <ac:spMk id="5" creationId="{0F484830-3359-5873-885D-9DBDB2A0DC99}"/>
          </ac:spMkLst>
        </pc:spChg>
        <pc:spChg chg="add mod ord">
          <ac:chgData name="Mark Salazar" userId="5d59f3c5cefa85a7" providerId="LiveId" clId="{9ECC0E47-B649-4045-BB1A-EC7D155C43C1}" dt="2024-05-13T23:46:20.092" v="936" actId="242"/>
          <ac:spMkLst>
            <pc:docMk/>
            <pc:sldMk cId="413712019" sldId="263"/>
            <ac:spMk id="6" creationId="{591BD879-DB26-C2C9-2034-DEA2C817BC8D}"/>
          </ac:spMkLst>
        </pc:spChg>
        <pc:picChg chg="add mod">
          <ac:chgData name="Mark Salazar" userId="5d59f3c5cefa85a7" providerId="LiveId" clId="{9ECC0E47-B649-4045-BB1A-EC7D155C43C1}" dt="2024-05-13T19:39:49.068" v="489" actId="14100"/>
          <ac:picMkLst>
            <pc:docMk/>
            <pc:sldMk cId="413712019" sldId="263"/>
            <ac:picMk id="7" creationId="{D56668E6-1F63-3E20-F9F7-1419DC3664C9}"/>
          </ac:picMkLst>
        </pc:picChg>
        <pc:picChg chg="add mod">
          <ac:chgData name="Mark Salazar" userId="5d59f3c5cefa85a7" providerId="LiveId" clId="{9ECC0E47-B649-4045-BB1A-EC7D155C43C1}" dt="2024-05-13T19:39:57.720" v="491" actId="1076"/>
          <ac:picMkLst>
            <pc:docMk/>
            <pc:sldMk cId="413712019" sldId="263"/>
            <ac:picMk id="8" creationId="{8AD8107A-7D3F-A65B-7EE2-6ED6B01CD719}"/>
          </ac:picMkLst>
        </pc:picChg>
      </pc:sldChg>
      <pc:sldChg chg="modSp new mod">
        <pc:chgData name="Mark Salazar" userId="5d59f3c5cefa85a7" providerId="LiveId" clId="{9ECC0E47-B649-4045-BB1A-EC7D155C43C1}" dt="2024-05-14T17:36:07.310" v="2848" actId="255"/>
        <pc:sldMkLst>
          <pc:docMk/>
          <pc:sldMk cId="2451663745" sldId="264"/>
        </pc:sldMkLst>
        <pc:spChg chg="mod">
          <ac:chgData name="Mark Salazar" userId="5d59f3c5cefa85a7" providerId="LiveId" clId="{9ECC0E47-B649-4045-BB1A-EC7D155C43C1}" dt="2024-05-14T17:22:56.510" v="2303" actId="20577"/>
          <ac:spMkLst>
            <pc:docMk/>
            <pc:sldMk cId="2451663745" sldId="264"/>
            <ac:spMk id="2" creationId="{F3CC5758-2069-745E-7866-076F4DD70A6F}"/>
          </ac:spMkLst>
        </pc:spChg>
        <pc:spChg chg="mod">
          <ac:chgData name="Mark Salazar" userId="5d59f3c5cefa85a7" providerId="LiveId" clId="{9ECC0E47-B649-4045-BB1A-EC7D155C43C1}" dt="2024-05-14T17:36:07.310" v="2848" actId="255"/>
          <ac:spMkLst>
            <pc:docMk/>
            <pc:sldMk cId="2451663745" sldId="264"/>
            <ac:spMk id="3" creationId="{E73CE5F5-CFA8-C9FA-966A-B4909C8F3921}"/>
          </ac:spMkLst>
        </pc:spChg>
      </pc:sldChg>
      <pc:sldChg chg="addSp delSp modSp new mod modClrScheme chgLayout">
        <pc:chgData name="Mark Salazar" userId="5d59f3c5cefa85a7" providerId="LiveId" clId="{9ECC0E47-B649-4045-BB1A-EC7D155C43C1}" dt="2024-05-13T23:50:10.758" v="1348" actId="20577"/>
        <pc:sldMkLst>
          <pc:docMk/>
          <pc:sldMk cId="2071047972" sldId="265"/>
        </pc:sldMkLst>
        <pc:spChg chg="del mod ord">
          <ac:chgData name="Mark Salazar" userId="5d59f3c5cefa85a7" providerId="LiveId" clId="{9ECC0E47-B649-4045-BB1A-EC7D155C43C1}" dt="2024-05-13T23:39:23.966" v="640" actId="700"/>
          <ac:spMkLst>
            <pc:docMk/>
            <pc:sldMk cId="2071047972" sldId="265"/>
            <ac:spMk id="2" creationId="{C7125CA2-8676-2D26-9319-3E20F8084400}"/>
          </ac:spMkLst>
        </pc:spChg>
        <pc:spChg chg="del mod ord">
          <ac:chgData name="Mark Salazar" userId="5d59f3c5cefa85a7" providerId="LiveId" clId="{9ECC0E47-B649-4045-BB1A-EC7D155C43C1}" dt="2024-05-13T23:39:23.966" v="640" actId="700"/>
          <ac:spMkLst>
            <pc:docMk/>
            <pc:sldMk cId="2071047972" sldId="265"/>
            <ac:spMk id="3" creationId="{A18A7784-9994-4839-36A8-21A633FF891F}"/>
          </ac:spMkLst>
        </pc:spChg>
        <pc:spChg chg="add mod ord">
          <ac:chgData name="Mark Salazar" userId="5d59f3c5cefa85a7" providerId="LiveId" clId="{9ECC0E47-B649-4045-BB1A-EC7D155C43C1}" dt="2024-05-13T23:39:56.376" v="662" actId="2711"/>
          <ac:spMkLst>
            <pc:docMk/>
            <pc:sldMk cId="2071047972" sldId="265"/>
            <ac:spMk id="4" creationId="{F0DDC3F0-DEEC-E377-EC2D-E5E35D89399F}"/>
          </ac:spMkLst>
        </pc:spChg>
        <pc:spChg chg="add del mod ord">
          <ac:chgData name="Mark Salazar" userId="5d59f3c5cefa85a7" providerId="LiveId" clId="{9ECC0E47-B649-4045-BB1A-EC7D155C43C1}" dt="2024-05-13T23:40:27.214" v="663"/>
          <ac:spMkLst>
            <pc:docMk/>
            <pc:sldMk cId="2071047972" sldId="265"/>
            <ac:spMk id="5" creationId="{E3A85BDA-563E-56D9-801A-8B8BC1588683}"/>
          </ac:spMkLst>
        </pc:spChg>
        <pc:spChg chg="add mod ord">
          <ac:chgData name="Mark Salazar" userId="5d59f3c5cefa85a7" providerId="LiveId" clId="{9ECC0E47-B649-4045-BB1A-EC7D155C43C1}" dt="2024-05-13T23:50:10.758" v="1348" actId="20577"/>
          <ac:spMkLst>
            <pc:docMk/>
            <pc:sldMk cId="2071047972" sldId="265"/>
            <ac:spMk id="6" creationId="{E2913523-B0A4-F14C-53A8-D2AD6426A207}"/>
          </ac:spMkLst>
        </pc:spChg>
        <pc:picChg chg="add mod">
          <ac:chgData name="Mark Salazar" userId="5d59f3c5cefa85a7" providerId="LiveId" clId="{9ECC0E47-B649-4045-BB1A-EC7D155C43C1}" dt="2024-05-13T23:41:32.938" v="674" actId="1076"/>
          <ac:picMkLst>
            <pc:docMk/>
            <pc:sldMk cId="2071047972" sldId="265"/>
            <ac:picMk id="7" creationId="{A890FE10-662B-60AC-12BB-14F64CC4A45D}"/>
          </ac:picMkLst>
        </pc:picChg>
        <pc:picChg chg="add mod">
          <ac:chgData name="Mark Salazar" userId="5d59f3c5cefa85a7" providerId="LiveId" clId="{9ECC0E47-B649-4045-BB1A-EC7D155C43C1}" dt="2024-05-13T23:41:29.115" v="673" actId="1076"/>
          <ac:picMkLst>
            <pc:docMk/>
            <pc:sldMk cId="2071047972" sldId="265"/>
            <ac:picMk id="8" creationId="{1B5891AB-8293-A08A-2F1B-62970060A97B}"/>
          </ac:picMkLst>
        </pc:picChg>
      </pc:sldChg>
      <pc:sldChg chg="modSp new mod">
        <pc:chgData name="Mark Salazar" userId="5d59f3c5cefa85a7" providerId="LiveId" clId="{9ECC0E47-B649-4045-BB1A-EC7D155C43C1}" dt="2024-05-14T17:22:23.756" v="2283" actId="27636"/>
        <pc:sldMkLst>
          <pc:docMk/>
          <pc:sldMk cId="1396556782" sldId="266"/>
        </pc:sldMkLst>
        <pc:spChg chg="mod">
          <ac:chgData name="Mark Salazar" userId="5d59f3c5cefa85a7" providerId="LiveId" clId="{9ECC0E47-B649-4045-BB1A-EC7D155C43C1}" dt="2024-05-13T23:51:01.900" v="1385" actId="20577"/>
          <ac:spMkLst>
            <pc:docMk/>
            <pc:sldMk cId="1396556782" sldId="266"/>
            <ac:spMk id="2" creationId="{20AE3FA5-C606-38D8-A3F0-4F3E32B110F8}"/>
          </ac:spMkLst>
        </pc:spChg>
        <pc:spChg chg="mod">
          <ac:chgData name="Mark Salazar" userId="5d59f3c5cefa85a7" providerId="LiveId" clId="{9ECC0E47-B649-4045-BB1A-EC7D155C43C1}" dt="2024-05-14T17:22:23.756" v="2283" actId="27636"/>
          <ac:spMkLst>
            <pc:docMk/>
            <pc:sldMk cId="1396556782" sldId="266"/>
            <ac:spMk id="3" creationId="{D3E5DEC8-18DC-30BD-1D49-1D2162EDC8B8}"/>
          </ac:spMkLst>
        </pc:spChg>
      </pc:sldChg>
      <pc:sldChg chg="modSp new mod">
        <pc:chgData name="Mark Salazar" userId="5d59f3c5cefa85a7" providerId="LiveId" clId="{9ECC0E47-B649-4045-BB1A-EC7D155C43C1}" dt="2024-05-15T16:29:24.558" v="3370" actId="255"/>
        <pc:sldMkLst>
          <pc:docMk/>
          <pc:sldMk cId="3423999908" sldId="267"/>
        </pc:sldMkLst>
        <pc:spChg chg="mod">
          <ac:chgData name="Mark Salazar" userId="5d59f3c5cefa85a7" providerId="LiveId" clId="{9ECC0E47-B649-4045-BB1A-EC7D155C43C1}" dt="2024-05-15T16:23:01.972" v="2905" actId="20577"/>
          <ac:spMkLst>
            <pc:docMk/>
            <pc:sldMk cId="3423999908" sldId="267"/>
            <ac:spMk id="2" creationId="{097728B3-4B82-92A4-1F54-CDF697F1C2EC}"/>
          </ac:spMkLst>
        </pc:spChg>
        <pc:spChg chg="mod">
          <ac:chgData name="Mark Salazar" userId="5d59f3c5cefa85a7" providerId="LiveId" clId="{9ECC0E47-B649-4045-BB1A-EC7D155C43C1}" dt="2024-05-15T16:29:24.558" v="3370" actId="255"/>
          <ac:spMkLst>
            <pc:docMk/>
            <pc:sldMk cId="3423999908" sldId="267"/>
            <ac:spMk id="3" creationId="{DBDAE4E1-CD3B-4E0E-026B-6B17F0C416B8}"/>
          </ac:spMkLst>
        </pc:spChg>
      </pc:sldChg>
      <pc:sldChg chg="modSp new mod">
        <pc:chgData name="Mark Salazar" userId="5d59f3c5cefa85a7" providerId="LiveId" clId="{9ECC0E47-B649-4045-BB1A-EC7D155C43C1}" dt="2024-05-15T16:29:40.318" v="3391" actId="20577"/>
        <pc:sldMkLst>
          <pc:docMk/>
          <pc:sldMk cId="3568280584" sldId="268"/>
        </pc:sldMkLst>
        <pc:spChg chg="mod">
          <ac:chgData name="Mark Salazar" userId="5d59f3c5cefa85a7" providerId="LiveId" clId="{9ECC0E47-B649-4045-BB1A-EC7D155C43C1}" dt="2024-05-15T16:29:32.508" v="3379" actId="20577"/>
          <ac:spMkLst>
            <pc:docMk/>
            <pc:sldMk cId="3568280584" sldId="268"/>
            <ac:spMk id="2" creationId="{8B9069EE-0844-2DDB-879B-79F4FFE4555B}"/>
          </ac:spMkLst>
        </pc:spChg>
        <pc:spChg chg="mod">
          <ac:chgData name="Mark Salazar" userId="5d59f3c5cefa85a7" providerId="LiveId" clId="{9ECC0E47-B649-4045-BB1A-EC7D155C43C1}" dt="2024-05-15T16:29:40.318" v="3391" actId="20577"/>
          <ac:spMkLst>
            <pc:docMk/>
            <pc:sldMk cId="3568280584" sldId="268"/>
            <ac:spMk id="3" creationId="{418EB8AE-7B19-4967-A8D0-146B3358BFC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5d59f3c5cefa85a7/Documents/Project%20Datasets/Grad%20Rate%20by%20Ra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59f3c5cefa85a7/Documents/Project%20Datasets/Grad%20Rate%20by%20Ra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5d59f3c5cefa85a7/Documents/Project%20Datasets/Grad%20Rate%20by%20Ra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>
                <a:solidFill>
                  <a:sysClr val="windowText" lastClr="000000"/>
                </a:solidFill>
              </a:rPr>
              <a:t>Bachelors Degree by Race in 2023 (West Coast)</a:t>
            </a:r>
          </a:p>
        </c:rich>
      </c:tx>
      <c:layout>
        <c:manualLayout>
          <c:xMode val="edge"/>
          <c:yMode val="edge"/>
          <c:x val="0.15922417681551645"/>
          <c:y val="2.2935779816513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'[Grad Rate by Race.xlsx]Grad Rate by Race WC'!$B$1</c:f>
              <c:strCache>
                <c:ptCount val="1"/>
                <c:pt idx="0">
                  <c:v>Asian_Bachelors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'[Grad Rate by Race.xlsx]Grad Rate by Race WC'!$A$2:$A$9</c:f>
              <c:strCache>
                <c:ptCount val="8"/>
                <c:pt idx="0">
                  <c:v>Alaska</c:v>
                </c:pt>
                <c:pt idx="1">
                  <c:v>Arizona</c:v>
                </c:pt>
                <c:pt idx="2">
                  <c:v>California</c:v>
                </c:pt>
                <c:pt idx="3">
                  <c:v>Hawaii</c:v>
                </c:pt>
                <c:pt idx="4">
                  <c:v>Idaho</c:v>
                </c:pt>
                <c:pt idx="5">
                  <c:v>Nevada</c:v>
                </c:pt>
                <c:pt idx="6">
                  <c:v>Oregon</c:v>
                </c:pt>
                <c:pt idx="7">
                  <c:v>Washington</c:v>
                </c:pt>
              </c:strCache>
            </c:strRef>
          </c:cat>
          <c:val>
            <c:numRef>
              <c:f>'[Grad Rate by Race.xlsx]Grad Rate by Race WC'!$B$2:$B$9</c:f>
              <c:numCache>
                <c:formatCode>0.00</c:formatCode>
                <c:ptCount val="8"/>
                <c:pt idx="0">
                  <c:v>7.8418343399999992</c:v>
                </c:pt>
                <c:pt idx="1">
                  <c:v>17.458976079299998</c:v>
                </c:pt>
                <c:pt idx="2">
                  <c:v>18.608304481899999</c:v>
                </c:pt>
                <c:pt idx="3">
                  <c:v>11.7735259152</c:v>
                </c:pt>
                <c:pt idx="4">
                  <c:v>12.907754254499999</c:v>
                </c:pt>
                <c:pt idx="5">
                  <c:v>10.555891259999999</c:v>
                </c:pt>
                <c:pt idx="6">
                  <c:v>18.509866240800001</c:v>
                </c:pt>
                <c:pt idx="7">
                  <c:v>20.006080747199999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A-4B27-B7DB-452142D07243}"/>
            </c:ext>
          </c:extLst>
        </c:ser>
        <c:ser>
          <c:idx val="2"/>
          <c:order val="1"/>
          <c:tx>
            <c:strRef>
              <c:f>'[Grad Rate by Race.xlsx]Grad Rate by Race WC'!$C$1</c:f>
              <c:strCache>
                <c:ptCount val="1"/>
                <c:pt idx="0">
                  <c:v>Black_Bachelors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'[Grad Rate by Race.xlsx]Grad Rate by Race WC'!$A$2:$A$9</c:f>
              <c:strCache>
                <c:ptCount val="8"/>
                <c:pt idx="0">
                  <c:v>Alaska</c:v>
                </c:pt>
                <c:pt idx="1">
                  <c:v>Arizona</c:v>
                </c:pt>
                <c:pt idx="2">
                  <c:v>California</c:v>
                </c:pt>
                <c:pt idx="3">
                  <c:v>Hawaii</c:v>
                </c:pt>
                <c:pt idx="4">
                  <c:v>Idaho</c:v>
                </c:pt>
                <c:pt idx="5">
                  <c:v>Nevada</c:v>
                </c:pt>
                <c:pt idx="6">
                  <c:v>Oregon</c:v>
                </c:pt>
                <c:pt idx="7">
                  <c:v>Washington</c:v>
                </c:pt>
              </c:strCache>
            </c:strRef>
          </c:cat>
          <c:val>
            <c:numRef>
              <c:f>'[Grad Rate by Race.xlsx]Grad Rate by Race WC'!$C$2:$C$9</c:f>
              <c:numCache>
                <c:formatCode>0.00</c:formatCode>
                <c:ptCount val="8"/>
                <c:pt idx="0">
                  <c:v>6.2230238999999994</c:v>
                </c:pt>
                <c:pt idx="1">
                  <c:v>7.9134671195999999</c:v>
                </c:pt>
                <c:pt idx="2">
                  <c:v>9.4057228712000001</c:v>
                </c:pt>
                <c:pt idx="3">
                  <c:v>10.3883508288</c:v>
                </c:pt>
                <c:pt idx="4">
                  <c:v>7.2120227130000005</c:v>
                </c:pt>
                <c:pt idx="5">
                  <c:v>4.8761190780000003</c:v>
                </c:pt>
                <c:pt idx="6">
                  <c:v>9.5119426239999978</c:v>
                </c:pt>
                <c:pt idx="7">
                  <c:v>9.8620946842000006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4A-4B27-B7DB-452142D07243}"/>
            </c:ext>
          </c:extLst>
        </c:ser>
        <c:ser>
          <c:idx val="3"/>
          <c:order val="2"/>
          <c:tx>
            <c:strRef>
              <c:f>'[Grad Rate by Race.xlsx]Grad Rate by Race WC'!$D$1</c:f>
              <c:strCache>
                <c:ptCount val="1"/>
                <c:pt idx="0">
                  <c:v>White_Bachelors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'[Grad Rate by Race.xlsx]Grad Rate by Race WC'!$A$2:$A$9</c:f>
              <c:strCache>
                <c:ptCount val="8"/>
                <c:pt idx="0">
                  <c:v>Alaska</c:v>
                </c:pt>
                <c:pt idx="1">
                  <c:v>Arizona</c:v>
                </c:pt>
                <c:pt idx="2">
                  <c:v>California</c:v>
                </c:pt>
                <c:pt idx="3">
                  <c:v>Hawaii</c:v>
                </c:pt>
                <c:pt idx="4">
                  <c:v>Idaho</c:v>
                </c:pt>
                <c:pt idx="5">
                  <c:v>Nevada</c:v>
                </c:pt>
                <c:pt idx="6">
                  <c:v>Oregon</c:v>
                </c:pt>
                <c:pt idx="7">
                  <c:v>Washington</c:v>
                </c:pt>
              </c:strCache>
            </c:strRef>
          </c:cat>
          <c:val>
            <c:numRef>
              <c:f>'[Grad Rate by Race.xlsx]Grad Rate by Race WC'!$D$2:$D$9</c:f>
              <c:numCache>
                <c:formatCode>0.00</c:formatCode>
                <c:ptCount val="8"/>
                <c:pt idx="0">
                  <c:v>10.755902099999998</c:v>
                </c:pt>
                <c:pt idx="1">
                  <c:v>9.7463814764999999</c:v>
                </c:pt>
                <c:pt idx="2">
                  <c:v>12.606719206299999</c:v>
                </c:pt>
                <c:pt idx="3">
                  <c:v>14.941239566400002</c:v>
                </c:pt>
                <c:pt idx="4">
                  <c:v>8.4625457426999997</c:v>
                </c:pt>
                <c:pt idx="5">
                  <c:v>6.9033726225000009</c:v>
                </c:pt>
                <c:pt idx="6">
                  <c:v>11.935519494399999</c:v>
                </c:pt>
                <c:pt idx="7">
                  <c:v>13.549422258900002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4A-4B27-B7DB-452142D072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30292991"/>
        <c:axId val="1930294911"/>
        <c:axId val="0"/>
      </c:bar3DChart>
      <c:catAx>
        <c:axId val="1930292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>
                    <a:solidFill>
                      <a:sysClr val="windowText" lastClr="000000"/>
                    </a:solidFill>
                  </a:rPr>
                  <a:t>STATE</a:t>
                </a:r>
              </a:p>
            </c:rich>
          </c:tx>
          <c:layout>
            <c:manualLayout>
              <c:xMode val="edge"/>
              <c:yMode val="edge"/>
              <c:x val="0.45872955450105163"/>
              <c:y val="0.780160856448960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294911"/>
        <c:crosses val="autoZero"/>
        <c:auto val="1"/>
        <c:lblAlgn val="ctr"/>
        <c:lblOffset val="100"/>
        <c:noMultiLvlLbl val="0"/>
      </c:catAx>
      <c:valAx>
        <c:axId val="1930294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>
                    <a:solidFill>
                      <a:sysClr val="windowText" lastClr="000000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2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Bachelors Degree by Race in 2023 (East Coast)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'[Grad Rate by Race.xlsx]Grad Rate By Race EC'!$B$1</c:f>
              <c:strCache>
                <c:ptCount val="1"/>
                <c:pt idx="0">
                  <c:v>Asian_Bachelors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'[Grad Rate by Race.xlsx]Grad Rate By Race EC'!$A$2:$A$16</c:f>
              <c:strCache>
                <c:ptCount val="15"/>
                <c:pt idx="0">
                  <c:v>Connecticut</c:v>
                </c:pt>
                <c:pt idx="1">
                  <c:v>Delaware</c:v>
                </c:pt>
                <c:pt idx="2">
                  <c:v>District of Columbia</c:v>
                </c:pt>
                <c:pt idx="3">
                  <c:v>Maine</c:v>
                </c:pt>
                <c:pt idx="4">
                  <c:v>Maryland</c:v>
                </c:pt>
                <c:pt idx="5">
                  <c:v>Massachusetts</c:v>
                </c:pt>
                <c:pt idx="6">
                  <c:v>New Hampshire</c:v>
                </c:pt>
                <c:pt idx="7">
                  <c:v>New Jersey</c:v>
                </c:pt>
                <c:pt idx="8">
                  <c:v>New York</c:v>
                </c:pt>
                <c:pt idx="9">
                  <c:v>North Carolina</c:v>
                </c:pt>
                <c:pt idx="10">
                  <c:v>Pennsylvania</c:v>
                </c:pt>
                <c:pt idx="11">
                  <c:v>Rhode Island</c:v>
                </c:pt>
                <c:pt idx="12">
                  <c:v>South Carolina</c:v>
                </c:pt>
                <c:pt idx="13">
                  <c:v>Vermont</c:v>
                </c:pt>
                <c:pt idx="14">
                  <c:v>Virginia</c:v>
                </c:pt>
              </c:strCache>
            </c:strRef>
          </c:cat>
          <c:val>
            <c:numRef>
              <c:f>'[Grad Rate by Race.xlsx]Grad Rate By Race EC'!$B$2:$B$16</c:f>
              <c:numCache>
                <c:formatCode>0.00</c:formatCode>
                <c:ptCount val="15"/>
                <c:pt idx="0">
                  <c:v>26.525409280000002</c:v>
                </c:pt>
                <c:pt idx="1">
                  <c:v>20.828424804899999</c:v>
                </c:pt>
                <c:pt idx="2">
                  <c:v>49.899103446399998</c:v>
                </c:pt>
                <c:pt idx="3">
                  <c:v>14.70851044</c:v>
                </c:pt>
                <c:pt idx="4">
                  <c:v>26.0370273624</c:v>
                </c:pt>
                <c:pt idx="5">
                  <c:v>27.492509577999996</c:v>
                </c:pt>
                <c:pt idx="6">
                  <c:v>22.006387752000002</c:v>
                </c:pt>
                <c:pt idx="7">
                  <c:v>28.908712361100005</c:v>
                </c:pt>
                <c:pt idx="8">
                  <c:v>17.969582212499997</c:v>
                </c:pt>
                <c:pt idx="9">
                  <c:v>19.06934528</c:v>
                </c:pt>
                <c:pt idx="10">
                  <c:v>18.199982517299997</c:v>
                </c:pt>
                <c:pt idx="11">
                  <c:v>18.906091574999998</c:v>
                </c:pt>
                <c:pt idx="12">
                  <c:v>15.254562513</c:v>
                </c:pt>
                <c:pt idx="13">
                  <c:v>20.330551984800003</c:v>
                </c:pt>
                <c:pt idx="14">
                  <c:v>24.169588719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2-4E22-A844-E24DF2C06F10}"/>
            </c:ext>
          </c:extLst>
        </c:ser>
        <c:ser>
          <c:idx val="2"/>
          <c:order val="1"/>
          <c:tx>
            <c:strRef>
              <c:f>'[Grad Rate by Race.xlsx]Grad Rate By Race EC'!$C$1</c:f>
              <c:strCache>
                <c:ptCount val="1"/>
                <c:pt idx="0">
                  <c:v>Black_Bachelors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'[Grad Rate by Race.xlsx]Grad Rate By Race EC'!$A$2:$A$16</c:f>
              <c:strCache>
                <c:ptCount val="15"/>
                <c:pt idx="0">
                  <c:v>Connecticut</c:v>
                </c:pt>
                <c:pt idx="1">
                  <c:v>Delaware</c:v>
                </c:pt>
                <c:pt idx="2">
                  <c:v>District of Columbia</c:v>
                </c:pt>
                <c:pt idx="3">
                  <c:v>Maine</c:v>
                </c:pt>
                <c:pt idx="4">
                  <c:v>Maryland</c:v>
                </c:pt>
                <c:pt idx="5">
                  <c:v>Massachusetts</c:v>
                </c:pt>
                <c:pt idx="6">
                  <c:v>New Hampshire</c:v>
                </c:pt>
                <c:pt idx="7">
                  <c:v>New Jersey</c:v>
                </c:pt>
                <c:pt idx="8">
                  <c:v>New York</c:v>
                </c:pt>
                <c:pt idx="9">
                  <c:v>North Carolina</c:v>
                </c:pt>
                <c:pt idx="10">
                  <c:v>Pennsylvania</c:v>
                </c:pt>
                <c:pt idx="11">
                  <c:v>Rhode Island</c:v>
                </c:pt>
                <c:pt idx="12">
                  <c:v>South Carolina</c:v>
                </c:pt>
                <c:pt idx="13">
                  <c:v>Vermont</c:v>
                </c:pt>
                <c:pt idx="14">
                  <c:v>Virginia</c:v>
                </c:pt>
              </c:strCache>
            </c:strRef>
          </c:cat>
          <c:val>
            <c:numRef>
              <c:f>'[Grad Rate by Race.xlsx]Grad Rate By Race EC'!$C$2:$C$16</c:f>
              <c:numCache>
                <c:formatCode>0.00</c:formatCode>
                <c:ptCount val="15"/>
                <c:pt idx="0">
                  <c:v>9.1790993600000004</c:v>
                </c:pt>
                <c:pt idx="1">
                  <c:v>7.6197558966000001</c:v>
                </c:pt>
                <c:pt idx="2">
                  <c:v>17.397216090800001</c:v>
                </c:pt>
                <c:pt idx="3">
                  <c:v>8.4929497574999999</c:v>
                </c:pt>
                <c:pt idx="4">
                  <c:v>12.712618941100001</c:v>
                </c:pt>
                <c:pt idx="5">
                  <c:v>12.294388354999999</c:v>
                </c:pt>
                <c:pt idx="6">
                  <c:v>9.6688239448000015</c:v>
                </c:pt>
                <c:pt idx="7">
                  <c:v>10.2714765417</c:v>
                </c:pt>
                <c:pt idx="8">
                  <c:v>9.3398341875000011</c:v>
                </c:pt>
                <c:pt idx="9">
                  <c:v>7.0464663359999999</c:v>
                </c:pt>
                <c:pt idx="10">
                  <c:v>6.5228413618999985</c:v>
                </c:pt>
                <c:pt idx="11">
                  <c:v>8.3369751499999989</c:v>
                </c:pt>
                <c:pt idx="12">
                  <c:v>4.831592444</c:v>
                </c:pt>
                <c:pt idx="13">
                  <c:v>13.566946791500001</c:v>
                </c:pt>
                <c:pt idx="14">
                  <c:v>9.8975989374999997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2-4E22-A844-E24DF2C06F10}"/>
            </c:ext>
          </c:extLst>
        </c:ser>
        <c:ser>
          <c:idx val="3"/>
          <c:order val="2"/>
          <c:tx>
            <c:strRef>
              <c:f>'[Grad Rate by Race.xlsx]Grad Rate By Race EC'!$D$1</c:f>
              <c:strCache>
                <c:ptCount val="1"/>
                <c:pt idx="0">
                  <c:v>White_Bachelors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'[Grad Rate by Race.xlsx]Grad Rate By Race EC'!$A$2:$A$16</c:f>
              <c:strCache>
                <c:ptCount val="15"/>
                <c:pt idx="0">
                  <c:v>Connecticut</c:v>
                </c:pt>
                <c:pt idx="1">
                  <c:v>Delaware</c:v>
                </c:pt>
                <c:pt idx="2">
                  <c:v>District of Columbia</c:v>
                </c:pt>
                <c:pt idx="3">
                  <c:v>Maine</c:v>
                </c:pt>
                <c:pt idx="4">
                  <c:v>Maryland</c:v>
                </c:pt>
                <c:pt idx="5">
                  <c:v>Massachusetts</c:v>
                </c:pt>
                <c:pt idx="6">
                  <c:v>New Hampshire</c:v>
                </c:pt>
                <c:pt idx="7">
                  <c:v>New Jersey</c:v>
                </c:pt>
                <c:pt idx="8">
                  <c:v>New York</c:v>
                </c:pt>
                <c:pt idx="9">
                  <c:v>North Carolina</c:v>
                </c:pt>
                <c:pt idx="10">
                  <c:v>Pennsylvania</c:v>
                </c:pt>
                <c:pt idx="11">
                  <c:v>Rhode Island</c:v>
                </c:pt>
                <c:pt idx="12">
                  <c:v>South Carolina</c:v>
                </c:pt>
                <c:pt idx="13">
                  <c:v>Vermont</c:v>
                </c:pt>
                <c:pt idx="14">
                  <c:v>Virginia</c:v>
                </c:pt>
              </c:strCache>
            </c:strRef>
          </c:cat>
          <c:val>
            <c:numRef>
              <c:f>'[Grad Rate by Race.xlsx]Grad Rate By Race EC'!$D$2:$D$16</c:f>
              <c:numCache>
                <c:formatCode>0.00</c:formatCode>
                <c:ptCount val="15"/>
                <c:pt idx="0">
                  <c:v>17.095697359999999</c:v>
                </c:pt>
                <c:pt idx="1">
                  <c:v>11.1419426457</c:v>
                </c:pt>
                <c:pt idx="2">
                  <c:v>53.678913979599997</c:v>
                </c:pt>
                <c:pt idx="3">
                  <c:v>10.579187255000001</c:v>
                </c:pt>
                <c:pt idx="4">
                  <c:v>18.3752532255</c:v>
                </c:pt>
                <c:pt idx="5">
                  <c:v>20.610813219000001</c:v>
                </c:pt>
                <c:pt idx="6">
                  <c:v>14.051703476800004</c:v>
                </c:pt>
                <c:pt idx="7">
                  <c:v>17.036599569000003</c:v>
                </c:pt>
                <c:pt idx="8">
                  <c:v>15.7040015625</c:v>
                </c:pt>
                <c:pt idx="9">
                  <c:v>11.151933824</c:v>
                </c:pt>
                <c:pt idx="10">
                  <c:v>10.763907783699999</c:v>
                </c:pt>
                <c:pt idx="11">
                  <c:v>12.874208655000002</c:v>
                </c:pt>
                <c:pt idx="12">
                  <c:v>9.6638392729999989</c:v>
                </c:pt>
                <c:pt idx="13">
                  <c:v>15.711888007700001</c:v>
                </c:pt>
                <c:pt idx="14">
                  <c:v>16.565897337000003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2-4E22-A844-E24DF2C06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3211999"/>
        <c:axId val="2073212959"/>
      </c:barChart>
      <c:catAx>
        <c:axId val="20732119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strike="noStrike" baseline="0">
                    <a:solidFill>
                      <a:schemeClr val="bg1"/>
                    </a:solidFill>
                  </a:rPr>
                  <a:t>State</a:t>
                </a:r>
              </a:p>
            </c:rich>
          </c:tx>
          <c:layout>
            <c:manualLayout>
              <c:xMode val="edge"/>
              <c:yMode val="edge"/>
              <c:x val="0.51057231075558529"/>
              <c:y val="0.83135441051287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212959"/>
        <c:crosses val="autoZero"/>
        <c:auto val="1"/>
        <c:lblAlgn val="ctr"/>
        <c:lblOffset val="100"/>
        <c:noMultiLvlLbl val="0"/>
      </c:catAx>
      <c:valAx>
        <c:axId val="207321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>
                    <a:solidFill>
                      <a:schemeClr val="bg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21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>
                <a:solidFill>
                  <a:sysClr val="windowText" lastClr="000000"/>
                </a:solidFill>
              </a:rPr>
              <a:t>Percent of Bachelors by State in 2023 (South)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'[Grad Rate by Race.xlsx]Grad Rate by Race South'!$B$12</c:f>
              <c:strCache>
                <c:ptCount val="1"/>
                <c:pt idx="0">
                  <c:v>Bachelors_Percent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'[Grad Rate by Race.xlsx]Grad Rate by Race South'!$A$13:$A$20</c:f>
              <c:strCache>
                <c:ptCount val="8"/>
                <c:pt idx="0">
                  <c:v>Alabama</c:v>
                </c:pt>
                <c:pt idx="1">
                  <c:v>Arkansas</c:v>
                </c:pt>
                <c:pt idx="2">
                  <c:v>Georgia</c:v>
                </c:pt>
                <c:pt idx="3">
                  <c:v>Kentucky</c:v>
                </c:pt>
                <c:pt idx="4">
                  <c:v>Louisiana</c:v>
                </c:pt>
                <c:pt idx="5">
                  <c:v>Mississippi</c:v>
                </c:pt>
                <c:pt idx="6">
                  <c:v>Tennessee</c:v>
                </c:pt>
                <c:pt idx="7">
                  <c:v>Texas</c:v>
                </c:pt>
              </c:strCache>
            </c:strRef>
          </c:cat>
          <c:val>
            <c:numRef>
              <c:f>'[Grad Rate by Race.xlsx]Grad Rate by Race South'!$B$13:$B$20</c:f>
              <c:numCache>
                <c:formatCode>General</c:formatCode>
                <c:ptCount val="8"/>
                <c:pt idx="0">
                  <c:v>26.2</c:v>
                </c:pt>
                <c:pt idx="1">
                  <c:v>23.8</c:v>
                </c:pt>
                <c:pt idx="2">
                  <c:v>32.200000000000003</c:v>
                </c:pt>
                <c:pt idx="3">
                  <c:v>25</c:v>
                </c:pt>
                <c:pt idx="4">
                  <c:v>24.9</c:v>
                </c:pt>
                <c:pt idx="5">
                  <c:v>22.8</c:v>
                </c:pt>
                <c:pt idx="6">
                  <c:v>28.2</c:v>
                </c:pt>
                <c:pt idx="7">
                  <c:v>30.7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F9-479B-96B6-37A4687DB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2930751"/>
        <c:axId val="1942931711"/>
        <c:axId val="0"/>
      </c:bar3DChart>
      <c:catAx>
        <c:axId val="1942930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>
                    <a:solidFill>
                      <a:sysClr val="windowText" lastClr="000000"/>
                    </a:solidFill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931711"/>
        <c:crosses val="autoZero"/>
        <c:auto val="1"/>
        <c:lblAlgn val="ctr"/>
        <c:lblOffset val="100"/>
        <c:noMultiLvlLbl val="0"/>
      </c:catAx>
      <c:valAx>
        <c:axId val="194293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>
                    <a:solidFill>
                      <a:sysClr val="windowText" lastClr="000000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930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AE4A-C591-1322-7A9A-9C0A2E6A6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F7BD8-04C8-0BC2-E8F4-566D1C15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0B0D-D3C4-4063-BEF7-88B21301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2946A-ECA5-CB03-929F-46D5F88C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3693-59EE-AAD1-AE38-4A305DB1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2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CC2A-E1CD-E31C-C853-B46F5DBE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195BE-7EC7-911B-6416-B29BA75D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A5F17-28B0-3075-D52D-FF86D6BB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36B6-83DE-7BAD-7FEE-6E9CBC84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9E57-7E3E-0CA6-3FD4-2BC0B963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50716-A289-4BD2-A9AF-9792F9E2D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A0F2-CF5E-AF7B-CD65-550F55DC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5750-B092-D293-3F1C-CBC0588B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D2AA-1A04-DF23-0789-0D858226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3313-309F-B8EF-F285-E718B608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A64-3751-8A52-AB82-EB9EB1D4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372-8B23-11F5-6D0D-4F93C988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6577-832D-6F59-9CB4-2C6DCFA1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2670-41DB-8E90-5622-49A18D83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5BC6-B81C-2FFB-9529-0CF9FC8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71A-DBEF-71CA-AA2C-519DCCAC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4F4E-9440-42A8-CB89-C86B0796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804D-42AC-84D4-EE5B-EE4D5AC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55ABF-EE54-EFA5-0D4F-BF5DD77C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43381-D693-D9D0-5F21-CF3A487B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3D76-3270-0B0F-042F-8D06582D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EB29-3B1A-2CD6-C0FC-92BC52B29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2120C-E94E-EAE5-DA9F-150E86D3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D9BC3-673B-A49B-9847-50815915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4533-514E-C008-C3FF-A3D643B1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E4828-66ED-071C-013B-8D40EE17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A5C1-48F2-6719-E7AB-D68516CB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1A77-AB05-A891-ACEC-A08A543C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F79FF-B66D-A7FD-6377-3324B822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88751-8691-2EDD-1C84-5CFDF929E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73A32-B887-0F02-953B-7D1178AD2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0B9B7-FB42-BD49-381A-15594B7F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EB47-D0C0-9849-52AD-B034B51F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9BB88-D4E4-1014-53FC-C744F2C0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B000-07D1-465F-4503-BEAC6384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6D718-1AAC-FFA9-E8BE-57CD3A11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8168A-9EEA-19B0-4A4F-FF8D4ABA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488C-C3D6-BCFC-B71D-DB1AF893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6D5B2-9995-31E5-91A6-F259375B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C591-A1DE-690B-44B2-90BD4DD7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C8F3-4205-8905-A2CA-543E87D4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3F10-BBE3-9212-17D1-1C31631F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E102-233C-C777-6967-FB701A6D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DBB7-04DC-A5BF-5303-39CE0A54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9137-10E3-946E-ACDF-0128D793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2B97-7A00-7482-0ADA-12832165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3B4A1-D235-72BD-72A5-A55A4DFF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B63F-B1D7-35CA-2E26-E63174E0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AC369-04B1-E3A6-28C9-FEE2C8F7E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9574D-1F68-3D26-22E5-4B72C087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49C35-6F3D-B107-A96D-0B7F2B59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A69E-7264-805A-A0D1-6210651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C8165-9F88-3772-15F8-A2275F01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6DEAB-0AF6-517E-2980-256AB198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21DB-4028-81B4-3F73-1BAC4622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04C9-677B-EAC0-E836-A0C3D70DC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A02B-6267-49FA-9FC2-6ECAABD5758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A56C-E227-FCB7-BC21-9C8F7576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6138-4D52-F9F3-02FE-F2983FAC7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7523-0FC2-4FB3-AED1-DD9E037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F92-4AE7-9FE6-0D6E-EB6DE13DE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Education and 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6981A-28E7-BAAF-0405-C7DAD3DF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Glance of Graduation Rates by Race in 4 Regions of the United States</a:t>
            </a:r>
          </a:p>
          <a:p>
            <a:r>
              <a:rPr lang="en-US" sz="1600" dirty="0"/>
              <a:t>By Mark A. Salazar</a:t>
            </a:r>
          </a:p>
        </p:txBody>
      </p:sp>
    </p:spTree>
    <p:extLst>
      <p:ext uri="{BB962C8B-B14F-4D97-AF65-F5344CB8AC3E}">
        <p14:creationId xmlns:p14="http://schemas.microsoft.com/office/powerpoint/2010/main" val="51333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758-2069-745E-7866-076F4DD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E5F5-CFA8-C9FA-966A-B4909C8F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Invest into more scholarships for inner-city youth, a large chunk of the Black population resides</a:t>
            </a:r>
          </a:p>
          <a:p>
            <a:r>
              <a:rPr lang="en-US" sz="2400" dirty="0"/>
              <a:t>Invest into self-sustaining educational pipelines into higher education for the Black population in the South and Midwest </a:t>
            </a:r>
          </a:p>
          <a:p>
            <a:r>
              <a:rPr lang="en-US" sz="2400" dirty="0"/>
              <a:t>Research the reasons why Asian populations are well-represented in the college graduation rate compared to Blacks and Whites</a:t>
            </a:r>
          </a:p>
          <a:p>
            <a:r>
              <a:rPr lang="en-US" sz="2400" dirty="0"/>
              <a:t>Research why there’s a smaller discrepancy in college graduation rates by race in the West Coast</a:t>
            </a:r>
          </a:p>
        </p:txBody>
      </p:sp>
    </p:spTree>
    <p:extLst>
      <p:ext uri="{BB962C8B-B14F-4D97-AF65-F5344CB8AC3E}">
        <p14:creationId xmlns:p14="http://schemas.microsoft.com/office/powerpoint/2010/main" val="245166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28B3-4B82-92A4-1F54-CDF697F1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E4E1-CD3B-4E0E-026B-6B17F0C4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Begin talks with non-profits to set up scholarships and educational services for inner-city youth, where the Black community has a large presence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sz="2400" dirty="0"/>
              <a:t> Focus on regions with populations of Black residents with low college graduation rates (Midwest and South)</a:t>
            </a:r>
          </a:p>
          <a:p>
            <a:r>
              <a:rPr lang="en-US" sz="2400" dirty="0"/>
              <a:t>Talk with universities to gather data on Asian household metrics (parent’s education levels, income, national origin,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9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69EE-0844-2DDB-879B-79F4FFE4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B8AE-7B19-4967-A8D0-146B3358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away</a:t>
            </a:r>
          </a:p>
        </p:txBody>
      </p:sp>
    </p:spTree>
    <p:extLst>
      <p:ext uri="{BB962C8B-B14F-4D97-AF65-F5344CB8AC3E}">
        <p14:creationId xmlns:p14="http://schemas.microsoft.com/office/powerpoint/2010/main" val="356828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1D94-48DA-542B-C6D6-537A18F1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F054-62E3-2286-12A1-66A3D53B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Tertiary education rates by State in 4 different regions of the United States</a:t>
            </a:r>
          </a:p>
          <a:p>
            <a:r>
              <a:rPr lang="en-US" sz="2400" dirty="0"/>
              <a:t>The different college graduation rates between 3 racial groups: Asian, Black, and White in 4 different regions of the US</a:t>
            </a:r>
          </a:p>
          <a:p>
            <a:r>
              <a:rPr lang="en-US" sz="2400" dirty="0"/>
              <a:t>Populations of the 3 racial groups and their relationship to graduation rates</a:t>
            </a:r>
          </a:p>
          <a:p>
            <a:r>
              <a:rPr lang="en-US" sz="2400" dirty="0"/>
              <a:t>Which racial group has the highest graduation rate, which group has the lowest</a:t>
            </a:r>
          </a:p>
          <a:p>
            <a:r>
              <a:rPr lang="en-US" sz="2400" dirty="0"/>
              <a:t>Reasons for the disparities</a:t>
            </a:r>
          </a:p>
          <a:p>
            <a:r>
              <a:rPr lang="en-US" sz="2400" dirty="0"/>
              <a:t>Recommendations to improve college graduation rates for lower performing groups</a:t>
            </a:r>
          </a:p>
          <a:p>
            <a:r>
              <a:rPr lang="en-US" sz="2400" dirty="0"/>
              <a:t>Actionable steps</a:t>
            </a:r>
          </a:p>
          <a:p>
            <a:r>
              <a:rPr lang="en-US" sz="2400" dirty="0"/>
              <a:t>Q&amp;A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88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7C35-D062-77CB-CBD6-A9D1560D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Graduation rates by State in 2023 (West &amp; East Coasts)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35E7CA-6E7D-81B6-14D0-094917092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993" y="309715"/>
            <a:ext cx="5761219" cy="28931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526E9D-F83B-5C31-27D5-E406ECD9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East Coast generally has higher college graduation rates compared to the West Coast and the other 3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West Coast has a higher immigrant population demographic than the other regions, except the South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East Coast has a more concentrated population center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AE7D9-246E-3416-9532-8B162682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92" y="3202867"/>
            <a:ext cx="5761219" cy="31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A322-28B0-C886-3833-CDECBD5E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Bachelors Degree by Race in 2023 (West &amp; East Coasts)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AE370-AA72-47F4-E9E1-69F385A10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04884"/>
            <a:ext cx="3932237" cy="3811588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By far, Asians have the highest rate of Bachelors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Blacks have the lowest attainment rate of Bachelors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Only in Alaska, Hawaii, and D.C. do Whites have a high college graduation rate than Asians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42FEEDB8-D0FB-90B2-900F-6E8BA6F2B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812837"/>
              </p:ext>
            </p:extLst>
          </p:nvPr>
        </p:nvGraphicFramePr>
        <p:xfrm>
          <a:off x="5456902" y="127819"/>
          <a:ext cx="6069670" cy="3045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2B4E99F-DD65-B6B8-CB35-8F43DC2BB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095551"/>
              </p:ext>
            </p:extLst>
          </p:nvPr>
        </p:nvGraphicFramePr>
        <p:xfrm>
          <a:off x="5456903" y="3218098"/>
          <a:ext cx="6069670" cy="3512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605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5A0F-183F-468F-CD87-F32404BC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Population by State &amp; Race in 2023 (West &amp; East Coasts)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D6732-70DF-F61B-E305-B9B740D9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Blacks outnumber Asians in every state, yet have a much lower rate of Bachelors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Whites outnumber both Blacks and Asians yet, have a lower Bachelors Degree attainment that Asians in most states (Alaska, Hawaii, and D.C)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79C8A0-8B5B-5658-8178-5D1027E3C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767" y="457200"/>
            <a:ext cx="6180445" cy="1988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4778E-20F3-4B2A-0D11-D7C2684B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66" y="2803914"/>
            <a:ext cx="6180445" cy="35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7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11A4-FA8C-679A-4917-417AB10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Graduation rates by State in 2023 (Midwest &amp; South)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2D6D6A-E788-462D-743F-C45F0611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561" y="245806"/>
            <a:ext cx="5816651" cy="318319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847CB4-AD4B-D71C-687C-C45405F25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Across the board, the South has the lowest percentage of Bachelors Degree of the 4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Midwest is around the middle when it comes to percentage of Bachelors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Illinois and Minnesota lead the way for the Midwest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Georgia and Texas are the only southern states with college graduation rates above 30%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3E0B61-8D9B-8C6E-394F-BD2BAB880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791278"/>
              </p:ext>
            </p:extLst>
          </p:nvPr>
        </p:nvGraphicFramePr>
        <p:xfrm>
          <a:off x="5535561" y="3429000"/>
          <a:ext cx="5816651" cy="30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430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EF11B7-4828-19A1-C429-8B31F464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Bachelors Degree by Race in 2023 (Midwest &amp; South)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6668E6-1F63-3E20-F9F7-1419DC366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068" y="113081"/>
            <a:ext cx="5779144" cy="309762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1BD879-DB26-C2C9-2034-DEA2C817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both the Midwest and the South, Blacks have the lowest Bachelors Degree attainment rates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Asians have a higher college graduation rate across both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states with larger populations (Texas) or with a large black population (Illinois and Georgia), Black people have higher rates of Bachelor attainment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8107A-7D3F-A65B-7EE2-6ED6B01C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68" y="3210705"/>
            <a:ext cx="5779144" cy="34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DC3F0-DEEC-E377-EC2D-E5E35D89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Population by State &amp; Race in 2023 (Midwest &amp; South)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0FE10-662B-60AC-12BB-14F64CC4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588" y="647095"/>
            <a:ext cx="6052624" cy="260063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13523-B0A4-F14C-53A8-D2AD6426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their lower populations, relative to their size, Asians have a high rate of Bachelors degrees in the 4 different regions in US depicted in this slide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African-Americans have the lowest rates of completed college education, except for states where an affluent Black community exists (Georgia, Maryland, D.C.)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the discrepancies?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891AB-8293-A08A-2F1B-62970060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88" y="3610273"/>
            <a:ext cx="6052624" cy="22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4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3FA5-C606-38D8-A3F0-4F3E32B1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Look Into the Discrepancies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DEC8-18DC-30BD-1D49-1D2162ED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lowest college graduation rate (3.71%) for Blacks is in the South; the highest college grad rate (17.40%) for Blacks is on the East Coast</a:t>
            </a:r>
          </a:p>
          <a:p>
            <a:r>
              <a:rPr lang="en-US" sz="2400" dirty="0"/>
              <a:t>The lowest college grad rate (7.84%) for Asians is in Alaska; the highest (49.90%) is in D.C.</a:t>
            </a:r>
          </a:p>
          <a:p>
            <a:r>
              <a:rPr lang="en-US" sz="2400" dirty="0"/>
              <a:t>In the South, despite the Black population being over 7 times larger than the Asian population, Blacks have an average college grad rate about 2.5 times lower than Asians</a:t>
            </a:r>
          </a:p>
          <a:p>
            <a:r>
              <a:rPr lang="en-US" sz="2400" dirty="0"/>
              <a:t>On the West Coast is where the most equality is seen: Blacks have a population 2.5 times lower than Asians, but only have the college grad rate</a:t>
            </a:r>
          </a:p>
          <a:p>
            <a:r>
              <a:rPr lang="en-US" sz="2400" dirty="0"/>
              <a:t>On average, the East Coast is the most educated place (38.25%) by residents with Bachelors degrees; the South is the least educated (28.73%)</a:t>
            </a:r>
          </a:p>
        </p:txBody>
      </p:sp>
    </p:spTree>
    <p:extLst>
      <p:ext uri="{BB962C8B-B14F-4D97-AF65-F5344CB8AC3E}">
        <p14:creationId xmlns:p14="http://schemas.microsoft.com/office/powerpoint/2010/main" val="139655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801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Higher Education and Race</vt:lpstr>
      <vt:lpstr>Topics</vt:lpstr>
      <vt:lpstr>Graduation rates by State in 2023 (West &amp; East Coasts)</vt:lpstr>
      <vt:lpstr>Bachelors Degree by Race in 2023 (West &amp; East Coasts)</vt:lpstr>
      <vt:lpstr>Population by State &amp; Race in 2023 (West &amp; East Coasts)</vt:lpstr>
      <vt:lpstr>Graduation rates by State in 2023 (Midwest &amp; South)</vt:lpstr>
      <vt:lpstr>Bachelors Degree by Race in 2023 (Midwest &amp; South)</vt:lpstr>
      <vt:lpstr>Population by State &amp; Race in 2023 (Midwest &amp; South)</vt:lpstr>
      <vt:lpstr>Further Look Into the Discrepancies</vt:lpstr>
      <vt:lpstr>Recommendations </vt:lpstr>
      <vt:lpstr>Actionable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and Race</dc:title>
  <dc:creator>Mark Salazar</dc:creator>
  <cp:lastModifiedBy>Mark Salazar</cp:lastModifiedBy>
  <cp:revision>1</cp:revision>
  <dcterms:created xsi:type="dcterms:W3CDTF">2024-05-13T19:24:17Z</dcterms:created>
  <dcterms:modified xsi:type="dcterms:W3CDTF">2024-05-15T16:29:58Z</dcterms:modified>
</cp:coreProperties>
</file>