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FDA6-C0DE-4ABB-91E1-4E35E49DF5C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98AD-DB50-4FA3-94D8-EBDEFAF2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4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FDA6-C0DE-4ABB-91E1-4E35E49DF5C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98AD-DB50-4FA3-94D8-EBDEFAF2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6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FDA6-C0DE-4ABB-91E1-4E35E49DF5C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98AD-DB50-4FA3-94D8-EBDEFAF2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9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FDA6-C0DE-4ABB-91E1-4E35E49DF5C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98AD-DB50-4FA3-94D8-EBDEFAF2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04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FDA6-C0DE-4ABB-91E1-4E35E49DF5C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98AD-DB50-4FA3-94D8-EBDEFAF2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65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FDA6-C0DE-4ABB-91E1-4E35E49DF5C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98AD-DB50-4FA3-94D8-EBDEFAF2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2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FDA6-C0DE-4ABB-91E1-4E35E49DF5C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98AD-DB50-4FA3-94D8-EBDEFAF2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4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FDA6-C0DE-4ABB-91E1-4E35E49DF5C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98AD-DB50-4FA3-94D8-EBDEFAF2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FDA6-C0DE-4ABB-91E1-4E35E49DF5C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98AD-DB50-4FA3-94D8-EBDEFAF2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40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FDA6-C0DE-4ABB-91E1-4E35E49DF5C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98AD-DB50-4FA3-94D8-EBDEFAF2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6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FDA6-C0DE-4ABB-91E1-4E35E49DF5C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98AD-DB50-4FA3-94D8-EBDEFAF2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8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FDA6-C0DE-4ABB-91E1-4E35E49DF5C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B98AD-DB50-4FA3-94D8-EBDEFAF2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0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fd.uci.edu/~gohlke/pythonlibs/#jpype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E4D26-DD4D-4208-B93F-58EE04F02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744" y="1041400"/>
            <a:ext cx="11270511" cy="238760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한글 자연어처리</a:t>
            </a:r>
            <a:r>
              <a:rPr lang="en-US" altLang="ko-KR" sz="3600" b="1" dirty="0"/>
              <a:t>(NL)</a:t>
            </a:r>
            <a:r>
              <a:rPr lang="ko-KR" altLang="en-US" sz="3600" b="1" dirty="0"/>
              <a:t>을 위한 </a:t>
            </a:r>
            <a:r>
              <a:rPr lang="en-US" altLang="ko-KR" sz="3600" b="1" dirty="0" err="1"/>
              <a:t>Konlpy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라이브러리 설치</a:t>
            </a:r>
          </a:p>
        </p:txBody>
      </p:sp>
    </p:spTree>
    <p:extLst>
      <p:ext uri="{BB962C8B-B14F-4D97-AF65-F5344CB8AC3E}">
        <p14:creationId xmlns:p14="http://schemas.microsoft.com/office/powerpoint/2010/main" val="166314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" y="473824"/>
            <a:ext cx="4571581" cy="56136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097" y="104492"/>
            <a:ext cx="442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모든 패키지</a:t>
            </a:r>
            <a:r>
              <a:rPr lang="en-US" altLang="ko-KR" b="1" dirty="0"/>
              <a:t>&amp;</a:t>
            </a:r>
            <a:r>
              <a:rPr lang="ko-KR" altLang="en-US" b="1" dirty="0"/>
              <a:t>라이브러리 설치 후 수행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581015" y="289158"/>
            <a:ext cx="3813865" cy="6093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import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konlpy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# -*- coding: utf-8 -*-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%</a:t>
            </a:r>
            <a:r>
              <a:rPr lang="en-US" altLang="ko-KR" sz="1000" b="1" dirty="0" err="1"/>
              <a:t>matplotlib</a:t>
            </a:r>
            <a:r>
              <a:rPr lang="en-US" altLang="ko-KR" sz="1000" b="1" dirty="0"/>
              <a:t> inline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import pandas as </a:t>
            </a:r>
            <a:r>
              <a:rPr lang="en-US" altLang="ko-KR" sz="1000" b="1" dirty="0" err="1"/>
              <a:t>pd</a:t>
            </a:r>
            <a:endParaRPr lang="en-US" altLang="ko-KR" sz="1000" b="1" dirty="0"/>
          </a:p>
          <a:p>
            <a:r>
              <a:rPr lang="en-US" altLang="ko-KR" sz="1000" b="1" dirty="0"/>
              <a:t>import </a:t>
            </a:r>
            <a:r>
              <a:rPr lang="en-US" altLang="ko-KR" sz="1000" b="1" dirty="0" err="1"/>
              <a:t>numpy</a:t>
            </a:r>
            <a:r>
              <a:rPr lang="en-US" altLang="ko-KR" sz="1000" b="1" dirty="0"/>
              <a:t> as np</a:t>
            </a:r>
          </a:p>
          <a:p>
            <a:r>
              <a:rPr lang="en-US" altLang="ko-KR" sz="1000" b="1" dirty="0"/>
              <a:t>import </a:t>
            </a:r>
            <a:r>
              <a:rPr lang="en-US" altLang="ko-KR" sz="1000" b="1" dirty="0" err="1"/>
              <a:t>matplotlib.pyplot</a:t>
            </a:r>
            <a:r>
              <a:rPr lang="en-US" altLang="ko-KR" sz="1000" b="1" dirty="0"/>
              <a:t> as </a:t>
            </a:r>
            <a:r>
              <a:rPr lang="en-US" altLang="ko-KR" sz="1000" b="1" dirty="0" err="1"/>
              <a:t>plt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import warnings</a:t>
            </a:r>
          </a:p>
          <a:p>
            <a:r>
              <a:rPr lang="en-US" altLang="ko-KR" sz="1000" b="1" dirty="0" err="1"/>
              <a:t>warnings.filterwarnings</a:t>
            </a:r>
            <a:r>
              <a:rPr lang="en-US" altLang="ko-KR" sz="1000" b="1" dirty="0"/>
              <a:t>("ignore")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import requests</a:t>
            </a:r>
          </a:p>
          <a:p>
            <a:r>
              <a:rPr lang="en-US" altLang="ko-KR" sz="1000" b="1" dirty="0"/>
              <a:t>from bs4 import </a:t>
            </a:r>
            <a:r>
              <a:rPr lang="en-US" altLang="ko-KR" sz="1000" b="1" dirty="0" err="1"/>
              <a:t>BeautifulSoup</a:t>
            </a:r>
            <a:endParaRPr lang="en-US" altLang="ko-KR" sz="1000" b="1" dirty="0"/>
          </a:p>
          <a:p>
            <a:r>
              <a:rPr lang="en-US" altLang="ko-KR" sz="1000" b="1" dirty="0"/>
              <a:t>import re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# </a:t>
            </a:r>
            <a:r>
              <a:rPr lang="ko-KR" altLang="en-US" sz="1000" b="1" dirty="0"/>
              <a:t>크롤링할 사이트 주소를 정의합니다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 err="1"/>
              <a:t>source_url</a:t>
            </a:r>
            <a:r>
              <a:rPr lang="en-US" altLang="ko-KR" sz="1000" b="1" dirty="0"/>
              <a:t> = "https://namu.wiki/RecentChanges"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# </a:t>
            </a:r>
            <a:r>
              <a:rPr lang="ko-KR" altLang="en-US" sz="1000" b="1" dirty="0"/>
              <a:t>사이트의 </a:t>
            </a:r>
            <a:r>
              <a:rPr lang="en-US" altLang="ko-KR" sz="1000" b="1" dirty="0"/>
              <a:t>html </a:t>
            </a:r>
            <a:r>
              <a:rPr lang="ko-KR" altLang="en-US" sz="1000" b="1" dirty="0"/>
              <a:t>구조에 기반하여 </a:t>
            </a:r>
            <a:r>
              <a:rPr lang="ko-KR" altLang="en-US" sz="1000" b="1" dirty="0" err="1"/>
              <a:t>크롤링을</a:t>
            </a:r>
            <a:r>
              <a:rPr lang="ko-KR" altLang="en-US" sz="1000" b="1" dirty="0"/>
              <a:t> 수행합니다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 err="1"/>
              <a:t>req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requests.get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source_url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html = </a:t>
            </a:r>
            <a:r>
              <a:rPr lang="en-US" altLang="ko-KR" sz="1000" b="1" dirty="0" err="1"/>
              <a:t>req.content</a:t>
            </a:r>
            <a:endParaRPr lang="en-US" altLang="ko-KR" sz="1000" b="1" dirty="0"/>
          </a:p>
          <a:p>
            <a:r>
              <a:rPr lang="en-US" altLang="ko-KR" sz="1000" b="1" dirty="0"/>
              <a:t>soup = </a:t>
            </a:r>
            <a:r>
              <a:rPr lang="en-US" altLang="ko-KR" sz="1000" b="1" dirty="0" err="1"/>
              <a:t>BeautifulSoup</a:t>
            </a:r>
            <a:r>
              <a:rPr lang="en-US" altLang="ko-KR" sz="1000" b="1" dirty="0"/>
              <a:t>(html, '</a:t>
            </a:r>
            <a:r>
              <a:rPr lang="en-US" altLang="ko-KR" sz="1000" b="1" dirty="0" err="1"/>
              <a:t>lxml</a:t>
            </a:r>
            <a:r>
              <a:rPr lang="en-US" altLang="ko-KR" sz="1000" b="1" dirty="0"/>
              <a:t>')</a:t>
            </a:r>
          </a:p>
          <a:p>
            <a:r>
              <a:rPr lang="en-US" altLang="ko-KR" sz="1000" b="1" dirty="0" err="1"/>
              <a:t>contents_table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soup.find</a:t>
            </a:r>
            <a:r>
              <a:rPr lang="en-US" altLang="ko-KR" sz="1000" b="1" dirty="0"/>
              <a:t>(name="table")</a:t>
            </a:r>
          </a:p>
          <a:p>
            <a:r>
              <a:rPr lang="en-US" altLang="ko-KR" sz="1000" b="1" dirty="0" err="1"/>
              <a:t>table_body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contents_table.find</a:t>
            </a:r>
            <a:r>
              <a:rPr lang="en-US" altLang="ko-KR" sz="1000" b="1" dirty="0"/>
              <a:t>(name="</a:t>
            </a:r>
            <a:r>
              <a:rPr lang="en-US" altLang="ko-KR" sz="1000" b="1" dirty="0" err="1"/>
              <a:t>tbody</a:t>
            </a:r>
            <a:r>
              <a:rPr lang="en-US" altLang="ko-KR" sz="1000" b="1" dirty="0"/>
              <a:t>")</a:t>
            </a:r>
          </a:p>
          <a:p>
            <a:r>
              <a:rPr lang="en-US" altLang="ko-KR" sz="1000" b="1" dirty="0" err="1"/>
              <a:t>table_rows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table_body.find_all</a:t>
            </a:r>
            <a:r>
              <a:rPr lang="en-US" altLang="ko-KR" sz="1000" b="1" dirty="0"/>
              <a:t>(name="</a:t>
            </a:r>
            <a:r>
              <a:rPr lang="en-US" altLang="ko-KR" sz="1000" b="1" dirty="0" err="1"/>
              <a:t>tr</a:t>
            </a:r>
            <a:r>
              <a:rPr lang="en-US" altLang="ko-KR" sz="1000" b="1" dirty="0"/>
              <a:t>")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from </a:t>
            </a:r>
            <a:r>
              <a:rPr lang="en-US" altLang="ko-KR" sz="1000" b="1" dirty="0" err="1"/>
              <a:t>konlpy.tag</a:t>
            </a:r>
            <a:r>
              <a:rPr lang="en-US" altLang="ko-KR" sz="1000" b="1" dirty="0"/>
              <a:t> import </a:t>
            </a:r>
            <a:r>
              <a:rPr lang="en-US" altLang="ko-KR" sz="1000" b="1" dirty="0" err="1"/>
              <a:t>Okt</a:t>
            </a:r>
            <a:endParaRPr lang="en-US" altLang="ko-KR" sz="1000" b="1" dirty="0"/>
          </a:p>
          <a:p>
            <a:r>
              <a:rPr lang="en-US" altLang="ko-KR" sz="1000" b="1" dirty="0"/>
              <a:t>from collections import Counter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# </a:t>
            </a:r>
            <a:r>
              <a:rPr lang="en-US" altLang="ko-KR" sz="1000" b="1" dirty="0" err="1"/>
              <a:t>konlpy</a:t>
            </a:r>
            <a:r>
              <a:rPr lang="ko-KR" altLang="en-US" sz="1000" b="1" dirty="0"/>
              <a:t>의 형태소 분석기로 명사 단위의 키워드를 추출합니다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 err="1"/>
              <a:t>nouns_tagger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Okt</a:t>
            </a:r>
            <a:r>
              <a:rPr lang="en-US" altLang="ko-KR" sz="1000" b="1" dirty="0"/>
              <a:t>()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import random</a:t>
            </a:r>
          </a:p>
          <a:p>
            <a:r>
              <a:rPr lang="en-US" altLang="ko-KR" sz="1000" b="1" dirty="0"/>
              <a:t>import </a:t>
            </a:r>
            <a:r>
              <a:rPr lang="en-US" altLang="ko-KR" sz="1000" b="1" dirty="0" err="1"/>
              <a:t>pytagcloud</a:t>
            </a:r>
            <a:endParaRPr lang="en-US" altLang="ko-KR" sz="1000" b="1" dirty="0"/>
          </a:p>
          <a:p>
            <a:r>
              <a:rPr lang="en-US" altLang="ko-KR" sz="1000" b="1" dirty="0"/>
              <a:t>import </a:t>
            </a:r>
            <a:r>
              <a:rPr lang="en-US" altLang="ko-KR" sz="1000" b="1" dirty="0" err="1"/>
              <a:t>webbrowser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from </a:t>
            </a:r>
            <a:r>
              <a:rPr lang="en-US" altLang="ko-KR" sz="1000" b="1" dirty="0" err="1"/>
              <a:t>IPython.display</a:t>
            </a:r>
            <a:r>
              <a:rPr lang="en-US" altLang="ko-KR" sz="1000" b="1" dirty="0"/>
              <a:t> import Image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55978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4" y="406458"/>
            <a:ext cx="6275504" cy="2296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423" y="3712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9723" y="3065239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환경변수설정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23" y="3392611"/>
            <a:ext cx="5306203" cy="300351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71023" y="4289367"/>
            <a:ext cx="617697" cy="174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462" y="3249905"/>
            <a:ext cx="2673835" cy="297716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227343" y="5655426"/>
            <a:ext cx="617697" cy="174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877226" y="4463935"/>
            <a:ext cx="15512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23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59" y="190326"/>
            <a:ext cx="3727914" cy="339548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77359" y="2525594"/>
            <a:ext cx="563652" cy="146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77359" y="754644"/>
            <a:ext cx="563652" cy="146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976" y="389831"/>
            <a:ext cx="4562475" cy="8763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 flipV="1">
            <a:off x="4322618" y="1022466"/>
            <a:ext cx="677358" cy="88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73" y="1456973"/>
            <a:ext cx="3654352" cy="348851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3640974" y="1111059"/>
            <a:ext cx="7586" cy="581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59" y="3931729"/>
            <a:ext cx="5185889" cy="271854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94459" y="5421193"/>
            <a:ext cx="203316" cy="164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87591" y="4199223"/>
            <a:ext cx="563652" cy="146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747" y="3746785"/>
            <a:ext cx="5010150" cy="904875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4322618" y="4434490"/>
            <a:ext cx="2001852" cy="769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37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377810"/>
            <a:ext cx="6184150" cy="2078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103" y="847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14" y="2641023"/>
            <a:ext cx="5832783" cy="3926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878" y="77862"/>
            <a:ext cx="81660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https://support.microsoft.com/en-us/topic/the-latest-supported-visual-c-downloads-2647da03-1eea-4433-9aff-95f26a218cc0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5109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460772"/>
            <a:ext cx="6515100" cy="962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9144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불용어</a:t>
            </a:r>
            <a:r>
              <a:rPr lang="ko-KR" altLang="en-US" dirty="0"/>
              <a:t> 다운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25920"/>
          <a:stretch/>
        </p:blipFill>
        <p:spPr>
          <a:xfrm>
            <a:off x="365760" y="1862051"/>
            <a:ext cx="7115175" cy="2109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3410" y="1677385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각자 </a:t>
            </a:r>
            <a:r>
              <a:rPr lang="en-US" altLang="ko-KR" b="1" dirty="0"/>
              <a:t>data </a:t>
            </a:r>
            <a:r>
              <a:rPr lang="ko-KR" altLang="en-US" b="1" dirty="0"/>
              <a:t>폴더에 넣기</a:t>
            </a:r>
          </a:p>
        </p:txBody>
      </p:sp>
    </p:spTree>
    <p:extLst>
      <p:ext uri="{BB962C8B-B14F-4D97-AF65-F5344CB8AC3E}">
        <p14:creationId xmlns:p14="http://schemas.microsoft.com/office/powerpoint/2010/main" val="58239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447" y="19950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57" y="568837"/>
            <a:ext cx="5962044" cy="20387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7" y="2776450"/>
            <a:ext cx="2435219" cy="38650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779" y="2909801"/>
            <a:ext cx="7867650" cy="11049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19778" y="3631186"/>
            <a:ext cx="969341" cy="200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17356" y="3462251"/>
            <a:ext cx="625749" cy="200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>
            <a:off x="2286000" y="3462251"/>
            <a:ext cx="1133779" cy="168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11713" y="3979701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버전에 맞는 파일 다운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8067" y="190593"/>
            <a:ext cx="5772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u="sng" dirty="0">
                <a:solidFill>
                  <a:srgbClr val="0070D1"/>
                </a:solidFill>
                <a:effectLst/>
                <a:latin typeface="AppleSDGothicNeo-Regular"/>
                <a:hlinkClick r:id="rId5"/>
              </a:rPr>
              <a:t>https://www.lfd.uci.edu/~gohlke/pythonlibs/#jpype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88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" y="418581"/>
            <a:ext cx="11315700" cy="933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" y="1352032"/>
            <a:ext cx="5690842" cy="2319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4322" y="4924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31553" y="1352031"/>
            <a:ext cx="969341" cy="200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55072" y="1620872"/>
            <a:ext cx="537015" cy="200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18057" y="2878864"/>
            <a:ext cx="3534598" cy="200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</p:cNvCxnSpPr>
          <p:nvPr/>
        </p:nvCxnSpPr>
        <p:spPr>
          <a:xfrm flipV="1">
            <a:off x="5652655" y="2085164"/>
            <a:ext cx="1454727" cy="8941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07382" y="1821853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번 과정에서 다운 받은 파일 확인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486" y="4036366"/>
            <a:ext cx="7000875" cy="247650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endCxn id="12" idx="0"/>
          </p:cNvCxnSpPr>
          <p:nvPr/>
        </p:nvCxnSpPr>
        <p:spPr>
          <a:xfrm>
            <a:off x="7874923" y="2267385"/>
            <a:ext cx="1" cy="1768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08899" y="2827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21582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2" y="409110"/>
            <a:ext cx="7565826" cy="30397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2386" y="1413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44973" y="1357635"/>
            <a:ext cx="2387442" cy="200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997" y="1255170"/>
            <a:ext cx="6048375" cy="35242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732415" y="1438102"/>
            <a:ext cx="1550582" cy="33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4165" y="2017111"/>
            <a:ext cx="4404663" cy="200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178828" y="2066090"/>
            <a:ext cx="982921" cy="63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4881" y="1875388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폰트 다운 받은 후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898" y="2612496"/>
            <a:ext cx="4663463" cy="294027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481522" y="4400335"/>
            <a:ext cx="573360" cy="200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907" y="3316778"/>
            <a:ext cx="4023765" cy="303440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V="1">
            <a:off x="6054881" y="4400335"/>
            <a:ext cx="1628972" cy="100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06979" y="4174663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다운받은 폰트 넣기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874616" y="4332887"/>
            <a:ext cx="487988" cy="200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8340706" y="3069331"/>
            <a:ext cx="1456824" cy="1263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0047" y="2270915"/>
            <a:ext cx="3077772" cy="65106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733361" y="2730489"/>
            <a:ext cx="2164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Fonts.json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파일에 넣고 저장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560047" y="2264166"/>
            <a:ext cx="3267886" cy="805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7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53" y="435552"/>
            <a:ext cx="7181850" cy="2495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53" y="3279457"/>
            <a:ext cx="9077325" cy="17621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8946" y="2671288"/>
            <a:ext cx="2781329" cy="259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250275" y="2931102"/>
            <a:ext cx="856212" cy="348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250275" y="3279457"/>
            <a:ext cx="3333405" cy="259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99905" y="2671288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위에 있는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개를 한 번에 설치 해줌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294" y="853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88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273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AppleSDGothicNeo-Regular</vt:lpstr>
      <vt:lpstr>맑은 고딕</vt:lpstr>
      <vt:lpstr>Arial</vt:lpstr>
      <vt:lpstr>Office 테마</vt:lpstr>
      <vt:lpstr>한글 자연어처리(NL)을 위한 Konlpy 라이브러리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tjoeun709-19</dc:creator>
  <cp:lastModifiedBy>신화원</cp:lastModifiedBy>
  <cp:revision>5</cp:revision>
  <dcterms:created xsi:type="dcterms:W3CDTF">2021-05-12T07:42:42Z</dcterms:created>
  <dcterms:modified xsi:type="dcterms:W3CDTF">2021-05-12T17:10:49Z</dcterms:modified>
</cp:coreProperties>
</file>