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2" r:id="rId7"/>
    <p:sldId id="265" r:id="rId8"/>
    <p:sldId id="266" r:id="rId9"/>
    <p:sldId id="267" r:id="rId10"/>
    <p:sldId id="268" r:id="rId11"/>
    <p:sldId id="269" r:id="rId12"/>
    <p:sldId id="263" r:id="rId13"/>
    <p:sldId id="25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F1CE-A8B8-432A-A71F-D9564B8AF23E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8B04-A88D-4F51-B206-B8C5CC6F6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14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F1CE-A8B8-432A-A71F-D9564B8AF23E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8B04-A88D-4F51-B206-B8C5CC6F6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39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F1CE-A8B8-432A-A71F-D9564B8AF23E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8B04-A88D-4F51-B206-B8C5CC6F6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7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F1CE-A8B8-432A-A71F-D9564B8AF23E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8B04-A88D-4F51-B206-B8C5CC6F6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405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F1CE-A8B8-432A-A71F-D9564B8AF23E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8B04-A88D-4F51-B206-B8C5CC6F6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98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F1CE-A8B8-432A-A71F-D9564B8AF23E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8B04-A88D-4F51-B206-B8C5CC6F6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87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F1CE-A8B8-432A-A71F-D9564B8AF23E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8B04-A88D-4F51-B206-B8C5CC6F6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8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F1CE-A8B8-432A-A71F-D9564B8AF23E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8B04-A88D-4F51-B206-B8C5CC6F6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75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F1CE-A8B8-432A-A71F-D9564B8AF23E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8B04-A88D-4F51-B206-B8C5CC6F6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067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F1CE-A8B8-432A-A71F-D9564B8AF23E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8B04-A88D-4F51-B206-B8C5CC6F6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04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9F1CE-A8B8-432A-A71F-D9564B8AF23E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8B04-A88D-4F51-B206-B8C5CC6F6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85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9F1CE-A8B8-432A-A71F-D9564B8AF23E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68B04-A88D-4F51-B206-B8C5CC6F64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04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82" y="517641"/>
            <a:ext cx="9153525" cy="3295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3892" y="148309"/>
            <a:ext cx="367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CMD</a:t>
            </a:r>
            <a:r>
              <a:rPr lang="ko-KR" altLang="en-US" b="1" dirty="0" smtClean="0"/>
              <a:t>에서 </a:t>
            </a:r>
            <a:r>
              <a:rPr lang="en-US" altLang="ko-KR" b="1" dirty="0" smtClean="0"/>
              <a:t>AWS EC2(</a:t>
            </a:r>
            <a:r>
              <a:rPr lang="ko-KR" altLang="en-US" b="1" dirty="0" smtClean="0"/>
              <a:t>우분투 연결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2003367" y="1221971"/>
            <a:ext cx="972589" cy="207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29345" y="1501574"/>
            <a:ext cx="5882640" cy="207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975956" y="1187380"/>
            <a:ext cx="2566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solidFill>
                  <a:schemeClr val="bg1"/>
                </a:solidFill>
              </a:rPr>
              <a:t>Pem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파일이 있는 곳으로 위치 이동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393" y="1781177"/>
            <a:ext cx="4859046" cy="348303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954684" y="4330932"/>
            <a:ext cx="3638203" cy="207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1" idx="1"/>
          </p:cNvCxnSpPr>
          <p:nvPr/>
        </p:nvCxnSpPr>
        <p:spPr>
          <a:xfrm flipH="1" flipV="1">
            <a:off x="5278582" y="1781177"/>
            <a:ext cx="676102" cy="26536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485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2640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06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377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36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63" y="321684"/>
            <a:ext cx="6868882" cy="391780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838007" y="656706"/>
            <a:ext cx="465513" cy="4405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86793" y="2493817"/>
            <a:ext cx="653934" cy="1745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6035040" y="2801389"/>
            <a:ext cx="84789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82938" y="2668384"/>
            <a:ext cx="238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가상환경 위치 변경가능</a:t>
            </a:r>
            <a:endParaRPr lang="ko-KR" altLang="en-US" sz="1600" b="1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61" y="3190965"/>
            <a:ext cx="3347431" cy="366703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95746" y="4674788"/>
            <a:ext cx="1482436" cy="1798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078182" y="4749338"/>
            <a:ext cx="84789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34947" y="4608183"/>
            <a:ext cx="4564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다운만 받아도 공유 가능</a:t>
            </a:r>
            <a:r>
              <a:rPr lang="en-US" altLang="ko-KR" sz="1400" b="1" dirty="0" smtClean="0"/>
              <a:t>(AWS</a:t>
            </a:r>
            <a:r>
              <a:rPr lang="ko-KR" altLang="en-US" sz="1400" b="1" dirty="0" smtClean="0"/>
              <a:t>에서 </a:t>
            </a:r>
            <a:r>
              <a:rPr lang="ko-KR" altLang="en-US" sz="1400" b="1" dirty="0" err="1" smtClean="0"/>
              <a:t>한것과</a:t>
            </a:r>
            <a:r>
              <a:rPr lang="ko-KR" altLang="en-US" sz="1400" b="1" dirty="0" smtClean="0"/>
              <a:t> 같은 원리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 </a:t>
            </a:r>
            <a:endParaRPr lang="ko-KR" altLang="en-US" sz="1400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830" y="3349090"/>
            <a:ext cx="3068282" cy="3350784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 flipH="1">
            <a:off x="4114800" y="1097280"/>
            <a:ext cx="883920" cy="8811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3620092" y="3906318"/>
            <a:ext cx="1302666" cy="21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4568" y="0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가상환경 사용하기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1653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28" y="321879"/>
            <a:ext cx="8250381" cy="606879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547061" y="681644"/>
            <a:ext cx="465513" cy="4405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11728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실행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3174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485" y="465512"/>
            <a:ext cx="8364952" cy="610725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197927" y="3682538"/>
            <a:ext cx="4671753" cy="2576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38485" y="1778923"/>
            <a:ext cx="465513" cy="4405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endCxn id="3" idx="1"/>
          </p:cNvCxnSpPr>
          <p:nvPr/>
        </p:nvCxnSpPr>
        <p:spPr>
          <a:xfrm>
            <a:off x="2203998" y="2219497"/>
            <a:ext cx="1993929" cy="15918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44126" y="180989"/>
            <a:ext cx="1556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사용할 </a:t>
            </a:r>
            <a:r>
              <a:rPr lang="en-US" altLang="ko-KR" sz="1600" b="1" dirty="0" smtClean="0"/>
              <a:t>OS</a:t>
            </a:r>
            <a:r>
              <a:rPr lang="ko-KR" altLang="en-US" sz="1600" b="1" dirty="0" smtClean="0"/>
              <a:t>설정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80716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49" y="513614"/>
            <a:ext cx="5095171" cy="39903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3002" y="144282"/>
            <a:ext cx="22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Apach</a:t>
            </a:r>
            <a:r>
              <a:rPr lang="en-US" altLang="ko-KR" b="1" dirty="0" smtClean="0"/>
              <a:t>-tomcat </a:t>
            </a:r>
            <a:r>
              <a:rPr lang="ko-KR" altLang="en-US" b="1" dirty="0" smtClean="0"/>
              <a:t>설치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1218103" y="1286958"/>
            <a:ext cx="465513" cy="1745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94452" y="2245692"/>
            <a:ext cx="866917" cy="155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274" y="513614"/>
            <a:ext cx="3724275" cy="3429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720" y="4080033"/>
            <a:ext cx="3667125" cy="25622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237788" y="5835772"/>
            <a:ext cx="866917" cy="155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212376" y="16565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이클립스 설치</a:t>
            </a:r>
            <a:endParaRPr lang="ko-KR" altLang="en-US" b="1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405868" y="2419436"/>
            <a:ext cx="1993929" cy="15918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5946282" y="2984269"/>
            <a:ext cx="1917508" cy="10270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68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1315" y="77631"/>
            <a:ext cx="46706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관리자 모드 </a:t>
            </a:r>
            <a:r>
              <a:rPr lang="en-US" altLang="ko-KR" sz="1400" b="1" dirty="0" smtClean="0"/>
              <a:t>: </a:t>
            </a:r>
            <a:r>
              <a:rPr lang="en-US" altLang="ko-KR" sz="1400" b="1" dirty="0" err="1" smtClean="0">
                <a:solidFill>
                  <a:schemeClr val="accent2"/>
                </a:solidFill>
              </a:rPr>
              <a:t>sudo</a:t>
            </a:r>
            <a:r>
              <a:rPr lang="en-US" altLang="ko-KR" sz="1400" b="1" dirty="0" smtClean="0"/>
              <a:t> </a:t>
            </a:r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apt-get install</a:t>
            </a:r>
            <a:r>
              <a:rPr lang="en-US" altLang="ko-KR" sz="1400" b="1" dirty="0" smtClean="0"/>
              <a:t> ~&gt; </a:t>
            </a:r>
            <a:r>
              <a:rPr lang="en-US" altLang="ko-KR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pip</a:t>
            </a:r>
            <a:r>
              <a:rPr lang="ko-KR" altLang="en-US" sz="1400" b="1" dirty="0" smtClean="0"/>
              <a:t>와 같은 원</a:t>
            </a:r>
            <a:r>
              <a:rPr lang="ko-KR" altLang="en-US" sz="1400" b="1" dirty="0" smtClean="0"/>
              <a:t>리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ko-KR" altLang="en-US" sz="1400" b="1" dirty="0" smtClean="0"/>
              <a:t>터미널에서 자바 </a:t>
            </a:r>
            <a:r>
              <a:rPr lang="en-US" altLang="ko-KR" sz="1400" b="1" dirty="0" err="1" smtClean="0"/>
              <a:t>Jdk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설치</a:t>
            </a:r>
            <a:endParaRPr lang="ko-KR" altLang="en-US" sz="14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7" y="862462"/>
            <a:ext cx="5981700" cy="4533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16189" y="216131"/>
            <a:ext cx="351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환경변수 설정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시스템변수</a:t>
            </a:r>
            <a:r>
              <a:rPr lang="ko-KR" altLang="en-US" b="1" dirty="0" smtClean="0"/>
              <a:t> 설정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7" y="5738726"/>
            <a:ext cx="5657850" cy="9334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189" y="862462"/>
            <a:ext cx="4314825" cy="304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7840" y="1135910"/>
            <a:ext cx="3419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바로 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가 나오면 </a:t>
            </a:r>
            <a:r>
              <a:rPr lang="en-US" altLang="ko-KR" sz="1400" b="1" dirty="0" smtClean="0"/>
              <a:t>c</a:t>
            </a:r>
            <a:r>
              <a:rPr lang="ko-KR" altLang="en-US" sz="1400" b="1" dirty="0" smtClean="0"/>
              <a:t>밑에 바로 아래를 뜻함</a:t>
            </a:r>
            <a:endParaRPr lang="ko-KR" altLang="en-US" sz="14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6189" y="1440710"/>
            <a:ext cx="4614642" cy="31902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6189" y="5273770"/>
            <a:ext cx="2438400" cy="4000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95670" y="4977989"/>
            <a:ext cx="4792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시작점</a:t>
            </a:r>
            <a:r>
              <a:rPr lang="en-US" altLang="ko-KR" sz="1400" b="1" dirty="0" smtClean="0"/>
              <a:t>(root)</a:t>
            </a:r>
            <a:r>
              <a:rPr lang="ko-KR" altLang="en-US" sz="1400" b="1" dirty="0" smtClean="0"/>
              <a:t>으로 돌아감</a:t>
            </a:r>
            <a:r>
              <a:rPr lang="en-US" altLang="ko-KR" sz="1400" b="1" dirty="0" smtClean="0"/>
              <a:t>( </a:t>
            </a:r>
            <a:r>
              <a:rPr lang="ko-KR" altLang="en-US" sz="1400" b="1" dirty="0" smtClean="0"/>
              <a:t>윈도우 같은 경우는 </a:t>
            </a:r>
            <a:r>
              <a:rPr lang="en-US" altLang="ko-KR" sz="1400" b="1" dirty="0" smtClean="0"/>
              <a:t>c</a:t>
            </a:r>
            <a:r>
              <a:rPr lang="ko-KR" altLang="en-US" sz="1400" b="1" dirty="0" smtClean="0"/>
              <a:t>드라이브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12" name="직사각형 11"/>
          <p:cNvSpPr/>
          <p:nvPr/>
        </p:nvSpPr>
        <p:spPr>
          <a:xfrm>
            <a:off x="8608088" y="5299227"/>
            <a:ext cx="465513" cy="1745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6189" y="5933614"/>
            <a:ext cx="4038600" cy="21907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8608088" y="5933614"/>
            <a:ext cx="2346701" cy="219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922446" y="564982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현재 위치</a:t>
            </a:r>
            <a:endParaRPr lang="ko-KR" altLang="en-US" sz="1400" b="1" dirty="0"/>
          </a:p>
        </p:txBody>
      </p:sp>
      <p:sp>
        <p:nvSpPr>
          <p:cNvPr id="18" name="직사각형 17"/>
          <p:cNvSpPr/>
          <p:nvPr/>
        </p:nvSpPr>
        <p:spPr>
          <a:xfrm>
            <a:off x="2243877" y="1244912"/>
            <a:ext cx="2568076" cy="1957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047060" y="5761808"/>
            <a:ext cx="1236467" cy="1957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871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86" y="491403"/>
            <a:ext cx="4419600" cy="6381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814" y="152849"/>
            <a:ext cx="11280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Root </a:t>
            </a:r>
            <a:r>
              <a:rPr lang="ko-KR" altLang="en-US" sz="1600" b="1" dirty="0" smtClean="0"/>
              <a:t>확인</a:t>
            </a:r>
            <a:endParaRPr lang="ko-KR" alt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4814" y="128346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환경변수 설정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86" y="2176018"/>
            <a:ext cx="4029075" cy="3438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393" y="3639031"/>
            <a:ext cx="1838325" cy="10001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248" y="5768431"/>
            <a:ext cx="5400155" cy="97538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7398" y="476014"/>
            <a:ext cx="6438900" cy="19716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38426" y="168237"/>
            <a:ext cx="4985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리눅스 계열에서는 제공되지 않아서 터미널에서 </a:t>
            </a:r>
            <a:r>
              <a:rPr lang="ko-KR" altLang="en-US" sz="1400" b="1" dirty="0" err="1" smtClean="0"/>
              <a:t>설정해야함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538426" y="2654169"/>
            <a:ext cx="61137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자바 환경변수 설정</a:t>
            </a:r>
            <a:endParaRPr lang="en-US" altLang="ko-KR" sz="1400" b="1" dirty="0" smtClean="0"/>
          </a:p>
          <a:p>
            <a:r>
              <a:rPr lang="en-US" altLang="ko-KR" sz="1400" b="1" dirty="0" err="1" smtClean="0"/>
              <a:t>Jdk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설치 위치에서 </a:t>
            </a:r>
            <a:r>
              <a:rPr lang="ko-KR" altLang="en-US" sz="1400" b="1" dirty="0" smtClean="0"/>
              <a:t>JAVA_HOME="/</a:t>
            </a:r>
            <a:r>
              <a:rPr lang="ko-KR" altLang="en-US" sz="1400" b="1" dirty="0" err="1" smtClean="0"/>
              <a:t>usr</a:t>
            </a:r>
            <a:r>
              <a:rPr lang="ko-KR" altLang="en-US" sz="1400" b="1" dirty="0" smtClean="0"/>
              <a:t>/</a:t>
            </a:r>
            <a:r>
              <a:rPr lang="ko-KR" altLang="en-US" sz="1400" b="1" dirty="0" err="1" smtClean="0"/>
              <a:t>lib</a:t>
            </a:r>
            <a:r>
              <a:rPr lang="ko-KR" altLang="en-US" sz="1400" b="1" dirty="0" smtClean="0"/>
              <a:t>/</a:t>
            </a:r>
            <a:r>
              <a:rPr lang="ko-KR" altLang="en-US" sz="1400" b="1" dirty="0" err="1" smtClean="0"/>
              <a:t>jvm</a:t>
            </a:r>
            <a:r>
              <a:rPr lang="ko-KR" altLang="en-US" sz="1400" b="1" dirty="0" smtClean="0"/>
              <a:t>/java-8-openjdk-amd64"</a:t>
            </a:r>
          </a:p>
          <a:p>
            <a:endParaRPr lang="ko-KR" altLang="en-US" sz="1400" b="1" dirty="0"/>
          </a:p>
        </p:txBody>
      </p:sp>
      <p:grpSp>
        <p:nvGrpSpPr>
          <p:cNvPr id="19" name="그룹 18"/>
          <p:cNvGrpSpPr/>
          <p:nvPr/>
        </p:nvGrpSpPr>
        <p:grpSpPr>
          <a:xfrm>
            <a:off x="5617398" y="3317005"/>
            <a:ext cx="6160014" cy="1955276"/>
            <a:chOff x="5617398" y="2683880"/>
            <a:chExt cx="6160014" cy="1112876"/>
          </a:xfrm>
        </p:grpSpPr>
        <p:grpSp>
          <p:nvGrpSpPr>
            <p:cNvPr id="15" name="그룹 14"/>
            <p:cNvGrpSpPr/>
            <p:nvPr/>
          </p:nvGrpSpPr>
          <p:grpSpPr>
            <a:xfrm>
              <a:off x="5617398" y="2683880"/>
              <a:ext cx="6160014" cy="1112876"/>
              <a:chOff x="5442831" y="3109439"/>
              <a:chExt cx="6160014" cy="1112876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 rotWithShape="1">
              <a:blip r:embed="rId7"/>
              <a:srcRect t="31842" b="54577"/>
              <a:stretch/>
            </p:blipFill>
            <p:spPr>
              <a:xfrm>
                <a:off x="5442831" y="3109439"/>
                <a:ext cx="6160014" cy="340344"/>
              </a:xfrm>
              <a:prstGeom prst="rect">
                <a:avLst/>
              </a:prstGeom>
            </p:spPr>
          </p:pic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7"/>
              <a:srcRect t="68152"/>
              <a:stretch/>
            </p:blipFill>
            <p:spPr>
              <a:xfrm>
                <a:off x="5442831" y="3424215"/>
                <a:ext cx="6160014" cy="798100"/>
              </a:xfrm>
              <a:prstGeom prst="rect">
                <a:avLst/>
              </a:prstGeom>
            </p:spPr>
          </p:pic>
        </p:grpSp>
        <p:sp>
          <p:nvSpPr>
            <p:cNvPr id="18" name="직사각형 17"/>
            <p:cNvSpPr/>
            <p:nvPr/>
          </p:nvSpPr>
          <p:spPr>
            <a:xfrm>
              <a:off x="8204103" y="2964096"/>
              <a:ext cx="1372159" cy="1947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479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505" y="374073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가상환경 내보내기 </a:t>
            </a:r>
            <a:endParaRPr lang="en-US" altLang="ko-KR" b="1" dirty="0" smtClean="0"/>
          </a:p>
          <a:p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66" y="1020404"/>
            <a:ext cx="5701620" cy="42555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446" y="1020404"/>
            <a:ext cx="5786006" cy="437354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161673" y="3148202"/>
            <a:ext cx="1666443" cy="3514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005156" y="3511618"/>
            <a:ext cx="673331" cy="6234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78487" y="4096581"/>
            <a:ext cx="26837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MAC</a:t>
            </a:r>
            <a:r>
              <a:rPr lang="ko-KR" altLang="en-US" sz="1100" b="1" dirty="0" smtClean="0"/>
              <a:t>고유한 주소 이기때문에 제외 설정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878425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0077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111</Words>
  <Application>Microsoft Office PowerPoint</Application>
  <PresentationFormat>와이드스크린</PresentationFormat>
  <Paragraphs>23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tjoeun709-20</dc:creator>
  <cp:lastModifiedBy>tjoeun709-20</cp:lastModifiedBy>
  <cp:revision>17</cp:revision>
  <dcterms:created xsi:type="dcterms:W3CDTF">2021-05-17T03:07:51Z</dcterms:created>
  <dcterms:modified xsi:type="dcterms:W3CDTF">2021-05-17T07:14:54Z</dcterms:modified>
</cp:coreProperties>
</file>