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0" r:id="rId22"/>
    <p:sldId id="281" r:id="rId23"/>
    <p:sldId id="282" r:id="rId24"/>
    <p:sldId id="283" r:id="rId25"/>
    <p:sldId id="284" r:id="rId26"/>
    <p:sldId id="277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2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C3DB4-A659-48DE-A3EC-B9C216E08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B6AC3-9598-4625-947B-1E6400895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05CB9-7DB9-47F8-8797-C9782B71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46EF-E18A-4A6B-A88A-B116B4D897BE}" type="datetimeFigureOut">
              <a:rPr lang="en-CA" smtClean="0"/>
              <a:t>2020-10-20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3F494-E7CE-4968-BCFE-EB2D91F2D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C9E0A-403D-4A9B-A63C-0355DBB17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E299-FB53-4D94-819C-E490342F64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6981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D1F4-D4B5-4BE5-98A9-23E1A68D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419539-DF8B-4AAB-8B61-C80D46726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DB90-F33D-4FD6-AAFD-977D7216E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46EF-E18A-4A6B-A88A-B116B4D897BE}" type="datetimeFigureOut">
              <a:rPr lang="en-CA" smtClean="0"/>
              <a:t>2020-10-20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FB5F2-ADC7-475F-A6D9-5D77C886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F15B7-824A-4F46-9839-3F26F793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E299-FB53-4D94-819C-E490342F64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128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C359A2-B0DF-4B17-88CA-042C66C6B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90A13-69AB-41FB-9F0A-820AA16EF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05EC1-8A10-473F-9171-014BEBF21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46EF-E18A-4A6B-A88A-B116B4D897BE}" type="datetimeFigureOut">
              <a:rPr lang="en-CA" smtClean="0"/>
              <a:t>2020-10-20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FAB79-B120-4C6B-86A2-92F2942B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EE798-54AC-4A28-A6F9-FE469EDA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E299-FB53-4D94-819C-E490342F64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760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1D38-D349-4985-BCE4-4850E00A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F2DCD-6600-48C9-A660-8340A0FFE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AAB1B-3AAB-4A48-BA74-D2C4BCFB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46EF-E18A-4A6B-A88A-B116B4D897BE}" type="datetimeFigureOut">
              <a:rPr lang="en-CA" smtClean="0"/>
              <a:t>2020-10-20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A7B0F-DD56-4CE0-BD86-09F805B5D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935E0-A3C9-4FBB-A846-D81A9B2AF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E299-FB53-4D94-819C-E490342F64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965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1081-53F7-41C0-BDDD-1E2E960B5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7A11-0D0A-4027-9D69-9AFE813EC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19DC9-C5EB-4A4D-A461-68AD2C016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46EF-E18A-4A6B-A88A-B116B4D897BE}" type="datetimeFigureOut">
              <a:rPr lang="en-CA" smtClean="0"/>
              <a:t>2020-10-20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A50E1-9E09-4A62-B85C-41D4167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B2766-C01C-497A-BBC4-B3B9AC4C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E299-FB53-4D94-819C-E490342F64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799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CDF3-88FF-408B-98AE-DB0ECC97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51AD1-8615-474E-BCFD-E22E780358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F226F-718D-4BD4-8301-75B5E87FE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1DC74-EF7C-4A7D-A291-100281862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46EF-E18A-4A6B-A88A-B116B4D897BE}" type="datetimeFigureOut">
              <a:rPr lang="en-CA" smtClean="0"/>
              <a:t>2020-10-20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8D278-63D0-425D-A6B9-30D8E916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CEA66-67A2-45F9-B5C1-C8F78EBF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E299-FB53-4D94-819C-E490342F64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216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FA60-7081-48F3-9B35-9055C0CA3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10598-231C-4A3E-8BD7-532A2D2CF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A9021-1389-44F7-89B8-EED9874D6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A3A90C-9110-483E-9752-07B774C7A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7D78D9-997A-4FF3-B3AD-3B62D10A0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F7AA6A-B640-4BAB-905F-B704DA0A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46EF-E18A-4A6B-A88A-B116B4D897BE}" type="datetimeFigureOut">
              <a:rPr lang="en-CA" smtClean="0"/>
              <a:t>2020-10-20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00780F-5923-433C-9DFF-927A4ABB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A95F85-88DD-4676-9069-5CA9B487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E299-FB53-4D94-819C-E490342F64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994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808C-F8B0-40DC-8E3C-56D4B20A9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7A770F-CB38-4D23-AEDE-9018C674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46EF-E18A-4A6B-A88A-B116B4D897BE}" type="datetimeFigureOut">
              <a:rPr lang="en-CA" smtClean="0"/>
              <a:t>2020-10-20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07546-3136-49C4-9818-DDCA15ABA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63D95-4760-4945-8DCE-2AD24B19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E299-FB53-4D94-819C-E490342F64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741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8F7ED-FAFE-432E-BD3D-5450FA398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46EF-E18A-4A6B-A88A-B116B4D897BE}" type="datetimeFigureOut">
              <a:rPr lang="en-CA" smtClean="0"/>
              <a:t>2020-10-20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A9A529-3EFC-4581-8947-A8D1B001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EC43-A25A-4E8D-8C66-7E4CE4F5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E299-FB53-4D94-819C-E490342F64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8056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B690-EB13-492E-9703-FC520CBE0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8595D-34E6-4E39-A8C1-C2721330A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87EF9-CD9C-4961-8D0D-535C0B570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F58BA-392F-4467-BE3C-676EE6DB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46EF-E18A-4A6B-A88A-B116B4D897BE}" type="datetimeFigureOut">
              <a:rPr lang="en-CA" smtClean="0"/>
              <a:t>2020-10-20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DAC73-B276-4799-A9E3-6362DF24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E8584-B3C4-428A-BBAD-2E3C30DC6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E299-FB53-4D94-819C-E490342F64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556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E1ACF-BB37-427E-B9E9-070CDCF9F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B0749-73D1-4F12-9E36-BC5BB0071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5F3EB-9050-49A1-BF6B-4AA9B5484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355DD-5E6A-4617-8AC7-37E07D8E1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46EF-E18A-4A6B-A88A-B116B4D897BE}" type="datetimeFigureOut">
              <a:rPr lang="en-CA" smtClean="0"/>
              <a:t>2020-10-20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A401B-C5DF-47F8-9726-C27859AA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82F12-56A4-47AC-9370-617035AA0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E299-FB53-4D94-819C-E490342F64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250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0B3981-4292-4679-8081-7B951548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95AE2-49CF-4A91-8D81-359654DB0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0D001-13E0-4150-95D2-2A4BB3253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C46EF-E18A-4A6B-A88A-B116B4D897BE}" type="datetimeFigureOut">
              <a:rPr lang="en-CA" smtClean="0"/>
              <a:t>2020-10-20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31B91-CF9C-4A23-B6C8-E9C89091C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F63E9-3EBA-4408-981F-D0B5B638B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BE299-FB53-4D94-819C-E490342F64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535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E114-EF46-440B-AB98-9379D3386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COMP472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183CA-8683-4ADF-AD00-DF8B00BD7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Assignment 1</a:t>
            </a:r>
          </a:p>
        </p:txBody>
      </p:sp>
    </p:spTree>
    <p:extLst>
      <p:ext uri="{BB962C8B-B14F-4D97-AF65-F5344CB8AC3E}">
        <p14:creationId xmlns:p14="http://schemas.microsoft.com/office/powerpoint/2010/main" val="1276617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D3B99AE2-6C4F-498D-8782-96778953B6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6" r="-1" b="1306"/>
          <a:stretch/>
        </p:blipFill>
        <p:spPr>
          <a:xfrm>
            <a:off x="1003300" y="2374900"/>
            <a:ext cx="5245100" cy="3606800"/>
          </a:xfrm>
          <a:prstGeom prst="rect">
            <a:avLst/>
          </a:prstGeom>
        </p:spPr>
      </p:pic>
      <p:pic>
        <p:nvPicPr>
          <p:cNvPr id="13" name="Content Placeholder 12" descr="A picture containing calendar&#10;&#10;Description automatically generated">
            <a:extLst>
              <a:ext uri="{FF2B5EF4-FFF2-40B4-BE49-F238E27FC236}">
                <a16:creationId xmlns:a16="http://schemas.microsoft.com/office/drawing/2014/main" id="{25BCDDB0-7FBD-4841-BAD0-37B34D483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374900"/>
            <a:ext cx="4826000" cy="36068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C6F126-DBF9-4AED-AA88-826580052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CA"/>
              <a:t>Base-DT-DS2</a:t>
            </a:r>
          </a:p>
        </p:txBody>
      </p:sp>
    </p:spTree>
    <p:extLst>
      <p:ext uri="{BB962C8B-B14F-4D97-AF65-F5344CB8AC3E}">
        <p14:creationId xmlns:p14="http://schemas.microsoft.com/office/powerpoint/2010/main" val="2100930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162F2-1730-4C98-AE10-5C4A6BFCE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Base-DT-DS2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3457805F-8CAF-4B8B-872E-71E5371B8A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5" r="-1" b="-1"/>
          <a:stretch/>
        </p:blipFill>
        <p:spPr>
          <a:xfrm>
            <a:off x="194099" y="3215070"/>
            <a:ext cx="3797536" cy="2656615"/>
          </a:xfrm>
          <a:prstGeom prst="rect">
            <a:avLst/>
          </a:prstGeom>
        </p:spPr>
      </p:pic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6414A402-17A5-4CC1-A221-F871A51A3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386" y="3119302"/>
            <a:ext cx="3797536" cy="2848151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ADFD278F-9FA8-4397-8DAA-E32D55FBCD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673" y="3119302"/>
            <a:ext cx="3797536" cy="284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19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6C955D-AFC4-452B-8870-F26D66326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Best-DT-DS1</a:t>
            </a:r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A8A27E03-3B9E-4501-B0A6-D33BDCE61D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6" r="-2" b="3980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13" name="Content Placeholder 12" descr="Calendar&#10;&#10;Description automatically generated">
            <a:extLst>
              <a:ext uri="{FF2B5EF4-FFF2-40B4-BE49-F238E27FC236}">
                <a16:creationId xmlns:a16="http://schemas.microsoft.com/office/drawing/2014/main" id="{2D22A3D5-287C-49ED-83FC-D656168B9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385"/>
          <a:stretch/>
        </p:blipFill>
        <p:spPr>
          <a:xfrm>
            <a:off x="6189934" y="2410448"/>
            <a:ext cx="5803323" cy="436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734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62D0A-0FA3-4758-9B3C-082DCD302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Best-DT-DS1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22058E7C-6AC6-425C-B504-E2F9D3A2EB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4" r="-2" b="1944"/>
          <a:stretch/>
        </p:blipFill>
        <p:spPr>
          <a:xfrm>
            <a:off x="194099" y="3119303"/>
            <a:ext cx="3797536" cy="2696946"/>
          </a:xfrm>
          <a:prstGeom prst="rect">
            <a:avLst/>
          </a:prstGeom>
        </p:spPr>
      </p:pic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36F4B54E-E4EC-457E-8CDD-35AC1ECBF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" r="-2" b="947"/>
          <a:stretch/>
        </p:blipFill>
        <p:spPr>
          <a:xfrm>
            <a:off x="4193386" y="3043647"/>
            <a:ext cx="3797536" cy="2772616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C8E2394E-8F55-417E-89DA-12D7481E5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673" y="3119302"/>
            <a:ext cx="3797536" cy="284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08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5B1EA84A-9586-4582-9AE4-BFB07D281F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4" r="-1" b="2260"/>
          <a:stretch/>
        </p:blipFill>
        <p:spPr>
          <a:xfrm>
            <a:off x="1028700" y="2374900"/>
            <a:ext cx="5181600" cy="3606800"/>
          </a:xfrm>
          <a:prstGeom prst="rect">
            <a:avLst/>
          </a:prstGeom>
        </p:spPr>
      </p:pic>
      <p:pic>
        <p:nvPicPr>
          <p:cNvPr id="7" name="Content Placeholder 6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9B316F3B-9973-491A-8DFE-991857C6A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2374900"/>
            <a:ext cx="4826000" cy="36068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727B79-3740-4E9C-9A42-ECEDB1810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pPr algn="ctr"/>
            <a:r>
              <a:rPr lang="en-CA" dirty="0"/>
              <a:t>Best-DT-DS2</a:t>
            </a:r>
          </a:p>
        </p:txBody>
      </p:sp>
    </p:spTree>
    <p:extLst>
      <p:ext uri="{BB962C8B-B14F-4D97-AF65-F5344CB8AC3E}">
        <p14:creationId xmlns:p14="http://schemas.microsoft.com/office/powerpoint/2010/main" val="3393703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129AD-2880-4AAE-B440-78E6A009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Best-DT-DS2</a:t>
            </a:r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9F20EBE6-D24E-45EB-B3A1-DB4A35436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99" y="3119302"/>
            <a:ext cx="3797536" cy="2848151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265DAC52-C70D-4A5A-ACAD-8C8B6E3A7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386" y="3119302"/>
            <a:ext cx="3797536" cy="2848151"/>
          </a:xfrm>
          <a:prstGeom prst="rect">
            <a:avLst/>
          </a:prstGeom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3B14359D-D6FC-45B5-BFFF-A4D0E1CD40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5" r="-1" b="-1"/>
          <a:stretch/>
        </p:blipFill>
        <p:spPr>
          <a:xfrm>
            <a:off x="8192673" y="3215070"/>
            <a:ext cx="3797536" cy="265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60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39A625F7-DAE7-49FF-9D1E-9A8C08DFE3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6" r="-1" b="3589"/>
          <a:stretch/>
        </p:blipFill>
        <p:spPr>
          <a:xfrm>
            <a:off x="1028700" y="2374900"/>
            <a:ext cx="5181600" cy="3606800"/>
          </a:xfrm>
          <a:prstGeom prst="rect">
            <a:avLst/>
          </a:prstGeom>
        </p:spPr>
      </p:pic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65B64A2C-5BF6-414E-8E3B-2A95FC56E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2374900"/>
            <a:ext cx="4826000" cy="36068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3D3885-FA05-4207-857D-70C574F78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pPr algn="ctr"/>
            <a:r>
              <a:rPr lang="en-CA" dirty="0"/>
              <a:t>PER-DS1</a:t>
            </a:r>
          </a:p>
        </p:txBody>
      </p:sp>
    </p:spTree>
    <p:extLst>
      <p:ext uri="{BB962C8B-B14F-4D97-AF65-F5344CB8AC3E}">
        <p14:creationId xmlns:p14="http://schemas.microsoft.com/office/powerpoint/2010/main" val="2197008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717B0-26E2-4276-B76D-237A0A225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PER-DS1</a:t>
            </a:r>
          </a:p>
        </p:txBody>
      </p:sp>
      <p:pic>
        <p:nvPicPr>
          <p:cNvPr id="7" name="Content Placeholder 6" descr="Chart, bar chart, histogram&#10;&#10;Description automatically generated">
            <a:extLst>
              <a:ext uri="{FF2B5EF4-FFF2-40B4-BE49-F238E27FC236}">
                <a16:creationId xmlns:a16="http://schemas.microsoft.com/office/drawing/2014/main" id="{266F0327-F55D-4965-B71D-6218D218B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8" r="-2" b="2479"/>
          <a:stretch/>
        </p:blipFill>
        <p:spPr>
          <a:xfrm>
            <a:off x="194099" y="3119302"/>
            <a:ext cx="3797536" cy="2696959"/>
          </a:xfrm>
          <a:prstGeom prst="rect">
            <a:avLst/>
          </a:prstGeom>
        </p:spPr>
      </p:pic>
      <p:pic>
        <p:nvPicPr>
          <p:cNvPr id="10" name="Picture 9" descr="Chart, bar chart, histogram&#10;&#10;Description automatically generated">
            <a:extLst>
              <a:ext uri="{FF2B5EF4-FFF2-40B4-BE49-F238E27FC236}">
                <a16:creationId xmlns:a16="http://schemas.microsoft.com/office/drawing/2014/main" id="{5276DC88-6717-47C7-BE97-A16C4A565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386" y="3119302"/>
            <a:ext cx="3797536" cy="2848151"/>
          </a:xfrm>
          <a:prstGeom prst="rect">
            <a:avLst/>
          </a:prstGeom>
        </p:spPr>
      </p:pic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3DD8DB29-1E2F-42F0-BF05-51D5BAFDD6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2" r="-2" b="2706"/>
          <a:stretch/>
        </p:blipFill>
        <p:spPr>
          <a:xfrm>
            <a:off x="8192673" y="3119302"/>
            <a:ext cx="3797536" cy="269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69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E26155EB-9841-4269-BA1E-A84CB0AAE0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5" r="-1" b="1889"/>
          <a:stretch/>
        </p:blipFill>
        <p:spPr>
          <a:xfrm>
            <a:off x="1028700" y="2374900"/>
            <a:ext cx="5181600" cy="3606800"/>
          </a:xfrm>
          <a:prstGeom prst="rect">
            <a:avLst/>
          </a:prstGeom>
        </p:spPr>
      </p:pic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6C3F9D5C-DF99-4741-BDDD-5100242D3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2374900"/>
            <a:ext cx="4826000" cy="36068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E37B2E-2F79-4D62-8BEA-95329981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pPr algn="ctr"/>
            <a:r>
              <a:rPr lang="en-CA" dirty="0"/>
              <a:t>PER-DS2</a:t>
            </a:r>
          </a:p>
        </p:txBody>
      </p:sp>
    </p:spTree>
    <p:extLst>
      <p:ext uri="{BB962C8B-B14F-4D97-AF65-F5344CB8AC3E}">
        <p14:creationId xmlns:p14="http://schemas.microsoft.com/office/powerpoint/2010/main" val="935645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6B1B32-978D-4E75-8725-DCD57360B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PER-DS2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8C8F8B3-6CC6-417C-8EC5-1DB0EC2D44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5" r="-1" b="-1"/>
          <a:stretch/>
        </p:blipFill>
        <p:spPr>
          <a:xfrm>
            <a:off x="194099" y="3215070"/>
            <a:ext cx="3797536" cy="2656615"/>
          </a:xfrm>
          <a:prstGeom prst="rect">
            <a:avLst/>
          </a:prstGeom>
        </p:spPr>
      </p:pic>
      <p:pic>
        <p:nvPicPr>
          <p:cNvPr id="7" name="Content Placeholder 6" descr="Chart, bar chart, histogram&#10;&#10;Description automatically generated">
            <a:extLst>
              <a:ext uri="{FF2B5EF4-FFF2-40B4-BE49-F238E27FC236}">
                <a16:creationId xmlns:a16="http://schemas.microsoft.com/office/drawing/2014/main" id="{A8FBC443-A23B-4694-AF4E-A462B7468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386" y="3119302"/>
            <a:ext cx="3797536" cy="2848151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2A084D7B-3A0A-4D13-8344-136BCB4FEB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673" y="3119302"/>
            <a:ext cx="3797536" cy="284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9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567B9-C4A3-4477-8BEC-36A963367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Training Data</a:t>
            </a:r>
          </a:p>
        </p:txBody>
      </p:sp>
      <p:pic>
        <p:nvPicPr>
          <p:cNvPr id="18" name="Content Placeholder 17" descr="Chart, bar chart&#10;&#10;Description automatically generated">
            <a:extLst>
              <a:ext uri="{FF2B5EF4-FFF2-40B4-BE49-F238E27FC236}">
                <a16:creationId xmlns:a16="http://schemas.microsoft.com/office/drawing/2014/main" id="{5A0EFF66-7363-4B60-83FE-FB04C7549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5" r="-2" b="-2"/>
          <a:stretch/>
        </p:blipFill>
        <p:spPr>
          <a:xfrm>
            <a:off x="198741" y="1939834"/>
            <a:ext cx="5803323" cy="4360972"/>
          </a:xfrm>
          <a:prstGeom prst="rect">
            <a:avLst/>
          </a:prstGeom>
        </p:spPr>
      </p:pic>
      <p:pic>
        <p:nvPicPr>
          <p:cNvPr id="13" name="Content Placeholder 12" descr="Chart, bar chart&#10;&#10;Description automatically generated">
            <a:extLst>
              <a:ext uri="{FF2B5EF4-FFF2-40B4-BE49-F238E27FC236}">
                <a16:creationId xmlns:a16="http://schemas.microsoft.com/office/drawing/2014/main" id="{B60007AD-FB98-45C6-BEC4-48C9A0F7B8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" r="-2" b="2608"/>
          <a:stretch/>
        </p:blipFill>
        <p:spPr>
          <a:xfrm>
            <a:off x="6189934" y="2063932"/>
            <a:ext cx="5803323" cy="423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35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1E1F6-0655-4202-BD71-25684C92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Base-MLP-DS1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5CB96A56-E079-4155-AB58-6EE665AD2C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6" r="-2" b="4460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CC31142E-F471-47AF-AF5E-0B1DD3242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187"/>
          <a:stretch/>
        </p:blipFill>
        <p:spPr>
          <a:xfrm>
            <a:off x="6189934" y="2410448"/>
            <a:ext cx="5803323" cy="444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55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405FB9-BD37-42A7-A0F7-693604F48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Base-MLP-DS1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51B5046F-AA67-42A4-BF34-6942CEA75F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6" r="-2" b="2990"/>
          <a:stretch/>
        </p:blipFill>
        <p:spPr>
          <a:xfrm>
            <a:off x="194099" y="3270507"/>
            <a:ext cx="3797536" cy="2545741"/>
          </a:xfrm>
          <a:prstGeom prst="rect">
            <a:avLst/>
          </a:prstGeom>
        </p:spPr>
      </p:pic>
      <p:pic>
        <p:nvPicPr>
          <p:cNvPr id="7" name="Content Placeholder 6" descr="Chart, bar chart, histogram&#10;&#10;Description automatically generated">
            <a:extLst>
              <a:ext uri="{FF2B5EF4-FFF2-40B4-BE49-F238E27FC236}">
                <a16:creationId xmlns:a16="http://schemas.microsoft.com/office/drawing/2014/main" id="{3FBE304E-C489-4613-9A03-02E40C23A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2" r="-2" b="2893"/>
          <a:stretch/>
        </p:blipFill>
        <p:spPr>
          <a:xfrm>
            <a:off x="4193386" y="3270493"/>
            <a:ext cx="3797536" cy="2545769"/>
          </a:xfrm>
          <a:prstGeom prst="rect">
            <a:avLst/>
          </a:prstGeom>
        </p:spPr>
      </p:pic>
      <p:pic>
        <p:nvPicPr>
          <p:cNvPr id="10" name="Picture 9" descr="Chart, bar chart, histogram&#10;&#10;Description automatically generated">
            <a:extLst>
              <a:ext uri="{FF2B5EF4-FFF2-40B4-BE49-F238E27FC236}">
                <a16:creationId xmlns:a16="http://schemas.microsoft.com/office/drawing/2014/main" id="{7C40A958-0B54-46CD-9A55-5E997ECA5E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673" y="3119302"/>
            <a:ext cx="3797536" cy="284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77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930C5-690F-40A6-A4CA-FD4845079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Base-MLP-DS2</a:t>
            </a:r>
          </a:p>
        </p:txBody>
      </p:sp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8676CE8E-9B40-496C-8CCC-3742D6F44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-2" b="-2186"/>
          <a:stretch/>
        </p:blipFill>
        <p:spPr>
          <a:xfrm>
            <a:off x="198741" y="2410448"/>
            <a:ext cx="5803323" cy="4447552"/>
          </a:xfrm>
          <a:prstGeom prst="rect">
            <a:avLst/>
          </a:prstGeom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18327F8-B9DB-4511-BA7A-78D49D20C4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1" r="-2" b="5574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22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DA7E82-BB16-4CC6-8645-96C7256C7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Base-MLP-DS2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39DC9C53-BA4F-4E82-9245-DB1BF4EAB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5" r="-2" b="1382"/>
          <a:stretch/>
        </p:blipFill>
        <p:spPr>
          <a:xfrm>
            <a:off x="194099" y="3119303"/>
            <a:ext cx="3797536" cy="2696946"/>
          </a:xfrm>
          <a:prstGeom prst="rect">
            <a:avLst/>
          </a:prstGeom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5979781F-A700-4600-ACDD-EAF065A67D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9" r="-2" b="1648"/>
          <a:stretch/>
        </p:blipFill>
        <p:spPr>
          <a:xfrm>
            <a:off x="4193386" y="3119302"/>
            <a:ext cx="3797536" cy="2696945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C0BFD447-CAA3-4ED7-9688-5E4346B3F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673" y="3119302"/>
            <a:ext cx="3797536" cy="284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24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A41DE9-9344-4A61-A68E-D17D7748E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Best-MPL-DS1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54E09EB0-84C2-43D6-AEC8-E2658C22FA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1" r="-2" b="5575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DD3CDE51-84CF-4B93-A641-FA367CFFC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86"/>
          <a:stretch/>
        </p:blipFill>
        <p:spPr>
          <a:xfrm>
            <a:off x="6189934" y="2410448"/>
            <a:ext cx="5803323" cy="435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32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9ED50A-E092-4DD4-9C5B-F6A2DE6AB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Best-MPL-DS1</a:t>
            </a:r>
          </a:p>
        </p:txBody>
      </p:sp>
      <p:pic>
        <p:nvPicPr>
          <p:cNvPr id="7" name="Content Placeholder 6" descr="Chart, bar chart, histogram&#10;&#10;Description automatically generated">
            <a:extLst>
              <a:ext uri="{FF2B5EF4-FFF2-40B4-BE49-F238E27FC236}">
                <a16:creationId xmlns:a16="http://schemas.microsoft.com/office/drawing/2014/main" id="{3574E296-5BBE-4FD9-BCA2-65A012EA2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9" r="-2" b="2997"/>
          <a:stretch/>
        </p:blipFill>
        <p:spPr>
          <a:xfrm>
            <a:off x="194099" y="3270507"/>
            <a:ext cx="3797536" cy="2545741"/>
          </a:xfrm>
          <a:prstGeom prst="rect">
            <a:avLst/>
          </a:prstGeom>
        </p:spPr>
      </p:pic>
      <p:pic>
        <p:nvPicPr>
          <p:cNvPr id="10" name="Picture 9" descr="Chart, bar chart, histogram&#10;&#10;Description automatically generated">
            <a:extLst>
              <a:ext uri="{FF2B5EF4-FFF2-40B4-BE49-F238E27FC236}">
                <a16:creationId xmlns:a16="http://schemas.microsoft.com/office/drawing/2014/main" id="{AC4D8F46-CF79-41C2-A1DF-84BFD9233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386" y="3119302"/>
            <a:ext cx="3797536" cy="2848151"/>
          </a:xfrm>
          <a:prstGeom prst="rect">
            <a:avLst/>
          </a:prstGeom>
        </p:spPr>
      </p:pic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31B21DDE-C4FB-4ED7-BD34-A4A0C2607E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4" r="-2" b="3092"/>
          <a:stretch/>
        </p:blipFill>
        <p:spPr>
          <a:xfrm>
            <a:off x="8192673" y="3270507"/>
            <a:ext cx="3797536" cy="254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93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5F7F0-15A3-4C89-B793-C28E2D31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Best-MLP-DS2</a:t>
            </a:r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05C26CF0-01C1-4931-9284-DD2E59070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1136"/>
          <a:stretch/>
        </p:blipFill>
        <p:spPr>
          <a:xfrm>
            <a:off x="198741" y="2410448"/>
            <a:ext cx="5803323" cy="4401832"/>
          </a:xfrm>
          <a:prstGeom prst="rect">
            <a:avLst/>
          </a:prstGeom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4E78438-E817-4BD9-A81E-DB3CF3C7E7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0" r="-2" b="3606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12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03CC0-5353-4117-8A44-A914D5A17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Best-MLP-DS2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052E99D-F2E7-48E3-9124-7F108122EC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4" r="-2" b="1944"/>
          <a:stretch/>
        </p:blipFill>
        <p:spPr>
          <a:xfrm>
            <a:off x="194099" y="3119303"/>
            <a:ext cx="3797536" cy="2696946"/>
          </a:xfrm>
          <a:prstGeom prst="rect">
            <a:avLst/>
          </a:prstGeom>
        </p:spPr>
      </p:pic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3F700CC7-5C5F-41E1-BB01-5DA1A0441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2" r="-2" b="1706"/>
          <a:stretch/>
        </p:blipFill>
        <p:spPr>
          <a:xfrm>
            <a:off x="4193386" y="3119302"/>
            <a:ext cx="3797536" cy="2696945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3356275B-C984-4695-B436-90871F19AD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673" y="3119302"/>
            <a:ext cx="3797536" cy="284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31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D3999-A41E-4DBD-91F2-7B2CC73C3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 Data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D027C3B3-55F3-493F-A571-745554B2F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4" r="-2" b="-3"/>
          <a:stretch/>
        </p:blipFill>
        <p:spPr>
          <a:xfrm>
            <a:off x="198741" y="1933304"/>
            <a:ext cx="5803323" cy="4367502"/>
          </a:xfrm>
          <a:prstGeom prst="rect">
            <a:avLst/>
          </a:prstGeom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47CA942-F72B-49C3-8429-7DEF18BA21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9" r="-2" b="1676"/>
          <a:stretch/>
        </p:blipFill>
        <p:spPr>
          <a:xfrm>
            <a:off x="6189934" y="2135778"/>
            <a:ext cx="5803323" cy="416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50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B9BD01-6F40-4CAF-A95F-B5FCE49B2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GNB-DS1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03E5D05E-3D66-48A9-9ECA-60E539185C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29" r="-2" b="3487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14" name="Content Placeholder 13" descr="Chart, scatter chart&#10;&#10;Description automatically generated">
            <a:extLst>
              <a:ext uri="{FF2B5EF4-FFF2-40B4-BE49-F238E27FC236}">
                <a16:creationId xmlns:a16="http://schemas.microsoft.com/office/drawing/2014/main" id="{7B054C8C-81E5-4864-8344-7CCECA5E8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-2" b="-2186"/>
          <a:stretch/>
        </p:blipFill>
        <p:spPr>
          <a:xfrm>
            <a:off x="6189934" y="2410448"/>
            <a:ext cx="5803323" cy="444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86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AD81B-17B4-41B7-96D7-2DB2A90D5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GNS-DS1</a:t>
            </a:r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F35EAB6C-2ABD-4CF8-8CBD-B363FBA507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" r="-2" b="2106"/>
          <a:stretch/>
        </p:blipFill>
        <p:spPr>
          <a:xfrm>
            <a:off x="194099" y="3050177"/>
            <a:ext cx="3797536" cy="2766070"/>
          </a:xfrm>
          <a:prstGeom prst="rect">
            <a:avLst/>
          </a:prstGeom>
        </p:spPr>
      </p:pic>
      <p:pic>
        <p:nvPicPr>
          <p:cNvPr id="10" name="Picture 9" descr="Chart, bar chart, histogram&#10;&#10;Description automatically generated">
            <a:extLst>
              <a:ext uri="{FF2B5EF4-FFF2-40B4-BE49-F238E27FC236}">
                <a16:creationId xmlns:a16="http://schemas.microsoft.com/office/drawing/2014/main" id="{3204F57E-4CE2-489C-82C0-FC526A00B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386" y="3119302"/>
            <a:ext cx="3797536" cy="2848151"/>
          </a:xfrm>
          <a:prstGeom prst="rect">
            <a:avLst/>
          </a:prstGeom>
        </p:spPr>
      </p:pic>
      <p:pic>
        <p:nvPicPr>
          <p:cNvPr id="7" name="Content Placeholder 6" descr="Chart, bar chart, histogram&#10;&#10;Description automatically generated">
            <a:extLst>
              <a:ext uri="{FF2B5EF4-FFF2-40B4-BE49-F238E27FC236}">
                <a16:creationId xmlns:a16="http://schemas.microsoft.com/office/drawing/2014/main" id="{B1E028F4-11A5-471D-8647-25756DADD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0" r="-2" b="1557"/>
          <a:stretch/>
        </p:blipFill>
        <p:spPr>
          <a:xfrm>
            <a:off x="8192673" y="3119303"/>
            <a:ext cx="3797536" cy="269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14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7407F-5226-46BD-BD45-224D5A375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GNS-DS2</a:t>
            </a:r>
          </a:p>
        </p:txBody>
      </p:sp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A392CF0C-44A1-45EC-9C65-298A5D1B4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-2" b="-2186"/>
          <a:stretch/>
        </p:blipFill>
        <p:spPr>
          <a:xfrm>
            <a:off x="198741" y="2410448"/>
            <a:ext cx="5803323" cy="4447552"/>
          </a:xfrm>
          <a:prstGeom prst="rect">
            <a:avLst/>
          </a:prstGeom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3510CA6C-7A0D-415E-9960-8F21BF6835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1" r="-2" b="6535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04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DC522-BFA9-4BE8-BE19-8B01A53BC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GNS-DS2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D5F576F7-B395-49B6-BAB8-0AD66E0BDC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5" r="-1" b="-1"/>
          <a:stretch/>
        </p:blipFill>
        <p:spPr>
          <a:xfrm>
            <a:off x="194099" y="3215070"/>
            <a:ext cx="3797536" cy="2656615"/>
          </a:xfrm>
          <a:prstGeom prst="rect">
            <a:avLst/>
          </a:prstGeom>
        </p:spPr>
      </p:pic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D0AB4C05-2EC2-4096-B860-BAD0FCCAE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386" y="3119302"/>
            <a:ext cx="3797536" cy="2848151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6B987788-AA43-4E4A-B83B-41844CDB2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673" y="3119302"/>
            <a:ext cx="3797536" cy="284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42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A5D55-E0D6-444F-BE7E-1F682537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Base-DT-DS1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D19836DF-8C82-440F-93F4-4F13F6E027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1" r="-2" b="3025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7" name="Content Placeholder 6" descr="Scatter chart&#10;&#10;Description automatically generated">
            <a:extLst>
              <a:ext uri="{FF2B5EF4-FFF2-40B4-BE49-F238E27FC236}">
                <a16:creationId xmlns:a16="http://schemas.microsoft.com/office/drawing/2014/main" id="{0E6F01CD-3EBC-4A65-9F7D-68B805BC4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-2" b="-2186"/>
          <a:stretch/>
        </p:blipFill>
        <p:spPr>
          <a:xfrm>
            <a:off x="6189934" y="2410448"/>
            <a:ext cx="5803323" cy="444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03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9FF5A-CDCA-4056-B510-0EC4470B4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Base-DT-DS1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BB4A1820-171B-4B07-9E5F-11D9117F6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34" r="-2" b="1132"/>
          <a:stretch/>
        </p:blipFill>
        <p:spPr>
          <a:xfrm>
            <a:off x="194099" y="2968110"/>
            <a:ext cx="3797536" cy="2848151"/>
          </a:xfrm>
          <a:prstGeom prst="rect">
            <a:avLst/>
          </a:prstGeom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B6FB162-4F4C-4ABD-887D-740D3F5529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" r="-2" b="1943"/>
          <a:stretch/>
        </p:blipFill>
        <p:spPr>
          <a:xfrm>
            <a:off x="4193386" y="3069771"/>
            <a:ext cx="3797536" cy="2746477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1690DBA4-209C-450C-A0B7-1D1EB3103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673" y="3119302"/>
            <a:ext cx="3797536" cy="284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40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</Words>
  <Application>Microsoft Office PowerPoint</Application>
  <PresentationFormat>Widescreen</PresentationFormat>
  <Paragraphs>28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COMP472</vt:lpstr>
      <vt:lpstr>Training Data</vt:lpstr>
      <vt:lpstr>Test Data</vt:lpstr>
      <vt:lpstr>GNB-DS1</vt:lpstr>
      <vt:lpstr>GNS-DS1</vt:lpstr>
      <vt:lpstr>GNS-DS2</vt:lpstr>
      <vt:lpstr>GNS-DS2</vt:lpstr>
      <vt:lpstr>Base-DT-DS1</vt:lpstr>
      <vt:lpstr>Base-DT-DS1</vt:lpstr>
      <vt:lpstr>Base-DT-DS2</vt:lpstr>
      <vt:lpstr>Base-DT-DS2</vt:lpstr>
      <vt:lpstr>Best-DT-DS1</vt:lpstr>
      <vt:lpstr>Best-DT-DS1</vt:lpstr>
      <vt:lpstr>Best-DT-DS2</vt:lpstr>
      <vt:lpstr>Best-DT-DS2</vt:lpstr>
      <vt:lpstr>PER-DS1</vt:lpstr>
      <vt:lpstr>PER-DS1</vt:lpstr>
      <vt:lpstr>PER-DS2</vt:lpstr>
      <vt:lpstr>PER-DS2</vt:lpstr>
      <vt:lpstr>Base-MLP-DS1</vt:lpstr>
      <vt:lpstr>Base-MLP-DS1</vt:lpstr>
      <vt:lpstr>Base-MLP-DS2</vt:lpstr>
      <vt:lpstr>Base-MLP-DS2</vt:lpstr>
      <vt:lpstr>Best-MPL-DS1</vt:lpstr>
      <vt:lpstr>Best-MPL-DS1</vt:lpstr>
      <vt:lpstr>Best-MLP-DS2</vt:lpstr>
      <vt:lpstr>Best-MLP-DS2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COMP472</dc:title>
  <dc:creator>Alex Newman</dc:creator>
  <cp:lastModifiedBy>Alex Newman</cp:lastModifiedBy>
  <cp:revision>1</cp:revision>
  <dcterms:created xsi:type="dcterms:W3CDTF">2020-10-20T12:14:09Z</dcterms:created>
  <dcterms:modified xsi:type="dcterms:W3CDTF">2020-10-20T12:15:10Z</dcterms:modified>
</cp:coreProperties>
</file>