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3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A980-A90A-6539-5F56-1F3FE5744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434BB-0EFD-00C5-CF24-9C395730F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D409-3B88-677D-789D-63307470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2250-83E7-533D-3C31-B94896E7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D7706-AEE5-C124-DC3A-5D6CDC43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EA70-1DAB-DEA1-F56E-7A3F54D2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A197C-5BE1-502A-06DE-DEDBE529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BF72-62CA-D937-DE55-8E20606E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131E-72F2-B1EB-E134-FF836FFE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DEFA-4E08-250A-E26B-485C5754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9443D-6AC4-20D1-659D-251A63485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3461-7102-CDC6-481C-CEFC8EBE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ED40-6F46-DDE3-CD98-745067BE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B1F9-304B-75D4-9BE1-114BD393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5996-A4F7-B3C7-56C0-BC76999A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7534-C554-432F-82F3-9D3BF6C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E0D6-3816-B993-5D16-B58774C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444B3-BEDC-1CF5-F568-16F4CF2E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85CC-7C9E-AF2B-BDB3-2B03D8E7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67F0-D2BA-00E3-A8FD-318A400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53A7-BE27-75E9-532C-78B3E8A9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BC11-10F6-3706-2B9B-C435A63C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717A-5DCF-4E16-3BA8-3AC59D18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1FA4-059B-111C-D54D-B1EEB52A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1C25-CDAB-AB51-3B67-8EA9F0F4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82F4-EE40-0AD7-C9BE-849E41DC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07DF-97DE-DAD4-88C2-4BFACCA10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E7CFE-AEA7-040A-C543-277D6E925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C0B6F-B5D8-3879-1DBC-2EF1B55D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5B5B-351F-60AB-B7F6-B40B473B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2DF4-7989-0829-EA7B-7E281D51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1135-93C1-67B2-5136-CB2358E1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F06F-4977-7D00-1C25-4D1FFEC3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FC930-C345-497A-F235-DFAA4148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B93DE-79A1-D004-4C8A-F708E3A3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597D-FBB5-BDEE-1F72-9E1E415F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4DAFA-39A5-BAA8-A6DC-1923FA90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C9C1E-007A-3A89-F79B-823C32A6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6F55A-8B5C-EDE8-7A8B-A0143F0A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8FDB-409A-B020-06B2-23FF2CA5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1045E-E005-D3E9-8FFD-9D280AF9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8A20F-CF9D-D3F7-ED32-BAD4EC1D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BD2B3-0269-1A5C-23AE-E2EF660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06488-290A-0420-F5CA-F3E653C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02AC5-DDDE-722A-A406-A51D65E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C5B7A-D00D-FF15-8135-5433916E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A25B-5494-3A06-A762-3EF9560D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9971-D108-0187-7AFC-0A8C8007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A687-5375-A09D-1046-BFB01DC88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D81DA-41CD-79C4-68E6-49307F82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DBFD-33C8-2944-E75B-30229927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3069-98F0-39A8-0005-B0D60C27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63B-917B-D026-0E4E-9EDCB42F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088F7-FFB3-6E29-4684-91BA1EC61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EA4E0-3B8E-486F-5DB9-7B198668C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0D4BA-6704-E243-90AB-E9720F99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320E4-5D04-E18E-4365-A231B1DB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84F5-BB98-35F9-94DE-F8609DB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6C51-8F8D-C4AE-2B67-DDCA6C22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4D68-952D-800F-3B2F-DA0512A1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5A3-BF97-3111-2F73-0A00817D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9201-E925-461F-9DDB-45DC77C89B8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3077-B0D7-AE53-E315-B7E74A6A5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3268-3E49-457C-6327-396C3DFB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4E67F-2637-41D4-871A-92E1B2A0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93F55F-EF9F-7092-7B96-653BC299BDFA}"/>
              </a:ext>
            </a:extLst>
          </p:cNvPr>
          <p:cNvCxnSpPr>
            <a:cxnSpLocks/>
          </p:cNvCxnSpPr>
          <p:nvPr/>
        </p:nvCxnSpPr>
        <p:spPr>
          <a:xfrm>
            <a:off x="2892489" y="2876933"/>
            <a:ext cx="12679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E3FAC-B5BA-EC12-6011-E014821FBC8D}"/>
              </a:ext>
            </a:extLst>
          </p:cNvPr>
          <p:cNvCxnSpPr>
            <a:cxnSpLocks/>
          </p:cNvCxnSpPr>
          <p:nvPr/>
        </p:nvCxnSpPr>
        <p:spPr>
          <a:xfrm>
            <a:off x="5678195" y="2876933"/>
            <a:ext cx="1267926" cy="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829A2-F14D-C088-944F-51A7B4032C9D}"/>
              </a:ext>
            </a:extLst>
          </p:cNvPr>
          <p:cNvCxnSpPr>
            <a:cxnSpLocks/>
          </p:cNvCxnSpPr>
          <p:nvPr/>
        </p:nvCxnSpPr>
        <p:spPr>
          <a:xfrm>
            <a:off x="8463901" y="2450840"/>
            <a:ext cx="1267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EC967-BE41-9038-1235-D0BF431CEF46}"/>
              </a:ext>
            </a:extLst>
          </p:cNvPr>
          <p:cNvCxnSpPr>
            <a:cxnSpLocks/>
          </p:cNvCxnSpPr>
          <p:nvPr/>
        </p:nvCxnSpPr>
        <p:spPr>
          <a:xfrm flipH="1">
            <a:off x="8463901" y="3315467"/>
            <a:ext cx="126792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D87E5-2B41-F817-4A8D-D0DFD35427ED}"/>
              </a:ext>
            </a:extLst>
          </p:cNvPr>
          <p:cNvCxnSpPr>
            <a:stCxn id="13" idx="2"/>
          </p:cNvCxnSpPr>
          <p:nvPr/>
        </p:nvCxnSpPr>
        <p:spPr>
          <a:xfrm>
            <a:off x="2133599" y="3315467"/>
            <a:ext cx="0" cy="65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2D5CEF-DEF0-B407-D37F-FBD45375613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19305" y="3315467"/>
            <a:ext cx="0" cy="65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037924-794A-C6B1-3E46-CE1FE92F5DDE}"/>
              </a:ext>
            </a:extLst>
          </p:cNvPr>
          <p:cNvCxnSpPr>
            <a:cxnSpLocks/>
          </p:cNvCxnSpPr>
          <p:nvPr/>
        </p:nvCxnSpPr>
        <p:spPr>
          <a:xfrm>
            <a:off x="7707084" y="3306131"/>
            <a:ext cx="0" cy="659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6DCB94-E083-67CC-DADD-C376FE2F3DB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484497" y="3315467"/>
            <a:ext cx="6221" cy="65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A8D3EF0-4363-4054-FDC9-B873466B40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9305" y="-347307"/>
            <a:ext cx="12700" cy="5571412"/>
          </a:xfrm>
          <a:prstGeom prst="bentConnector3">
            <a:avLst>
              <a:gd name="adj1" fmla="val 517021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B00698-1847-F245-4D50-43CF3439C22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3616" y="2876933"/>
            <a:ext cx="8210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C280294-74FC-B390-63E7-3205CFC9992A}"/>
              </a:ext>
            </a:extLst>
          </p:cNvPr>
          <p:cNvGrpSpPr/>
          <p:nvPr/>
        </p:nvGrpSpPr>
        <p:grpSpPr>
          <a:xfrm>
            <a:off x="1374709" y="2438399"/>
            <a:ext cx="1517780" cy="877068"/>
            <a:chOff x="1374709" y="2438399"/>
            <a:chExt cx="1517780" cy="87706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2DD2E35-DE66-8B8D-4B5E-CFEE6E899F7C}"/>
                </a:ext>
              </a:extLst>
            </p:cNvPr>
            <p:cNvSpPr/>
            <p:nvPr/>
          </p:nvSpPr>
          <p:spPr>
            <a:xfrm>
              <a:off x="1374709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467226-C66C-6ED2-0010-A0C8504EA3E0}"/>
                    </a:ext>
                  </a:extLst>
                </p:cNvPr>
                <p:cNvSpPr txBox="1"/>
                <p:nvPr/>
              </p:nvSpPr>
              <p:spPr>
                <a:xfrm>
                  <a:off x="2047197" y="2738434"/>
                  <a:ext cx="1728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467226-C66C-6ED2-0010-A0C8504EA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197" y="2738434"/>
                  <a:ext cx="17280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5714" r="-3214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994021-A642-2FD7-F553-CBE253BED372}"/>
              </a:ext>
            </a:extLst>
          </p:cNvPr>
          <p:cNvGrpSpPr/>
          <p:nvPr/>
        </p:nvGrpSpPr>
        <p:grpSpPr>
          <a:xfrm>
            <a:off x="4160415" y="2438399"/>
            <a:ext cx="1517780" cy="877068"/>
            <a:chOff x="4160415" y="2438399"/>
            <a:chExt cx="1517780" cy="87706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00E062-4AD8-E534-759C-E6F5161FD695}"/>
                </a:ext>
              </a:extLst>
            </p:cNvPr>
            <p:cNvSpPr/>
            <p:nvPr/>
          </p:nvSpPr>
          <p:spPr>
            <a:xfrm>
              <a:off x="4160415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408082-AB4D-DB42-CC5D-97BE09356EB5}"/>
                    </a:ext>
                  </a:extLst>
                </p:cNvPr>
                <p:cNvSpPr txBox="1"/>
                <p:nvPr/>
              </p:nvSpPr>
              <p:spPr>
                <a:xfrm>
                  <a:off x="4807736" y="2738434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408082-AB4D-DB42-CC5D-97BE09356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736" y="2738434"/>
                  <a:ext cx="22313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7778" r="-111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0A7A1F-B05B-208C-0178-B7EFD52DC1CF}"/>
              </a:ext>
            </a:extLst>
          </p:cNvPr>
          <p:cNvGrpSpPr/>
          <p:nvPr/>
        </p:nvGrpSpPr>
        <p:grpSpPr>
          <a:xfrm>
            <a:off x="6946121" y="2438399"/>
            <a:ext cx="1517780" cy="877068"/>
            <a:chOff x="6946121" y="2438399"/>
            <a:chExt cx="1517780" cy="87706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CA5B178-DF51-5B4C-0896-73BE1332C12E}"/>
                </a:ext>
              </a:extLst>
            </p:cNvPr>
            <p:cNvSpPr/>
            <p:nvPr/>
          </p:nvSpPr>
          <p:spPr>
            <a:xfrm>
              <a:off x="6946121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78D23B-F66A-72D5-55D4-95BCF7D05F59}"/>
                    </a:ext>
                  </a:extLst>
                </p:cNvPr>
                <p:cNvSpPr txBox="1"/>
                <p:nvPr/>
              </p:nvSpPr>
              <p:spPr>
                <a:xfrm>
                  <a:off x="7604663" y="2738434"/>
                  <a:ext cx="200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78D23B-F66A-72D5-55D4-95BCF7D05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663" y="2738434"/>
                  <a:ext cx="2006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3CF0BCD-7E37-E1FC-8F84-5E11F5A1A9DC}"/>
              </a:ext>
            </a:extLst>
          </p:cNvPr>
          <p:cNvGrpSpPr/>
          <p:nvPr/>
        </p:nvGrpSpPr>
        <p:grpSpPr>
          <a:xfrm>
            <a:off x="9731828" y="2438399"/>
            <a:ext cx="1517780" cy="877068"/>
            <a:chOff x="9731828" y="2438399"/>
            <a:chExt cx="1517780" cy="87706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72BB63-ECC9-8B53-77BB-6FD8D10F3FBB}"/>
                </a:ext>
              </a:extLst>
            </p:cNvPr>
            <p:cNvSpPr/>
            <p:nvPr/>
          </p:nvSpPr>
          <p:spPr>
            <a:xfrm>
              <a:off x="9731828" y="2438399"/>
              <a:ext cx="1517780" cy="877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A0030-50E1-9080-FA4F-03499D6CF741}"/>
                    </a:ext>
                  </a:extLst>
                </p:cNvPr>
                <p:cNvSpPr txBox="1"/>
                <p:nvPr/>
              </p:nvSpPr>
              <p:spPr>
                <a:xfrm>
                  <a:off x="10376488" y="2738434"/>
                  <a:ext cx="228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ECA0030-50E1-9080-FA4F-03499D6CF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6488" y="2738434"/>
                  <a:ext cx="2284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684" r="-1052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69DABC-C173-04E7-7AC5-79626E0C5CDF}"/>
                  </a:ext>
                </a:extLst>
              </p:cNvPr>
              <p:cNvSpPr txBox="1"/>
              <p:nvPr/>
            </p:nvSpPr>
            <p:spPr>
              <a:xfrm>
                <a:off x="4642917" y="1070043"/>
                <a:ext cx="565476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𝑖𝑚𝑚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569DABC-C173-04E7-7AC5-79626E0C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917" y="1070043"/>
                <a:ext cx="565476" cy="567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BCBB04-3DB7-3EB2-5F21-4FAEFA285853}"/>
                  </a:ext>
                </a:extLst>
              </p:cNvPr>
              <p:cNvSpPr txBox="1"/>
              <p:nvPr/>
            </p:nvSpPr>
            <p:spPr>
              <a:xfrm>
                <a:off x="3441108" y="2599934"/>
                <a:ext cx="170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9BCBB04-3DB7-3EB2-5F21-4FAEFA285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08" y="2599934"/>
                <a:ext cx="170688" cy="276999"/>
              </a:xfrm>
              <a:prstGeom prst="rect">
                <a:avLst/>
              </a:prstGeom>
              <a:blipFill>
                <a:blip r:embed="rId7"/>
                <a:stretch>
                  <a:fillRect l="-35714" r="-357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9E4B3D-7207-2AD7-C0BA-5141346C70A8}"/>
                  </a:ext>
                </a:extLst>
              </p:cNvPr>
              <p:cNvSpPr txBox="1"/>
              <p:nvPr/>
            </p:nvSpPr>
            <p:spPr>
              <a:xfrm>
                <a:off x="8959493" y="2155049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9E4B3D-7207-2AD7-C0BA-5141346C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493" y="2155049"/>
                <a:ext cx="282065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072C24-008D-D6DC-FDA6-4211AA104BFC}"/>
                  </a:ext>
                </a:extLst>
              </p:cNvPr>
              <p:cNvSpPr txBox="1"/>
              <p:nvPr/>
            </p:nvSpPr>
            <p:spPr>
              <a:xfrm>
                <a:off x="6173787" y="2592855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C072C24-008D-D6DC-FDA6-4211AA10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787" y="2592855"/>
                <a:ext cx="276742" cy="276999"/>
              </a:xfrm>
              <a:prstGeom prst="rect">
                <a:avLst/>
              </a:prstGeom>
              <a:blipFill>
                <a:blip r:embed="rId9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EDBA67-F5F7-F149-F2D0-EEF54A952E94}"/>
                  </a:ext>
                </a:extLst>
              </p:cNvPr>
              <p:cNvSpPr txBox="1"/>
              <p:nvPr/>
            </p:nvSpPr>
            <p:spPr>
              <a:xfrm>
                <a:off x="9012520" y="3023973"/>
                <a:ext cx="170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EDBA67-F5F7-F149-F2D0-EEF54A95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520" y="3023973"/>
                <a:ext cx="170688" cy="276999"/>
              </a:xfrm>
              <a:prstGeom prst="rect">
                <a:avLst/>
              </a:prstGeom>
              <a:blipFill>
                <a:blip r:embed="rId10"/>
                <a:stretch>
                  <a:fillRect l="-35714" r="-3571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DDAF41-0DAD-3B40-B716-91A5B376687B}"/>
                  </a:ext>
                </a:extLst>
              </p:cNvPr>
              <p:cNvSpPr txBox="1"/>
              <p:nvPr/>
            </p:nvSpPr>
            <p:spPr>
              <a:xfrm>
                <a:off x="850641" y="2293548"/>
                <a:ext cx="194797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DDAF41-0DAD-3B40-B716-91A5B376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41" y="2293548"/>
                <a:ext cx="194797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8567262-7239-D80C-982D-FAC33CEEB0C8}"/>
                  </a:ext>
                </a:extLst>
              </p:cNvPr>
              <p:cNvSpPr txBox="1"/>
              <p:nvPr/>
            </p:nvSpPr>
            <p:spPr>
              <a:xfrm>
                <a:off x="2272501" y="3429000"/>
                <a:ext cx="17472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8567262-7239-D80C-982D-FAC33CEEB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501" y="3429000"/>
                <a:ext cx="174727" cy="518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878D8B-8A94-3E6D-5ECB-B2523CA80CC0}"/>
                  </a:ext>
                </a:extLst>
              </p:cNvPr>
              <p:cNvSpPr txBox="1"/>
              <p:nvPr/>
            </p:nvSpPr>
            <p:spPr>
              <a:xfrm>
                <a:off x="5030874" y="3429000"/>
                <a:ext cx="17472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878D8B-8A94-3E6D-5ECB-B2523CA80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74" y="3429000"/>
                <a:ext cx="174727" cy="5186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B114F9-4C4C-EE6A-8B98-3D800376DD6D}"/>
                  </a:ext>
                </a:extLst>
              </p:cNvPr>
              <p:cNvSpPr txBox="1"/>
              <p:nvPr/>
            </p:nvSpPr>
            <p:spPr>
              <a:xfrm>
                <a:off x="7837692" y="3385565"/>
                <a:ext cx="17472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B114F9-4C4C-EE6A-8B98-3D80037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692" y="3385565"/>
                <a:ext cx="174727" cy="5186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EA6B5D-6B41-BABA-1117-CB37FF57E5A3}"/>
                  </a:ext>
                </a:extLst>
              </p:cNvPr>
              <p:cNvSpPr txBox="1"/>
              <p:nvPr/>
            </p:nvSpPr>
            <p:spPr>
              <a:xfrm>
                <a:off x="10615104" y="3385565"/>
                <a:ext cx="17472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EA6B5D-6B41-BABA-1117-CB37FF57E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104" y="3385565"/>
                <a:ext cx="174727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40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Owen Personal</dc:creator>
  <cp:lastModifiedBy>Owen Personal</cp:lastModifiedBy>
  <cp:revision>1</cp:revision>
  <dcterms:created xsi:type="dcterms:W3CDTF">2025-01-20T23:56:44Z</dcterms:created>
  <dcterms:modified xsi:type="dcterms:W3CDTF">2025-01-21T05:53:04Z</dcterms:modified>
</cp:coreProperties>
</file>