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773DB-9DEB-4D5A-BFDB-6E158F58B5E6}" v="1" dt="2025-01-30T03:33:30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980-A90A-6539-5F56-1F3FE574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34BB-0EFD-00C5-CF24-9C395730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409-3B88-677D-789D-6330747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2250-83E7-533D-3C31-B94896E7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7706-AEE5-C124-DC3A-5D6CDC4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EA70-1DAB-DEA1-F56E-7A3F54D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197C-5BE1-502A-06DE-DEDBE529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BF72-62CA-D937-DE55-8E20606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131E-72F2-B1EB-E134-FF836FFE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DEFA-4E08-250A-E26B-485C575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443D-6AC4-20D1-659D-251A6348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3461-7102-CDC6-481C-CEFC8EBE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ED40-6F46-DDE3-CD98-745067BE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B1F9-304B-75D4-9BE1-114BD393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5996-A4F7-B3C7-56C0-BC76999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7534-C554-432F-82F3-9D3BF6C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E0D6-3816-B993-5D16-B58774C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44B3-BEDC-1CF5-F568-16F4CF2E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85CC-7C9E-AF2B-BDB3-2B03D8E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7F0-D2BA-00E3-A8FD-318A400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53A7-BE27-75E9-532C-78B3E8A9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BC11-10F6-3706-2B9B-C435A63C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717A-5DCF-4E16-3BA8-3AC59D18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1FA4-059B-111C-D54D-B1EEB52A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1C25-CDAB-AB51-3B67-8EA9F0F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2F4-EE40-0AD7-C9BE-849E41DC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07DF-97DE-DAD4-88C2-4BFACCA1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7CFE-AEA7-040A-C543-277D6E925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0B6F-B5D8-3879-1DBC-2EF1B55D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B5B-351F-60AB-B7F6-B40B473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2DF4-7989-0829-EA7B-7E281D51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135-93C1-67B2-5136-CB2358E1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F06F-4977-7D00-1C25-4D1FFEC3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C930-C345-497A-F235-DFAA4148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93DE-79A1-D004-4C8A-F708E3A3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597D-FBB5-BDEE-1F72-9E1E415F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4DAFA-39A5-BAA8-A6DC-1923FA9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C9C1E-007A-3A89-F79B-823C32A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F55A-8B5C-EDE8-7A8B-A0143F0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FDB-409A-B020-06B2-23FF2CA5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045E-E005-D3E9-8FFD-9D280A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A20F-CF9D-D3F7-ED32-BAD4EC1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D2B3-0269-1A5C-23AE-E2EF660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06488-290A-0420-F5CA-F3E653C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02AC5-DDDE-722A-A406-A51D65E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C5B7A-D00D-FF15-8135-5433916E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A25B-5494-3A06-A762-3EF9560D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9971-D108-0187-7AFC-0A8C8007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A687-5375-A09D-1046-BFB01DC8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81DA-41CD-79C4-68E6-49307F82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DBFD-33C8-2944-E75B-3022992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3069-98F0-39A8-0005-B0D60C2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3B-917B-D026-0E4E-9EDCB42F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088F7-FFB3-6E29-4684-91BA1EC6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A4E0-3B8E-486F-5DB9-7B198668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D4BA-6704-E243-90AB-E9720F9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20E4-5D04-E18E-4365-A231B1DB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84F5-BB98-35F9-94DE-F8609DB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6C51-8F8D-C4AE-2B67-DDCA6C2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4D68-952D-800F-3B2F-DA0512A1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5A3-BF97-3111-2F73-0A00817D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3077-B0D7-AE53-E315-B7E74A6A5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3268-3E49-457C-6327-396C3DFB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93F55F-EF9F-7092-7B96-653BC299BDFA}"/>
              </a:ext>
            </a:extLst>
          </p:cNvPr>
          <p:cNvCxnSpPr>
            <a:cxnSpLocks/>
          </p:cNvCxnSpPr>
          <p:nvPr/>
        </p:nvCxnSpPr>
        <p:spPr>
          <a:xfrm>
            <a:off x="2892489" y="2876933"/>
            <a:ext cx="126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E3FAC-B5BA-EC12-6011-E014821FBC8D}"/>
              </a:ext>
            </a:extLst>
          </p:cNvPr>
          <p:cNvCxnSpPr>
            <a:cxnSpLocks/>
          </p:cNvCxnSpPr>
          <p:nvPr/>
        </p:nvCxnSpPr>
        <p:spPr>
          <a:xfrm>
            <a:off x="5678195" y="2876933"/>
            <a:ext cx="1267926" cy="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829A2-F14D-C088-944F-51A7B4032C9D}"/>
              </a:ext>
            </a:extLst>
          </p:cNvPr>
          <p:cNvCxnSpPr>
            <a:cxnSpLocks/>
          </p:cNvCxnSpPr>
          <p:nvPr/>
        </p:nvCxnSpPr>
        <p:spPr>
          <a:xfrm>
            <a:off x="8463901" y="2450840"/>
            <a:ext cx="1267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EC967-BE41-9038-1235-D0BF431CEF46}"/>
              </a:ext>
            </a:extLst>
          </p:cNvPr>
          <p:cNvCxnSpPr>
            <a:cxnSpLocks/>
          </p:cNvCxnSpPr>
          <p:nvPr/>
        </p:nvCxnSpPr>
        <p:spPr>
          <a:xfrm flipH="1">
            <a:off x="8463901" y="3315467"/>
            <a:ext cx="1267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D87E5-2B41-F817-4A8D-D0DFD35427ED}"/>
              </a:ext>
            </a:extLst>
          </p:cNvPr>
          <p:cNvCxnSpPr>
            <a:stCxn id="13" idx="2"/>
          </p:cNvCxnSpPr>
          <p:nvPr/>
        </p:nvCxnSpPr>
        <p:spPr>
          <a:xfrm>
            <a:off x="2133599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D5CEF-DEF0-B407-D37F-FBD4537561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19305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37924-794A-C6B1-3E46-CE1FE92F5DDE}"/>
              </a:ext>
            </a:extLst>
          </p:cNvPr>
          <p:cNvCxnSpPr>
            <a:cxnSpLocks/>
          </p:cNvCxnSpPr>
          <p:nvPr/>
        </p:nvCxnSpPr>
        <p:spPr>
          <a:xfrm>
            <a:off x="7707084" y="3306131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DCB94-E083-67CC-DADD-C376FE2F3DB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484497" y="3315467"/>
            <a:ext cx="6221" cy="6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8D3EF0-4363-4054-FDC9-B873466B40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9305" y="-347307"/>
            <a:ext cx="12700" cy="5571412"/>
          </a:xfrm>
          <a:prstGeom prst="bentConnector3">
            <a:avLst>
              <a:gd name="adj1" fmla="val 517021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B00698-1847-F245-4D50-43CF3439C2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3616" y="2876933"/>
            <a:ext cx="8210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AD4D7-E76A-D73E-CB1A-9E4D565F966F}"/>
              </a:ext>
            </a:extLst>
          </p:cNvPr>
          <p:cNvGrpSpPr/>
          <p:nvPr/>
        </p:nvGrpSpPr>
        <p:grpSpPr>
          <a:xfrm>
            <a:off x="1374709" y="2438399"/>
            <a:ext cx="1517780" cy="877068"/>
            <a:chOff x="1374709" y="2438399"/>
            <a:chExt cx="1517780" cy="87706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DD2E35-DE66-8B8D-4B5E-CFEE6E899F7C}"/>
                </a:ext>
              </a:extLst>
            </p:cNvPr>
            <p:cNvSpPr/>
            <p:nvPr/>
          </p:nvSpPr>
          <p:spPr>
            <a:xfrm>
              <a:off x="1374709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/>
                <p:nvPr/>
              </p:nvSpPr>
              <p:spPr>
                <a:xfrm>
                  <a:off x="2017574" y="2692267"/>
                  <a:ext cx="2320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574" y="2692267"/>
                  <a:ext cx="23205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4211" r="-2631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5AEB3-6BE3-77E9-CA94-0610AA38EF1E}"/>
              </a:ext>
            </a:extLst>
          </p:cNvPr>
          <p:cNvGrpSpPr/>
          <p:nvPr/>
        </p:nvGrpSpPr>
        <p:grpSpPr>
          <a:xfrm>
            <a:off x="4160415" y="2438399"/>
            <a:ext cx="1517780" cy="877068"/>
            <a:chOff x="4160415" y="2438399"/>
            <a:chExt cx="1517780" cy="87706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00E062-4AD8-E534-759C-E6F5161FD695}"/>
                </a:ext>
              </a:extLst>
            </p:cNvPr>
            <p:cNvSpPr/>
            <p:nvPr/>
          </p:nvSpPr>
          <p:spPr>
            <a:xfrm>
              <a:off x="4160415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/>
                <p:nvPr/>
              </p:nvSpPr>
              <p:spPr>
                <a:xfrm>
                  <a:off x="4770803" y="2692267"/>
                  <a:ext cx="2970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03" y="2692267"/>
                  <a:ext cx="29700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083" r="-1041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160A3-E31C-974B-29BC-CC25B2955E6D}"/>
              </a:ext>
            </a:extLst>
          </p:cNvPr>
          <p:cNvGrpSpPr/>
          <p:nvPr/>
        </p:nvGrpSpPr>
        <p:grpSpPr>
          <a:xfrm>
            <a:off x="6946121" y="2438399"/>
            <a:ext cx="1517780" cy="877068"/>
            <a:chOff x="6946121" y="2438399"/>
            <a:chExt cx="1517780" cy="87706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A5B178-DF51-5B4C-0896-73BE1332C12E}"/>
                </a:ext>
              </a:extLst>
            </p:cNvPr>
            <p:cNvSpPr/>
            <p:nvPr/>
          </p:nvSpPr>
          <p:spPr>
            <a:xfrm>
              <a:off x="6946121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/>
                <p:nvPr/>
              </p:nvSpPr>
              <p:spPr>
                <a:xfrm>
                  <a:off x="7571449" y="2692267"/>
                  <a:ext cx="267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49" y="2692267"/>
                  <a:ext cx="2671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5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A9D866-409B-1CBB-E707-95A4D13ED264}"/>
              </a:ext>
            </a:extLst>
          </p:cNvPr>
          <p:cNvGrpSpPr/>
          <p:nvPr/>
        </p:nvGrpSpPr>
        <p:grpSpPr>
          <a:xfrm>
            <a:off x="9731828" y="2438399"/>
            <a:ext cx="1517780" cy="877068"/>
            <a:chOff x="9731828" y="2438399"/>
            <a:chExt cx="1517780" cy="87706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72BB63-ECC9-8B53-77BB-6FD8D10F3FBB}"/>
                </a:ext>
              </a:extLst>
            </p:cNvPr>
            <p:cNvSpPr/>
            <p:nvPr/>
          </p:nvSpPr>
          <p:spPr>
            <a:xfrm>
              <a:off x="9731828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/>
                <p:nvPr/>
              </p:nvSpPr>
              <p:spPr>
                <a:xfrm>
                  <a:off x="10338657" y="2692267"/>
                  <a:ext cx="3041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657" y="2692267"/>
                  <a:ext cx="30412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000" r="-80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/>
              <p:nvPr/>
            </p:nvSpPr>
            <p:spPr>
              <a:xfrm>
                <a:off x="4541510" y="958075"/>
                <a:ext cx="755591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𝑖𝑚𝑚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0" y="958075"/>
                <a:ext cx="755591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/>
              <p:nvPr/>
            </p:nvSpPr>
            <p:spPr>
              <a:xfrm>
                <a:off x="3441107" y="2507601"/>
                <a:ext cx="226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2507601"/>
                <a:ext cx="226472" cy="369332"/>
              </a:xfrm>
              <a:prstGeom prst="rect">
                <a:avLst/>
              </a:prstGeom>
              <a:blipFill>
                <a:blip r:embed="rId7"/>
                <a:stretch>
                  <a:fillRect l="-34211" r="-2894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/>
              <p:nvPr/>
            </p:nvSpPr>
            <p:spPr>
              <a:xfrm>
                <a:off x="8956737" y="2075416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737" y="2075416"/>
                <a:ext cx="376642" cy="369332"/>
              </a:xfrm>
              <a:prstGeom prst="rect">
                <a:avLst/>
              </a:prstGeom>
              <a:blipFill>
                <a:blip r:embed="rId8"/>
                <a:stretch>
                  <a:fillRect l="-11290" r="-645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/>
              <p:nvPr/>
            </p:nvSpPr>
            <p:spPr>
              <a:xfrm>
                <a:off x="6187549" y="2507601"/>
                <a:ext cx="369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49" y="2507601"/>
                <a:ext cx="369525" cy="369332"/>
              </a:xfrm>
              <a:prstGeom prst="rect">
                <a:avLst/>
              </a:prstGeom>
              <a:blipFill>
                <a:blip r:embed="rId9"/>
                <a:stretch>
                  <a:fillRect l="-1147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/>
              <p:nvPr/>
            </p:nvSpPr>
            <p:spPr>
              <a:xfrm>
                <a:off x="9011763" y="2962187"/>
                <a:ext cx="226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63" y="2962187"/>
                <a:ext cx="226472" cy="369332"/>
              </a:xfrm>
              <a:prstGeom prst="rect">
                <a:avLst/>
              </a:prstGeom>
              <a:blipFill>
                <a:blip r:embed="rId10"/>
                <a:stretch>
                  <a:fillRect l="-35135" r="-3243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/>
              <p:nvPr/>
            </p:nvSpPr>
            <p:spPr>
              <a:xfrm>
                <a:off x="841511" y="2100231"/>
                <a:ext cx="26077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1" y="2100231"/>
                <a:ext cx="260777" cy="6890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/>
              <p:nvPr/>
            </p:nvSpPr>
            <p:spPr>
              <a:xfrm>
                <a:off x="2272501" y="3429000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01" y="3429000"/>
                <a:ext cx="232436" cy="691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/>
              <p:nvPr/>
            </p:nvSpPr>
            <p:spPr>
              <a:xfrm>
                <a:off x="5030874" y="3429000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4" y="3429000"/>
                <a:ext cx="232436" cy="6914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/>
              <p:nvPr/>
            </p:nvSpPr>
            <p:spPr>
              <a:xfrm>
                <a:off x="7837692" y="3385565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692" y="3385565"/>
                <a:ext cx="232436" cy="6914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/>
              <p:nvPr/>
            </p:nvSpPr>
            <p:spPr>
              <a:xfrm>
                <a:off x="10615104" y="3385565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104" y="3385565"/>
                <a:ext cx="232436" cy="6914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0F7ABE44-E086-7705-2A18-E146CFEB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9" y="974272"/>
            <a:ext cx="9725214" cy="5478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FE4D2-2CA9-154A-CF97-79E7B53F5FDC}"/>
              </a:ext>
            </a:extLst>
          </p:cNvPr>
          <p:cNvSpPr txBox="1"/>
          <p:nvPr/>
        </p:nvSpPr>
        <p:spPr>
          <a:xfrm>
            <a:off x="1530220" y="974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Personal</dc:creator>
  <cp:lastModifiedBy>Owen Personal</cp:lastModifiedBy>
  <cp:revision>2</cp:revision>
  <dcterms:created xsi:type="dcterms:W3CDTF">2025-01-20T23:56:44Z</dcterms:created>
  <dcterms:modified xsi:type="dcterms:W3CDTF">2025-01-30T04:35:53Z</dcterms:modified>
</cp:coreProperties>
</file>