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7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1159-05F0-854B-83A6-9EF556404007}" type="datetimeFigureOut">
              <a:rPr lang="en-US" smtClean="0"/>
              <a:t>09/10/15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ABA-07B6-2741-95E6-B30F8711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49"/>
            <a:ext cx="7772400" cy="1470025"/>
          </a:xfrm>
        </p:spPr>
        <p:txBody>
          <a:bodyPr/>
          <a:lstStyle/>
          <a:p>
            <a:r>
              <a:rPr lang="en-US" dirty="0" err="1" smtClean="0"/>
              <a:t>Newscron</a:t>
            </a:r>
            <a:r>
              <a:rPr lang="en-US" dirty="0" smtClean="0"/>
              <a:t>/</a:t>
            </a:r>
            <a:r>
              <a:rPr lang="en-US" dirty="0" err="1" smtClean="0"/>
              <a:t>Niuws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24"/>
            <a:ext cx="6400800" cy="1752600"/>
          </a:xfrm>
        </p:spPr>
        <p:txBody>
          <a:bodyPr/>
          <a:lstStyle/>
          <a:p>
            <a:r>
              <a:rPr lang="en-US" dirty="0" smtClean="0"/>
              <a:t>Invitation URL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331392"/>
            <a:ext cx="6400800" cy="106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Faria</a:t>
            </a:r>
            <a:r>
              <a:rPr lang="en-US" dirty="0" smtClean="0"/>
              <a:t> </a:t>
            </a:r>
            <a:r>
              <a:rPr lang="en-US" dirty="0" err="1" smtClean="0"/>
              <a:t>Carvalho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Din Tamari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Andrei </a:t>
            </a:r>
            <a:r>
              <a:rPr lang="en-US" dirty="0" err="1" smtClean="0"/>
              <a:t>Rikitianskii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2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98715"/>
              </p:ext>
            </p:extLst>
          </p:nvPr>
        </p:nvGraphicFramePr>
        <p:xfrm>
          <a:off x="431891" y="1090964"/>
          <a:ext cx="30374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2"/>
                <a:gridCol w="1582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12345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Reward1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Reward2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09.10.2016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050594" y="1274577"/>
            <a:ext cx="6101250" cy="1963200"/>
            <a:chOff x="3050594" y="1274577"/>
            <a:chExt cx="6101250" cy="1963200"/>
          </a:xfrm>
        </p:grpSpPr>
        <p:sp>
          <p:nvSpPr>
            <p:cNvPr id="4" name="TextBox 3"/>
            <p:cNvSpPr txBox="1"/>
            <p:nvPr/>
          </p:nvSpPr>
          <p:spPr>
            <a:xfrm>
              <a:off x="3050594" y="2868445"/>
              <a:ext cx="6101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JSON: { </a:t>
              </a:r>
              <a:r>
                <a:rPr lang="en-US" dirty="0" err="1" smtClean="0"/>
                <a:t>custID</a:t>
              </a:r>
              <a:r>
                <a:rPr lang="en-US" dirty="0" smtClean="0"/>
                <a:t>: 12345, rew1: 40%, rew2: 50%, </a:t>
              </a:r>
              <a:r>
                <a:rPr lang="en-US" dirty="0" err="1" smtClean="0"/>
                <a:t>val</a:t>
              </a:r>
              <a:r>
                <a:rPr lang="en-US" dirty="0" smtClean="0"/>
                <a:t>: </a:t>
              </a:r>
              <a:r>
                <a:rPr lang="en-US" dirty="0" smtClean="0"/>
                <a:t>09.10.2016 </a:t>
              </a:r>
              <a:r>
                <a:rPr lang="en-US" dirty="0" smtClean="0"/>
                <a:t>}</a:t>
              </a:r>
              <a:endParaRPr lang="en-US" dirty="0"/>
            </a:p>
          </p:txBody>
        </p:sp>
        <p:cxnSp>
          <p:nvCxnSpPr>
            <p:cNvPr id="19" name="Curved Connector 18"/>
            <p:cNvCxnSpPr/>
            <p:nvPr/>
          </p:nvCxnSpPr>
          <p:spPr>
            <a:xfrm rot="16200000" flipH="1">
              <a:off x="3315951" y="1427961"/>
              <a:ext cx="1643675" cy="1336907"/>
            </a:xfrm>
            <a:prstGeom prst="curvedConnector3">
              <a:avLst>
                <a:gd name="adj1" fmla="val 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3469335" y="1648142"/>
              <a:ext cx="2494888" cy="1270110"/>
            </a:xfrm>
            <a:prstGeom prst="curvedConnector3">
              <a:avLst>
                <a:gd name="adj1" fmla="val 9990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3469335" y="2009253"/>
              <a:ext cx="3625978" cy="859192"/>
            </a:xfrm>
            <a:prstGeom prst="curvedConnector3">
              <a:avLst>
                <a:gd name="adj1" fmla="val 10013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>
              <a:off x="3469335" y="2382816"/>
              <a:ext cx="4823300" cy="535436"/>
            </a:xfrm>
            <a:prstGeom prst="curvedConnector3">
              <a:avLst>
                <a:gd name="adj1" fmla="val 1000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15977" y="3237777"/>
            <a:ext cx="8638945" cy="1778137"/>
            <a:chOff x="215977" y="3237777"/>
            <a:chExt cx="8638945" cy="1778137"/>
          </a:xfrm>
        </p:grpSpPr>
        <p:grpSp>
          <p:nvGrpSpPr>
            <p:cNvPr id="11" name="Group 10"/>
            <p:cNvGrpSpPr/>
            <p:nvPr/>
          </p:nvGrpSpPr>
          <p:grpSpPr>
            <a:xfrm>
              <a:off x="4566643" y="3237777"/>
              <a:ext cx="4288279" cy="0"/>
              <a:chOff x="2931795" y="1340597"/>
              <a:chExt cx="4559532" cy="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931795" y="1340597"/>
                <a:ext cx="630042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250193" y="1340597"/>
                <a:ext cx="520695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390976" y="1340597"/>
                <a:ext cx="520695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368330" y="1340597"/>
                <a:ext cx="1122997" cy="0"/>
              </a:xfrm>
              <a:prstGeom prst="line">
                <a:avLst/>
              </a:prstGeom>
              <a:ln>
                <a:solidFill>
                  <a:srgbClr val="C0504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>
              <a:endCxn id="41" idx="0"/>
            </p:cNvCxnSpPr>
            <p:nvPr/>
          </p:nvCxnSpPr>
          <p:spPr>
            <a:xfrm>
              <a:off x="4806242" y="3237777"/>
              <a:ext cx="2036422" cy="728573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" idx="2"/>
              <a:endCxn id="41" idx="0"/>
            </p:cNvCxnSpPr>
            <p:nvPr/>
          </p:nvCxnSpPr>
          <p:spPr>
            <a:xfrm>
              <a:off x="6101219" y="3250605"/>
              <a:ext cx="741445" cy="715745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41" idx="0"/>
            </p:cNvCxnSpPr>
            <p:nvPr/>
          </p:nvCxnSpPr>
          <p:spPr>
            <a:xfrm flipH="1">
              <a:off x="6842664" y="3237777"/>
              <a:ext cx="252649" cy="728573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41" idx="0"/>
            </p:cNvCxnSpPr>
            <p:nvPr/>
          </p:nvCxnSpPr>
          <p:spPr>
            <a:xfrm flipH="1">
              <a:off x="6842664" y="3237777"/>
              <a:ext cx="1449971" cy="728573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263080" y="3966350"/>
              <a:ext cx="1159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MD5 Hash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5977" y="4646582"/>
              <a:ext cx="742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JSON: { </a:t>
              </a:r>
              <a:r>
                <a:rPr lang="en-US" dirty="0" err="1" smtClean="0"/>
                <a:t>custID</a:t>
              </a:r>
              <a:r>
                <a:rPr lang="en-US" dirty="0" smtClean="0"/>
                <a:t>: 12345, rew1: 40%, rew2: 50%, </a:t>
              </a:r>
              <a:r>
                <a:rPr lang="en-US" dirty="0" err="1" smtClean="0"/>
                <a:t>val</a:t>
              </a:r>
              <a:r>
                <a:rPr lang="en-US" dirty="0" smtClean="0"/>
                <a:t>: </a:t>
              </a:r>
              <a:r>
                <a:rPr lang="en-US" dirty="0" smtClean="0"/>
                <a:t>09.10.2016, </a:t>
              </a:r>
              <a:r>
                <a:rPr lang="en-US" dirty="0" smtClean="0"/>
                <a:t>hash:        }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41" idx="2"/>
            </p:cNvCxnSpPr>
            <p:nvPr/>
          </p:nvCxnSpPr>
          <p:spPr>
            <a:xfrm>
              <a:off x="6842664" y="4335682"/>
              <a:ext cx="5606" cy="51265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96444" y="5246802"/>
            <a:ext cx="6959978" cy="1498484"/>
            <a:chOff x="996444" y="5246802"/>
            <a:chExt cx="6959978" cy="149848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382894" y="5246802"/>
              <a:ext cx="12452" cy="971264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94179" y="5271706"/>
              <a:ext cx="3134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ENCRYPT using AES (secret key)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04322" y="5768534"/>
              <a:ext cx="3252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 using Base64 (URL safe)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6444" y="6375954"/>
              <a:ext cx="6640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URL: http://</a:t>
              </a:r>
              <a:r>
                <a:rPr lang="en-US" dirty="0" err="1" smtClean="0"/>
                <a:t>localhost</a:t>
              </a:r>
              <a:r>
                <a:rPr lang="en-US" dirty="0" smtClean="0"/>
                <a:t>/invite/_________________________________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95234" y="260381"/>
            <a:ext cx="364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Retrieval &amp; Encryption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76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610" y="1040721"/>
            <a:ext cx="66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URL: http://</a:t>
            </a:r>
            <a:r>
              <a:rPr lang="en-US" dirty="0" err="1" smtClean="0"/>
              <a:t>localhost</a:t>
            </a:r>
            <a:r>
              <a:rPr lang="en-US" dirty="0" smtClean="0"/>
              <a:t>/invite/_________________________________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74930" y="230832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Decryption &amp; Data Validity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16505" y="3266889"/>
            <a:ext cx="5909108" cy="2704627"/>
            <a:chOff x="2116505" y="3266889"/>
            <a:chExt cx="5909108" cy="2704627"/>
          </a:xfrm>
        </p:grpSpPr>
        <p:grpSp>
          <p:nvGrpSpPr>
            <p:cNvPr id="11" name="Group 10"/>
            <p:cNvGrpSpPr/>
            <p:nvPr/>
          </p:nvGrpSpPr>
          <p:grpSpPr>
            <a:xfrm>
              <a:off x="2116505" y="3266889"/>
              <a:ext cx="4288279" cy="0"/>
              <a:chOff x="2931795" y="1340597"/>
              <a:chExt cx="4559532" cy="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931795" y="1340597"/>
                <a:ext cx="63004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250193" y="1340597"/>
                <a:ext cx="52069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390976" y="1340597"/>
                <a:ext cx="52069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368330" y="1340597"/>
                <a:ext cx="1122997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>
              <a:endCxn id="20" idx="0"/>
            </p:cNvCxnSpPr>
            <p:nvPr/>
          </p:nvCxnSpPr>
          <p:spPr>
            <a:xfrm>
              <a:off x="2356104" y="3266889"/>
              <a:ext cx="2094919" cy="72857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0" idx="0"/>
            </p:cNvCxnSpPr>
            <p:nvPr/>
          </p:nvCxnSpPr>
          <p:spPr>
            <a:xfrm>
              <a:off x="3651081" y="3266889"/>
              <a:ext cx="799942" cy="72857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0" idx="0"/>
            </p:cNvCxnSpPr>
            <p:nvPr/>
          </p:nvCxnSpPr>
          <p:spPr>
            <a:xfrm flipH="1">
              <a:off x="4451023" y="3266889"/>
              <a:ext cx="194153" cy="72857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0" idx="0"/>
            </p:cNvCxnSpPr>
            <p:nvPr/>
          </p:nvCxnSpPr>
          <p:spPr>
            <a:xfrm flipH="1">
              <a:off x="4451023" y="3266889"/>
              <a:ext cx="1391475" cy="72857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12942" y="3995462"/>
              <a:ext cx="127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MD5 Hash2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221814" y="3266889"/>
              <a:ext cx="0" cy="72857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242041" y="4219999"/>
              <a:ext cx="1319849" cy="0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82657" y="4035333"/>
              <a:ext cx="10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Compare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5" idx="2"/>
            </p:cNvCxnSpPr>
            <p:nvPr/>
          </p:nvCxnSpPr>
          <p:spPr>
            <a:xfrm flipH="1">
              <a:off x="6404784" y="4404665"/>
              <a:ext cx="798396" cy="108545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2"/>
            </p:cNvCxnSpPr>
            <p:nvPr/>
          </p:nvCxnSpPr>
          <p:spPr>
            <a:xfrm>
              <a:off x="7203180" y="4404665"/>
              <a:ext cx="819681" cy="10854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50803" y="4583225"/>
              <a:ext cx="3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!=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847" y="4571631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06485" y="5602184"/>
              <a:ext cx="159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 invitation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972" y="1642413"/>
            <a:ext cx="8524034" cy="4606102"/>
            <a:chOff x="601972" y="1642413"/>
            <a:chExt cx="8524034" cy="460610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9352" y="1642413"/>
              <a:ext cx="12452" cy="971264"/>
            </a:xfrm>
            <a:prstGeom prst="straightConnector1">
              <a:avLst/>
            </a:prstGeom>
            <a:ln w="38100" cmpd="sng">
              <a:solidFill>
                <a:srgbClr val="9BBB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51110" y="2036649"/>
              <a:ext cx="3127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DECRYPT using AES (secret key)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7468" y="1642413"/>
              <a:ext cx="2244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DECODE using Base64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972" y="2897557"/>
              <a:ext cx="742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JSON: { </a:t>
              </a:r>
              <a:r>
                <a:rPr lang="en-US" dirty="0" err="1" smtClean="0"/>
                <a:t>custID</a:t>
              </a:r>
              <a:r>
                <a:rPr lang="en-US" dirty="0" smtClean="0"/>
                <a:t>: 12345, rew1: 40%, rew2: 50%, </a:t>
              </a:r>
              <a:r>
                <a:rPr lang="en-US" dirty="0" err="1" smtClean="0"/>
                <a:t>val</a:t>
              </a:r>
              <a:r>
                <a:rPr lang="en-US" smtClean="0"/>
                <a:t>: </a:t>
              </a:r>
              <a:r>
                <a:rPr lang="en-US" smtClean="0"/>
                <a:t>09.10.2016</a:t>
              </a:r>
              <a:r>
                <a:rPr lang="en-US" dirty="0" smtClean="0"/>
                <a:t>, </a:t>
              </a:r>
              <a:r>
                <a:rPr lang="en-US" dirty="0" smtClean="0"/>
                <a:t>hash: ……. }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5062" y="5602184"/>
              <a:ext cx="1620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Corrupt/Invalid</a:t>
              </a:r>
            </a:p>
            <a:p>
              <a:pPr algn="ctr"/>
              <a:r>
                <a:rPr lang="en-US" dirty="0" smtClean="0"/>
                <a:t>data</a:t>
              </a:r>
            </a:p>
          </p:txBody>
        </p:sp>
        <p:cxnSp>
          <p:nvCxnSpPr>
            <p:cNvPr id="39" name="Elbow Connector 38"/>
            <p:cNvCxnSpPr>
              <a:stCxn id="6" idx="3"/>
            </p:cNvCxnSpPr>
            <p:nvPr/>
          </p:nvCxnSpPr>
          <p:spPr>
            <a:xfrm>
              <a:off x="7478326" y="2221315"/>
              <a:ext cx="837209" cy="3268801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01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165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Newscron/Niuws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 Tamari</dc:creator>
  <cp:lastModifiedBy>Andreia Faria Carvalho</cp:lastModifiedBy>
  <cp:revision>9</cp:revision>
  <dcterms:created xsi:type="dcterms:W3CDTF">2015-10-06T14:55:05Z</dcterms:created>
  <dcterms:modified xsi:type="dcterms:W3CDTF">2015-10-09T14:40:24Z</dcterms:modified>
</cp:coreProperties>
</file>