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57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5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9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3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3" y="0"/>
            <a:ext cx="12195743" cy="6855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577" y="1346667"/>
            <a:ext cx="650530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00" b="1" dirty="0" smtClean="0">
                <a:solidFill>
                  <a:schemeClr val="accent4"/>
                </a:solidFill>
                <a:latin typeface="Book Antiqua" panose="02040602050305030304" pitchFamily="18" charset="0"/>
              </a:rPr>
              <a:t>Fake News </a:t>
            </a:r>
            <a:r>
              <a:rPr lang="en-US" sz="5700" b="1" dirty="0" smtClean="0">
                <a:solidFill>
                  <a:schemeClr val="accent4"/>
                </a:solidFill>
                <a:latin typeface="Book Antiqua" panose="02040602050305030304" pitchFamily="18" charset="0"/>
              </a:rPr>
              <a:t>JEDI!</a:t>
            </a:r>
            <a:endParaRPr lang="en-US" sz="5700" b="1" dirty="0">
              <a:solidFill>
                <a:schemeClr val="accent4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577" y="3269715"/>
            <a:ext cx="14076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Aravind</a:t>
            </a:r>
          </a:p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Cliff</a:t>
            </a:r>
          </a:p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Daniel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1520" y="4208434"/>
            <a:ext cx="14322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Jenny</a:t>
            </a:r>
          </a:p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Jordan</a:t>
            </a:r>
          </a:p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Moneka</a:t>
            </a:r>
          </a:p>
          <a:p>
            <a:endParaRPr lang="en-US" sz="2500" dirty="0">
              <a:latin typeface="Book Antiqua" panose="020406020503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3619" y="5092879"/>
            <a:ext cx="12859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Narek</a:t>
            </a:r>
          </a:p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Naveen</a:t>
            </a:r>
          </a:p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Soheil</a:t>
            </a:r>
          </a:p>
          <a:p>
            <a:endParaRPr lang="en-US" sz="25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"/>
            <a:ext cx="12192000" cy="68547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3771" y="574767"/>
            <a:ext cx="61134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The Challenge!</a:t>
            </a:r>
            <a:endParaRPr lang="en-US" sz="4500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577" y="1261854"/>
            <a:ext cx="9052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Sniffing out </a:t>
            </a:r>
            <a:r>
              <a:rPr lang="en-US" sz="30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FAKE</a:t>
            </a:r>
            <a:r>
              <a:rPr lang="en-US" sz="3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news isn’t easy, because </a:t>
            </a:r>
            <a:r>
              <a:rPr lang="en-US" sz="30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FAKERS:</a:t>
            </a:r>
          </a:p>
          <a:p>
            <a:pPr algn="ctr"/>
            <a:endParaRPr lang="en-US" sz="3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r>
              <a:rPr lang="en-US" sz="3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re smart and reactive!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Change URL’s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Emulate Real News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Have Agendas!  </a:t>
            </a:r>
          </a:p>
          <a:p>
            <a:endParaRPr lang="en-US" sz="30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3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We need the </a:t>
            </a:r>
            <a:r>
              <a:rPr lang="en-US" sz="3000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Jedi</a:t>
            </a:r>
            <a:r>
              <a:rPr lang="en-US" sz="3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power of </a:t>
            </a:r>
            <a:r>
              <a:rPr lang="en-US" sz="3000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AI</a:t>
            </a:r>
            <a:r>
              <a:rPr lang="en-US" sz="3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to combat the </a:t>
            </a:r>
            <a:r>
              <a:rPr lang="en-US" sz="3000" b="1" dirty="0" smtClean="0">
                <a:latin typeface="Arial Narrow" panose="020B0606020202030204" pitchFamily="34" charset="0"/>
              </a:rPr>
              <a:t>Fakers</a:t>
            </a:r>
            <a:r>
              <a:rPr lang="en-US" sz="3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!!</a:t>
            </a:r>
            <a:endParaRPr lang="en-US" sz="3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"/>
            <a:ext cx="12192000" cy="68558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8122" y="287651"/>
            <a:ext cx="43957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solidFill>
                  <a:srgbClr val="FFFF00"/>
                </a:solidFill>
                <a:latin typeface="Lucida Handwriting" panose="03010101010101010101" pitchFamily="66" charset="0"/>
              </a:rPr>
              <a:t>Our Solution</a:t>
            </a:r>
            <a:endParaRPr lang="en-US" sz="4500" dirty="0">
              <a:solidFill>
                <a:srgbClr val="FFFF00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2366" y="1359066"/>
            <a:ext cx="79596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Multi Front Strategy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URL		  </a:t>
            </a:r>
            <a:r>
              <a:rPr lang="en-US" sz="3600" dirty="0" smtClean="0">
                <a:solidFill>
                  <a:schemeClr val="bg1"/>
                </a:solidFill>
              </a:rPr>
              <a:t>: Blacklist bad URL’s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Meta Data</a:t>
            </a:r>
            <a:r>
              <a:rPr lang="en-US" sz="3600" dirty="0" smtClean="0">
                <a:solidFill>
                  <a:schemeClr val="bg1"/>
                </a:solidFill>
              </a:rPr>
              <a:t>: Predictive Models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Headline</a:t>
            </a:r>
            <a:r>
              <a:rPr lang="en-US" sz="3600" dirty="0" smtClean="0">
                <a:solidFill>
                  <a:schemeClr val="bg1"/>
                </a:solidFill>
              </a:rPr>
              <a:t>	  : Text and Symbol Analytics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Content</a:t>
            </a:r>
            <a:r>
              <a:rPr lang="en-US" sz="3600" dirty="0" smtClean="0">
                <a:solidFill>
                  <a:schemeClr val="bg1"/>
                </a:solidFill>
              </a:rPr>
              <a:t>	  : Natural Language Processing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386" y="1973037"/>
            <a:ext cx="3361508" cy="33615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9083" y="509451"/>
            <a:ext cx="459613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solidFill>
                  <a:schemeClr val="tx2">
                    <a:lumMod val="75000"/>
                  </a:schemeClr>
                </a:solidFill>
                <a:latin typeface="Lucida Handwriting" panose="03010101010101010101" pitchFamily="66" charset="0"/>
              </a:rPr>
              <a:t>The Approach</a:t>
            </a:r>
            <a:endParaRPr lang="en-US" sz="4500" dirty="0">
              <a:solidFill>
                <a:schemeClr val="tx2">
                  <a:lumMod val="75000"/>
                </a:scheme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83" y="1449977"/>
            <a:ext cx="7571303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/>
              <a:t>Data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/>
              <a:t>Fake:	Kaggle + Facebook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/>
              <a:t>Real:	UCI ML Repository + Reuters	</a:t>
            </a:r>
          </a:p>
          <a:p>
            <a:r>
              <a:rPr lang="en-US" sz="3500" b="1" dirty="0" smtClean="0"/>
              <a:t>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/>
              <a:t>Creating Training and Hold-out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/>
              <a:t>Text analytics and NLP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/>
              <a:t>Python Coded Feature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/>
              <a:t>DataRobot Model building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/>
              <a:t>Excel Visualization</a:t>
            </a:r>
            <a:endParaRPr lang="en-US" sz="3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500" dirty="0" smtClean="0"/>
          </a:p>
        </p:txBody>
      </p:sp>
    </p:spTree>
    <p:extLst>
      <p:ext uri="{BB962C8B-B14F-4D97-AF65-F5344CB8AC3E}">
        <p14:creationId xmlns:p14="http://schemas.microsoft.com/office/powerpoint/2010/main" val="5835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514"/>
            <a:ext cx="12192000" cy="1193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5704"/>
            <a:ext cx="12192000" cy="4872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0313" y="0"/>
            <a:ext cx="291137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Modelling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50823" y="182880"/>
            <a:ext cx="192873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 smtClean="0">
                <a:solidFill>
                  <a:srgbClr val="002060"/>
                </a:solidFill>
                <a:latin typeface="Chiller" panose="04020404031007020602" pitchFamily="82" charset="0"/>
              </a:rPr>
              <a:t>Results</a:t>
            </a:r>
            <a:endParaRPr lang="en-US" sz="6500" dirty="0">
              <a:solidFill>
                <a:srgbClr val="002060"/>
              </a:solidFill>
              <a:latin typeface="Chiller" panose="040204040310070206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44" y="1495936"/>
            <a:ext cx="7912689" cy="44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Book Antiqua</vt:lpstr>
      <vt:lpstr>Calibri</vt:lpstr>
      <vt:lpstr>Calibri Light</vt:lpstr>
      <vt:lpstr>Chiller</vt:lpstr>
      <vt:lpstr>Lucida Handwriting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Moneka Bommasani</dc:creator>
  <cp:lastModifiedBy>Moneka Bommasani</cp:lastModifiedBy>
  <cp:revision>55</cp:revision>
  <dcterms:created xsi:type="dcterms:W3CDTF">2017-06-25T15:36:05Z</dcterms:created>
  <dcterms:modified xsi:type="dcterms:W3CDTF">2017-06-25T19:58:27Z</dcterms:modified>
</cp:coreProperties>
</file>