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57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Facebook 'Thumbs'</a:t>
            </a:r>
            <a:r>
              <a:rPr lang="en-US" baseline="0"/>
              <a:t> Voting Model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30849199080813"/>
          <c:y val="0.13969521190369158"/>
          <c:w val="0.78595844930172842"/>
          <c:h val="0.7280528368533371"/>
        </c:manualLayout>
      </c:layout>
      <c:scatterChart>
        <c:scatterStyle val="smoothMarker"/>
        <c:varyColors val="0"/>
        <c:ser>
          <c:idx val="0"/>
          <c:order val="0"/>
          <c:tx>
            <c:v>Real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'holdoutset (1)'!$N$2:$N$266</c:f>
              <c:numCache>
                <c:formatCode>0.00E+00</c:formatCode>
                <c:ptCount val="265"/>
                <c:pt idx="0">
                  <c:v>7.1399999999999999E-12</c:v>
                </c:pt>
                <c:pt idx="1">
                  <c:v>9.9999999999999994E-12</c:v>
                </c:pt>
                <c:pt idx="2">
                  <c:v>1.24E-11</c:v>
                </c:pt>
                <c:pt idx="3">
                  <c:v>1.28E-11</c:v>
                </c:pt>
                <c:pt idx="4">
                  <c:v>1.28E-11</c:v>
                </c:pt>
                <c:pt idx="5">
                  <c:v>1.45E-11</c:v>
                </c:pt>
                <c:pt idx="6">
                  <c:v>1.48E-11</c:v>
                </c:pt>
                <c:pt idx="7">
                  <c:v>1.5300000000000001E-11</c:v>
                </c:pt>
                <c:pt idx="8">
                  <c:v>1.6100000000000001E-11</c:v>
                </c:pt>
                <c:pt idx="9">
                  <c:v>1.7500000000000001E-11</c:v>
                </c:pt>
                <c:pt idx="10">
                  <c:v>1.7500000000000001E-11</c:v>
                </c:pt>
                <c:pt idx="11">
                  <c:v>1.8700000000000001E-11</c:v>
                </c:pt>
                <c:pt idx="12">
                  <c:v>1.9399999999999999E-11</c:v>
                </c:pt>
                <c:pt idx="13">
                  <c:v>2.0599999999999999E-11</c:v>
                </c:pt>
                <c:pt idx="14">
                  <c:v>2.0799999999999999E-11</c:v>
                </c:pt>
                <c:pt idx="15">
                  <c:v>2.09E-11</c:v>
                </c:pt>
                <c:pt idx="16">
                  <c:v>2.09E-11</c:v>
                </c:pt>
                <c:pt idx="17">
                  <c:v>2.11E-11</c:v>
                </c:pt>
                <c:pt idx="18">
                  <c:v>2.11E-11</c:v>
                </c:pt>
                <c:pt idx="19">
                  <c:v>2.11E-11</c:v>
                </c:pt>
                <c:pt idx="20">
                  <c:v>2.11E-11</c:v>
                </c:pt>
                <c:pt idx="21">
                  <c:v>2.1199999999999999E-11</c:v>
                </c:pt>
                <c:pt idx="22">
                  <c:v>2.1199999999999999E-11</c:v>
                </c:pt>
                <c:pt idx="23">
                  <c:v>2.1199999999999999E-11</c:v>
                </c:pt>
                <c:pt idx="24">
                  <c:v>2.1199999999999999E-11</c:v>
                </c:pt>
                <c:pt idx="25">
                  <c:v>4.6299999999999998E-11</c:v>
                </c:pt>
                <c:pt idx="26">
                  <c:v>4.6900000000000001E-11</c:v>
                </c:pt>
                <c:pt idx="27">
                  <c:v>4.7300000000000001E-11</c:v>
                </c:pt>
                <c:pt idx="28">
                  <c:v>4.7399999999999999E-11</c:v>
                </c:pt>
                <c:pt idx="29">
                  <c:v>4.7399999999999999E-11</c:v>
                </c:pt>
                <c:pt idx="30">
                  <c:v>4.7799999999999999E-11</c:v>
                </c:pt>
                <c:pt idx="31">
                  <c:v>4.7899999999999997E-11</c:v>
                </c:pt>
                <c:pt idx="32">
                  <c:v>4.7899999999999997E-11</c:v>
                </c:pt>
                <c:pt idx="33">
                  <c:v>6.9899999999999999E-11</c:v>
                </c:pt>
                <c:pt idx="34">
                  <c:v>1.5E-10</c:v>
                </c:pt>
                <c:pt idx="35">
                  <c:v>1.8500000000000001E-10</c:v>
                </c:pt>
                <c:pt idx="36">
                  <c:v>1.86E-10</c:v>
                </c:pt>
                <c:pt idx="37">
                  <c:v>1.87E-10</c:v>
                </c:pt>
                <c:pt idx="38">
                  <c:v>2.0600000000000001E-10</c:v>
                </c:pt>
                <c:pt idx="39">
                  <c:v>2.1400000000000001E-10</c:v>
                </c:pt>
                <c:pt idx="40" formatCode="General">
                  <c:v>0.45474852199999999</c:v>
                </c:pt>
                <c:pt idx="41" formatCode="General">
                  <c:v>0.490812478</c:v>
                </c:pt>
                <c:pt idx="42" formatCode="General">
                  <c:v>0.50983926000000002</c:v>
                </c:pt>
                <c:pt idx="43" formatCode="General">
                  <c:v>0.53019640899999998</c:v>
                </c:pt>
                <c:pt idx="44" formatCode="General">
                  <c:v>0.55902164499999996</c:v>
                </c:pt>
                <c:pt idx="45" formatCode="General">
                  <c:v>0.55902164499999996</c:v>
                </c:pt>
                <c:pt idx="46" formatCode="General">
                  <c:v>0.56990706599999996</c:v>
                </c:pt>
                <c:pt idx="47" formatCode="General">
                  <c:v>0.57252015499999998</c:v>
                </c:pt>
                <c:pt idx="48" formatCode="General">
                  <c:v>0.59755135400000003</c:v>
                </c:pt>
                <c:pt idx="49" formatCode="General">
                  <c:v>0.60874382800000004</c:v>
                </c:pt>
                <c:pt idx="50" formatCode="General">
                  <c:v>0.61033481199999995</c:v>
                </c:pt>
                <c:pt idx="51" formatCode="General">
                  <c:v>0.61782263599999998</c:v>
                </c:pt>
                <c:pt idx="52" formatCode="General">
                  <c:v>0.62734414599999999</c:v>
                </c:pt>
                <c:pt idx="53" formatCode="General">
                  <c:v>0.63736424599999997</c:v>
                </c:pt>
                <c:pt idx="54" formatCode="General">
                  <c:v>0.63860794099999996</c:v>
                </c:pt>
                <c:pt idx="55" formatCode="General">
                  <c:v>0.65830154399999996</c:v>
                </c:pt>
                <c:pt idx="56" formatCode="General">
                  <c:v>0.65888498699999998</c:v>
                </c:pt>
                <c:pt idx="57" formatCode="General">
                  <c:v>0.65949805800000005</c:v>
                </c:pt>
                <c:pt idx="58" formatCode="General">
                  <c:v>0.66400495100000001</c:v>
                </c:pt>
                <c:pt idx="59" formatCode="General">
                  <c:v>0.66629712699999999</c:v>
                </c:pt>
                <c:pt idx="60" formatCode="General">
                  <c:v>0.66672219700000002</c:v>
                </c:pt>
                <c:pt idx="61" formatCode="General">
                  <c:v>0.68171102900000002</c:v>
                </c:pt>
                <c:pt idx="62" formatCode="General">
                  <c:v>0.68515391299999995</c:v>
                </c:pt>
                <c:pt idx="63" formatCode="General">
                  <c:v>0.68546929099999998</c:v>
                </c:pt>
                <c:pt idx="64" formatCode="General">
                  <c:v>0.68658746100000001</c:v>
                </c:pt>
                <c:pt idx="65" formatCode="General">
                  <c:v>0.68888631099999997</c:v>
                </c:pt>
                <c:pt idx="66" formatCode="General">
                  <c:v>0.692049727</c:v>
                </c:pt>
                <c:pt idx="67" formatCode="General">
                  <c:v>0.69376979400000005</c:v>
                </c:pt>
                <c:pt idx="68" formatCode="General">
                  <c:v>0.69659135900000002</c:v>
                </c:pt>
                <c:pt idx="69" formatCode="General">
                  <c:v>0.69748400399999999</c:v>
                </c:pt>
                <c:pt idx="70" formatCode="General">
                  <c:v>0.69907282900000001</c:v>
                </c:pt>
                <c:pt idx="71" formatCode="General">
                  <c:v>0.70032204200000003</c:v>
                </c:pt>
                <c:pt idx="72" formatCode="General">
                  <c:v>0.70204582800000004</c:v>
                </c:pt>
                <c:pt idx="73" formatCode="General">
                  <c:v>0.70289872799999997</c:v>
                </c:pt>
                <c:pt idx="74" formatCode="General">
                  <c:v>0.70297237300000004</c:v>
                </c:pt>
                <c:pt idx="75" formatCode="General">
                  <c:v>0.70305005399999998</c:v>
                </c:pt>
                <c:pt idx="76" formatCode="General">
                  <c:v>0.71076593300000002</c:v>
                </c:pt>
                <c:pt idx="77" formatCode="General">
                  <c:v>0.72452450700000004</c:v>
                </c:pt>
                <c:pt idx="78" formatCode="General">
                  <c:v>0.72690575800000001</c:v>
                </c:pt>
                <c:pt idx="79" formatCode="General">
                  <c:v>0.72941494399999995</c:v>
                </c:pt>
                <c:pt idx="80" formatCode="General">
                  <c:v>0.730449652</c:v>
                </c:pt>
                <c:pt idx="81" formatCode="General">
                  <c:v>0.73129682399999996</c:v>
                </c:pt>
                <c:pt idx="82" formatCode="General">
                  <c:v>0.73738789299999996</c:v>
                </c:pt>
                <c:pt idx="83" formatCode="General">
                  <c:v>0.75621511600000002</c:v>
                </c:pt>
                <c:pt idx="84" formatCode="General">
                  <c:v>0.75949816999999997</c:v>
                </c:pt>
                <c:pt idx="85" formatCode="General">
                  <c:v>0.76619686200000003</c:v>
                </c:pt>
                <c:pt idx="86" formatCode="General">
                  <c:v>0.78008354700000004</c:v>
                </c:pt>
                <c:pt idx="87" formatCode="General">
                  <c:v>0.78325554900000005</c:v>
                </c:pt>
                <c:pt idx="88" formatCode="General">
                  <c:v>0.78401082499999997</c:v>
                </c:pt>
                <c:pt idx="89" formatCode="General">
                  <c:v>0.785010341</c:v>
                </c:pt>
                <c:pt idx="90" formatCode="General">
                  <c:v>0.78834918399999998</c:v>
                </c:pt>
                <c:pt idx="91" formatCode="General">
                  <c:v>0.79018946800000001</c:v>
                </c:pt>
                <c:pt idx="92" formatCode="General">
                  <c:v>0.79123676099999996</c:v>
                </c:pt>
                <c:pt idx="93" formatCode="General">
                  <c:v>0.79447932799999998</c:v>
                </c:pt>
                <c:pt idx="94" formatCode="General">
                  <c:v>0.79489644500000001</c:v>
                </c:pt>
                <c:pt idx="95" formatCode="General">
                  <c:v>0.79534394600000002</c:v>
                </c:pt>
                <c:pt idx="96" formatCode="General">
                  <c:v>0.79596524199999996</c:v>
                </c:pt>
                <c:pt idx="97" formatCode="General">
                  <c:v>0.79722589200000005</c:v>
                </c:pt>
                <c:pt idx="98" formatCode="General">
                  <c:v>0.79738242100000001</c:v>
                </c:pt>
                <c:pt idx="99" formatCode="General">
                  <c:v>0.79763787399999997</c:v>
                </c:pt>
                <c:pt idx="100" formatCode="General">
                  <c:v>0.79803677699999997</c:v>
                </c:pt>
                <c:pt idx="101" formatCode="General">
                  <c:v>0.80029791500000003</c:v>
                </c:pt>
                <c:pt idx="102" formatCode="General">
                  <c:v>0.80074253399999995</c:v>
                </c:pt>
                <c:pt idx="103" formatCode="General">
                  <c:v>0.80076331000000001</c:v>
                </c:pt>
                <c:pt idx="104" formatCode="General">
                  <c:v>0.801466503</c:v>
                </c:pt>
                <c:pt idx="105" formatCode="General">
                  <c:v>0.80159910700000003</c:v>
                </c:pt>
                <c:pt idx="106" formatCode="General">
                  <c:v>0.80187012199999996</c:v>
                </c:pt>
                <c:pt idx="107" formatCode="General">
                  <c:v>0.80215098299999998</c:v>
                </c:pt>
                <c:pt idx="108" formatCode="General">
                  <c:v>0.80298910400000001</c:v>
                </c:pt>
                <c:pt idx="109" formatCode="General">
                  <c:v>0.80391899499999997</c:v>
                </c:pt>
                <c:pt idx="110" formatCode="General">
                  <c:v>0.80478055400000004</c:v>
                </c:pt>
                <c:pt idx="111" formatCode="General">
                  <c:v>0.80495978599999995</c:v>
                </c:pt>
                <c:pt idx="112" formatCode="General">
                  <c:v>0.80517355000000002</c:v>
                </c:pt>
                <c:pt idx="113" formatCode="General">
                  <c:v>0.80551695700000003</c:v>
                </c:pt>
                <c:pt idx="114" formatCode="General">
                  <c:v>0.80604063000000004</c:v>
                </c:pt>
                <c:pt idx="115" formatCode="General">
                  <c:v>0.80655146899999997</c:v>
                </c:pt>
                <c:pt idx="116" formatCode="General">
                  <c:v>0.80658756200000004</c:v>
                </c:pt>
                <c:pt idx="117" formatCode="General">
                  <c:v>0.80686872600000004</c:v>
                </c:pt>
                <c:pt idx="118" formatCode="General">
                  <c:v>0.80695888900000001</c:v>
                </c:pt>
                <c:pt idx="119" formatCode="General">
                  <c:v>0.80701492500000005</c:v>
                </c:pt>
                <c:pt idx="120" formatCode="General">
                  <c:v>0.80818107100000003</c:v>
                </c:pt>
                <c:pt idx="121" formatCode="General">
                  <c:v>0.80827642099999997</c:v>
                </c:pt>
                <c:pt idx="122" formatCode="General">
                  <c:v>0.80845524700000004</c:v>
                </c:pt>
                <c:pt idx="123" formatCode="General">
                  <c:v>0.80869733300000002</c:v>
                </c:pt>
                <c:pt idx="124" formatCode="General">
                  <c:v>0.80898574899999998</c:v>
                </c:pt>
                <c:pt idx="125" formatCode="General">
                  <c:v>0.80960912799999996</c:v>
                </c:pt>
                <c:pt idx="126" formatCode="General">
                  <c:v>0.81075618699999996</c:v>
                </c:pt>
                <c:pt idx="127" formatCode="General">
                  <c:v>0.81086575100000002</c:v>
                </c:pt>
                <c:pt idx="128" formatCode="General">
                  <c:v>0.81097105300000005</c:v>
                </c:pt>
                <c:pt idx="129" formatCode="General">
                  <c:v>0.81135763599999999</c:v>
                </c:pt>
                <c:pt idx="130" formatCode="General">
                  <c:v>0.81161818100000005</c:v>
                </c:pt>
                <c:pt idx="131" formatCode="General">
                  <c:v>0.81173900700000001</c:v>
                </c:pt>
                <c:pt idx="132" formatCode="General">
                  <c:v>0.81195829500000005</c:v>
                </c:pt>
                <c:pt idx="133" formatCode="General">
                  <c:v>0.812190089</c:v>
                </c:pt>
                <c:pt idx="134" formatCode="General">
                  <c:v>0.81223388100000005</c:v>
                </c:pt>
                <c:pt idx="135" formatCode="General">
                  <c:v>0.81242490499999997</c:v>
                </c:pt>
                <c:pt idx="136" formatCode="General">
                  <c:v>0.81249092999999994</c:v>
                </c:pt>
                <c:pt idx="137" formatCode="General">
                  <c:v>0.81255140699999995</c:v>
                </c:pt>
                <c:pt idx="138" formatCode="General">
                  <c:v>0.81275000500000005</c:v>
                </c:pt>
                <c:pt idx="139" formatCode="General">
                  <c:v>0.81301567200000002</c:v>
                </c:pt>
                <c:pt idx="140" formatCode="General">
                  <c:v>0.81305446699999995</c:v>
                </c:pt>
                <c:pt idx="141" formatCode="General">
                  <c:v>0.81319881599999999</c:v>
                </c:pt>
                <c:pt idx="142" formatCode="General">
                  <c:v>0.81335908800000001</c:v>
                </c:pt>
                <c:pt idx="143" formatCode="General">
                  <c:v>0.81337038800000006</c:v>
                </c:pt>
                <c:pt idx="144" formatCode="General">
                  <c:v>0.81355863799999995</c:v>
                </c:pt>
                <c:pt idx="145" formatCode="General">
                  <c:v>0.81360097499999995</c:v>
                </c:pt>
                <c:pt idx="146" formatCode="General">
                  <c:v>0.81361468199999998</c:v>
                </c:pt>
                <c:pt idx="147" formatCode="General">
                  <c:v>0.81361549</c:v>
                </c:pt>
                <c:pt idx="148" formatCode="General">
                  <c:v>0.81362247700000001</c:v>
                </c:pt>
                <c:pt idx="149" formatCode="General">
                  <c:v>0.813743522</c:v>
                </c:pt>
                <c:pt idx="150" formatCode="General">
                  <c:v>0.81384557599999996</c:v>
                </c:pt>
                <c:pt idx="151" formatCode="General">
                  <c:v>0.81385014</c:v>
                </c:pt>
                <c:pt idx="152" formatCode="General">
                  <c:v>0.81405921299999995</c:v>
                </c:pt>
                <c:pt idx="153" formatCode="General">
                  <c:v>0.81406846799999999</c:v>
                </c:pt>
                <c:pt idx="154" formatCode="General">
                  <c:v>0.81433135199999995</c:v>
                </c:pt>
                <c:pt idx="155" formatCode="General">
                  <c:v>0.814544292</c:v>
                </c:pt>
                <c:pt idx="156" formatCode="General">
                  <c:v>0.81463891600000005</c:v>
                </c:pt>
                <c:pt idx="157" formatCode="General">
                  <c:v>0.81564167700000001</c:v>
                </c:pt>
                <c:pt idx="158" formatCode="General">
                  <c:v>0.82289343800000003</c:v>
                </c:pt>
                <c:pt idx="159" formatCode="General">
                  <c:v>0.82386271300000002</c:v>
                </c:pt>
                <c:pt idx="160" formatCode="General">
                  <c:v>0.82396198499999995</c:v>
                </c:pt>
                <c:pt idx="161" formatCode="General">
                  <c:v>0.82473522499999996</c:v>
                </c:pt>
                <c:pt idx="162" formatCode="General">
                  <c:v>0.82530178700000001</c:v>
                </c:pt>
                <c:pt idx="163" formatCode="General">
                  <c:v>0.82656853399999997</c:v>
                </c:pt>
                <c:pt idx="164" formatCode="General">
                  <c:v>0.82738687399999999</c:v>
                </c:pt>
                <c:pt idx="165" formatCode="General">
                  <c:v>0.827753462</c:v>
                </c:pt>
                <c:pt idx="166" formatCode="General">
                  <c:v>0.82802405499999998</c:v>
                </c:pt>
                <c:pt idx="167" formatCode="General">
                  <c:v>0.82826630899999998</c:v>
                </c:pt>
                <c:pt idx="168" formatCode="General">
                  <c:v>0.82839385099999996</c:v>
                </c:pt>
                <c:pt idx="169" formatCode="General">
                  <c:v>0.82850631699999999</c:v>
                </c:pt>
                <c:pt idx="170" formatCode="General">
                  <c:v>0.82853401599999998</c:v>
                </c:pt>
                <c:pt idx="171" formatCode="General">
                  <c:v>0.82869673499999996</c:v>
                </c:pt>
                <c:pt idx="172" formatCode="General">
                  <c:v>0.82874226600000001</c:v>
                </c:pt>
                <c:pt idx="173" formatCode="General">
                  <c:v>0.82887101699999999</c:v>
                </c:pt>
                <c:pt idx="174" formatCode="General">
                  <c:v>0.82904805199999998</c:v>
                </c:pt>
                <c:pt idx="175" formatCode="General">
                  <c:v>0.82915189199999995</c:v>
                </c:pt>
                <c:pt idx="176" formatCode="General">
                  <c:v>0.82918164100000002</c:v>
                </c:pt>
                <c:pt idx="177" formatCode="General">
                  <c:v>0.82926144300000004</c:v>
                </c:pt>
                <c:pt idx="178" formatCode="General">
                  <c:v>0.829301599</c:v>
                </c:pt>
                <c:pt idx="179" formatCode="General">
                  <c:v>0.82930573900000004</c:v>
                </c:pt>
                <c:pt idx="180" formatCode="General">
                  <c:v>0.82953141600000002</c:v>
                </c:pt>
                <c:pt idx="181" formatCode="General">
                  <c:v>0.82957376800000004</c:v>
                </c:pt>
                <c:pt idx="182" formatCode="General">
                  <c:v>0.829599325</c:v>
                </c:pt>
                <c:pt idx="183" formatCode="General">
                  <c:v>0.82967660899999995</c:v>
                </c:pt>
                <c:pt idx="184" formatCode="General">
                  <c:v>0.82972831599999997</c:v>
                </c:pt>
                <c:pt idx="185" formatCode="General">
                  <c:v>0.82975084899999996</c:v>
                </c:pt>
                <c:pt idx="186" formatCode="General">
                  <c:v>0.82980842499999996</c:v>
                </c:pt>
                <c:pt idx="187" formatCode="General">
                  <c:v>0.82984033599999996</c:v>
                </c:pt>
                <c:pt idx="188" formatCode="General">
                  <c:v>0.82987974900000006</c:v>
                </c:pt>
                <c:pt idx="189" formatCode="General">
                  <c:v>0.829923407</c:v>
                </c:pt>
                <c:pt idx="190" formatCode="General">
                  <c:v>0.82995755100000002</c:v>
                </c:pt>
                <c:pt idx="191" formatCode="General">
                  <c:v>0.83035101200000005</c:v>
                </c:pt>
                <c:pt idx="192" formatCode="General">
                  <c:v>0.83043586599999997</c:v>
                </c:pt>
                <c:pt idx="193" formatCode="General">
                  <c:v>0.83105126600000001</c:v>
                </c:pt>
                <c:pt idx="194" formatCode="General">
                  <c:v>0.831951153</c:v>
                </c:pt>
                <c:pt idx="195" formatCode="General">
                  <c:v>0.83505381300000003</c:v>
                </c:pt>
                <c:pt idx="196" formatCode="General">
                  <c:v>0.83559783499999996</c:v>
                </c:pt>
                <c:pt idx="197" formatCode="General">
                  <c:v>0.83604702799999997</c:v>
                </c:pt>
                <c:pt idx="198" formatCode="General">
                  <c:v>0.83623739399999997</c:v>
                </c:pt>
                <c:pt idx="199" formatCode="General">
                  <c:v>0.83686336299999997</c:v>
                </c:pt>
                <c:pt idx="200" formatCode="General">
                  <c:v>0.83860989399999997</c:v>
                </c:pt>
                <c:pt idx="201" formatCode="General">
                  <c:v>0.838849607</c:v>
                </c:pt>
                <c:pt idx="202" formatCode="General">
                  <c:v>0.83929475799999997</c:v>
                </c:pt>
                <c:pt idx="203" formatCode="General">
                  <c:v>0.83938089100000002</c:v>
                </c:pt>
                <c:pt idx="204" formatCode="General">
                  <c:v>0.84036545699999998</c:v>
                </c:pt>
                <c:pt idx="205" formatCode="General">
                  <c:v>0.84059426800000003</c:v>
                </c:pt>
                <c:pt idx="206" formatCode="General">
                  <c:v>0.84186495400000005</c:v>
                </c:pt>
                <c:pt idx="207" formatCode="General">
                  <c:v>0.84288201399999996</c:v>
                </c:pt>
                <c:pt idx="208" formatCode="General">
                  <c:v>0.84341316799999999</c:v>
                </c:pt>
                <c:pt idx="209" formatCode="General">
                  <c:v>0.84448440700000005</c:v>
                </c:pt>
                <c:pt idx="210" formatCode="General">
                  <c:v>0.84551576299999998</c:v>
                </c:pt>
                <c:pt idx="211" formatCode="General">
                  <c:v>0.84587689099999996</c:v>
                </c:pt>
                <c:pt idx="212" formatCode="General">
                  <c:v>0.84668937899999996</c:v>
                </c:pt>
                <c:pt idx="213" formatCode="General">
                  <c:v>0.84674918700000001</c:v>
                </c:pt>
                <c:pt idx="214" formatCode="General">
                  <c:v>0.84687345300000005</c:v>
                </c:pt>
                <c:pt idx="215" formatCode="General">
                  <c:v>0.846885632</c:v>
                </c:pt>
                <c:pt idx="216" formatCode="General">
                  <c:v>0.84708856399999999</c:v>
                </c:pt>
                <c:pt idx="217" formatCode="General">
                  <c:v>0.847286345</c:v>
                </c:pt>
                <c:pt idx="218" formatCode="General">
                  <c:v>0.84737381499999997</c:v>
                </c:pt>
                <c:pt idx="219" formatCode="General">
                  <c:v>0.84739868500000004</c:v>
                </c:pt>
                <c:pt idx="220" formatCode="General">
                  <c:v>0.84758915400000001</c:v>
                </c:pt>
                <c:pt idx="221" formatCode="General">
                  <c:v>0.84777920100000004</c:v>
                </c:pt>
                <c:pt idx="222" formatCode="General">
                  <c:v>0.84780069899999999</c:v>
                </c:pt>
                <c:pt idx="223" formatCode="General">
                  <c:v>0.84785591999999999</c:v>
                </c:pt>
                <c:pt idx="224" formatCode="General">
                  <c:v>0.84793980499999999</c:v>
                </c:pt>
                <c:pt idx="225" formatCode="General">
                  <c:v>0.848046721</c:v>
                </c:pt>
                <c:pt idx="226" formatCode="General">
                  <c:v>0.848066247</c:v>
                </c:pt>
                <c:pt idx="227" formatCode="General">
                  <c:v>0.848087598</c:v>
                </c:pt>
                <c:pt idx="228" formatCode="General">
                  <c:v>0.84819625499999995</c:v>
                </c:pt>
                <c:pt idx="229" formatCode="General">
                  <c:v>0.84822169700000005</c:v>
                </c:pt>
                <c:pt idx="230" formatCode="General">
                  <c:v>0.84825169899999997</c:v>
                </c:pt>
                <c:pt idx="231" formatCode="General">
                  <c:v>0.91645232099999996</c:v>
                </c:pt>
                <c:pt idx="232" formatCode="General">
                  <c:v>0.91729245299999995</c:v>
                </c:pt>
                <c:pt idx="233" formatCode="General">
                  <c:v>0.91731302400000003</c:v>
                </c:pt>
                <c:pt idx="234" formatCode="General">
                  <c:v>0.91734400400000005</c:v>
                </c:pt>
                <c:pt idx="235" formatCode="General">
                  <c:v>0.92245959300000002</c:v>
                </c:pt>
                <c:pt idx="236" formatCode="General">
                  <c:v>0.92479657800000004</c:v>
                </c:pt>
                <c:pt idx="237" formatCode="General">
                  <c:v>0.92692567100000001</c:v>
                </c:pt>
                <c:pt idx="238" formatCode="General">
                  <c:v>0.96973631900000001</c:v>
                </c:pt>
                <c:pt idx="239" formatCode="General">
                  <c:v>0.971740088</c:v>
                </c:pt>
                <c:pt idx="240" formatCode="General">
                  <c:v>0.97218763699999999</c:v>
                </c:pt>
                <c:pt idx="241" formatCode="General">
                  <c:v>0.97268779599999999</c:v>
                </c:pt>
                <c:pt idx="242" formatCode="General">
                  <c:v>0.97386477000000005</c:v>
                </c:pt>
                <c:pt idx="243" formatCode="General">
                  <c:v>0.97451322500000004</c:v>
                </c:pt>
                <c:pt idx="244" formatCode="General">
                  <c:v>0.97475499899999996</c:v>
                </c:pt>
                <c:pt idx="245" formatCode="General">
                  <c:v>0.97482135599999997</c:v>
                </c:pt>
                <c:pt idx="246" formatCode="General">
                  <c:v>0.97493401899999999</c:v>
                </c:pt>
                <c:pt idx="247" formatCode="General">
                  <c:v>0.97494027400000005</c:v>
                </c:pt>
                <c:pt idx="248" formatCode="General">
                  <c:v>0.97536652800000001</c:v>
                </c:pt>
                <c:pt idx="249" formatCode="General">
                  <c:v>0.97600448500000003</c:v>
                </c:pt>
                <c:pt idx="250" formatCode="General">
                  <c:v>0.97603033100000003</c:v>
                </c:pt>
                <c:pt idx="251" formatCode="General">
                  <c:v>0.97608222899999997</c:v>
                </c:pt>
                <c:pt idx="252" formatCode="General">
                  <c:v>0.976240518</c:v>
                </c:pt>
                <c:pt idx="253" formatCode="General">
                  <c:v>0.97631030200000002</c:v>
                </c:pt>
                <c:pt idx="254" formatCode="General">
                  <c:v>0.97661919600000002</c:v>
                </c:pt>
                <c:pt idx="255" formatCode="General">
                  <c:v>0.97683930299999999</c:v>
                </c:pt>
                <c:pt idx="256" formatCode="General">
                  <c:v>0.97833073999999998</c:v>
                </c:pt>
                <c:pt idx="257" formatCode="General">
                  <c:v>0.979118724</c:v>
                </c:pt>
                <c:pt idx="258" formatCode="General">
                  <c:v>0.97932965199999999</c:v>
                </c:pt>
                <c:pt idx="259" formatCode="General">
                  <c:v>0.97934889199999997</c:v>
                </c:pt>
                <c:pt idx="260" formatCode="General">
                  <c:v>0.97947764400000004</c:v>
                </c:pt>
                <c:pt idx="261" formatCode="General">
                  <c:v>0.97950452399999999</c:v>
                </c:pt>
                <c:pt idx="262" formatCode="General">
                  <c:v>0.97989895299999996</c:v>
                </c:pt>
                <c:pt idx="263" formatCode="General">
                  <c:v>0.980060555</c:v>
                </c:pt>
                <c:pt idx="264" formatCode="General">
                  <c:v>0.98009842700000005</c:v>
                </c:pt>
              </c:numCache>
            </c:numRef>
          </c:xVal>
          <c:yVal>
            <c:numRef>
              <c:f>'holdoutset (1)'!$Q$2:$Q$266</c:f>
              <c:numCache>
                <c:formatCode>0.00%</c:formatCode>
                <c:ptCount val="2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5.0000000000000001E-3</c:v>
                </c:pt>
                <c:pt idx="41">
                  <c:v>0.01</c:v>
                </c:pt>
                <c:pt idx="42">
                  <c:v>0.01</c:v>
                </c:pt>
                <c:pt idx="43">
                  <c:v>1.6E-2</c:v>
                </c:pt>
                <c:pt idx="44">
                  <c:v>2.1000000000000001E-2</c:v>
                </c:pt>
                <c:pt idx="45">
                  <c:v>2.5999999999999999E-2</c:v>
                </c:pt>
                <c:pt idx="46">
                  <c:v>3.1E-2</c:v>
                </c:pt>
                <c:pt idx="47">
                  <c:v>3.1E-2</c:v>
                </c:pt>
                <c:pt idx="48">
                  <c:v>3.1E-2</c:v>
                </c:pt>
                <c:pt idx="49">
                  <c:v>3.6999999999999998E-2</c:v>
                </c:pt>
                <c:pt idx="50">
                  <c:v>4.2000000000000003E-2</c:v>
                </c:pt>
                <c:pt idx="51">
                  <c:v>4.2000000000000003E-2</c:v>
                </c:pt>
                <c:pt idx="52">
                  <c:v>4.7E-2</c:v>
                </c:pt>
                <c:pt idx="53">
                  <c:v>5.1999999999999998E-2</c:v>
                </c:pt>
                <c:pt idx="54">
                  <c:v>5.8000000000000003E-2</c:v>
                </c:pt>
                <c:pt idx="55">
                  <c:v>5.8000000000000003E-2</c:v>
                </c:pt>
                <c:pt idx="56">
                  <c:v>6.3E-2</c:v>
                </c:pt>
                <c:pt idx="57">
                  <c:v>6.3E-2</c:v>
                </c:pt>
                <c:pt idx="58">
                  <c:v>6.8000000000000005E-2</c:v>
                </c:pt>
                <c:pt idx="59">
                  <c:v>6.8000000000000005E-2</c:v>
                </c:pt>
                <c:pt idx="60">
                  <c:v>7.2999999999999995E-2</c:v>
                </c:pt>
                <c:pt idx="61">
                  <c:v>7.9000000000000001E-2</c:v>
                </c:pt>
                <c:pt idx="62">
                  <c:v>7.9000000000000001E-2</c:v>
                </c:pt>
                <c:pt idx="63">
                  <c:v>8.4000000000000005E-2</c:v>
                </c:pt>
                <c:pt idx="64">
                  <c:v>8.8999999999999996E-2</c:v>
                </c:pt>
                <c:pt idx="65">
                  <c:v>9.4E-2</c:v>
                </c:pt>
                <c:pt idx="66">
                  <c:v>9.4E-2</c:v>
                </c:pt>
                <c:pt idx="67">
                  <c:v>9.4E-2</c:v>
                </c:pt>
                <c:pt idx="68">
                  <c:v>9.9000000000000005E-2</c:v>
                </c:pt>
                <c:pt idx="69">
                  <c:v>9.9000000000000005E-2</c:v>
                </c:pt>
                <c:pt idx="70">
                  <c:v>9.9000000000000005E-2</c:v>
                </c:pt>
                <c:pt idx="71">
                  <c:v>0.105</c:v>
                </c:pt>
                <c:pt idx="72">
                  <c:v>0.105</c:v>
                </c:pt>
                <c:pt idx="73">
                  <c:v>0.105</c:v>
                </c:pt>
                <c:pt idx="74">
                  <c:v>0.11</c:v>
                </c:pt>
                <c:pt idx="75">
                  <c:v>0.115</c:v>
                </c:pt>
                <c:pt idx="76">
                  <c:v>0.115</c:v>
                </c:pt>
                <c:pt idx="77">
                  <c:v>0.12</c:v>
                </c:pt>
                <c:pt idx="78">
                  <c:v>0.126</c:v>
                </c:pt>
                <c:pt idx="79">
                  <c:v>0.13100000000000001</c:v>
                </c:pt>
                <c:pt idx="80">
                  <c:v>0.13600000000000001</c:v>
                </c:pt>
                <c:pt idx="81">
                  <c:v>0.14099999999999999</c:v>
                </c:pt>
                <c:pt idx="82">
                  <c:v>0.14699999999999999</c:v>
                </c:pt>
                <c:pt idx="83">
                  <c:v>0.152</c:v>
                </c:pt>
                <c:pt idx="84">
                  <c:v>0.157</c:v>
                </c:pt>
                <c:pt idx="85">
                  <c:v>0.16200000000000001</c:v>
                </c:pt>
                <c:pt idx="86">
                  <c:v>0.16800000000000001</c:v>
                </c:pt>
                <c:pt idx="87">
                  <c:v>0.17299999999999999</c:v>
                </c:pt>
                <c:pt idx="88">
                  <c:v>0.17799999999999999</c:v>
                </c:pt>
                <c:pt idx="89">
                  <c:v>0.17799999999999999</c:v>
                </c:pt>
                <c:pt idx="90">
                  <c:v>0.183</c:v>
                </c:pt>
                <c:pt idx="91">
                  <c:v>0.188</c:v>
                </c:pt>
                <c:pt idx="92">
                  <c:v>0.19400000000000001</c:v>
                </c:pt>
                <c:pt idx="93">
                  <c:v>0.19900000000000001</c:v>
                </c:pt>
                <c:pt idx="94">
                  <c:v>0.20399999999999999</c:v>
                </c:pt>
                <c:pt idx="95">
                  <c:v>0.20899999999999999</c:v>
                </c:pt>
                <c:pt idx="96">
                  <c:v>0.215</c:v>
                </c:pt>
                <c:pt idx="97">
                  <c:v>0.22</c:v>
                </c:pt>
                <c:pt idx="98">
                  <c:v>0.22</c:v>
                </c:pt>
                <c:pt idx="99">
                  <c:v>0.22500000000000001</c:v>
                </c:pt>
                <c:pt idx="100">
                  <c:v>0.23</c:v>
                </c:pt>
                <c:pt idx="101">
                  <c:v>0.23599999999999999</c:v>
                </c:pt>
                <c:pt idx="102">
                  <c:v>0.24099999999999999</c:v>
                </c:pt>
                <c:pt idx="103">
                  <c:v>0.246</c:v>
                </c:pt>
                <c:pt idx="104">
                  <c:v>0.251</c:v>
                </c:pt>
                <c:pt idx="105">
                  <c:v>0.25700000000000001</c:v>
                </c:pt>
                <c:pt idx="106">
                  <c:v>0.26200000000000001</c:v>
                </c:pt>
                <c:pt idx="107">
                  <c:v>0.26700000000000002</c:v>
                </c:pt>
                <c:pt idx="108">
                  <c:v>0.27200000000000002</c:v>
                </c:pt>
                <c:pt idx="109">
                  <c:v>0.27700000000000002</c:v>
                </c:pt>
                <c:pt idx="110">
                  <c:v>0.28299999999999997</c:v>
                </c:pt>
                <c:pt idx="111">
                  <c:v>0.28799999999999998</c:v>
                </c:pt>
                <c:pt idx="112">
                  <c:v>0.29299999999999998</c:v>
                </c:pt>
                <c:pt idx="113">
                  <c:v>0.29799999999999999</c:v>
                </c:pt>
                <c:pt idx="114">
                  <c:v>0.30399999999999999</c:v>
                </c:pt>
                <c:pt idx="115">
                  <c:v>0.309</c:v>
                </c:pt>
                <c:pt idx="116">
                  <c:v>0.314</c:v>
                </c:pt>
                <c:pt idx="117">
                  <c:v>0.31900000000000001</c:v>
                </c:pt>
                <c:pt idx="118">
                  <c:v>0.32500000000000001</c:v>
                </c:pt>
                <c:pt idx="119">
                  <c:v>0.33</c:v>
                </c:pt>
                <c:pt idx="120">
                  <c:v>0.33</c:v>
                </c:pt>
                <c:pt idx="121">
                  <c:v>0.33500000000000002</c:v>
                </c:pt>
                <c:pt idx="122">
                  <c:v>0.34</c:v>
                </c:pt>
                <c:pt idx="123">
                  <c:v>0.34599999999999997</c:v>
                </c:pt>
                <c:pt idx="124">
                  <c:v>0.35099999999999998</c:v>
                </c:pt>
                <c:pt idx="125">
                  <c:v>0.35599999999999998</c:v>
                </c:pt>
                <c:pt idx="126">
                  <c:v>0.36099999999999999</c:v>
                </c:pt>
                <c:pt idx="127">
                  <c:v>0.36599999999999999</c:v>
                </c:pt>
                <c:pt idx="128">
                  <c:v>0.372</c:v>
                </c:pt>
                <c:pt idx="129">
                  <c:v>0.377</c:v>
                </c:pt>
                <c:pt idx="130">
                  <c:v>0.38200000000000001</c:v>
                </c:pt>
                <c:pt idx="131">
                  <c:v>0.38700000000000001</c:v>
                </c:pt>
                <c:pt idx="132">
                  <c:v>0.39300000000000002</c:v>
                </c:pt>
                <c:pt idx="133">
                  <c:v>0.39800000000000002</c:v>
                </c:pt>
                <c:pt idx="134">
                  <c:v>0.40300000000000002</c:v>
                </c:pt>
                <c:pt idx="135">
                  <c:v>0.40799999999999997</c:v>
                </c:pt>
                <c:pt idx="136">
                  <c:v>0.41399999999999998</c:v>
                </c:pt>
                <c:pt idx="137">
                  <c:v>0.41899999999999998</c:v>
                </c:pt>
                <c:pt idx="138">
                  <c:v>0.42399999999999999</c:v>
                </c:pt>
                <c:pt idx="139">
                  <c:v>0.42899999999999999</c:v>
                </c:pt>
                <c:pt idx="140">
                  <c:v>0.435</c:v>
                </c:pt>
                <c:pt idx="141">
                  <c:v>0.44</c:v>
                </c:pt>
                <c:pt idx="142">
                  <c:v>0.44500000000000001</c:v>
                </c:pt>
                <c:pt idx="143">
                  <c:v>0.45</c:v>
                </c:pt>
                <c:pt idx="144">
                  <c:v>0.45500000000000002</c:v>
                </c:pt>
                <c:pt idx="145">
                  <c:v>0.46100000000000002</c:v>
                </c:pt>
                <c:pt idx="146">
                  <c:v>0.46600000000000003</c:v>
                </c:pt>
                <c:pt idx="147">
                  <c:v>0.47099999999999997</c:v>
                </c:pt>
                <c:pt idx="148">
                  <c:v>0.47599999999999998</c:v>
                </c:pt>
                <c:pt idx="149">
                  <c:v>0.48199999999999998</c:v>
                </c:pt>
                <c:pt idx="150">
                  <c:v>0.48699999999999999</c:v>
                </c:pt>
                <c:pt idx="151">
                  <c:v>0.49199999999999999</c:v>
                </c:pt>
                <c:pt idx="152">
                  <c:v>0.497</c:v>
                </c:pt>
                <c:pt idx="153">
                  <c:v>0.503</c:v>
                </c:pt>
                <c:pt idx="154">
                  <c:v>0.50800000000000001</c:v>
                </c:pt>
                <c:pt idx="155">
                  <c:v>0.51300000000000001</c:v>
                </c:pt>
                <c:pt idx="156">
                  <c:v>0.51800000000000002</c:v>
                </c:pt>
                <c:pt idx="157">
                  <c:v>0.52400000000000002</c:v>
                </c:pt>
                <c:pt idx="158">
                  <c:v>0.52900000000000003</c:v>
                </c:pt>
                <c:pt idx="159">
                  <c:v>0.53400000000000003</c:v>
                </c:pt>
                <c:pt idx="160">
                  <c:v>0.53900000000000003</c:v>
                </c:pt>
                <c:pt idx="161">
                  <c:v>0.54500000000000004</c:v>
                </c:pt>
                <c:pt idx="162">
                  <c:v>0.55000000000000004</c:v>
                </c:pt>
                <c:pt idx="163">
                  <c:v>0.55500000000000005</c:v>
                </c:pt>
                <c:pt idx="164">
                  <c:v>0.56000000000000005</c:v>
                </c:pt>
                <c:pt idx="165">
                  <c:v>0.56499999999999995</c:v>
                </c:pt>
                <c:pt idx="166">
                  <c:v>0.57099999999999995</c:v>
                </c:pt>
                <c:pt idx="167">
                  <c:v>0.57599999999999996</c:v>
                </c:pt>
                <c:pt idx="168">
                  <c:v>0.58099999999999996</c:v>
                </c:pt>
                <c:pt idx="169">
                  <c:v>0.58599999999999997</c:v>
                </c:pt>
                <c:pt idx="170">
                  <c:v>0.59199999999999997</c:v>
                </c:pt>
                <c:pt idx="171">
                  <c:v>0.59699999999999998</c:v>
                </c:pt>
                <c:pt idx="172">
                  <c:v>0.60199999999999998</c:v>
                </c:pt>
                <c:pt idx="173">
                  <c:v>0.60699999999999998</c:v>
                </c:pt>
                <c:pt idx="174">
                  <c:v>0.61299999999999999</c:v>
                </c:pt>
                <c:pt idx="175">
                  <c:v>0.61799999999999999</c:v>
                </c:pt>
                <c:pt idx="176">
                  <c:v>0.623</c:v>
                </c:pt>
                <c:pt idx="177">
                  <c:v>0.628</c:v>
                </c:pt>
                <c:pt idx="178">
                  <c:v>0.63400000000000001</c:v>
                </c:pt>
                <c:pt idx="179">
                  <c:v>0.63900000000000001</c:v>
                </c:pt>
                <c:pt idx="180">
                  <c:v>0.64400000000000002</c:v>
                </c:pt>
                <c:pt idx="181">
                  <c:v>0.64900000000000002</c:v>
                </c:pt>
                <c:pt idx="182">
                  <c:v>0.65400000000000003</c:v>
                </c:pt>
                <c:pt idx="183">
                  <c:v>0.66</c:v>
                </c:pt>
                <c:pt idx="184">
                  <c:v>0.66500000000000004</c:v>
                </c:pt>
                <c:pt idx="185">
                  <c:v>0.67</c:v>
                </c:pt>
                <c:pt idx="186">
                  <c:v>0.67500000000000004</c:v>
                </c:pt>
                <c:pt idx="187">
                  <c:v>0.68100000000000005</c:v>
                </c:pt>
                <c:pt idx="188">
                  <c:v>0.68600000000000005</c:v>
                </c:pt>
                <c:pt idx="189">
                  <c:v>0.69099999999999995</c:v>
                </c:pt>
                <c:pt idx="190">
                  <c:v>0.69599999999999995</c:v>
                </c:pt>
                <c:pt idx="191">
                  <c:v>0.70199999999999996</c:v>
                </c:pt>
                <c:pt idx="192">
                  <c:v>0.70699999999999996</c:v>
                </c:pt>
                <c:pt idx="193">
                  <c:v>0.70699999999999996</c:v>
                </c:pt>
                <c:pt idx="194">
                  <c:v>0.71199999999999997</c:v>
                </c:pt>
                <c:pt idx="195">
                  <c:v>0.71699999999999997</c:v>
                </c:pt>
                <c:pt idx="196">
                  <c:v>0.72299999999999998</c:v>
                </c:pt>
                <c:pt idx="197">
                  <c:v>0.72799999999999998</c:v>
                </c:pt>
                <c:pt idx="198">
                  <c:v>0.72799999999999998</c:v>
                </c:pt>
                <c:pt idx="199">
                  <c:v>0.73299999999999998</c:v>
                </c:pt>
                <c:pt idx="200">
                  <c:v>0.73799999999999999</c:v>
                </c:pt>
                <c:pt idx="201">
                  <c:v>0.74299999999999999</c:v>
                </c:pt>
                <c:pt idx="202">
                  <c:v>0.74299999999999999</c:v>
                </c:pt>
                <c:pt idx="203">
                  <c:v>0.749</c:v>
                </c:pt>
                <c:pt idx="204">
                  <c:v>0.754</c:v>
                </c:pt>
                <c:pt idx="205">
                  <c:v>0.75900000000000001</c:v>
                </c:pt>
                <c:pt idx="206">
                  <c:v>0.75900000000000001</c:v>
                </c:pt>
                <c:pt idx="207">
                  <c:v>0.76400000000000001</c:v>
                </c:pt>
                <c:pt idx="208">
                  <c:v>0.76400000000000001</c:v>
                </c:pt>
                <c:pt idx="209">
                  <c:v>0.77</c:v>
                </c:pt>
                <c:pt idx="210">
                  <c:v>0.77500000000000002</c:v>
                </c:pt>
                <c:pt idx="211">
                  <c:v>0.77500000000000002</c:v>
                </c:pt>
                <c:pt idx="212">
                  <c:v>0.77500000000000002</c:v>
                </c:pt>
                <c:pt idx="213">
                  <c:v>0.78</c:v>
                </c:pt>
                <c:pt idx="214">
                  <c:v>0.78</c:v>
                </c:pt>
                <c:pt idx="215">
                  <c:v>0.78</c:v>
                </c:pt>
                <c:pt idx="216">
                  <c:v>0.78500000000000003</c:v>
                </c:pt>
                <c:pt idx="217">
                  <c:v>0.79100000000000004</c:v>
                </c:pt>
                <c:pt idx="218">
                  <c:v>0.79600000000000004</c:v>
                </c:pt>
                <c:pt idx="219">
                  <c:v>0.79600000000000004</c:v>
                </c:pt>
                <c:pt idx="220">
                  <c:v>0.79600000000000004</c:v>
                </c:pt>
                <c:pt idx="221">
                  <c:v>0.80100000000000005</c:v>
                </c:pt>
                <c:pt idx="222">
                  <c:v>0.80100000000000005</c:v>
                </c:pt>
                <c:pt idx="223">
                  <c:v>0.80600000000000005</c:v>
                </c:pt>
                <c:pt idx="224">
                  <c:v>0.80600000000000005</c:v>
                </c:pt>
                <c:pt idx="225">
                  <c:v>0.81200000000000006</c:v>
                </c:pt>
                <c:pt idx="226">
                  <c:v>0.81200000000000006</c:v>
                </c:pt>
                <c:pt idx="227">
                  <c:v>0.81699999999999995</c:v>
                </c:pt>
                <c:pt idx="228">
                  <c:v>0.82199999999999995</c:v>
                </c:pt>
                <c:pt idx="229">
                  <c:v>0.82699999999999996</c:v>
                </c:pt>
                <c:pt idx="230">
                  <c:v>0.83199999999999996</c:v>
                </c:pt>
                <c:pt idx="231">
                  <c:v>0.83799999999999997</c:v>
                </c:pt>
                <c:pt idx="232">
                  <c:v>0.84299999999999997</c:v>
                </c:pt>
                <c:pt idx="233">
                  <c:v>0.84799999999999998</c:v>
                </c:pt>
                <c:pt idx="234">
                  <c:v>0.85299999999999998</c:v>
                </c:pt>
                <c:pt idx="235">
                  <c:v>0.85299999999999998</c:v>
                </c:pt>
                <c:pt idx="236">
                  <c:v>0.85299999999999998</c:v>
                </c:pt>
                <c:pt idx="237">
                  <c:v>0.85899999999999999</c:v>
                </c:pt>
                <c:pt idx="238">
                  <c:v>0.86399999999999999</c:v>
                </c:pt>
                <c:pt idx="239">
                  <c:v>0.86899999999999999</c:v>
                </c:pt>
                <c:pt idx="240">
                  <c:v>0.874</c:v>
                </c:pt>
                <c:pt idx="241">
                  <c:v>0.88</c:v>
                </c:pt>
                <c:pt idx="242">
                  <c:v>0.88500000000000001</c:v>
                </c:pt>
                <c:pt idx="243">
                  <c:v>0.89</c:v>
                </c:pt>
                <c:pt idx="244">
                  <c:v>0.89500000000000002</c:v>
                </c:pt>
                <c:pt idx="245">
                  <c:v>0.90100000000000002</c:v>
                </c:pt>
                <c:pt idx="246">
                  <c:v>0.90600000000000003</c:v>
                </c:pt>
                <c:pt idx="247">
                  <c:v>0.91100000000000003</c:v>
                </c:pt>
                <c:pt idx="248">
                  <c:v>0.91600000000000004</c:v>
                </c:pt>
                <c:pt idx="249">
                  <c:v>0.92100000000000004</c:v>
                </c:pt>
                <c:pt idx="250">
                  <c:v>0.92700000000000005</c:v>
                </c:pt>
                <c:pt idx="251">
                  <c:v>0.93200000000000005</c:v>
                </c:pt>
                <c:pt idx="252">
                  <c:v>0.93700000000000006</c:v>
                </c:pt>
                <c:pt idx="253">
                  <c:v>0.94199999999999995</c:v>
                </c:pt>
                <c:pt idx="254">
                  <c:v>0.94799999999999995</c:v>
                </c:pt>
                <c:pt idx="255">
                  <c:v>0.95299999999999996</c:v>
                </c:pt>
                <c:pt idx="256">
                  <c:v>0.95799999999999996</c:v>
                </c:pt>
                <c:pt idx="257">
                  <c:v>0.96299999999999997</c:v>
                </c:pt>
                <c:pt idx="258">
                  <c:v>0.96899999999999997</c:v>
                </c:pt>
                <c:pt idx="259">
                  <c:v>0.97399999999999998</c:v>
                </c:pt>
                <c:pt idx="260">
                  <c:v>0.97899999999999998</c:v>
                </c:pt>
                <c:pt idx="261">
                  <c:v>0.98399999999999999</c:v>
                </c:pt>
                <c:pt idx="262">
                  <c:v>0.99</c:v>
                </c:pt>
                <c:pt idx="263">
                  <c:v>0.995</c:v>
                </c:pt>
                <c:pt idx="264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D93-4029-AB18-099EC1A6D5A7}"/>
            </c:ext>
          </c:extLst>
        </c:ser>
        <c:ser>
          <c:idx val="1"/>
          <c:order val="1"/>
          <c:tx>
            <c:v>Fake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'holdoutset (1)'!$N$2:$N$266</c:f>
              <c:numCache>
                <c:formatCode>0.00E+00</c:formatCode>
                <c:ptCount val="265"/>
                <c:pt idx="0">
                  <c:v>7.1399999999999999E-12</c:v>
                </c:pt>
                <c:pt idx="1">
                  <c:v>9.9999999999999994E-12</c:v>
                </c:pt>
                <c:pt idx="2">
                  <c:v>1.24E-11</c:v>
                </c:pt>
                <c:pt idx="3">
                  <c:v>1.28E-11</c:v>
                </c:pt>
                <c:pt idx="4">
                  <c:v>1.28E-11</c:v>
                </c:pt>
                <c:pt idx="5">
                  <c:v>1.45E-11</c:v>
                </c:pt>
                <c:pt idx="6">
                  <c:v>1.48E-11</c:v>
                </c:pt>
                <c:pt idx="7">
                  <c:v>1.5300000000000001E-11</c:v>
                </c:pt>
                <c:pt idx="8">
                  <c:v>1.6100000000000001E-11</c:v>
                </c:pt>
                <c:pt idx="9">
                  <c:v>1.7500000000000001E-11</c:v>
                </c:pt>
                <c:pt idx="10">
                  <c:v>1.7500000000000001E-11</c:v>
                </c:pt>
                <c:pt idx="11">
                  <c:v>1.8700000000000001E-11</c:v>
                </c:pt>
                <c:pt idx="12">
                  <c:v>1.9399999999999999E-11</c:v>
                </c:pt>
                <c:pt idx="13">
                  <c:v>2.0599999999999999E-11</c:v>
                </c:pt>
                <c:pt idx="14">
                  <c:v>2.0799999999999999E-11</c:v>
                </c:pt>
                <c:pt idx="15">
                  <c:v>2.09E-11</c:v>
                </c:pt>
                <c:pt idx="16">
                  <c:v>2.09E-11</c:v>
                </c:pt>
                <c:pt idx="17">
                  <c:v>2.11E-11</c:v>
                </c:pt>
                <c:pt idx="18">
                  <c:v>2.11E-11</c:v>
                </c:pt>
                <c:pt idx="19">
                  <c:v>2.11E-11</c:v>
                </c:pt>
                <c:pt idx="20">
                  <c:v>2.11E-11</c:v>
                </c:pt>
                <c:pt idx="21">
                  <c:v>2.1199999999999999E-11</c:v>
                </c:pt>
                <c:pt idx="22">
                  <c:v>2.1199999999999999E-11</c:v>
                </c:pt>
                <c:pt idx="23">
                  <c:v>2.1199999999999999E-11</c:v>
                </c:pt>
                <c:pt idx="24">
                  <c:v>2.1199999999999999E-11</c:v>
                </c:pt>
                <c:pt idx="25">
                  <c:v>4.6299999999999998E-11</c:v>
                </c:pt>
                <c:pt idx="26">
                  <c:v>4.6900000000000001E-11</c:v>
                </c:pt>
                <c:pt idx="27">
                  <c:v>4.7300000000000001E-11</c:v>
                </c:pt>
                <c:pt idx="28">
                  <c:v>4.7399999999999999E-11</c:v>
                </c:pt>
                <c:pt idx="29">
                  <c:v>4.7399999999999999E-11</c:v>
                </c:pt>
                <c:pt idx="30">
                  <c:v>4.7799999999999999E-11</c:v>
                </c:pt>
                <c:pt idx="31">
                  <c:v>4.7899999999999997E-11</c:v>
                </c:pt>
                <c:pt idx="32">
                  <c:v>4.7899999999999997E-11</c:v>
                </c:pt>
                <c:pt idx="33">
                  <c:v>6.9899999999999999E-11</c:v>
                </c:pt>
                <c:pt idx="34">
                  <c:v>1.5E-10</c:v>
                </c:pt>
                <c:pt idx="35">
                  <c:v>1.8500000000000001E-10</c:v>
                </c:pt>
                <c:pt idx="36">
                  <c:v>1.86E-10</c:v>
                </c:pt>
                <c:pt idx="37">
                  <c:v>1.87E-10</c:v>
                </c:pt>
                <c:pt idx="38">
                  <c:v>2.0600000000000001E-10</c:v>
                </c:pt>
                <c:pt idx="39">
                  <c:v>2.1400000000000001E-10</c:v>
                </c:pt>
                <c:pt idx="40" formatCode="General">
                  <c:v>0.45474852199999999</c:v>
                </c:pt>
                <c:pt idx="41" formatCode="General">
                  <c:v>0.490812478</c:v>
                </c:pt>
                <c:pt idx="42" formatCode="General">
                  <c:v>0.50983926000000002</c:v>
                </c:pt>
                <c:pt idx="43" formatCode="General">
                  <c:v>0.53019640899999998</c:v>
                </c:pt>
                <c:pt idx="44" formatCode="General">
                  <c:v>0.55902164499999996</c:v>
                </c:pt>
                <c:pt idx="45" formatCode="General">
                  <c:v>0.55902164499999996</c:v>
                </c:pt>
                <c:pt idx="46" formatCode="General">
                  <c:v>0.56990706599999996</c:v>
                </c:pt>
                <c:pt idx="47" formatCode="General">
                  <c:v>0.57252015499999998</c:v>
                </c:pt>
                <c:pt idx="48" formatCode="General">
                  <c:v>0.59755135400000003</c:v>
                </c:pt>
                <c:pt idx="49" formatCode="General">
                  <c:v>0.60874382800000004</c:v>
                </c:pt>
                <c:pt idx="50" formatCode="General">
                  <c:v>0.61033481199999995</c:v>
                </c:pt>
                <c:pt idx="51" formatCode="General">
                  <c:v>0.61782263599999998</c:v>
                </c:pt>
                <c:pt idx="52" formatCode="General">
                  <c:v>0.62734414599999999</c:v>
                </c:pt>
                <c:pt idx="53" formatCode="General">
                  <c:v>0.63736424599999997</c:v>
                </c:pt>
                <c:pt idx="54" formatCode="General">
                  <c:v>0.63860794099999996</c:v>
                </c:pt>
                <c:pt idx="55" formatCode="General">
                  <c:v>0.65830154399999996</c:v>
                </c:pt>
                <c:pt idx="56" formatCode="General">
                  <c:v>0.65888498699999998</c:v>
                </c:pt>
                <c:pt idx="57" formatCode="General">
                  <c:v>0.65949805800000005</c:v>
                </c:pt>
                <c:pt idx="58" formatCode="General">
                  <c:v>0.66400495100000001</c:v>
                </c:pt>
                <c:pt idx="59" formatCode="General">
                  <c:v>0.66629712699999999</c:v>
                </c:pt>
                <c:pt idx="60" formatCode="General">
                  <c:v>0.66672219700000002</c:v>
                </c:pt>
                <c:pt idx="61" formatCode="General">
                  <c:v>0.68171102900000002</c:v>
                </c:pt>
                <c:pt idx="62" formatCode="General">
                  <c:v>0.68515391299999995</c:v>
                </c:pt>
                <c:pt idx="63" formatCode="General">
                  <c:v>0.68546929099999998</c:v>
                </c:pt>
                <c:pt idx="64" formatCode="General">
                  <c:v>0.68658746100000001</c:v>
                </c:pt>
                <c:pt idx="65" formatCode="General">
                  <c:v>0.68888631099999997</c:v>
                </c:pt>
                <c:pt idx="66" formatCode="General">
                  <c:v>0.692049727</c:v>
                </c:pt>
                <c:pt idx="67" formatCode="General">
                  <c:v>0.69376979400000005</c:v>
                </c:pt>
                <c:pt idx="68" formatCode="General">
                  <c:v>0.69659135900000002</c:v>
                </c:pt>
                <c:pt idx="69" formatCode="General">
                  <c:v>0.69748400399999999</c:v>
                </c:pt>
                <c:pt idx="70" formatCode="General">
                  <c:v>0.69907282900000001</c:v>
                </c:pt>
                <c:pt idx="71" formatCode="General">
                  <c:v>0.70032204200000003</c:v>
                </c:pt>
                <c:pt idx="72" formatCode="General">
                  <c:v>0.70204582800000004</c:v>
                </c:pt>
                <c:pt idx="73" formatCode="General">
                  <c:v>0.70289872799999997</c:v>
                </c:pt>
                <c:pt idx="74" formatCode="General">
                  <c:v>0.70297237300000004</c:v>
                </c:pt>
                <c:pt idx="75" formatCode="General">
                  <c:v>0.70305005399999998</c:v>
                </c:pt>
                <c:pt idx="76" formatCode="General">
                  <c:v>0.71076593300000002</c:v>
                </c:pt>
                <c:pt idx="77" formatCode="General">
                  <c:v>0.72452450700000004</c:v>
                </c:pt>
                <c:pt idx="78" formatCode="General">
                  <c:v>0.72690575800000001</c:v>
                </c:pt>
                <c:pt idx="79" formatCode="General">
                  <c:v>0.72941494399999995</c:v>
                </c:pt>
                <c:pt idx="80" formatCode="General">
                  <c:v>0.730449652</c:v>
                </c:pt>
                <c:pt idx="81" formatCode="General">
                  <c:v>0.73129682399999996</c:v>
                </c:pt>
                <c:pt idx="82" formatCode="General">
                  <c:v>0.73738789299999996</c:v>
                </c:pt>
                <c:pt idx="83" formatCode="General">
                  <c:v>0.75621511600000002</c:v>
                </c:pt>
                <c:pt idx="84" formatCode="General">
                  <c:v>0.75949816999999997</c:v>
                </c:pt>
                <c:pt idx="85" formatCode="General">
                  <c:v>0.76619686200000003</c:v>
                </c:pt>
                <c:pt idx="86" formatCode="General">
                  <c:v>0.78008354700000004</c:v>
                </c:pt>
                <c:pt idx="87" formatCode="General">
                  <c:v>0.78325554900000005</c:v>
                </c:pt>
                <c:pt idx="88" formatCode="General">
                  <c:v>0.78401082499999997</c:v>
                </c:pt>
                <c:pt idx="89" formatCode="General">
                  <c:v>0.785010341</c:v>
                </c:pt>
                <c:pt idx="90" formatCode="General">
                  <c:v>0.78834918399999998</c:v>
                </c:pt>
                <c:pt idx="91" formatCode="General">
                  <c:v>0.79018946800000001</c:v>
                </c:pt>
                <c:pt idx="92" formatCode="General">
                  <c:v>0.79123676099999996</c:v>
                </c:pt>
                <c:pt idx="93" formatCode="General">
                  <c:v>0.79447932799999998</c:v>
                </c:pt>
                <c:pt idx="94" formatCode="General">
                  <c:v>0.79489644500000001</c:v>
                </c:pt>
                <c:pt idx="95" formatCode="General">
                  <c:v>0.79534394600000002</c:v>
                </c:pt>
                <c:pt idx="96" formatCode="General">
                  <c:v>0.79596524199999996</c:v>
                </c:pt>
                <c:pt idx="97" formatCode="General">
                  <c:v>0.79722589200000005</c:v>
                </c:pt>
                <c:pt idx="98" formatCode="General">
                  <c:v>0.79738242100000001</c:v>
                </c:pt>
                <c:pt idx="99" formatCode="General">
                  <c:v>0.79763787399999997</c:v>
                </c:pt>
                <c:pt idx="100" formatCode="General">
                  <c:v>0.79803677699999997</c:v>
                </c:pt>
                <c:pt idx="101" formatCode="General">
                  <c:v>0.80029791500000003</c:v>
                </c:pt>
                <c:pt idx="102" formatCode="General">
                  <c:v>0.80074253399999995</c:v>
                </c:pt>
                <c:pt idx="103" formatCode="General">
                  <c:v>0.80076331000000001</c:v>
                </c:pt>
                <c:pt idx="104" formatCode="General">
                  <c:v>0.801466503</c:v>
                </c:pt>
                <c:pt idx="105" formatCode="General">
                  <c:v>0.80159910700000003</c:v>
                </c:pt>
                <c:pt idx="106" formatCode="General">
                  <c:v>0.80187012199999996</c:v>
                </c:pt>
                <c:pt idx="107" formatCode="General">
                  <c:v>0.80215098299999998</c:v>
                </c:pt>
                <c:pt idx="108" formatCode="General">
                  <c:v>0.80298910400000001</c:v>
                </c:pt>
                <c:pt idx="109" formatCode="General">
                  <c:v>0.80391899499999997</c:v>
                </c:pt>
                <c:pt idx="110" formatCode="General">
                  <c:v>0.80478055400000004</c:v>
                </c:pt>
                <c:pt idx="111" formatCode="General">
                  <c:v>0.80495978599999995</c:v>
                </c:pt>
                <c:pt idx="112" formatCode="General">
                  <c:v>0.80517355000000002</c:v>
                </c:pt>
                <c:pt idx="113" formatCode="General">
                  <c:v>0.80551695700000003</c:v>
                </c:pt>
                <c:pt idx="114" formatCode="General">
                  <c:v>0.80604063000000004</c:v>
                </c:pt>
                <c:pt idx="115" formatCode="General">
                  <c:v>0.80655146899999997</c:v>
                </c:pt>
                <c:pt idx="116" formatCode="General">
                  <c:v>0.80658756200000004</c:v>
                </c:pt>
                <c:pt idx="117" formatCode="General">
                  <c:v>0.80686872600000004</c:v>
                </c:pt>
                <c:pt idx="118" formatCode="General">
                  <c:v>0.80695888900000001</c:v>
                </c:pt>
                <c:pt idx="119" formatCode="General">
                  <c:v>0.80701492500000005</c:v>
                </c:pt>
                <c:pt idx="120" formatCode="General">
                  <c:v>0.80818107100000003</c:v>
                </c:pt>
                <c:pt idx="121" formatCode="General">
                  <c:v>0.80827642099999997</c:v>
                </c:pt>
                <c:pt idx="122" formatCode="General">
                  <c:v>0.80845524700000004</c:v>
                </c:pt>
                <c:pt idx="123" formatCode="General">
                  <c:v>0.80869733300000002</c:v>
                </c:pt>
                <c:pt idx="124" formatCode="General">
                  <c:v>0.80898574899999998</c:v>
                </c:pt>
                <c:pt idx="125" formatCode="General">
                  <c:v>0.80960912799999996</c:v>
                </c:pt>
                <c:pt idx="126" formatCode="General">
                  <c:v>0.81075618699999996</c:v>
                </c:pt>
                <c:pt idx="127" formatCode="General">
                  <c:v>0.81086575100000002</c:v>
                </c:pt>
                <c:pt idx="128" formatCode="General">
                  <c:v>0.81097105300000005</c:v>
                </c:pt>
                <c:pt idx="129" formatCode="General">
                  <c:v>0.81135763599999999</c:v>
                </c:pt>
                <c:pt idx="130" formatCode="General">
                  <c:v>0.81161818100000005</c:v>
                </c:pt>
                <c:pt idx="131" formatCode="General">
                  <c:v>0.81173900700000001</c:v>
                </c:pt>
                <c:pt idx="132" formatCode="General">
                  <c:v>0.81195829500000005</c:v>
                </c:pt>
                <c:pt idx="133" formatCode="General">
                  <c:v>0.812190089</c:v>
                </c:pt>
                <c:pt idx="134" formatCode="General">
                  <c:v>0.81223388100000005</c:v>
                </c:pt>
                <c:pt idx="135" formatCode="General">
                  <c:v>0.81242490499999997</c:v>
                </c:pt>
                <c:pt idx="136" formatCode="General">
                  <c:v>0.81249092999999994</c:v>
                </c:pt>
                <c:pt idx="137" formatCode="General">
                  <c:v>0.81255140699999995</c:v>
                </c:pt>
                <c:pt idx="138" formatCode="General">
                  <c:v>0.81275000500000005</c:v>
                </c:pt>
                <c:pt idx="139" formatCode="General">
                  <c:v>0.81301567200000002</c:v>
                </c:pt>
                <c:pt idx="140" formatCode="General">
                  <c:v>0.81305446699999995</c:v>
                </c:pt>
                <c:pt idx="141" formatCode="General">
                  <c:v>0.81319881599999999</c:v>
                </c:pt>
                <c:pt idx="142" formatCode="General">
                  <c:v>0.81335908800000001</c:v>
                </c:pt>
                <c:pt idx="143" formatCode="General">
                  <c:v>0.81337038800000006</c:v>
                </c:pt>
                <c:pt idx="144" formatCode="General">
                  <c:v>0.81355863799999995</c:v>
                </c:pt>
                <c:pt idx="145" formatCode="General">
                  <c:v>0.81360097499999995</c:v>
                </c:pt>
                <c:pt idx="146" formatCode="General">
                  <c:v>0.81361468199999998</c:v>
                </c:pt>
                <c:pt idx="147" formatCode="General">
                  <c:v>0.81361549</c:v>
                </c:pt>
                <c:pt idx="148" formatCode="General">
                  <c:v>0.81362247700000001</c:v>
                </c:pt>
                <c:pt idx="149" formatCode="General">
                  <c:v>0.813743522</c:v>
                </c:pt>
                <c:pt idx="150" formatCode="General">
                  <c:v>0.81384557599999996</c:v>
                </c:pt>
                <c:pt idx="151" formatCode="General">
                  <c:v>0.81385014</c:v>
                </c:pt>
                <c:pt idx="152" formatCode="General">
                  <c:v>0.81405921299999995</c:v>
                </c:pt>
                <c:pt idx="153" formatCode="General">
                  <c:v>0.81406846799999999</c:v>
                </c:pt>
                <c:pt idx="154" formatCode="General">
                  <c:v>0.81433135199999995</c:v>
                </c:pt>
                <c:pt idx="155" formatCode="General">
                  <c:v>0.814544292</c:v>
                </c:pt>
                <c:pt idx="156" formatCode="General">
                  <c:v>0.81463891600000005</c:v>
                </c:pt>
                <c:pt idx="157" formatCode="General">
                  <c:v>0.81564167700000001</c:v>
                </c:pt>
                <c:pt idx="158" formatCode="General">
                  <c:v>0.82289343800000003</c:v>
                </c:pt>
                <c:pt idx="159" formatCode="General">
                  <c:v>0.82386271300000002</c:v>
                </c:pt>
                <c:pt idx="160" formatCode="General">
                  <c:v>0.82396198499999995</c:v>
                </c:pt>
                <c:pt idx="161" formatCode="General">
                  <c:v>0.82473522499999996</c:v>
                </c:pt>
                <c:pt idx="162" formatCode="General">
                  <c:v>0.82530178700000001</c:v>
                </c:pt>
                <c:pt idx="163" formatCode="General">
                  <c:v>0.82656853399999997</c:v>
                </c:pt>
                <c:pt idx="164" formatCode="General">
                  <c:v>0.82738687399999999</c:v>
                </c:pt>
                <c:pt idx="165" formatCode="General">
                  <c:v>0.827753462</c:v>
                </c:pt>
                <c:pt idx="166" formatCode="General">
                  <c:v>0.82802405499999998</c:v>
                </c:pt>
                <c:pt idx="167" formatCode="General">
                  <c:v>0.82826630899999998</c:v>
                </c:pt>
                <c:pt idx="168" formatCode="General">
                  <c:v>0.82839385099999996</c:v>
                </c:pt>
                <c:pt idx="169" formatCode="General">
                  <c:v>0.82850631699999999</c:v>
                </c:pt>
                <c:pt idx="170" formatCode="General">
                  <c:v>0.82853401599999998</c:v>
                </c:pt>
                <c:pt idx="171" formatCode="General">
                  <c:v>0.82869673499999996</c:v>
                </c:pt>
                <c:pt idx="172" formatCode="General">
                  <c:v>0.82874226600000001</c:v>
                </c:pt>
                <c:pt idx="173" formatCode="General">
                  <c:v>0.82887101699999999</c:v>
                </c:pt>
                <c:pt idx="174" formatCode="General">
                  <c:v>0.82904805199999998</c:v>
                </c:pt>
                <c:pt idx="175" formatCode="General">
                  <c:v>0.82915189199999995</c:v>
                </c:pt>
                <c:pt idx="176" formatCode="General">
                  <c:v>0.82918164100000002</c:v>
                </c:pt>
                <c:pt idx="177" formatCode="General">
                  <c:v>0.82926144300000004</c:v>
                </c:pt>
                <c:pt idx="178" formatCode="General">
                  <c:v>0.829301599</c:v>
                </c:pt>
                <c:pt idx="179" formatCode="General">
                  <c:v>0.82930573900000004</c:v>
                </c:pt>
                <c:pt idx="180" formatCode="General">
                  <c:v>0.82953141600000002</c:v>
                </c:pt>
                <c:pt idx="181" formatCode="General">
                  <c:v>0.82957376800000004</c:v>
                </c:pt>
                <c:pt idx="182" formatCode="General">
                  <c:v>0.829599325</c:v>
                </c:pt>
                <c:pt idx="183" formatCode="General">
                  <c:v>0.82967660899999995</c:v>
                </c:pt>
                <c:pt idx="184" formatCode="General">
                  <c:v>0.82972831599999997</c:v>
                </c:pt>
                <c:pt idx="185" formatCode="General">
                  <c:v>0.82975084899999996</c:v>
                </c:pt>
                <c:pt idx="186" formatCode="General">
                  <c:v>0.82980842499999996</c:v>
                </c:pt>
                <c:pt idx="187" formatCode="General">
                  <c:v>0.82984033599999996</c:v>
                </c:pt>
                <c:pt idx="188" formatCode="General">
                  <c:v>0.82987974900000006</c:v>
                </c:pt>
                <c:pt idx="189" formatCode="General">
                  <c:v>0.829923407</c:v>
                </c:pt>
                <c:pt idx="190" formatCode="General">
                  <c:v>0.82995755100000002</c:v>
                </c:pt>
                <c:pt idx="191" formatCode="General">
                  <c:v>0.83035101200000005</c:v>
                </c:pt>
                <c:pt idx="192" formatCode="General">
                  <c:v>0.83043586599999997</c:v>
                </c:pt>
                <c:pt idx="193" formatCode="General">
                  <c:v>0.83105126600000001</c:v>
                </c:pt>
                <c:pt idx="194" formatCode="General">
                  <c:v>0.831951153</c:v>
                </c:pt>
                <c:pt idx="195" formatCode="General">
                  <c:v>0.83505381300000003</c:v>
                </c:pt>
                <c:pt idx="196" formatCode="General">
                  <c:v>0.83559783499999996</c:v>
                </c:pt>
                <c:pt idx="197" formatCode="General">
                  <c:v>0.83604702799999997</c:v>
                </c:pt>
                <c:pt idx="198" formatCode="General">
                  <c:v>0.83623739399999997</c:v>
                </c:pt>
                <c:pt idx="199" formatCode="General">
                  <c:v>0.83686336299999997</c:v>
                </c:pt>
                <c:pt idx="200" formatCode="General">
                  <c:v>0.83860989399999997</c:v>
                </c:pt>
                <c:pt idx="201" formatCode="General">
                  <c:v>0.838849607</c:v>
                </c:pt>
                <c:pt idx="202" formatCode="General">
                  <c:v>0.83929475799999997</c:v>
                </c:pt>
                <c:pt idx="203" formatCode="General">
                  <c:v>0.83938089100000002</c:v>
                </c:pt>
                <c:pt idx="204" formatCode="General">
                  <c:v>0.84036545699999998</c:v>
                </c:pt>
                <c:pt idx="205" formatCode="General">
                  <c:v>0.84059426800000003</c:v>
                </c:pt>
                <c:pt idx="206" formatCode="General">
                  <c:v>0.84186495400000005</c:v>
                </c:pt>
                <c:pt idx="207" formatCode="General">
                  <c:v>0.84288201399999996</c:v>
                </c:pt>
                <c:pt idx="208" formatCode="General">
                  <c:v>0.84341316799999999</c:v>
                </c:pt>
                <c:pt idx="209" formatCode="General">
                  <c:v>0.84448440700000005</c:v>
                </c:pt>
                <c:pt idx="210" formatCode="General">
                  <c:v>0.84551576299999998</c:v>
                </c:pt>
                <c:pt idx="211" formatCode="General">
                  <c:v>0.84587689099999996</c:v>
                </c:pt>
                <c:pt idx="212" formatCode="General">
                  <c:v>0.84668937899999996</c:v>
                </c:pt>
                <c:pt idx="213" formatCode="General">
                  <c:v>0.84674918700000001</c:v>
                </c:pt>
                <c:pt idx="214" formatCode="General">
                  <c:v>0.84687345300000005</c:v>
                </c:pt>
                <c:pt idx="215" formatCode="General">
                  <c:v>0.846885632</c:v>
                </c:pt>
                <c:pt idx="216" formatCode="General">
                  <c:v>0.84708856399999999</c:v>
                </c:pt>
                <c:pt idx="217" formatCode="General">
                  <c:v>0.847286345</c:v>
                </c:pt>
                <c:pt idx="218" formatCode="General">
                  <c:v>0.84737381499999997</c:v>
                </c:pt>
                <c:pt idx="219" formatCode="General">
                  <c:v>0.84739868500000004</c:v>
                </c:pt>
                <c:pt idx="220" formatCode="General">
                  <c:v>0.84758915400000001</c:v>
                </c:pt>
                <c:pt idx="221" formatCode="General">
                  <c:v>0.84777920100000004</c:v>
                </c:pt>
                <c:pt idx="222" formatCode="General">
                  <c:v>0.84780069899999999</c:v>
                </c:pt>
                <c:pt idx="223" formatCode="General">
                  <c:v>0.84785591999999999</c:v>
                </c:pt>
                <c:pt idx="224" formatCode="General">
                  <c:v>0.84793980499999999</c:v>
                </c:pt>
                <c:pt idx="225" formatCode="General">
                  <c:v>0.848046721</c:v>
                </c:pt>
                <c:pt idx="226" formatCode="General">
                  <c:v>0.848066247</c:v>
                </c:pt>
                <c:pt idx="227" formatCode="General">
                  <c:v>0.848087598</c:v>
                </c:pt>
                <c:pt idx="228" formatCode="General">
                  <c:v>0.84819625499999995</c:v>
                </c:pt>
                <c:pt idx="229" formatCode="General">
                  <c:v>0.84822169700000005</c:v>
                </c:pt>
                <c:pt idx="230" formatCode="General">
                  <c:v>0.84825169899999997</c:v>
                </c:pt>
                <c:pt idx="231" formatCode="General">
                  <c:v>0.91645232099999996</c:v>
                </c:pt>
                <c:pt idx="232" formatCode="General">
                  <c:v>0.91729245299999995</c:v>
                </c:pt>
                <c:pt idx="233" formatCode="General">
                  <c:v>0.91731302400000003</c:v>
                </c:pt>
                <c:pt idx="234" formatCode="General">
                  <c:v>0.91734400400000005</c:v>
                </c:pt>
                <c:pt idx="235" formatCode="General">
                  <c:v>0.92245959300000002</c:v>
                </c:pt>
                <c:pt idx="236" formatCode="General">
                  <c:v>0.92479657800000004</c:v>
                </c:pt>
                <c:pt idx="237" formatCode="General">
                  <c:v>0.92692567100000001</c:v>
                </c:pt>
                <c:pt idx="238" formatCode="General">
                  <c:v>0.96973631900000001</c:v>
                </c:pt>
                <c:pt idx="239" formatCode="General">
                  <c:v>0.971740088</c:v>
                </c:pt>
                <c:pt idx="240" formatCode="General">
                  <c:v>0.97218763699999999</c:v>
                </c:pt>
                <c:pt idx="241" formatCode="General">
                  <c:v>0.97268779599999999</c:v>
                </c:pt>
                <c:pt idx="242" formatCode="General">
                  <c:v>0.97386477000000005</c:v>
                </c:pt>
                <c:pt idx="243" formatCode="General">
                  <c:v>0.97451322500000004</c:v>
                </c:pt>
                <c:pt idx="244" formatCode="General">
                  <c:v>0.97475499899999996</c:v>
                </c:pt>
                <c:pt idx="245" formatCode="General">
                  <c:v>0.97482135599999997</c:v>
                </c:pt>
                <c:pt idx="246" formatCode="General">
                  <c:v>0.97493401899999999</c:v>
                </c:pt>
                <c:pt idx="247" formatCode="General">
                  <c:v>0.97494027400000005</c:v>
                </c:pt>
                <c:pt idx="248" formatCode="General">
                  <c:v>0.97536652800000001</c:v>
                </c:pt>
                <c:pt idx="249" formatCode="General">
                  <c:v>0.97600448500000003</c:v>
                </c:pt>
                <c:pt idx="250" formatCode="General">
                  <c:v>0.97603033100000003</c:v>
                </c:pt>
                <c:pt idx="251" formatCode="General">
                  <c:v>0.97608222899999997</c:v>
                </c:pt>
                <c:pt idx="252" formatCode="General">
                  <c:v>0.976240518</c:v>
                </c:pt>
                <c:pt idx="253" formatCode="General">
                  <c:v>0.97631030200000002</c:v>
                </c:pt>
                <c:pt idx="254" formatCode="General">
                  <c:v>0.97661919600000002</c:v>
                </c:pt>
                <c:pt idx="255" formatCode="General">
                  <c:v>0.97683930299999999</c:v>
                </c:pt>
                <c:pt idx="256" formatCode="General">
                  <c:v>0.97833073999999998</c:v>
                </c:pt>
                <c:pt idx="257" formatCode="General">
                  <c:v>0.979118724</c:v>
                </c:pt>
                <c:pt idx="258" formatCode="General">
                  <c:v>0.97932965199999999</c:v>
                </c:pt>
                <c:pt idx="259" formatCode="General">
                  <c:v>0.97934889199999997</c:v>
                </c:pt>
                <c:pt idx="260" formatCode="General">
                  <c:v>0.97947764400000004</c:v>
                </c:pt>
                <c:pt idx="261" formatCode="General">
                  <c:v>0.97950452399999999</c:v>
                </c:pt>
                <c:pt idx="262" formatCode="General">
                  <c:v>0.97989895299999996</c:v>
                </c:pt>
                <c:pt idx="263" formatCode="General">
                  <c:v>0.980060555</c:v>
                </c:pt>
                <c:pt idx="264" formatCode="General">
                  <c:v>0.98009842700000005</c:v>
                </c:pt>
              </c:numCache>
            </c:numRef>
          </c:xVal>
          <c:yVal>
            <c:numRef>
              <c:f>'holdoutset (1)'!$R$2:$R$266</c:f>
              <c:numCache>
                <c:formatCode>0.00%</c:formatCode>
                <c:ptCount val="265"/>
                <c:pt idx="0">
                  <c:v>1.4E-2</c:v>
                </c:pt>
                <c:pt idx="1">
                  <c:v>2.7E-2</c:v>
                </c:pt>
                <c:pt idx="2">
                  <c:v>4.1000000000000002E-2</c:v>
                </c:pt>
                <c:pt idx="3">
                  <c:v>5.3999999999999999E-2</c:v>
                </c:pt>
                <c:pt idx="4">
                  <c:v>6.8000000000000005E-2</c:v>
                </c:pt>
                <c:pt idx="5">
                  <c:v>8.1000000000000003E-2</c:v>
                </c:pt>
                <c:pt idx="6">
                  <c:v>9.5000000000000001E-2</c:v>
                </c:pt>
                <c:pt idx="7">
                  <c:v>0.108</c:v>
                </c:pt>
                <c:pt idx="8">
                  <c:v>0.122</c:v>
                </c:pt>
                <c:pt idx="9">
                  <c:v>0.13500000000000001</c:v>
                </c:pt>
                <c:pt idx="10">
                  <c:v>0.14899999999999999</c:v>
                </c:pt>
                <c:pt idx="11">
                  <c:v>0.16200000000000001</c:v>
                </c:pt>
                <c:pt idx="12">
                  <c:v>0.17599999999999999</c:v>
                </c:pt>
                <c:pt idx="13">
                  <c:v>0.189</c:v>
                </c:pt>
                <c:pt idx="14">
                  <c:v>0.20300000000000001</c:v>
                </c:pt>
                <c:pt idx="15">
                  <c:v>0.216</c:v>
                </c:pt>
                <c:pt idx="16">
                  <c:v>0.23</c:v>
                </c:pt>
                <c:pt idx="17">
                  <c:v>0.24299999999999999</c:v>
                </c:pt>
                <c:pt idx="18">
                  <c:v>0.25700000000000001</c:v>
                </c:pt>
                <c:pt idx="19">
                  <c:v>0.27</c:v>
                </c:pt>
                <c:pt idx="20">
                  <c:v>0.28399999999999997</c:v>
                </c:pt>
                <c:pt idx="21">
                  <c:v>0.29699999999999999</c:v>
                </c:pt>
                <c:pt idx="22">
                  <c:v>0.311</c:v>
                </c:pt>
                <c:pt idx="23">
                  <c:v>0.32400000000000001</c:v>
                </c:pt>
                <c:pt idx="24">
                  <c:v>0.33800000000000002</c:v>
                </c:pt>
                <c:pt idx="25">
                  <c:v>0.35099999999999998</c:v>
                </c:pt>
                <c:pt idx="26">
                  <c:v>0.36499999999999999</c:v>
                </c:pt>
                <c:pt idx="27">
                  <c:v>0.378</c:v>
                </c:pt>
                <c:pt idx="28">
                  <c:v>0.39200000000000002</c:v>
                </c:pt>
                <c:pt idx="29">
                  <c:v>0.40500000000000003</c:v>
                </c:pt>
                <c:pt idx="30">
                  <c:v>0.41899999999999998</c:v>
                </c:pt>
                <c:pt idx="31">
                  <c:v>0.432</c:v>
                </c:pt>
                <c:pt idx="32">
                  <c:v>0.44600000000000001</c:v>
                </c:pt>
                <c:pt idx="33">
                  <c:v>0.45900000000000002</c:v>
                </c:pt>
                <c:pt idx="34">
                  <c:v>0.47299999999999998</c:v>
                </c:pt>
                <c:pt idx="35">
                  <c:v>0.48599999999999999</c:v>
                </c:pt>
                <c:pt idx="36">
                  <c:v>0.5</c:v>
                </c:pt>
                <c:pt idx="37">
                  <c:v>0.51400000000000001</c:v>
                </c:pt>
                <c:pt idx="38">
                  <c:v>0.52700000000000002</c:v>
                </c:pt>
                <c:pt idx="39">
                  <c:v>0.54100000000000004</c:v>
                </c:pt>
                <c:pt idx="40">
                  <c:v>0.54100000000000004</c:v>
                </c:pt>
                <c:pt idx="41">
                  <c:v>0.54100000000000004</c:v>
                </c:pt>
                <c:pt idx="42">
                  <c:v>0.55400000000000005</c:v>
                </c:pt>
                <c:pt idx="43">
                  <c:v>0.55400000000000005</c:v>
                </c:pt>
                <c:pt idx="44">
                  <c:v>0.55400000000000005</c:v>
                </c:pt>
                <c:pt idx="45">
                  <c:v>0.55400000000000005</c:v>
                </c:pt>
                <c:pt idx="46">
                  <c:v>0.55400000000000005</c:v>
                </c:pt>
                <c:pt idx="47">
                  <c:v>0.56799999999999995</c:v>
                </c:pt>
                <c:pt idx="48">
                  <c:v>0.58099999999999996</c:v>
                </c:pt>
                <c:pt idx="49">
                  <c:v>0.58099999999999996</c:v>
                </c:pt>
                <c:pt idx="50">
                  <c:v>0.58099999999999996</c:v>
                </c:pt>
                <c:pt idx="51">
                  <c:v>0.59499999999999997</c:v>
                </c:pt>
                <c:pt idx="52">
                  <c:v>0.59499999999999997</c:v>
                </c:pt>
                <c:pt idx="53">
                  <c:v>0.59499999999999997</c:v>
                </c:pt>
                <c:pt idx="54">
                  <c:v>0.59499999999999997</c:v>
                </c:pt>
                <c:pt idx="55">
                  <c:v>0.60799999999999998</c:v>
                </c:pt>
                <c:pt idx="56">
                  <c:v>0.60799999999999998</c:v>
                </c:pt>
                <c:pt idx="57">
                  <c:v>0.622</c:v>
                </c:pt>
                <c:pt idx="58">
                  <c:v>0.622</c:v>
                </c:pt>
                <c:pt idx="59">
                  <c:v>0.63500000000000001</c:v>
                </c:pt>
                <c:pt idx="60">
                  <c:v>0.63500000000000001</c:v>
                </c:pt>
                <c:pt idx="61">
                  <c:v>0.63500000000000001</c:v>
                </c:pt>
                <c:pt idx="62">
                  <c:v>0.64900000000000002</c:v>
                </c:pt>
                <c:pt idx="63">
                  <c:v>0.64900000000000002</c:v>
                </c:pt>
                <c:pt idx="64">
                  <c:v>0.64900000000000002</c:v>
                </c:pt>
                <c:pt idx="65">
                  <c:v>0.64900000000000002</c:v>
                </c:pt>
                <c:pt idx="66">
                  <c:v>0.66200000000000003</c:v>
                </c:pt>
                <c:pt idx="67">
                  <c:v>0.67600000000000005</c:v>
                </c:pt>
                <c:pt idx="68">
                  <c:v>0.67600000000000005</c:v>
                </c:pt>
                <c:pt idx="69">
                  <c:v>0.68899999999999995</c:v>
                </c:pt>
                <c:pt idx="70">
                  <c:v>0.70299999999999996</c:v>
                </c:pt>
                <c:pt idx="71">
                  <c:v>0.70299999999999996</c:v>
                </c:pt>
                <c:pt idx="72">
                  <c:v>0.71599999999999997</c:v>
                </c:pt>
                <c:pt idx="73">
                  <c:v>0.73</c:v>
                </c:pt>
                <c:pt idx="74">
                  <c:v>0.73</c:v>
                </c:pt>
                <c:pt idx="75">
                  <c:v>0.73</c:v>
                </c:pt>
                <c:pt idx="76">
                  <c:v>0.74299999999999999</c:v>
                </c:pt>
                <c:pt idx="77">
                  <c:v>0.74299999999999999</c:v>
                </c:pt>
                <c:pt idx="78">
                  <c:v>0.74299999999999999</c:v>
                </c:pt>
                <c:pt idx="79">
                  <c:v>0.74299999999999999</c:v>
                </c:pt>
                <c:pt idx="80">
                  <c:v>0.74299999999999999</c:v>
                </c:pt>
                <c:pt idx="81">
                  <c:v>0.74299999999999999</c:v>
                </c:pt>
                <c:pt idx="82">
                  <c:v>0.74299999999999999</c:v>
                </c:pt>
                <c:pt idx="83">
                  <c:v>0.74299999999999999</c:v>
                </c:pt>
                <c:pt idx="84">
                  <c:v>0.74299999999999999</c:v>
                </c:pt>
                <c:pt idx="85">
                  <c:v>0.74299999999999999</c:v>
                </c:pt>
                <c:pt idx="86">
                  <c:v>0.74299999999999999</c:v>
                </c:pt>
                <c:pt idx="87">
                  <c:v>0.74299999999999999</c:v>
                </c:pt>
                <c:pt idx="88">
                  <c:v>0.74299999999999999</c:v>
                </c:pt>
                <c:pt idx="89">
                  <c:v>0.75700000000000001</c:v>
                </c:pt>
                <c:pt idx="90">
                  <c:v>0.75700000000000001</c:v>
                </c:pt>
                <c:pt idx="91">
                  <c:v>0.75700000000000001</c:v>
                </c:pt>
                <c:pt idx="92">
                  <c:v>0.75700000000000001</c:v>
                </c:pt>
                <c:pt idx="93">
                  <c:v>0.75700000000000001</c:v>
                </c:pt>
                <c:pt idx="94">
                  <c:v>0.75700000000000001</c:v>
                </c:pt>
                <c:pt idx="95">
                  <c:v>0.75700000000000001</c:v>
                </c:pt>
                <c:pt idx="96">
                  <c:v>0.75700000000000001</c:v>
                </c:pt>
                <c:pt idx="97">
                  <c:v>0.75700000000000001</c:v>
                </c:pt>
                <c:pt idx="98">
                  <c:v>0.77</c:v>
                </c:pt>
                <c:pt idx="99">
                  <c:v>0.77</c:v>
                </c:pt>
                <c:pt idx="100">
                  <c:v>0.77</c:v>
                </c:pt>
                <c:pt idx="101">
                  <c:v>0.77</c:v>
                </c:pt>
                <c:pt idx="102">
                  <c:v>0.77</c:v>
                </c:pt>
                <c:pt idx="103">
                  <c:v>0.77</c:v>
                </c:pt>
                <c:pt idx="104">
                  <c:v>0.77</c:v>
                </c:pt>
                <c:pt idx="105">
                  <c:v>0.77</c:v>
                </c:pt>
                <c:pt idx="106">
                  <c:v>0.77</c:v>
                </c:pt>
                <c:pt idx="107">
                  <c:v>0.77</c:v>
                </c:pt>
                <c:pt idx="108">
                  <c:v>0.77</c:v>
                </c:pt>
                <c:pt idx="109">
                  <c:v>0.77</c:v>
                </c:pt>
                <c:pt idx="110">
                  <c:v>0.77</c:v>
                </c:pt>
                <c:pt idx="111">
                  <c:v>0.77</c:v>
                </c:pt>
                <c:pt idx="112">
                  <c:v>0.77</c:v>
                </c:pt>
                <c:pt idx="113">
                  <c:v>0.77</c:v>
                </c:pt>
                <c:pt idx="114">
                  <c:v>0.77</c:v>
                </c:pt>
                <c:pt idx="115">
                  <c:v>0.77</c:v>
                </c:pt>
                <c:pt idx="116">
                  <c:v>0.77</c:v>
                </c:pt>
                <c:pt idx="117">
                  <c:v>0.77</c:v>
                </c:pt>
                <c:pt idx="118">
                  <c:v>0.77</c:v>
                </c:pt>
                <c:pt idx="119">
                  <c:v>0.77</c:v>
                </c:pt>
                <c:pt idx="120">
                  <c:v>0.78400000000000003</c:v>
                </c:pt>
                <c:pt idx="121">
                  <c:v>0.78400000000000003</c:v>
                </c:pt>
                <c:pt idx="122">
                  <c:v>0.78400000000000003</c:v>
                </c:pt>
                <c:pt idx="123">
                  <c:v>0.78400000000000003</c:v>
                </c:pt>
                <c:pt idx="124">
                  <c:v>0.78400000000000003</c:v>
                </c:pt>
                <c:pt idx="125">
                  <c:v>0.78400000000000003</c:v>
                </c:pt>
                <c:pt idx="126">
                  <c:v>0.78400000000000003</c:v>
                </c:pt>
                <c:pt idx="127">
                  <c:v>0.78400000000000003</c:v>
                </c:pt>
                <c:pt idx="128">
                  <c:v>0.78400000000000003</c:v>
                </c:pt>
                <c:pt idx="129">
                  <c:v>0.78400000000000003</c:v>
                </c:pt>
                <c:pt idx="130">
                  <c:v>0.78400000000000003</c:v>
                </c:pt>
                <c:pt idx="131">
                  <c:v>0.78400000000000003</c:v>
                </c:pt>
                <c:pt idx="132">
                  <c:v>0.78400000000000003</c:v>
                </c:pt>
                <c:pt idx="133">
                  <c:v>0.78400000000000003</c:v>
                </c:pt>
                <c:pt idx="134">
                  <c:v>0.78400000000000003</c:v>
                </c:pt>
                <c:pt idx="135">
                  <c:v>0.78400000000000003</c:v>
                </c:pt>
                <c:pt idx="136">
                  <c:v>0.78400000000000003</c:v>
                </c:pt>
                <c:pt idx="137">
                  <c:v>0.78400000000000003</c:v>
                </c:pt>
                <c:pt idx="138">
                  <c:v>0.78400000000000003</c:v>
                </c:pt>
                <c:pt idx="139">
                  <c:v>0.78400000000000003</c:v>
                </c:pt>
                <c:pt idx="140">
                  <c:v>0.78400000000000003</c:v>
                </c:pt>
                <c:pt idx="141">
                  <c:v>0.78400000000000003</c:v>
                </c:pt>
                <c:pt idx="142">
                  <c:v>0.78400000000000003</c:v>
                </c:pt>
                <c:pt idx="143">
                  <c:v>0.78400000000000003</c:v>
                </c:pt>
                <c:pt idx="144">
                  <c:v>0.78400000000000003</c:v>
                </c:pt>
                <c:pt idx="145">
                  <c:v>0.78400000000000003</c:v>
                </c:pt>
                <c:pt idx="146">
                  <c:v>0.78400000000000003</c:v>
                </c:pt>
                <c:pt idx="147">
                  <c:v>0.78400000000000003</c:v>
                </c:pt>
                <c:pt idx="148">
                  <c:v>0.78400000000000003</c:v>
                </c:pt>
                <c:pt idx="149">
                  <c:v>0.78400000000000003</c:v>
                </c:pt>
                <c:pt idx="150">
                  <c:v>0.78400000000000003</c:v>
                </c:pt>
                <c:pt idx="151">
                  <c:v>0.78400000000000003</c:v>
                </c:pt>
                <c:pt idx="152">
                  <c:v>0.78400000000000003</c:v>
                </c:pt>
                <c:pt idx="153">
                  <c:v>0.78400000000000003</c:v>
                </c:pt>
                <c:pt idx="154">
                  <c:v>0.78400000000000003</c:v>
                </c:pt>
                <c:pt idx="155">
                  <c:v>0.78400000000000003</c:v>
                </c:pt>
                <c:pt idx="156">
                  <c:v>0.78400000000000003</c:v>
                </c:pt>
                <c:pt idx="157">
                  <c:v>0.78400000000000003</c:v>
                </c:pt>
                <c:pt idx="158">
                  <c:v>0.78400000000000003</c:v>
                </c:pt>
                <c:pt idx="159">
                  <c:v>0.78400000000000003</c:v>
                </c:pt>
                <c:pt idx="160">
                  <c:v>0.78400000000000003</c:v>
                </c:pt>
                <c:pt idx="161">
                  <c:v>0.78400000000000003</c:v>
                </c:pt>
                <c:pt idx="162">
                  <c:v>0.78400000000000003</c:v>
                </c:pt>
                <c:pt idx="163">
                  <c:v>0.78400000000000003</c:v>
                </c:pt>
                <c:pt idx="164">
                  <c:v>0.78400000000000003</c:v>
                </c:pt>
                <c:pt idx="165">
                  <c:v>0.78400000000000003</c:v>
                </c:pt>
                <c:pt idx="166">
                  <c:v>0.78400000000000003</c:v>
                </c:pt>
                <c:pt idx="167">
                  <c:v>0.78400000000000003</c:v>
                </c:pt>
                <c:pt idx="168">
                  <c:v>0.78400000000000003</c:v>
                </c:pt>
                <c:pt idx="169">
                  <c:v>0.78400000000000003</c:v>
                </c:pt>
                <c:pt idx="170">
                  <c:v>0.78400000000000003</c:v>
                </c:pt>
                <c:pt idx="171">
                  <c:v>0.78400000000000003</c:v>
                </c:pt>
                <c:pt idx="172">
                  <c:v>0.78400000000000003</c:v>
                </c:pt>
                <c:pt idx="173">
                  <c:v>0.78400000000000003</c:v>
                </c:pt>
                <c:pt idx="174">
                  <c:v>0.78400000000000003</c:v>
                </c:pt>
                <c:pt idx="175">
                  <c:v>0.78400000000000003</c:v>
                </c:pt>
                <c:pt idx="176">
                  <c:v>0.78400000000000003</c:v>
                </c:pt>
                <c:pt idx="177">
                  <c:v>0.78400000000000003</c:v>
                </c:pt>
                <c:pt idx="178">
                  <c:v>0.78400000000000003</c:v>
                </c:pt>
                <c:pt idx="179">
                  <c:v>0.78400000000000003</c:v>
                </c:pt>
                <c:pt idx="180">
                  <c:v>0.78400000000000003</c:v>
                </c:pt>
                <c:pt idx="181">
                  <c:v>0.78400000000000003</c:v>
                </c:pt>
                <c:pt idx="182">
                  <c:v>0.78400000000000003</c:v>
                </c:pt>
                <c:pt idx="183">
                  <c:v>0.78400000000000003</c:v>
                </c:pt>
                <c:pt idx="184">
                  <c:v>0.78400000000000003</c:v>
                </c:pt>
                <c:pt idx="185">
                  <c:v>0.78400000000000003</c:v>
                </c:pt>
                <c:pt idx="186">
                  <c:v>0.78400000000000003</c:v>
                </c:pt>
                <c:pt idx="187">
                  <c:v>0.78400000000000003</c:v>
                </c:pt>
                <c:pt idx="188">
                  <c:v>0.78400000000000003</c:v>
                </c:pt>
                <c:pt idx="189">
                  <c:v>0.78400000000000003</c:v>
                </c:pt>
                <c:pt idx="190">
                  <c:v>0.78400000000000003</c:v>
                </c:pt>
                <c:pt idx="191">
                  <c:v>0.78400000000000003</c:v>
                </c:pt>
                <c:pt idx="192">
                  <c:v>0.78400000000000003</c:v>
                </c:pt>
                <c:pt idx="193">
                  <c:v>0.79700000000000004</c:v>
                </c:pt>
                <c:pt idx="194">
                  <c:v>0.79700000000000004</c:v>
                </c:pt>
                <c:pt idx="195">
                  <c:v>0.79700000000000004</c:v>
                </c:pt>
                <c:pt idx="196">
                  <c:v>0.79700000000000004</c:v>
                </c:pt>
                <c:pt idx="197">
                  <c:v>0.79700000000000004</c:v>
                </c:pt>
                <c:pt idx="198">
                  <c:v>0.81100000000000005</c:v>
                </c:pt>
                <c:pt idx="199">
                  <c:v>0.81100000000000005</c:v>
                </c:pt>
                <c:pt idx="200">
                  <c:v>0.81100000000000005</c:v>
                </c:pt>
                <c:pt idx="201">
                  <c:v>0.81100000000000005</c:v>
                </c:pt>
                <c:pt idx="202">
                  <c:v>0.82399999999999995</c:v>
                </c:pt>
                <c:pt idx="203">
                  <c:v>0.82399999999999995</c:v>
                </c:pt>
                <c:pt idx="204">
                  <c:v>0.82399999999999995</c:v>
                </c:pt>
                <c:pt idx="205">
                  <c:v>0.82399999999999995</c:v>
                </c:pt>
                <c:pt idx="206">
                  <c:v>0.83799999999999997</c:v>
                </c:pt>
                <c:pt idx="207">
                  <c:v>0.83799999999999997</c:v>
                </c:pt>
                <c:pt idx="208">
                  <c:v>0.85099999999999998</c:v>
                </c:pt>
                <c:pt idx="209">
                  <c:v>0.85099999999999998</c:v>
                </c:pt>
                <c:pt idx="210">
                  <c:v>0.85099999999999998</c:v>
                </c:pt>
                <c:pt idx="211">
                  <c:v>0.86499999999999999</c:v>
                </c:pt>
                <c:pt idx="212">
                  <c:v>0.878</c:v>
                </c:pt>
                <c:pt idx="213">
                  <c:v>0.878</c:v>
                </c:pt>
                <c:pt idx="214">
                  <c:v>0.89200000000000002</c:v>
                </c:pt>
                <c:pt idx="215">
                  <c:v>0.90500000000000003</c:v>
                </c:pt>
                <c:pt idx="216">
                  <c:v>0.90500000000000003</c:v>
                </c:pt>
                <c:pt idx="217">
                  <c:v>0.90500000000000003</c:v>
                </c:pt>
                <c:pt idx="218">
                  <c:v>0.90500000000000003</c:v>
                </c:pt>
                <c:pt idx="219">
                  <c:v>0.91900000000000004</c:v>
                </c:pt>
                <c:pt idx="220">
                  <c:v>0.93200000000000005</c:v>
                </c:pt>
                <c:pt idx="221">
                  <c:v>0.93200000000000005</c:v>
                </c:pt>
                <c:pt idx="222">
                  <c:v>0.94599999999999995</c:v>
                </c:pt>
                <c:pt idx="223">
                  <c:v>0.94599999999999995</c:v>
                </c:pt>
                <c:pt idx="224">
                  <c:v>0.95899999999999996</c:v>
                </c:pt>
                <c:pt idx="225">
                  <c:v>0.95899999999999996</c:v>
                </c:pt>
                <c:pt idx="226">
                  <c:v>0.97299999999999998</c:v>
                </c:pt>
                <c:pt idx="227">
                  <c:v>0.97299999999999998</c:v>
                </c:pt>
                <c:pt idx="228">
                  <c:v>0.97299999999999998</c:v>
                </c:pt>
                <c:pt idx="229">
                  <c:v>0.97299999999999998</c:v>
                </c:pt>
                <c:pt idx="230">
                  <c:v>0.97299999999999998</c:v>
                </c:pt>
                <c:pt idx="231">
                  <c:v>0.97299999999999998</c:v>
                </c:pt>
                <c:pt idx="232">
                  <c:v>0.97299999999999998</c:v>
                </c:pt>
                <c:pt idx="233">
                  <c:v>0.97299999999999998</c:v>
                </c:pt>
                <c:pt idx="234">
                  <c:v>0.97299999999999998</c:v>
                </c:pt>
                <c:pt idx="235">
                  <c:v>0.98599999999999999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D93-4029-AB18-099EC1A6D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7471"/>
        <c:axId val="5384991"/>
      </c:scatterChart>
      <c:valAx>
        <c:axId val="5397471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 Threshold</a:t>
                </a:r>
              </a:p>
            </c:rich>
          </c:tx>
          <c:layout>
            <c:manualLayout>
              <c:xMode val="edge"/>
              <c:yMode val="edge"/>
              <c:x val="0.41143611277208453"/>
              <c:y val="0.923099451723229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4991"/>
        <c:crosses val="autoZero"/>
        <c:crossBetween val="midCat"/>
      </c:valAx>
      <c:valAx>
        <c:axId val="538499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 Below</a:t>
                </a:r>
                <a:r>
                  <a:rPr lang="en-US" baseline="0"/>
                  <a:t> Threshold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1396009935167086E-2"/>
              <c:y val="0.294532587632153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74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649817299126421"/>
          <c:y val="0.37591290836475216"/>
          <c:w val="9.2225234234484532E-2"/>
          <c:h val="0.154979130796160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5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9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3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1C5A-6212-442F-8885-4441F9EE7125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06B8-2972-42B3-9AC9-279FEBFE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3" y="0"/>
            <a:ext cx="12195743" cy="6855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577" y="1318672"/>
            <a:ext cx="650530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00" b="1" dirty="0" smtClean="0">
                <a:solidFill>
                  <a:schemeClr val="accent4"/>
                </a:solidFill>
                <a:latin typeface="Book Antiqua" panose="02040602050305030304" pitchFamily="18" charset="0"/>
              </a:rPr>
              <a:t>Fake News JEDI!</a:t>
            </a:r>
            <a:endParaRPr lang="en-US" sz="5700" b="1" dirty="0">
              <a:solidFill>
                <a:schemeClr val="accent4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577" y="3269715"/>
            <a:ext cx="14076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Aravind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Cliff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Daniel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1520" y="4208434"/>
            <a:ext cx="14322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Jenny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Jordan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Moneka</a:t>
            </a:r>
          </a:p>
          <a:p>
            <a:endParaRPr lang="en-US" sz="2500" dirty="0">
              <a:latin typeface="Book Antiqua" panose="020406020503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3619" y="5092879"/>
            <a:ext cx="12859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Narek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Naveen</a:t>
            </a:r>
          </a:p>
          <a:p>
            <a:r>
              <a:rPr lang="en-US" sz="2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Soheil</a:t>
            </a:r>
          </a:p>
          <a:p>
            <a:endParaRPr lang="en-US" sz="25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"/>
            <a:ext cx="12192000" cy="68547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5132" y="490086"/>
            <a:ext cx="61134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The Challenge!</a:t>
            </a:r>
            <a:endParaRPr lang="en-US" sz="45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132" y="1536174"/>
            <a:ext cx="92615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Sniffing out </a:t>
            </a:r>
            <a:r>
              <a:rPr lang="en-US" sz="30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FAKE</a:t>
            </a:r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news isn’t easy, because </a:t>
            </a:r>
            <a:r>
              <a:rPr lang="en-US" sz="30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FAKERS</a:t>
            </a:r>
            <a:r>
              <a:rPr lang="en-US" sz="3000" b="1" dirty="0">
                <a:solidFill>
                  <a:schemeClr val="bg1"/>
                </a:solidFill>
                <a:latin typeface="Book Antiqua" panose="02040602050305030304" pitchFamily="18" charset="0"/>
              </a:rPr>
              <a:t>:</a:t>
            </a:r>
            <a:endParaRPr lang="en-US" sz="3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0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Are smart and reactive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Change URL’s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Emulate Real News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Have Agendas</a:t>
            </a:r>
          </a:p>
          <a:p>
            <a:endParaRPr lang="en-US" sz="30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We need the </a:t>
            </a:r>
            <a:r>
              <a:rPr lang="en-US" sz="3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Jedi</a:t>
            </a:r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power of </a:t>
            </a:r>
            <a:r>
              <a:rPr lang="en-US" sz="3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AI</a:t>
            </a:r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to </a:t>
            </a:r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combat </a:t>
            </a:r>
            <a:endParaRPr lang="en-US" sz="3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3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	the </a:t>
            </a:r>
            <a:r>
              <a:rPr lang="en-US" sz="30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FAKERS</a:t>
            </a:r>
            <a:endParaRPr lang="en-US" sz="3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"/>
            <a:ext cx="12192000" cy="68558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8282" y="287651"/>
            <a:ext cx="350128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Our Solution</a:t>
            </a:r>
            <a:endParaRPr lang="en-US" sz="45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7497" y="1359067"/>
            <a:ext cx="7959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Multi Front 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Strategy</a:t>
            </a:r>
          </a:p>
          <a:p>
            <a:pPr algn="ctr"/>
            <a:endParaRPr lang="en-US" sz="32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URL		  </a:t>
            </a:r>
            <a:r>
              <a:rPr lang="en-US" sz="3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: Blacklist bad URL’s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Meta </a:t>
            </a:r>
            <a:r>
              <a:rPr lang="en-US" sz="32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Data </a:t>
            </a:r>
            <a:r>
              <a:rPr lang="en-US" sz="3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: </a:t>
            </a:r>
            <a:r>
              <a:rPr lang="en-US" sz="3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Predictive Models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Headline</a:t>
            </a:r>
            <a:r>
              <a:rPr lang="en-US" sz="3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	  : Text and Symbol Analytics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Content</a:t>
            </a:r>
            <a:r>
              <a:rPr lang="en-US" sz="3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	  : Natural Language Processing</a:t>
            </a:r>
            <a:endParaRPr lang="en-US" sz="3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29" y="1559381"/>
            <a:ext cx="4036423" cy="40364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8872" y="359843"/>
            <a:ext cx="39517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The Approach</a:t>
            </a:r>
            <a:endParaRPr lang="en-US" sz="4500" b="1" dirty="0">
              <a:solidFill>
                <a:schemeClr val="accent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83" y="1449977"/>
            <a:ext cx="71064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7030A0"/>
                </a:solidFill>
                <a:latin typeface="Book Antiqua" panose="02040602050305030304" pitchFamily="18" charset="0"/>
              </a:rPr>
              <a:t>Data</a:t>
            </a:r>
            <a:r>
              <a:rPr lang="en-US" sz="3000" b="1" dirty="0" smtClean="0">
                <a:latin typeface="Book Antiqua" panose="02040602050305030304" pitchFamily="18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Book Antiqua" panose="02040602050305030304" pitchFamily="18" charset="0"/>
              </a:rPr>
              <a:t>Fake:</a:t>
            </a:r>
            <a:r>
              <a:rPr lang="en-US" sz="3000" dirty="0" smtClean="0">
                <a:latin typeface="Book Antiqua" panose="02040602050305030304" pitchFamily="18" charset="0"/>
              </a:rPr>
              <a:t> 	</a:t>
            </a:r>
            <a:r>
              <a:rPr lang="en-US" sz="3000" dirty="0" smtClean="0">
                <a:latin typeface="Book Antiqua" panose="02040602050305030304" pitchFamily="18" charset="0"/>
              </a:rPr>
              <a:t>Kaggle </a:t>
            </a:r>
            <a:r>
              <a:rPr lang="en-US" sz="3000" dirty="0" smtClean="0">
                <a:latin typeface="Book Antiqua" panose="02040602050305030304" pitchFamily="18" charset="0"/>
              </a:rPr>
              <a:t>+ Facebook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Book Antiqua" panose="02040602050305030304" pitchFamily="18" charset="0"/>
              </a:rPr>
              <a:t>Real: 	UCI </a:t>
            </a:r>
            <a:r>
              <a:rPr lang="en-US" sz="3000" dirty="0" smtClean="0">
                <a:latin typeface="Book Antiqua" panose="02040602050305030304" pitchFamily="18" charset="0"/>
              </a:rPr>
              <a:t>ML Repository + </a:t>
            </a:r>
            <a:r>
              <a:rPr lang="en-US" sz="3000" dirty="0" smtClean="0">
                <a:latin typeface="Book Antiqua" panose="02040602050305030304" pitchFamily="18" charset="0"/>
              </a:rPr>
              <a:t>Reuters</a:t>
            </a:r>
          </a:p>
          <a:p>
            <a:r>
              <a:rPr lang="en-US" sz="3000" dirty="0" smtClean="0">
                <a:latin typeface="Book Antiqua" panose="02040602050305030304" pitchFamily="18" charset="0"/>
              </a:rPr>
              <a:t>	</a:t>
            </a:r>
          </a:p>
          <a:p>
            <a:r>
              <a:rPr lang="en-US" sz="3000" b="1" dirty="0" smtClean="0">
                <a:solidFill>
                  <a:srgbClr val="7030A0"/>
                </a:solidFill>
                <a:latin typeface="Book Antiqua" panose="02040602050305030304" pitchFamily="18" charset="0"/>
              </a:rPr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Book Antiqua" panose="02040602050305030304" pitchFamily="18" charset="0"/>
              </a:rPr>
              <a:t>Creating Training and Hold-out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Book Antiqua" panose="02040602050305030304" pitchFamily="18" charset="0"/>
              </a:rPr>
              <a:t>Text analytics and NLP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Book Antiqua" panose="02040602050305030304" pitchFamily="18" charset="0"/>
              </a:rPr>
              <a:t>Python Coded Feature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Book Antiqua" panose="02040602050305030304" pitchFamily="18" charset="0"/>
              </a:rPr>
              <a:t>DataRobot Model building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Book Antiqua" panose="02040602050305030304" pitchFamily="18" charset="0"/>
              </a:rPr>
              <a:t>Excel Visualization</a:t>
            </a:r>
            <a:endParaRPr lang="en-US" sz="3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514"/>
            <a:ext cx="12192000" cy="1193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5704"/>
            <a:ext cx="12192000" cy="4872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0446" y="0"/>
            <a:ext cx="3971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Modelling Tool</a:t>
            </a:r>
            <a:endParaRPr lang="en-US" sz="30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148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4988" y="91440"/>
            <a:ext cx="33867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Our Results</a:t>
            </a:r>
            <a:endParaRPr lang="en-US" sz="4500" b="1" dirty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306316"/>
              </p:ext>
            </p:extLst>
          </p:nvPr>
        </p:nvGraphicFramePr>
        <p:xfrm>
          <a:off x="6113416" y="1096387"/>
          <a:ext cx="5877809" cy="2495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1096387"/>
            <a:ext cx="5381897" cy="2495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8" y="3592285"/>
            <a:ext cx="5381896" cy="299287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60981"/>
              </p:ext>
            </p:extLst>
          </p:nvPr>
        </p:nvGraphicFramePr>
        <p:xfrm>
          <a:off x="6113415" y="4114799"/>
          <a:ext cx="5877810" cy="247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905">
                  <a:extLst>
                    <a:ext uri="{9D8B030D-6E8A-4147-A177-3AD203B41FA5}">
                      <a16:colId xmlns:a16="http://schemas.microsoft.com/office/drawing/2014/main" val="3838548665"/>
                    </a:ext>
                  </a:extLst>
                </a:gridCol>
                <a:gridCol w="2938905">
                  <a:extLst>
                    <a:ext uri="{9D8B030D-6E8A-4147-A177-3AD203B41FA5}">
                      <a16:colId xmlns:a16="http://schemas.microsoft.com/office/drawing/2014/main" val="2494047879"/>
                    </a:ext>
                  </a:extLst>
                </a:gridCol>
              </a:tblGrid>
              <a:tr h="494072">
                <a:tc>
                  <a:txBody>
                    <a:bodyPr/>
                    <a:lstStyle/>
                    <a:p>
                      <a:r>
                        <a:rPr lang="en-US" dirty="0" smtClean="0"/>
                        <a:t>Word 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08171"/>
                  </a:ext>
                </a:extLst>
              </a:tr>
              <a:tr h="4940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91059"/>
                  </a:ext>
                </a:extLst>
              </a:tr>
              <a:tr h="494072">
                <a:tc>
                  <a:txBody>
                    <a:bodyPr/>
                    <a:lstStyle/>
                    <a:p>
                      <a:r>
                        <a:rPr lang="en-US" dirty="0" smtClean="0"/>
                        <a:t>Trump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57065"/>
                  </a:ext>
                </a:extLst>
              </a:tr>
              <a:tr h="494072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22684"/>
                  </a:ext>
                </a:extLst>
              </a:tr>
              <a:tr h="494072">
                <a:tc>
                  <a:txBody>
                    <a:bodyPr/>
                    <a:lstStyle/>
                    <a:p>
                      <a:r>
                        <a:rPr lang="en-US" dirty="0" smtClean="0"/>
                        <a:t>FBI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582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81256" y="3812402"/>
            <a:ext cx="2346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Fake News Word Stems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25147" y="788610"/>
            <a:ext cx="2346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Fake News URLs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50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Book Antiqua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Moneka Bommasani</dc:creator>
  <cp:lastModifiedBy>Moneka Bommasani</cp:lastModifiedBy>
  <cp:revision>90</cp:revision>
  <dcterms:created xsi:type="dcterms:W3CDTF">2017-06-25T15:36:05Z</dcterms:created>
  <dcterms:modified xsi:type="dcterms:W3CDTF">2017-06-25T22:36:40Z</dcterms:modified>
</cp:coreProperties>
</file>