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5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9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3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3" y="0"/>
            <a:ext cx="12195743" cy="6855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577" y="2330996"/>
            <a:ext cx="58325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>
                <a:solidFill>
                  <a:schemeClr val="accent4"/>
                </a:solidFill>
                <a:latin typeface="Bauhaus 93" panose="04030905020B02020C02" pitchFamily="82" charset="0"/>
              </a:rPr>
              <a:t>Fake News JEDI !</a:t>
            </a:r>
            <a:endParaRPr lang="en-US" sz="5500" dirty="0">
              <a:solidFill>
                <a:schemeClr val="accent4"/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577" y="3269715"/>
            <a:ext cx="1407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Aravind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Cliff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Daniel</a:t>
            </a:r>
            <a:endParaRPr lang="en-US" sz="2000" dirty="0" smtClean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1520" y="4208434"/>
            <a:ext cx="1432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Jenny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Jordan</a:t>
            </a:r>
            <a:endParaRPr lang="en-US" sz="2000" dirty="0" smtClean="0">
              <a:solidFill>
                <a:schemeClr val="bg1"/>
              </a:solidFill>
              <a:latin typeface="Lucida Handwriting" panose="03010101010101010101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Moneka</a:t>
            </a:r>
          </a:p>
          <a:p>
            <a:endParaRPr lang="en-US" sz="2000" dirty="0">
              <a:latin typeface="Lucida Handwriting" panose="03010101010101010101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3619" y="5092879"/>
            <a:ext cx="1249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Lucida Handwriting" panose="03010101010101010101" pitchFamily="66" charset="0"/>
              </a:rPr>
              <a:t>Narek</a:t>
            </a:r>
            <a:endParaRPr lang="en-US" sz="2000" dirty="0" smtClean="0">
              <a:solidFill>
                <a:schemeClr val="bg1"/>
              </a:solidFill>
              <a:latin typeface="Lucida Handwriting" panose="03010101010101010101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Naveen</a:t>
            </a:r>
            <a:endParaRPr lang="en-US" sz="2000" dirty="0" smtClean="0">
              <a:solidFill>
                <a:schemeClr val="bg1"/>
              </a:solidFill>
              <a:latin typeface="Lucida Handwriting" panose="03010101010101010101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Soheil</a:t>
            </a:r>
          </a:p>
          <a:p>
            <a:endParaRPr lang="en-US" sz="2000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7829" y="574766"/>
            <a:ext cx="50738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The Challenge!</a:t>
            </a:r>
            <a:endParaRPr lang="en-US" sz="4500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97" y="1737360"/>
            <a:ext cx="35568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Fake News is everywhere!</a:t>
            </a:r>
          </a:p>
          <a:p>
            <a:r>
              <a:rPr lang="en-US" sz="2500" dirty="0" smtClean="0">
                <a:solidFill>
                  <a:schemeClr val="bg1"/>
                </a:solidFill>
              </a:rPr>
              <a:t>...</a:t>
            </a:r>
          </a:p>
          <a:p>
            <a:r>
              <a:rPr lang="en-US" sz="2500" dirty="0" smtClean="0">
                <a:solidFill>
                  <a:schemeClr val="bg1"/>
                </a:solidFill>
              </a:rPr>
              <a:t>..</a:t>
            </a:r>
          </a:p>
          <a:p>
            <a:r>
              <a:rPr lang="en-US" sz="2500" dirty="0">
                <a:solidFill>
                  <a:schemeClr val="bg1"/>
                </a:solidFill>
              </a:rPr>
              <a:t>.</a:t>
            </a:r>
          </a:p>
          <a:p>
            <a:endParaRPr lang="en-US" sz="2500" dirty="0" smtClean="0">
              <a:solidFill>
                <a:schemeClr val="bg1"/>
              </a:solidFill>
            </a:endParaRP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2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74765" y="587828"/>
            <a:ext cx="43957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solidFill>
                  <a:srgbClr val="002060"/>
                </a:solidFill>
                <a:latin typeface="Lucida Handwriting" panose="03010101010101010101" pitchFamily="66" charset="0"/>
              </a:rPr>
              <a:t>Our Solution</a:t>
            </a:r>
            <a:endParaRPr lang="en-US" sz="4500" dirty="0">
              <a:solidFill>
                <a:srgbClr val="00206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19" y="378823"/>
            <a:ext cx="6000750" cy="6000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452" y="783771"/>
            <a:ext cx="459613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solidFill>
                  <a:schemeClr val="tx2">
                    <a:lumMod val="75000"/>
                  </a:schemeClr>
                </a:solidFill>
                <a:latin typeface="Lucida Handwriting" panose="03010101010101010101" pitchFamily="66" charset="0"/>
              </a:rPr>
              <a:t>The Approach</a:t>
            </a:r>
            <a:endParaRPr lang="en-US" sz="4500" dirty="0">
              <a:solidFill>
                <a:schemeClr val="tx2">
                  <a:lumMod val="75000"/>
                </a:schemeClr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13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703" y="365761"/>
            <a:ext cx="582403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solidFill>
                  <a:schemeClr val="accent4"/>
                </a:solidFill>
                <a:latin typeface="Lucida Handwriting" panose="03010101010101010101" pitchFamily="66" charset="0"/>
              </a:rPr>
              <a:t>How Smart is it ? </a:t>
            </a:r>
            <a:endParaRPr lang="en-US" sz="4500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583" y="1476103"/>
            <a:ext cx="28563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KS Model Results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23" y="1384663"/>
            <a:ext cx="5712823" cy="4284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4297" y="1384663"/>
            <a:ext cx="192873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 smtClean="0">
                <a:solidFill>
                  <a:srgbClr val="002060"/>
                </a:solidFill>
                <a:latin typeface="Chiller" panose="04020404031007020602" pitchFamily="82" charset="0"/>
              </a:rPr>
              <a:t>Results</a:t>
            </a:r>
            <a:endParaRPr lang="en-US" sz="6500" dirty="0">
              <a:solidFill>
                <a:srgbClr val="00206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0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Chiller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Moneka Bommasani</dc:creator>
  <cp:lastModifiedBy>Moneka Bommasani</cp:lastModifiedBy>
  <cp:revision>9</cp:revision>
  <dcterms:created xsi:type="dcterms:W3CDTF">2017-06-25T15:36:05Z</dcterms:created>
  <dcterms:modified xsi:type="dcterms:W3CDTF">2017-06-25T16:18:15Z</dcterms:modified>
</cp:coreProperties>
</file>