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56" r:id="rId2"/>
    <p:sldId id="345" r:id="rId3"/>
    <p:sldId id="342" r:id="rId4"/>
    <p:sldId id="361" r:id="rId5"/>
    <p:sldId id="347" r:id="rId6"/>
    <p:sldId id="346" r:id="rId7"/>
    <p:sldId id="322" r:id="rId8"/>
    <p:sldId id="323" r:id="rId9"/>
    <p:sldId id="341" r:id="rId10"/>
    <p:sldId id="348" r:id="rId11"/>
    <p:sldId id="336" r:id="rId12"/>
    <p:sldId id="350" r:id="rId13"/>
    <p:sldId id="352" r:id="rId14"/>
    <p:sldId id="326" r:id="rId15"/>
    <p:sldId id="351" r:id="rId16"/>
    <p:sldId id="353" r:id="rId17"/>
    <p:sldId id="364" r:id="rId18"/>
    <p:sldId id="354" r:id="rId19"/>
    <p:sldId id="365" r:id="rId20"/>
    <p:sldId id="356" r:id="rId21"/>
    <p:sldId id="357" r:id="rId22"/>
    <p:sldId id="264" r:id="rId23"/>
    <p:sldId id="267" r:id="rId24"/>
    <p:sldId id="26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raj Shetty" initials="JS" lastIdx="1" clrIdx="0">
    <p:extLst>
      <p:ext uri="{19B8F6BF-5375-455C-9EA6-DF929625EA0E}">
        <p15:presenceInfo xmlns:p15="http://schemas.microsoft.com/office/powerpoint/2012/main" userId="b4fdddb6d9232c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09BB"/>
    <a:srgbClr val="4A7EBB"/>
    <a:srgbClr val="0000FF"/>
    <a:srgbClr val="BCC6F6"/>
    <a:srgbClr val="000000"/>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7" autoAdjust="0"/>
    <p:restoredTop sz="96029" autoAdjust="0"/>
  </p:normalViewPr>
  <p:slideViewPr>
    <p:cSldViewPr snapToObjects="1">
      <p:cViewPr varScale="1">
        <p:scale>
          <a:sx n="118" d="100"/>
          <a:sy n="118" d="100"/>
        </p:scale>
        <p:origin x="1498"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744"/>
    </p:cViewPr>
  </p:sorterViewPr>
  <p:notesViewPr>
    <p:cSldViewPr snapToObjects="1" showGuides="1">
      <p:cViewPr varScale="1">
        <p:scale>
          <a:sx n="52" d="100"/>
          <a:sy n="52" d="100"/>
        </p:scale>
        <p:origin x="-120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iraj%20Shetty\Downloads\20170518_eda_summary_char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iraj%20Shetty\Downloads\20170518_eda_summary_char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r>
              <a:rPr lang="en-US" sz="1800" b="1" i="0" baseline="0" dirty="0">
                <a:effectLst/>
              </a:rPr>
              <a:t>News Articles: Sources</a:t>
            </a:r>
            <a:endParaRPr lang="en-US" b="1" dirty="0">
              <a:effectLst/>
            </a:endParaRPr>
          </a:p>
        </c:rich>
      </c:tx>
      <c:layout>
        <c:manualLayout>
          <c:xMode val="edge"/>
          <c:yMode val="edge"/>
          <c:x val="0.34959349593495936"/>
          <c:y val="2.9904298396234832E-2"/>
        </c:manualLayout>
      </c:layout>
      <c:overlay val="0"/>
      <c:spPr>
        <a:solidFill>
          <a:schemeClr val="tx2">
            <a:lumMod val="20000"/>
            <a:lumOff val="80000"/>
          </a:schemeClr>
        </a:solidFill>
        <a:ln>
          <a:noFill/>
        </a:ln>
        <a:effectLst/>
      </c:spPr>
      <c:txPr>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6.3073948559673881E-2"/>
          <c:y val="8.7898963358558388E-2"/>
          <c:w val="0.93069678314659432"/>
          <c:h val="0.60973672830677728"/>
        </c:manualLayout>
      </c:layout>
      <c:barChart>
        <c:barDir val="col"/>
        <c:grouping val="clustered"/>
        <c:varyColors val="0"/>
        <c:ser>
          <c:idx val="0"/>
          <c:order val="0"/>
          <c:tx>
            <c:strRef>
              <c:f>'[20170518_eda_summary_charts.xlsx]data'!$G$2</c:f>
              <c:strCache>
                <c:ptCount val="1"/>
                <c:pt idx="0">
                  <c:v># of Articles</c:v>
                </c:pt>
              </c:strCache>
            </c:strRef>
          </c:tx>
          <c:spPr>
            <a:solidFill>
              <a:schemeClr val="accent1">
                <a:alpha val="70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'[20170518_eda_summary_charts.xlsx]data'!$F$3:$F$32,'[20170518_eda_summary_charts.xlsx]data'!$F$34:$F$37</c:f>
              <c:strCache>
                <c:ptCount val="34"/>
                <c:pt idx="0">
                  <c:v>Gigaom</c:v>
                </c:pt>
                <c:pt idx="1">
                  <c:v>Bloomberg</c:v>
                </c:pt>
                <c:pt idx="2">
                  <c:v>Venturebeat</c:v>
                </c:pt>
                <c:pt idx="3">
                  <c:v>Thehindubusiness</c:v>
                </c:pt>
                <c:pt idx="4">
                  <c:v>Entrepreneur</c:v>
                </c:pt>
                <c:pt idx="5">
                  <c:v>Moneycontrol</c:v>
                </c:pt>
                <c:pt idx="6">
                  <c:v>Businessinsider</c:v>
                </c:pt>
                <c:pt idx="7">
                  <c:v>Et</c:v>
                </c:pt>
                <c:pt idx="8">
                  <c:v>Dealcurry</c:v>
                </c:pt>
                <c:pt idx="9">
                  <c:v>Smallbiztrends</c:v>
                </c:pt>
                <c:pt idx="10">
                  <c:v>Vccircle</c:v>
                </c:pt>
                <c:pt idx="11">
                  <c:v>Forbesindia</c:v>
                </c:pt>
                <c:pt idx="12">
                  <c:v>Yourstory</c:v>
                </c:pt>
                <c:pt idx="13">
                  <c:v>Smetimes</c:v>
                </c:pt>
                <c:pt idx="14">
                  <c:v>Huffingtonpost</c:v>
                </c:pt>
                <c:pt idx="15">
                  <c:v>Rediffbusiness</c:v>
                </c:pt>
                <c:pt idx="16">
                  <c:v>Reuters</c:v>
                </c:pt>
                <c:pt idx="17">
                  <c:v>Iamwire</c:v>
                </c:pt>
                <c:pt idx="18">
                  <c:v>Smechannel</c:v>
                </c:pt>
                <c:pt idx="19">
                  <c:v>Ndtv</c:v>
                </c:pt>
                <c:pt idx="20">
                  <c:v>Nextbigwhat</c:v>
                </c:pt>
                <c:pt idx="21">
                  <c:v>Smeweb</c:v>
                </c:pt>
                <c:pt idx="22">
                  <c:v>Startuptimes</c:v>
                </c:pt>
                <c:pt idx="23">
                  <c:v>Startoholics</c:v>
                </c:pt>
                <c:pt idx="24">
                  <c:v>Business-Standard</c:v>
                </c:pt>
                <c:pt idx="25">
                  <c:v>Mashable</c:v>
                </c:pt>
                <c:pt idx="26">
                  <c:v>Techcrunch</c:v>
                </c:pt>
                <c:pt idx="27">
                  <c:v>Financialexpress</c:v>
                </c:pt>
                <c:pt idx="28">
                  <c:v>Tech</c:v>
                </c:pt>
                <c:pt idx="29">
                  <c:v>Pando</c:v>
                </c:pt>
                <c:pt idx="30">
                  <c:v>Mean</c:v>
                </c:pt>
                <c:pt idx="31">
                  <c:v>Median</c:v>
                </c:pt>
                <c:pt idx="32">
                  <c:v>STD</c:v>
                </c:pt>
                <c:pt idx="33">
                  <c:v>Skewness</c:v>
                </c:pt>
              </c:strCache>
            </c:strRef>
          </c:cat>
          <c:val>
            <c:numRef>
              <c:f>'[20170518_eda_summary_charts.xlsx]data'!$G$3:$G$32,'[20170518_eda_summary_charts.xlsx]data'!$G$34:$G$37</c:f>
              <c:numCache>
                <c:formatCode>General</c:formatCode>
                <c:ptCount val="34"/>
                <c:pt idx="0">
                  <c:v>103348</c:v>
                </c:pt>
                <c:pt idx="1">
                  <c:v>80010</c:v>
                </c:pt>
                <c:pt idx="2">
                  <c:v>53136</c:v>
                </c:pt>
                <c:pt idx="3">
                  <c:v>39716</c:v>
                </c:pt>
                <c:pt idx="4">
                  <c:v>28264</c:v>
                </c:pt>
                <c:pt idx="5">
                  <c:v>26106</c:v>
                </c:pt>
                <c:pt idx="6">
                  <c:v>25416</c:v>
                </c:pt>
                <c:pt idx="7">
                  <c:v>24374</c:v>
                </c:pt>
                <c:pt idx="8">
                  <c:v>20748</c:v>
                </c:pt>
                <c:pt idx="9">
                  <c:v>17440</c:v>
                </c:pt>
                <c:pt idx="10">
                  <c:v>15250</c:v>
                </c:pt>
                <c:pt idx="11">
                  <c:v>14552</c:v>
                </c:pt>
                <c:pt idx="12">
                  <c:v>14244</c:v>
                </c:pt>
                <c:pt idx="13">
                  <c:v>12682</c:v>
                </c:pt>
                <c:pt idx="14">
                  <c:v>12314</c:v>
                </c:pt>
                <c:pt idx="15">
                  <c:v>9144</c:v>
                </c:pt>
                <c:pt idx="16">
                  <c:v>8524</c:v>
                </c:pt>
                <c:pt idx="17">
                  <c:v>8150</c:v>
                </c:pt>
                <c:pt idx="18">
                  <c:v>7680</c:v>
                </c:pt>
                <c:pt idx="19">
                  <c:v>5206</c:v>
                </c:pt>
                <c:pt idx="20">
                  <c:v>3934</c:v>
                </c:pt>
                <c:pt idx="21">
                  <c:v>2880</c:v>
                </c:pt>
                <c:pt idx="22">
                  <c:v>1228</c:v>
                </c:pt>
                <c:pt idx="23">
                  <c:v>574</c:v>
                </c:pt>
                <c:pt idx="24">
                  <c:v>452</c:v>
                </c:pt>
                <c:pt idx="25">
                  <c:v>440</c:v>
                </c:pt>
                <c:pt idx="26">
                  <c:v>346</c:v>
                </c:pt>
                <c:pt idx="27">
                  <c:v>98</c:v>
                </c:pt>
                <c:pt idx="28">
                  <c:v>44</c:v>
                </c:pt>
                <c:pt idx="29">
                  <c:v>32</c:v>
                </c:pt>
                <c:pt idx="30" formatCode="_ * #,##0_ ;_ * \-#,##0_ ;_ * &quot;-&quot;??_ ;_ @_ ">
                  <c:v>17877.733333333334</c:v>
                </c:pt>
                <c:pt idx="31" formatCode="_ * #,##0_ ;_ * \-#,##0_ ;_ * &quot;-&quot;??_ ;_ @_ ">
                  <c:v>10729</c:v>
                </c:pt>
                <c:pt idx="32" formatCode="_ * #,##0_ ;_ * \-#,##0_ ;_ * &quot;-&quot;??_ ;_ @_ ">
                  <c:v>23554.531310603958</c:v>
                </c:pt>
                <c:pt idx="33" formatCode="0.00">
                  <c:v>2.327222393680056</c:v>
                </c:pt>
              </c:numCache>
            </c:numRef>
          </c:val>
          <c:extLst>
            <c:ext xmlns:c16="http://schemas.microsoft.com/office/drawing/2014/chart" uri="{C3380CC4-5D6E-409C-BE32-E72D297353CC}">
              <c16:uniqueId val="{00000000-EE5E-49AF-A2F0-2E01D45CF597}"/>
            </c:ext>
          </c:extLst>
        </c:ser>
        <c:dLbls>
          <c:dLblPos val="outEnd"/>
          <c:showLegendKey val="0"/>
          <c:showVal val="1"/>
          <c:showCatName val="0"/>
          <c:showSerName val="0"/>
          <c:showPercent val="0"/>
          <c:showBubbleSize val="0"/>
        </c:dLbls>
        <c:gapWidth val="80"/>
        <c:overlap val="25"/>
        <c:axId val="292774272"/>
        <c:axId val="292775808"/>
      </c:barChart>
      <c:catAx>
        <c:axId val="292774272"/>
        <c:scaling>
          <c:orientation val="minMax"/>
        </c:scaling>
        <c:delete val="0"/>
        <c:axPos val="b"/>
        <c:numFmt formatCode="General" sourceLinked="0"/>
        <c:majorTickMark val="none"/>
        <c:minorTickMark val="none"/>
        <c:tickLblPos val="nextTo"/>
        <c:spPr>
          <a:noFill/>
          <a:ln w="15875" cap="flat" cmpd="sng" algn="ctr">
            <a:solidFill>
              <a:schemeClr val="tx1">
                <a:lumMod val="25000"/>
                <a:lumOff val="75000"/>
              </a:schemeClr>
            </a:solidFill>
            <a:round/>
          </a:ln>
          <a:effectLst/>
        </c:spPr>
        <c:txPr>
          <a:bodyPr rot="-5400000" spcFirstLastPara="1" vertOverflow="ellipsis"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92775808"/>
        <c:crosses val="autoZero"/>
        <c:auto val="1"/>
        <c:lblAlgn val="ctr"/>
        <c:lblOffset val="100"/>
        <c:noMultiLvlLbl val="0"/>
      </c:catAx>
      <c:valAx>
        <c:axId val="29277580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92774272"/>
        <c:crosses val="autoZero"/>
        <c:crossBetween val="between"/>
      </c:valAx>
      <c:spPr>
        <a:noFill/>
        <a:ln>
          <a:noFill/>
        </a:ln>
        <a:effectLst/>
      </c:spPr>
    </c:plotArea>
    <c:legend>
      <c:legendPos val="b"/>
      <c:layout>
        <c:manualLayout>
          <c:xMode val="edge"/>
          <c:yMode val="edge"/>
          <c:x val="0.72278516633591527"/>
          <c:y val="9.8006824877760051E-2"/>
          <c:w val="0.14386042826963702"/>
          <c:h val="6.799551984946861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800" b="1" i="0" u="none" strike="noStrike" kern="1200" cap="none" spc="50" normalizeH="0" baseline="0" dirty="0">
                <a:solidFill>
                  <a:prstClr val="black">
                    <a:lumMod val="65000"/>
                    <a:lumOff val="35000"/>
                  </a:prstClr>
                </a:solidFill>
                <a:effectLst/>
                <a:latin typeface="+mj-lt"/>
                <a:ea typeface="+mj-ea"/>
                <a:cs typeface="+mj-cs"/>
              </a:defRPr>
            </a:pPr>
            <a:r>
              <a:rPr lang="en-US" sz="1800" b="1" i="0" u="none" strike="noStrike" kern="1200" cap="none" spc="50" normalizeH="0" baseline="0" dirty="0">
                <a:solidFill>
                  <a:prstClr val="black">
                    <a:lumMod val="65000"/>
                    <a:lumOff val="35000"/>
                  </a:prstClr>
                </a:solidFill>
                <a:effectLst/>
                <a:latin typeface="+mj-lt"/>
                <a:ea typeface="+mj-ea"/>
                <a:cs typeface="+mj-cs"/>
              </a:rPr>
              <a:t>News Articles: Top Sub-category</a:t>
            </a:r>
          </a:p>
        </c:rich>
      </c:tx>
      <c:overlay val="0"/>
      <c:spPr>
        <a:solidFill>
          <a:schemeClr val="tx2">
            <a:lumMod val="20000"/>
            <a:lumOff val="80000"/>
          </a:schemeClr>
        </a:solidFill>
        <a:ln>
          <a:noFill/>
        </a:ln>
        <a:effectLst/>
      </c:spPr>
      <c:txPr>
        <a:bodyPr rot="0" spcFirstLastPara="1" vertOverflow="ellipsis" vert="horz" wrap="square" anchor="ctr" anchorCtr="1"/>
        <a:lstStyle/>
        <a:p>
          <a:pPr algn="ctr" rtl="0">
            <a:defRPr lang="en-US" sz="1800" b="1" i="0" u="none" strike="noStrike" kern="1200" cap="none" spc="50" normalizeH="0" baseline="0" dirty="0">
              <a:solidFill>
                <a:prstClr val="black">
                  <a:lumMod val="65000"/>
                  <a:lumOff val="35000"/>
                </a:prstClr>
              </a:solidFill>
              <a:effectLst/>
              <a:latin typeface="+mj-lt"/>
              <a:ea typeface="+mj-ea"/>
              <a:cs typeface="+mj-cs"/>
            </a:defRPr>
          </a:pPr>
          <a:endParaRPr lang="en-US"/>
        </a:p>
      </c:txPr>
    </c:title>
    <c:autoTitleDeleted val="0"/>
    <c:plotArea>
      <c:layout/>
      <c:barChart>
        <c:barDir val="col"/>
        <c:grouping val="clustered"/>
        <c:varyColors val="0"/>
        <c:ser>
          <c:idx val="0"/>
          <c:order val="0"/>
          <c:tx>
            <c:strRef>
              <c:f>'[20170518_eda_summary_charts.xlsx]data'!$C$5</c:f>
              <c:strCache>
                <c:ptCount val="1"/>
                <c:pt idx="0">
                  <c:v># articles</c:v>
                </c:pt>
              </c:strCache>
            </c:strRef>
          </c:tx>
          <c:spPr>
            <a:solidFill>
              <a:schemeClr val="accent1">
                <a:alpha val="70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'[20170518_eda_summary_charts.xlsx]data'!$B$6:$B$28</c:f>
              <c:strCache>
                <c:ptCount val="23"/>
                <c:pt idx="0">
                  <c:v>Markets</c:v>
                </c:pt>
                <c:pt idx="1">
                  <c:v>Technology</c:v>
                </c:pt>
                <c:pt idx="2">
                  <c:v>Management</c:v>
                </c:pt>
                <c:pt idx="3">
                  <c:v>Investment</c:v>
                </c:pt>
                <c:pt idx="4">
                  <c:v>Industries</c:v>
                </c:pt>
                <c:pt idx="5">
                  <c:v>Economics</c:v>
                </c:pt>
                <c:pt idx="6">
                  <c:v>Small Business</c:v>
                </c:pt>
                <c:pt idx="7">
                  <c:v>Misc</c:v>
                </c:pt>
                <c:pt idx="8">
                  <c:v>Growth</c:v>
                </c:pt>
                <c:pt idx="9">
                  <c:v>Finance</c:v>
                </c:pt>
                <c:pt idx="10">
                  <c:v>Startups</c:v>
                </c:pt>
                <c:pt idx="11">
                  <c:v>Stocks</c:v>
                </c:pt>
                <c:pt idx="12">
                  <c:v>Deals</c:v>
                </c:pt>
                <c:pt idx="13">
                  <c:v>Sales &amp; Marketing</c:v>
                </c:pt>
                <c:pt idx="14">
                  <c:v>Enterprise</c:v>
                </c:pt>
                <c:pt idx="15">
                  <c:v>Ecommerce</c:v>
                </c:pt>
                <c:pt idx="16">
                  <c:v>Law &amp; Order</c:v>
                </c:pt>
                <c:pt idx="17">
                  <c:v>Cover Story</c:v>
                </c:pt>
                <c:pt idx="18">
                  <c:v>Opinion</c:v>
                </c:pt>
                <c:pt idx="19">
                  <c:v>Management Changes</c:v>
                </c:pt>
                <c:pt idx="20">
                  <c:v>Policy</c:v>
                </c:pt>
                <c:pt idx="21">
                  <c:v>Market</c:v>
                </c:pt>
                <c:pt idx="22">
                  <c:v>Commodities</c:v>
                </c:pt>
              </c:strCache>
            </c:strRef>
          </c:cat>
          <c:val>
            <c:numRef>
              <c:f>'[20170518_eda_summary_charts.xlsx]data'!$C$6:$C$28</c:f>
              <c:numCache>
                <c:formatCode>General</c:formatCode>
                <c:ptCount val="23"/>
                <c:pt idx="0">
                  <c:v>14022</c:v>
                </c:pt>
                <c:pt idx="1">
                  <c:v>6592</c:v>
                </c:pt>
                <c:pt idx="2">
                  <c:v>3799</c:v>
                </c:pt>
                <c:pt idx="3">
                  <c:v>3555</c:v>
                </c:pt>
                <c:pt idx="4">
                  <c:v>3224</c:v>
                </c:pt>
                <c:pt idx="5">
                  <c:v>3032</c:v>
                </c:pt>
                <c:pt idx="6">
                  <c:v>2906</c:v>
                </c:pt>
                <c:pt idx="7">
                  <c:v>1220</c:v>
                </c:pt>
                <c:pt idx="8">
                  <c:v>956</c:v>
                </c:pt>
                <c:pt idx="9">
                  <c:v>664</c:v>
                </c:pt>
                <c:pt idx="10">
                  <c:v>660</c:v>
                </c:pt>
                <c:pt idx="11">
                  <c:v>459</c:v>
                </c:pt>
                <c:pt idx="12">
                  <c:v>433</c:v>
                </c:pt>
                <c:pt idx="13">
                  <c:v>429</c:v>
                </c:pt>
                <c:pt idx="14">
                  <c:v>321</c:v>
                </c:pt>
                <c:pt idx="15">
                  <c:v>136</c:v>
                </c:pt>
                <c:pt idx="16">
                  <c:v>81</c:v>
                </c:pt>
                <c:pt idx="17">
                  <c:v>61</c:v>
                </c:pt>
                <c:pt idx="18">
                  <c:v>47</c:v>
                </c:pt>
                <c:pt idx="19">
                  <c:v>38</c:v>
                </c:pt>
                <c:pt idx="20">
                  <c:v>33</c:v>
                </c:pt>
                <c:pt idx="21">
                  <c:v>22</c:v>
                </c:pt>
                <c:pt idx="22">
                  <c:v>1</c:v>
                </c:pt>
              </c:numCache>
            </c:numRef>
          </c:val>
          <c:extLst>
            <c:ext xmlns:c16="http://schemas.microsoft.com/office/drawing/2014/chart" uri="{C3380CC4-5D6E-409C-BE32-E72D297353CC}">
              <c16:uniqueId val="{00000000-8767-4D2D-91BE-31084853BF91}"/>
            </c:ext>
          </c:extLst>
        </c:ser>
        <c:dLbls>
          <c:dLblPos val="outEnd"/>
          <c:showLegendKey val="0"/>
          <c:showVal val="1"/>
          <c:showCatName val="0"/>
          <c:showSerName val="0"/>
          <c:showPercent val="0"/>
          <c:showBubbleSize val="0"/>
        </c:dLbls>
        <c:gapWidth val="80"/>
        <c:overlap val="25"/>
        <c:axId val="241863680"/>
        <c:axId val="241865856"/>
      </c:barChart>
      <c:catAx>
        <c:axId val="241863680"/>
        <c:scaling>
          <c:orientation val="minMax"/>
        </c:scaling>
        <c:delete val="0"/>
        <c:axPos val="b"/>
        <c:numFmt formatCode="General" sourceLinked="0"/>
        <c:majorTickMark val="none"/>
        <c:minorTickMark val="none"/>
        <c:tickLblPos val="nextTo"/>
        <c:spPr>
          <a:noFill/>
          <a:ln w="15875" cap="flat" cmpd="sng" algn="ctr">
            <a:solidFill>
              <a:schemeClr val="tx1">
                <a:lumMod val="25000"/>
                <a:lumOff val="75000"/>
              </a:schemeClr>
            </a:solidFill>
            <a:round/>
          </a:ln>
          <a:effectLst/>
        </c:spPr>
        <c:txPr>
          <a:bodyPr rot="-5400000" spcFirstLastPara="1" vertOverflow="ellipsis"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41865856"/>
        <c:crosses val="autoZero"/>
        <c:auto val="1"/>
        <c:lblAlgn val="ctr"/>
        <c:lblOffset val="100"/>
        <c:noMultiLvlLbl val="0"/>
      </c:catAx>
      <c:valAx>
        <c:axId val="2418658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41863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1" i="0" u="none" strike="noStrike" kern="1200" baseline="0">
                <a:solidFill>
                  <a:schemeClr val="dk1">
                    <a:lumMod val="65000"/>
                    <a:lumOff val="35000"/>
                  </a:schemeClr>
                </a:solidFill>
                <a:latin typeface="+mn-lt"/>
                <a:ea typeface="+mn-ea"/>
                <a:cs typeface="+mn-cs"/>
              </a:defRPr>
            </a:pPr>
            <a:r>
              <a:rPr lang="en-US" dirty="0"/>
              <a:t>News</a:t>
            </a:r>
            <a:r>
              <a:rPr lang="en-US" baseline="0" dirty="0"/>
              <a:t> Articles</a:t>
            </a:r>
            <a:endParaRPr lang="en-US" dirty="0"/>
          </a:p>
        </c:rich>
      </c:tx>
      <c:layout>
        <c:manualLayout>
          <c:xMode val="edge"/>
          <c:yMode val="edge"/>
          <c:x val="0.60550160205613113"/>
          <c:y val="0"/>
        </c:manualLayout>
      </c:layout>
      <c:overlay val="0"/>
      <c:spPr>
        <a:noFill/>
        <a:ln>
          <a:noFill/>
        </a:ln>
        <a:effectLst/>
      </c:spPr>
      <c:txPr>
        <a:bodyPr rot="0" spcFirstLastPara="1" vertOverflow="ellipsis" vert="horz" wrap="square" anchor="ctr" anchorCtr="1"/>
        <a:lstStyle/>
        <a:p>
          <a:pPr>
            <a:defRPr sz="1260" b="1" i="0" u="none" strike="noStrike" kern="1200" baseline="0">
              <a:solidFill>
                <a:schemeClr val="dk1">
                  <a:lumMod val="65000"/>
                  <a:lumOff val="35000"/>
                </a:schemeClr>
              </a:solidFill>
              <a:latin typeface="+mn-lt"/>
              <a:ea typeface="+mn-ea"/>
              <a:cs typeface="+mn-cs"/>
            </a:defRPr>
          </a:pPr>
          <a:endParaRPr lang="en-US"/>
        </a:p>
      </c:txPr>
    </c:title>
    <c:autoTitleDeleted val="0"/>
    <c:plotArea>
      <c:layout>
        <c:manualLayout>
          <c:layoutTarget val="inner"/>
          <c:xMode val="edge"/>
          <c:yMode val="edge"/>
          <c:x val="0.33985778171555581"/>
          <c:y val="0.34980097327671056"/>
          <c:w val="0.38818564756292701"/>
          <c:h val="0.53470145465467933"/>
        </c:manualLayout>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4D3D-471C-BC13-4898F28F4240}"/>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4D3D-471C-BC13-4898F28F4240}"/>
              </c:ext>
            </c:extLst>
          </c:dPt>
          <c:dLbls>
            <c:dLbl>
              <c:idx val="0"/>
              <c:layout>
                <c:manualLayout>
                  <c:x val="-3.1309790682487368E-3"/>
                  <c:y val="-1.3045758524061796E-3"/>
                </c:manualLayout>
              </c:layout>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41666666666666669"/>
                      <c:h val="0.19230769230769232"/>
                    </c:manualLayout>
                  </c15:layout>
                </c:ext>
                <c:ext xmlns:c16="http://schemas.microsoft.com/office/drawing/2014/chart" uri="{C3380CC4-5D6E-409C-BE32-E72D297353CC}">
                  <c16:uniqueId val="{00000002-4D3D-471C-BC13-4898F28F4240}"/>
                </c:ext>
              </c:extLst>
            </c:dLbl>
            <c:dLbl>
              <c:idx val="1"/>
              <c:layout>
                <c:manualLayout>
                  <c:x val="-5.7803468208092484E-2"/>
                  <c:y val="6.1218469708978714E-2"/>
                </c:manualLayout>
              </c:layout>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47567437379576105"/>
                      <c:h val="0.16350076348867304"/>
                    </c:manualLayout>
                  </c15:layout>
                </c:ext>
                <c:ext xmlns:c16="http://schemas.microsoft.com/office/drawing/2014/chart" uri="{C3380CC4-5D6E-409C-BE32-E72D297353CC}">
                  <c16:uniqueId val="{00000001-4D3D-471C-BC13-4898F28F4240}"/>
                </c:ext>
              </c:extLst>
            </c:dLbl>
            <c:spPr>
              <a:noFill/>
              <a:ln>
                <a:noFill/>
              </a:ln>
              <a:effectLst/>
            </c:spPr>
            <c:txPr>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showLeaderLines val="0"/>
            <c:extLst>
              <c:ext xmlns:c15="http://schemas.microsoft.com/office/drawing/2012/chart" uri="{CE6537A1-D6FC-4f65-9D91-7224C49458BB}"/>
            </c:extLst>
          </c:dLbls>
          <c:cat>
            <c:strRef>
              <c:f>data!$B$2:$B$3</c:f>
              <c:strCache>
                <c:ptCount val="2"/>
                <c:pt idx="0">
                  <c:v>Categories</c:v>
                </c:pt>
                <c:pt idx="1">
                  <c:v>Sub-Categories</c:v>
                </c:pt>
              </c:strCache>
            </c:strRef>
          </c:cat>
          <c:val>
            <c:numRef>
              <c:f>data!$C$2:$C$3</c:f>
              <c:numCache>
                <c:formatCode>General</c:formatCode>
                <c:ptCount val="2"/>
                <c:pt idx="0">
                  <c:v>268166</c:v>
                </c:pt>
                <c:pt idx="1">
                  <c:v>42691</c:v>
                </c:pt>
              </c:numCache>
            </c:numRef>
          </c:val>
          <c:extLst>
            <c:ext xmlns:c16="http://schemas.microsoft.com/office/drawing/2014/chart" uri="{C3380CC4-5D6E-409C-BE32-E72D297353CC}">
              <c16:uniqueId val="{00000000-4D3D-471C-BC13-4898F28F4240}"/>
            </c:ext>
          </c:extLst>
        </c:ser>
        <c:dLbls>
          <c:dLblPos val="inEnd"/>
          <c:showLegendKey val="0"/>
          <c:showVal val="0"/>
          <c:showCatName val="0"/>
          <c:showSerName val="0"/>
          <c:showPercent val="1"/>
          <c:showBubbleSize val="0"/>
          <c:showLeaderLines val="0"/>
        </c:dLbls>
        <c:firstSliceAng val="0"/>
      </c:pieChart>
      <c:spPr>
        <a:noFill/>
        <a:ln>
          <a:noFill/>
        </a:ln>
        <a:effectLst/>
      </c:spPr>
    </c:plotArea>
    <c:legend>
      <c:legendPos val="t"/>
      <c:layout>
        <c:manualLayout>
          <c:xMode val="edge"/>
          <c:yMode val="edge"/>
          <c:x val="0.10917086434651768"/>
          <c:y val="0.14283317052437111"/>
          <c:w val="0.77195771641124156"/>
          <c:h val="0.12487368496912943"/>
        </c:manualLayout>
      </c:layout>
      <c:overlay val="0"/>
      <c:spPr>
        <a:solidFill>
          <a:schemeClr val="lt1">
            <a:alpha val="78000"/>
          </a:schemeClr>
        </a:solidFill>
        <a:ln>
          <a:noFill/>
        </a:ln>
        <a:effectLst/>
      </c:spPr>
      <c:txPr>
        <a:bodyPr rot="0" spcFirstLastPara="1" vertOverflow="ellipsis" vert="horz" wrap="square" anchor="ctr" anchorCtr="1"/>
        <a:lstStyle/>
        <a:p>
          <a:pPr>
            <a:defRPr sz="105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sz="105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image" Target="../media/image15.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ED421-7367-4F86-899A-72AB640DA831}" type="doc">
      <dgm:prSet loTypeId="urn:microsoft.com/office/officeart/2005/8/layout/bList2" loCatId="list" qsTypeId="urn:microsoft.com/office/officeart/2005/8/quickstyle/simple2" qsCatId="simple" csTypeId="urn:microsoft.com/office/officeart/2005/8/colors/colorful4" csCatId="colorful" phldr="1"/>
      <dgm:spPr/>
      <dgm:t>
        <a:bodyPr/>
        <a:lstStyle/>
        <a:p>
          <a:endParaRPr lang="en-IN"/>
        </a:p>
      </dgm:t>
    </dgm:pt>
    <dgm:pt modelId="{1BDDAAB0-62CA-452A-B182-30088BEB5F06}">
      <dgm:prSet phldrT="[Text]"/>
      <dgm:spPr/>
      <dgm:t>
        <a:bodyPr/>
        <a:lstStyle/>
        <a:p>
          <a:r>
            <a:rPr lang="en-IN" dirty="0"/>
            <a:t>Customer: Start-Up</a:t>
          </a:r>
        </a:p>
      </dgm:t>
    </dgm:pt>
    <dgm:pt modelId="{2C5B9BA4-3895-4F0D-8976-CD01970E610C}" type="parTrans" cxnId="{1715AC38-6A7A-475D-9719-2BD50CD62916}">
      <dgm:prSet/>
      <dgm:spPr/>
      <dgm:t>
        <a:bodyPr/>
        <a:lstStyle/>
        <a:p>
          <a:endParaRPr lang="en-IN"/>
        </a:p>
      </dgm:t>
    </dgm:pt>
    <dgm:pt modelId="{3215EF20-F708-40B6-A1AE-7DC639CA9130}" type="sibTrans" cxnId="{1715AC38-6A7A-475D-9719-2BD50CD62916}">
      <dgm:prSet/>
      <dgm:spPr/>
      <dgm:t>
        <a:bodyPr/>
        <a:lstStyle/>
        <a:p>
          <a:endParaRPr lang="en-IN"/>
        </a:p>
      </dgm:t>
    </dgm:pt>
    <dgm:pt modelId="{344FDA9C-A2ED-490A-AD09-44DD72A2805C}">
      <dgm:prSet phldrT="[Text]" custT="1"/>
      <dgm:spPr/>
      <dgm:t>
        <a:bodyPr/>
        <a:lstStyle/>
        <a:p>
          <a:pPr algn="just"/>
          <a:r>
            <a:rPr lang="en-IN" sz="1800" dirty="0"/>
            <a:t>E-commerce start-up offers service to curate articles per user preferences</a:t>
          </a:r>
        </a:p>
      </dgm:t>
    </dgm:pt>
    <dgm:pt modelId="{04AC6A23-62F6-4EF2-9279-CEB580242813}" type="parTrans" cxnId="{46FA0A34-C535-4456-8694-11B9BB4C7F45}">
      <dgm:prSet/>
      <dgm:spPr/>
      <dgm:t>
        <a:bodyPr/>
        <a:lstStyle/>
        <a:p>
          <a:endParaRPr lang="en-IN"/>
        </a:p>
      </dgm:t>
    </dgm:pt>
    <dgm:pt modelId="{BB7CBB16-3406-4F43-952B-D827439219F3}" type="sibTrans" cxnId="{46FA0A34-C535-4456-8694-11B9BB4C7F45}">
      <dgm:prSet/>
      <dgm:spPr/>
      <dgm:t>
        <a:bodyPr/>
        <a:lstStyle/>
        <a:p>
          <a:endParaRPr lang="en-IN"/>
        </a:p>
      </dgm:t>
    </dgm:pt>
    <dgm:pt modelId="{14485F88-3D97-470C-B234-74AD30C7B290}">
      <dgm:prSet phldrT="[Text]"/>
      <dgm:spPr/>
      <dgm:t>
        <a:bodyPr/>
        <a:lstStyle/>
        <a:p>
          <a:r>
            <a:rPr lang="en-IN" dirty="0"/>
            <a:t>Analytics Service Provider</a:t>
          </a:r>
        </a:p>
      </dgm:t>
    </dgm:pt>
    <dgm:pt modelId="{F6A2BD02-BEF5-42BB-8A4A-BA0F9D85E857}" type="parTrans" cxnId="{1371074C-FC25-4C52-B54E-B38DD8552B15}">
      <dgm:prSet/>
      <dgm:spPr/>
      <dgm:t>
        <a:bodyPr/>
        <a:lstStyle/>
        <a:p>
          <a:endParaRPr lang="en-IN"/>
        </a:p>
      </dgm:t>
    </dgm:pt>
    <dgm:pt modelId="{EE9E5CF2-B25F-42AF-99CB-548D6E7EF5E5}" type="sibTrans" cxnId="{1371074C-FC25-4C52-B54E-B38DD8552B15}">
      <dgm:prSet/>
      <dgm:spPr/>
      <dgm:t>
        <a:bodyPr/>
        <a:lstStyle/>
        <a:p>
          <a:endParaRPr lang="en-IN"/>
        </a:p>
      </dgm:t>
    </dgm:pt>
    <dgm:pt modelId="{19273CBC-BA46-4FAD-AFE7-64B129FC2725}">
      <dgm:prSet phldrT="[Text]" custT="1"/>
      <dgm:spPr/>
      <dgm:t>
        <a:bodyPr/>
        <a:lstStyle/>
        <a:p>
          <a:pPr algn="just"/>
          <a:r>
            <a:rPr lang="en-IN" sz="1800" dirty="0"/>
            <a:t>Offers service to build a news recommendation engine</a:t>
          </a:r>
        </a:p>
      </dgm:t>
    </dgm:pt>
    <dgm:pt modelId="{78131881-52F7-46FA-9FCF-3A307A5B83C8}" type="parTrans" cxnId="{562D3032-D42E-4B09-AA5D-F2979181479D}">
      <dgm:prSet/>
      <dgm:spPr/>
      <dgm:t>
        <a:bodyPr/>
        <a:lstStyle/>
        <a:p>
          <a:endParaRPr lang="en-IN"/>
        </a:p>
      </dgm:t>
    </dgm:pt>
    <dgm:pt modelId="{3B28F3E4-32D6-4385-A57A-D2FCBDC67AD4}" type="sibTrans" cxnId="{562D3032-D42E-4B09-AA5D-F2979181479D}">
      <dgm:prSet/>
      <dgm:spPr/>
      <dgm:t>
        <a:bodyPr/>
        <a:lstStyle/>
        <a:p>
          <a:endParaRPr lang="en-IN"/>
        </a:p>
      </dgm:t>
    </dgm:pt>
    <dgm:pt modelId="{F054685E-1980-47DF-A6AA-E696A834430E}">
      <dgm:prSet phldrT="[Text]" custT="1"/>
      <dgm:spPr/>
      <dgm:t>
        <a:bodyPr/>
        <a:lstStyle/>
        <a:p>
          <a:pPr algn="just"/>
          <a:r>
            <a:rPr lang="en-IN" sz="1800" dirty="0"/>
            <a:t>Uses data science to improve selection of relevant news articles, e.g. with different models</a:t>
          </a:r>
        </a:p>
      </dgm:t>
    </dgm:pt>
    <dgm:pt modelId="{4BD3D414-2F2A-4CDA-9504-B4ECE6E84127}" type="parTrans" cxnId="{0025DA8D-62B0-440E-86FB-E094C8196A53}">
      <dgm:prSet/>
      <dgm:spPr/>
      <dgm:t>
        <a:bodyPr/>
        <a:lstStyle/>
        <a:p>
          <a:endParaRPr lang="en-IN"/>
        </a:p>
      </dgm:t>
    </dgm:pt>
    <dgm:pt modelId="{90AD2C11-45CB-4EAC-AF4A-B8E6862E10F2}" type="sibTrans" cxnId="{0025DA8D-62B0-440E-86FB-E094C8196A53}">
      <dgm:prSet/>
      <dgm:spPr/>
      <dgm:t>
        <a:bodyPr/>
        <a:lstStyle/>
        <a:p>
          <a:endParaRPr lang="en-IN"/>
        </a:p>
      </dgm:t>
    </dgm:pt>
    <dgm:pt modelId="{69AE776E-5AD1-4ED2-A5F1-86AAB796AA68}">
      <dgm:prSet phldrT="[Text]" custT="1"/>
      <dgm:spPr/>
      <dgm:t>
        <a:bodyPr/>
        <a:lstStyle/>
        <a:p>
          <a:pPr algn="just"/>
          <a:r>
            <a:rPr lang="en-IN" sz="1800" dirty="0"/>
            <a:t>Generates revenue through advertisements</a:t>
          </a:r>
        </a:p>
      </dgm:t>
    </dgm:pt>
    <dgm:pt modelId="{E2010D0F-0BA1-4799-A219-8AE554381B39}" type="parTrans" cxnId="{EBD1C2A5-243B-466A-8A24-A0057F7ADDA9}">
      <dgm:prSet/>
      <dgm:spPr/>
      <dgm:t>
        <a:bodyPr/>
        <a:lstStyle/>
        <a:p>
          <a:endParaRPr lang="en-IN"/>
        </a:p>
      </dgm:t>
    </dgm:pt>
    <dgm:pt modelId="{A82770EE-33FF-43F1-9F2B-9A4B6C415CEA}" type="sibTrans" cxnId="{EBD1C2A5-243B-466A-8A24-A0057F7ADDA9}">
      <dgm:prSet/>
      <dgm:spPr/>
      <dgm:t>
        <a:bodyPr/>
        <a:lstStyle/>
        <a:p>
          <a:endParaRPr lang="en-IN"/>
        </a:p>
      </dgm:t>
    </dgm:pt>
    <dgm:pt modelId="{22EF1617-60EE-41CF-BB65-3DEDF09DB0C2}">
      <dgm:prSet phldrT="[Text]" custT="1"/>
      <dgm:spPr/>
      <dgm:t>
        <a:bodyPr/>
        <a:lstStyle/>
        <a:p>
          <a:pPr algn="just"/>
          <a:r>
            <a:rPr lang="en-IN" sz="1800" dirty="0"/>
            <a:t>Beats the competition by increased readership</a:t>
          </a:r>
          <a:endParaRPr lang="en-IN" sz="2000" dirty="0"/>
        </a:p>
      </dgm:t>
    </dgm:pt>
    <dgm:pt modelId="{AD11DC86-F99C-49EB-9720-F77046761ED9}" type="parTrans" cxnId="{F14A921B-6279-4DBB-A2B3-9C8DF03C031D}">
      <dgm:prSet/>
      <dgm:spPr/>
      <dgm:t>
        <a:bodyPr/>
        <a:lstStyle/>
        <a:p>
          <a:endParaRPr lang="en-IN"/>
        </a:p>
      </dgm:t>
    </dgm:pt>
    <dgm:pt modelId="{D236D48C-958B-49D7-B270-6EB5F5B3F298}" type="sibTrans" cxnId="{F14A921B-6279-4DBB-A2B3-9C8DF03C031D}">
      <dgm:prSet/>
      <dgm:spPr/>
      <dgm:t>
        <a:bodyPr/>
        <a:lstStyle/>
        <a:p>
          <a:endParaRPr lang="en-IN"/>
        </a:p>
      </dgm:t>
    </dgm:pt>
    <dgm:pt modelId="{2F6C05A0-A55A-451F-95DB-218D312FC44E}">
      <dgm:prSet phldrT="[Text]" custT="1"/>
      <dgm:spPr/>
      <dgm:t>
        <a:bodyPr/>
        <a:lstStyle/>
        <a:p>
          <a:pPr algn="just"/>
          <a:r>
            <a:rPr lang="en-IN" sz="1800" dirty="0"/>
            <a:t>Helps improve readership with more relevant selections</a:t>
          </a:r>
        </a:p>
      </dgm:t>
    </dgm:pt>
    <dgm:pt modelId="{A6D67EF5-7F5C-4A27-BC82-5D69FB0795D6}" type="parTrans" cxnId="{DCA9C106-D3C6-44E7-95CD-C61786BCC6B4}">
      <dgm:prSet/>
      <dgm:spPr/>
      <dgm:t>
        <a:bodyPr/>
        <a:lstStyle/>
        <a:p>
          <a:endParaRPr lang="en-IN"/>
        </a:p>
      </dgm:t>
    </dgm:pt>
    <dgm:pt modelId="{1A6D2C66-01C2-4AE1-B12F-EBCB21F2F915}" type="sibTrans" cxnId="{DCA9C106-D3C6-44E7-95CD-C61786BCC6B4}">
      <dgm:prSet/>
      <dgm:spPr/>
      <dgm:t>
        <a:bodyPr/>
        <a:lstStyle/>
        <a:p>
          <a:endParaRPr lang="en-IN"/>
        </a:p>
      </dgm:t>
    </dgm:pt>
    <dgm:pt modelId="{8E5DBC92-3D1C-4C13-A8D1-FCB3D2A0EDFB}" type="pres">
      <dgm:prSet presAssocID="{BE9ED421-7367-4F86-899A-72AB640DA831}" presName="diagram" presStyleCnt="0">
        <dgm:presLayoutVars>
          <dgm:dir/>
          <dgm:animLvl val="lvl"/>
          <dgm:resizeHandles val="exact"/>
        </dgm:presLayoutVars>
      </dgm:prSet>
      <dgm:spPr/>
    </dgm:pt>
    <dgm:pt modelId="{BE647A0A-8F05-41AB-BA2B-07DCFA71B5D6}" type="pres">
      <dgm:prSet presAssocID="{1BDDAAB0-62CA-452A-B182-30088BEB5F06}" presName="compNode" presStyleCnt="0"/>
      <dgm:spPr/>
    </dgm:pt>
    <dgm:pt modelId="{8BE07526-2375-41AE-9EF5-C9DD8ABF924C}" type="pres">
      <dgm:prSet presAssocID="{1BDDAAB0-62CA-452A-B182-30088BEB5F06}" presName="childRect" presStyleLbl="bgAcc1" presStyleIdx="0" presStyleCnt="2" custLinFactNeighborX="5575">
        <dgm:presLayoutVars>
          <dgm:bulletEnabled val="1"/>
        </dgm:presLayoutVars>
      </dgm:prSet>
      <dgm:spPr/>
    </dgm:pt>
    <dgm:pt modelId="{5FC2CE06-35BE-4DC8-ACA7-7B5381F11C29}" type="pres">
      <dgm:prSet presAssocID="{1BDDAAB0-62CA-452A-B182-30088BEB5F06}" presName="parentText" presStyleLbl="node1" presStyleIdx="0" presStyleCnt="0">
        <dgm:presLayoutVars>
          <dgm:chMax val="0"/>
          <dgm:bulletEnabled val="1"/>
        </dgm:presLayoutVars>
      </dgm:prSet>
      <dgm:spPr/>
    </dgm:pt>
    <dgm:pt modelId="{C5F0764D-3039-47C3-B150-BEFF5FFBA2C0}" type="pres">
      <dgm:prSet presAssocID="{1BDDAAB0-62CA-452A-B182-30088BEB5F06}" presName="parentRect" presStyleLbl="alignNode1" presStyleIdx="0" presStyleCnt="2" custLinFactNeighborX="5575"/>
      <dgm:spPr/>
    </dgm:pt>
    <dgm:pt modelId="{F8BA20A3-E2ED-4729-AA74-D77ACB4C57B9}" type="pres">
      <dgm:prSet presAssocID="{1BDDAAB0-62CA-452A-B182-30088BEB5F06}" presName="adorn" presStyleLbl="fgAccFollowNode1" presStyleIdx="0" presStyleCnt="2" custLinFactNeighborX="15930"/>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dgm:spPr>
    </dgm:pt>
    <dgm:pt modelId="{1929FF54-DC74-4778-924A-F0F7FBB495B9}" type="pres">
      <dgm:prSet presAssocID="{3215EF20-F708-40B6-A1AE-7DC639CA9130}" presName="sibTrans" presStyleLbl="sibTrans2D1" presStyleIdx="0" presStyleCnt="0"/>
      <dgm:spPr/>
    </dgm:pt>
    <dgm:pt modelId="{2D10EFC1-D4F8-4F89-91DF-423A947C412E}" type="pres">
      <dgm:prSet presAssocID="{14485F88-3D97-470C-B234-74AD30C7B290}" presName="compNode" presStyleCnt="0"/>
      <dgm:spPr/>
    </dgm:pt>
    <dgm:pt modelId="{68385253-0208-43E6-AB93-244DF650F849}" type="pres">
      <dgm:prSet presAssocID="{14485F88-3D97-470C-B234-74AD30C7B290}" presName="childRect" presStyleLbl="bgAcc1" presStyleIdx="1" presStyleCnt="2">
        <dgm:presLayoutVars>
          <dgm:bulletEnabled val="1"/>
        </dgm:presLayoutVars>
      </dgm:prSet>
      <dgm:spPr/>
    </dgm:pt>
    <dgm:pt modelId="{C78193E3-F6F5-44BC-B7F5-D5A20F262519}" type="pres">
      <dgm:prSet presAssocID="{14485F88-3D97-470C-B234-74AD30C7B290}" presName="parentText" presStyleLbl="node1" presStyleIdx="0" presStyleCnt="0">
        <dgm:presLayoutVars>
          <dgm:chMax val="0"/>
          <dgm:bulletEnabled val="1"/>
        </dgm:presLayoutVars>
      </dgm:prSet>
      <dgm:spPr/>
    </dgm:pt>
    <dgm:pt modelId="{4D93E7E5-880A-417D-B8F1-32866F48EB1B}" type="pres">
      <dgm:prSet presAssocID="{14485F88-3D97-470C-B234-74AD30C7B290}" presName="parentRect" presStyleLbl="alignNode1" presStyleIdx="1" presStyleCnt="2"/>
      <dgm:spPr/>
    </dgm:pt>
    <dgm:pt modelId="{7A9C2B96-CF65-4281-BC82-DA3A9DCB990E}" type="pres">
      <dgm:prSet presAssocID="{14485F88-3D97-470C-B234-74AD30C7B290}" presName="adorn" presStyleLbl="fgAccFollow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10000" r="-10000"/>
          </a:stretch>
        </a:blipFill>
      </dgm:spPr>
    </dgm:pt>
  </dgm:ptLst>
  <dgm:cxnLst>
    <dgm:cxn modelId="{DCA9C106-D3C6-44E7-95CD-C61786BCC6B4}" srcId="{14485F88-3D97-470C-B234-74AD30C7B290}" destId="{2F6C05A0-A55A-451F-95DB-218D312FC44E}" srcOrd="2" destOrd="0" parTransId="{A6D67EF5-7F5C-4A27-BC82-5D69FB0795D6}" sibTransId="{1A6D2C66-01C2-4AE1-B12F-EBCB21F2F915}"/>
    <dgm:cxn modelId="{D5E5C60D-B2E9-4CB3-B428-5C3439F70C07}" type="presOf" srcId="{1BDDAAB0-62CA-452A-B182-30088BEB5F06}" destId="{5FC2CE06-35BE-4DC8-ACA7-7B5381F11C29}" srcOrd="0" destOrd="0" presId="urn:microsoft.com/office/officeart/2005/8/layout/bList2"/>
    <dgm:cxn modelId="{F06C6116-DD82-435A-9DCC-5792266CFB2C}" type="presOf" srcId="{F054685E-1980-47DF-A6AA-E696A834430E}" destId="{68385253-0208-43E6-AB93-244DF650F849}" srcOrd="0" destOrd="1" presId="urn:microsoft.com/office/officeart/2005/8/layout/bList2"/>
    <dgm:cxn modelId="{09AAFF16-647B-43FB-87F8-DDA956E6421A}" type="presOf" srcId="{3215EF20-F708-40B6-A1AE-7DC639CA9130}" destId="{1929FF54-DC74-4778-924A-F0F7FBB495B9}" srcOrd="0" destOrd="0" presId="urn:microsoft.com/office/officeart/2005/8/layout/bList2"/>
    <dgm:cxn modelId="{F14A921B-6279-4DBB-A2B3-9C8DF03C031D}" srcId="{1BDDAAB0-62CA-452A-B182-30088BEB5F06}" destId="{22EF1617-60EE-41CF-BB65-3DEDF09DB0C2}" srcOrd="2" destOrd="0" parTransId="{AD11DC86-F99C-49EB-9720-F77046761ED9}" sibTransId="{D236D48C-958B-49D7-B270-6EB5F5B3F298}"/>
    <dgm:cxn modelId="{2054D528-A532-429A-B930-FEFA21FB2CD5}" type="presOf" srcId="{2F6C05A0-A55A-451F-95DB-218D312FC44E}" destId="{68385253-0208-43E6-AB93-244DF650F849}" srcOrd="0" destOrd="2" presId="urn:microsoft.com/office/officeart/2005/8/layout/bList2"/>
    <dgm:cxn modelId="{562D3032-D42E-4B09-AA5D-F2979181479D}" srcId="{14485F88-3D97-470C-B234-74AD30C7B290}" destId="{19273CBC-BA46-4FAD-AFE7-64B129FC2725}" srcOrd="0" destOrd="0" parTransId="{78131881-52F7-46FA-9FCF-3A307A5B83C8}" sibTransId="{3B28F3E4-32D6-4385-A57A-D2FCBDC67AD4}"/>
    <dgm:cxn modelId="{5DAD9F32-A2E1-4F71-B8CB-6DC25396A9C8}" type="presOf" srcId="{69AE776E-5AD1-4ED2-A5F1-86AAB796AA68}" destId="{8BE07526-2375-41AE-9EF5-C9DD8ABF924C}" srcOrd="0" destOrd="1" presId="urn:microsoft.com/office/officeart/2005/8/layout/bList2"/>
    <dgm:cxn modelId="{46FA0A34-C535-4456-8694-11B9BB4C7F45}" srcId="{1BDDAAB0-62CA-452A-B182-30088BEB5F06}" destId="{344FDA9C-A2ED-490A-AD09-44DD72A2805C}" srcOrd="0" destOrd="0" parTransId="{04AC6A23-62F6-4EF2-9279-CEB580242813}" sibTransId="{BB7CBB16-3406-4F43-952B-D827439219F3}"/>
    <dgm:cxn modelId="{1715AC38-6A7A-475D-9719-2BD50CD62916}" srcId="{BE9ED421-7367-4F86-899A-72AB640DA831}" destId="{1BDDAAB0-62CA-452A-B182-30088BEB5F06}" srcOrd="0" destOrd="0" parTransId="{2C5B9BA4-3895-4F0D-8976-CD01970E610C}" sibTransId="{3215EF20-F708-40B6-A1AE-7DC639CA9130}"/>
    <dgm:cxn modelId="{5C755E3B-879E-46FE-8B90-9C0BE58EFF6A}" type="presOf" srcId="{22EF1617-60EE-41CF-BB65-3DEDF09DB0C2}" destId="{8BE07526-2375-41AE-9EF5-C9DD8ABF924C}" srcOrd="0" destOrd="2" presId="urn:microsoft.com/office/officeart/2005/8/layout/bList2"/>
    <dgm:cxn modelId="{FAF7B13E-8BA0-4DB7-BB4C-042F7CEDAF57}" type="presOf" srcId="{1BDDAAB0-62CA-452A-B182-30088BEB5F06}" destId="{C5F0764D-3039-47C3-B150-BEFF5FFBA2C0}" srcOrd="1" destOrd="0" presId="urn:microsoft.com/office/officeart/2005/8/layout/bList2"/>
    <dgm:cxn modelId="{EC4BBA62-505F-4D7B-BB7C-3AD74A8BADE1}" type="presOf" srcId="{344FDA9C-A2ED-490A-AD09-44DD72A2805C}" destId="{8BE07526-2375-41AE-9EF5-C9DD8ABF924C}" srcOrd="0" destOrd="0" presId="urn:microsoft.com/office/officeart/2005/8/layout/bList2"/>
    <dgm:cxn modelId="{1371074C-FC25-4C52-B54E-B38DD8552B15}" srcId="{BE9ED421-7367-4F86-899A-72AB640DA831}" destId="{14485F88-3D97-470C-B234-74AD30C7B290}" srcOrd="1" destOrd="0" parTransId="{F6A2BD02-BEF5-42BB-8A4A-BA0F9D85E857}" sibTransId="{EE9E5CF2-B25F-42AF-99CB-548D6E7EF5E5}"/>
    <dgm:cxn modelId="{1C877A4D-A2F0-4376-9656-70B86453420C}" type="presOf" srcId="{14485F88-3D97-470C-B234-74AD30C7B290}" destId="{4D93E7E5-880A-417D-B8F1-32866F48EB1B}" srcOrd="1" destOrd="0" presId="urn:microsoft.com/office/officeart/2005/8/layout/bList2"/>
    <dgm:cxn modelId="{5251C97E-80A9-403F-9ED6-B0374B2E5812}" type="presOf" srcId="{14485F88-3D97-470C-B234-74AD30C7B290}" destId="{C78193E3-F6F5-44BC-B7F5-D5A20F262519}" srcOrd="0" destOrd="0" presId="urn:microsoft.com/office/officeart/2005/8/layout/bList2"/>
    <dgm:cxn modelId="{28750A83-775D-439C-AD0A-A4B107D69D5C}" type="presOf" srcId="{BE9ED421-7367-4F86-899A-72AB640DA831}" destId="{8E5DBC92-3D1C-4C13-A8D1-FCB3D2A0EDFB}" srcOrd="0" destOrd="0" presId="urn:microsoft.com/office/officeart/2005/8/layout/bList2"/>
    <dgm:cxn modelId="{0025DA8D-62B0-440E-86FB-E094C8196A53}" srcId="{14485F88-3D97-470C-B234-74AD30C7B290}" destId="{F054685E-1980-47DF-A6AA-E696A834430E}" srcOrd="1" destOrd="0" parTransId="{4BD3D414-2F2A-4CDA-9504-B4ECE6E84127}" sibTransId="{90AD2C11-45CB-4EAC-AF4A-B8E6862E10F2}"/>
    <dgm:cxn modelId="{82E93A95-F59C-4F06-B127-8E38151B968E}" type="presOf" srcId="{19273CBC-BA46-4FAD-AFE7-64B129FC2725}" destId="{68385253-0208-43E6-AB93-244DF650F849}" srcOrd="0" destOrd="0" presId="urn:microsoft.com/office/officeart/2005/8/layout/bList2"/>
    <dgm:cxn modelId="{EBD1C2A5-243B-466A-8A24-A0057F7ADDA9}" srcId="{1BDDAAB0-62CA-452A-B182-30088BEB5F06}" destId="{69AE776E-5AD1-4ED2-A5F1-86AAB796AA68}" srcOrd="1" destOrd="0" parTransId="{E2010D0F-0BA1-4799-A219-8AE554381B39}" sibTransId="{A82770EE-33FF-43F1-9F2B-9A4B6C415CEA}"/>
    <dgm:cxn modelId="{FADDE2E2-7B52-48EF-949B-1D530FCFFEA3}" type="presParOf" srcId="{8E5DBC92-3D1C-4C13-A8D1-FCB3D2A0EDFB}" destId="{BE647A0A-8F05-41AB-BA2B-07DCFA71B5D6}" srcOrd="0" destOrd="0" presId="urn:microsoft.com/office/officeart/2005/8/layout/bList2"/>
    <dgm:cxn modelId="{89908926-79AB-48E2-B9AE-8EBF33363F45}" type="presParOf" srcId="{BE647A0A-8F05-41AB-BA2B-07DCFA71B5D6}" destId="{8BE07526-2375-41AE-9EF5-C9DD8ABF924C}" srcOrd="0" destOrd="0" presId="urn:microsoft.com/office/officeart/2005/8/layout/bList2"/>
    <dgm:cxn modelId="{066617B5-690A-47C0-87BD-5EDB37AB4D17}" type="presParOf" srcId="{BE647A0A-8F05-41AB-BA2B-07DCFA71B5D6}" destId="{5FC2CE06-35BE-4DC8-ACA7-7B5381F11C29}" srcOrd="1" destOrd="0" presId="urn:microsoft.com/office/officeart/2005/8/layout/bList2"/>
    <dgm:cxn modelId="{9A10D91A-9924-43E2-A6CE-06324B84838E}" type="presParOf" srcId="{BE647A0A-8F05-41AB-BA2B-07DCFA71B5D6}" destId="{C5F0764D-3039-47C3-B150-BEFF5FFBA2C0}" srcOrd="2" destOrd="0" presId="urn:microsoft.com/office/officeart/2005/8/layout/bList2"/>
    <dgm:cxn modelId="{24A3087C-0338-4458-A1ED-FF38EBE9A968}" type="presParOf" srcId="{BE647A0A-8F05-41AB-BA2B-07DCFA71B5D6}" destId="{F8BA20A3-E2ED-4729-AA74-D77ACB4C57B9}" srcOrd="3" destOrd="0" presId="urn:microsoft.com/office/officeart/2005/8/layout/bList2"/>
    <dgm:cxn modelId="{69A236DB-2873-4E43-AF8C-8D787517A161}" type="presParOf" srcId="{8E5DBC92-3D1C-4C13-A8D1-FCB3D2A0EDFB}" destId="{1929FF54-DC74-4778-924A-F0F7FBB495B9}" srcOrd="1" destOrd="0" presId="urn:microsoft.com/office/officeart/2005/8/layout/bList2"/>
    <dgm:cxn modelId="{F9296949-152F-492E-87F5-B832195DC427}" type="presParOf" srcId="{8E5DBC92-3D1C-4C13-A8D1-FCB3D2A0EDFB}" destId="{2D10EFC1-D4F8-4F89-91DF-423A947C412E}" srcOrd="2" destOrd="0" presId="urn:microsoft.com/office/officeart/2005/8/layout/bList2"/>
    <dgm:cxn modelId="{52CDAEE8-D95B-46B0-B640-C13B04CCCDCF}" type="presParOf" srcId="{2D10EFC1-D4F8-4F89-91DF-423A947C412E}" destId="{68385253-0208-43E6-AB93-244DF650F849}" srcOrd="0" destOrd="0" presId="urn:microsoft.com/office/officeart/2005/8/layout/bList2"/>
    <dgm:cxn modelId="{2E846129-CDCF-4463-BEBA-887634B1C5BA}" type="presParOf" srcId="{2D10EFC1-D4F8-4F89-91DF-423A947C412E}" destId="{C78193E3-F6F5-44BC-B7F5-D5A20F262519}" srcOrd="1" destOrd="0" presId="urn:microsoft.com/office/officeart/2005/8/layout/bList2"/>
    <dgm:cxn modelId="{B6C0F9D4-32D9-4A67-934A-B78B993947D2}" type="presParOf" srcId="{2D10EFC1-D4F8-4F89-91DF-423A947C412E}" destId="{4D93E7E5-880A-417D-B8F1-32866F48EB1B}" srcOrd="2" destOrd="0" presId="urn:microsoft.com/office/officeart/2005/8/layout/bList2"/>
    <dgm:cxn modelId="{B537891C-10B8-41AD-9383-3DC866207A6C}" type="presParOf" srcId="{2D10EFC1-D4F8-4F89-91DF-423A947C412E}" destId="{7A9C2B96-CF65-4281-BC82-DA3A9DCB990E}"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7D62A8-F8DD-4501-BEE9-BC664056D17C}"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IN"/>
        </a:p>
      </dgm:t>
    </dgm:pt>
    <dgm:pt modelId="{6EFEC0CB-CDA1-4D1D-B70C-160BD5B080DD}">
      <dgm:prSet phldrT="[Text]"/>
      <dgm:spPr>
        <a:gradFill rotWithShape="0">
          <a:gsLst>
            <a:gs pos="50000">
              <a:srgbClr val="E86D6B"/>
            </a:gs>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gradFill>
      </dgm:spPr>
      <dgm:t>
        <a:bodyPr/>
        <a:lstStyle/>
        <a:p>
          <a:r>
            <a:rPr lang="en-IN" b="1" dirty="0"/>
            <a:t>Sources</a:t>
          </a:r>
        </a:p>
      </dgm:t>
    </dgm:pt>
    <dgm:pt modelId="{7164D590-73CE-4E06-8290-3D98C8D59BE9}" type="parTrans" cxnId="{C7638918-B322-46FC-AFF8-B2E4B62FD77F}">
      <dgm:prSet/>
      <dgm:spPr/>
      <dgm:t>
        <a:bodyPr/>
        <a:lstStyle/>
        <a:p>
          <a:endParaRPr lang="en-IN"/>
        </a:p>
      </dgm:t>
    </dgm:pt>
    <dgm:pt modelId="{0B7A0DC8-2E90-43DA-A68B-8550761BFA74}" type="sibTrans" cxnId="{C7638918-B322-46FC-AFF8-B2E4B62FD77F}">
      <dgm:prSet/>
      <dgm:spPr/>
      <dgm:t>
        <a:bodyPr/>
        <a:lstStyle/>
        <a:p>
          <a:endParaRPr lang="en-IN"/>
        </a:p>
      </dgm:t>
    </dgm:pt>
    <dgm:pt modelId="{C9C79960-64F1-4629-B79A-7B9FADC79A39}">
      <dgm:prSet phldrT="[Text]"/>
      <dgm:spPr>
        <a:noFill/>
        <a:ln w="6350">
          <a:solidFill>
            <a:schemeClr val="bg1">
              <a:lumMod val="50000"/>
              <a:alpha val="90000"/>
            </a:schemeClr>
          </a:solidFill>
          <a:prstDash val="lgDash"/>
        </a:ln>
      </dgm:spPr>
      <dgm:t>
        <a:bodyPr/>
        <a:lstStyle/>
        <a:p>
          <a:r>
            <a:rPr lang="en-IN" dirty="0"/>
            <a:t>News websites</a:t>
          </a:r>
        </a:p>
      </dgm:t>
    </dgm:pt>
    <dgm:pt modelId="{EAFA23E6-881C-4C5A-A883-C224A0F33189}" type="parTrans" cxnId="{BA748EA2-D589-43D8-A606-95BE923FEDD3}">
      <dgm:prSet/>
      <dgm:spPr/>
      <dgm:t>
        <a:bodyPr/>
        <a:lstStyle/>
        <a:p>
          <a:endParaRPr lang="en-IN"/>
        </a:p>
      </dgm:t>
    </dgm:pt>
    <dgm:pt modelId="{3E1D4D3A-30C8-4138-8317-F85BD4D42A55}" type="sibTrans" cxnId="{BA748EA2-D589-43D8-A606-95BE923FEDD3}">
      <dgm:prSet/>
      <dgm:spPr/>
      <dgm:t>
        <a:bodyPr/>
        <a:lstStyle/>
        <a:p>
          <a:endParaRPr lang="en-IN"/>
        </a:p>
      </dgm:t>
    </dgm:pt>
    <dgm:pt modelId="{B593F8DE-E1DD-4B98-87FE-7FDA550B9956}">
      <dgm:prSet phldrT="[Text]"/>
      <dgm:spPr>
        <a:gradFill rotWithShape="0">
          <a:gsLst>
            <a:gs pos="50000">
              <a:srgbClr val="BEE575"/>
            </a:gs>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gradFill>
        <a:ln w="9525">
          <a:solidFill>
            <a:schemeClr val="accent3"/>
          </a:solidFill>
        </a:ln>
      </dgm:spPr>
      <dgm:t>
        <a:bodyPr/>
        <a:lstStyle/>
        <a:p>
          <a:r>
            <a:rPr lang="en-IN" b="1" dirty="0"/>
            <a:t>Input</a:t>
          </a:r>
        </a:p>
      </dgm:t>
    </dgm:pt>
    <dgm:pt modelId="{24DB581B-A859-41AF-83C0-3EE786FEFD12}" type="parTrans" cxnId="{F378EE17-6595-4721-828F-C36151660CB1}">
      <dgm:prSet/>
      <dgm:spPr/>
      <dgm:t>
        <a:bodyPr/>
        <a:lstStyle/>
        <a:p>
          <a:endParaRPr lang="en-IN"/>
        </a:p>
      </dgm:t>
    </dgm:pt>
    <dgm:pt modelId="{32FFB3D9-79FB-4060-B9B7-DBBCC517D8BE}" type="sibTrans" cxnId="{F378EE17-6595-4721-828F-C36151660CB1}">
      <dgm:prSet/>
      <dgm:spPr/>
      <dgm:t>
        <a:bodyPr/>
        <a:lstStyle/>
        <a:p>
          <a:endParaRPr lang="en-IN"/>
        </a:p>
      </dgm:t>
    </dgm:pt>
    <dgm:pt modelId="{6BB429A1-6B1E-4960-A377-F211B680D1CD}">
      <dgm:prSet phldrT="[Text]"/>
      <dgm:spPr>
        <a:noFill/>
        <a:ln w="6350" cap="flat" cmpd="sng" algn="ctr">
          <a:solidFill>
            <a:prstClr val="white">
              <a:lumMod val="50000"/>
              <a:alpha val="90000"/>
            </a:prstClr>
          </a:solidFill>
          <a:prstDash val="lgDash"/>
        </a:ln>
        <a:effectLst/>
      </dgm:spPr>
      <dgm:t>
        <a:bodyPr spcFirstLastPara="0" vert="horz" wrap="square" lIns="80010" tIns="80010" rIns="106680" bIns="120015" numCol="1" spcCol="1270" anchor="t" anchorCtr="0"/>
        <a:lstStyle/>
        <a:p>
          <a:r>
            <a:rPr lang="en-IN" dirty="0"/>
            <a:t>User profile</a:t>
          </a:r>
        </a:p>
      </dgm:t>
    </dgm:pt>
    <dgm:pt modelId="{BD03C97F-477C-47E8-A99D-536B6D46C8C5}" type="parTrans" cxnId="{0C5F848F-EF83-4E18-9390-940B5DEE4C85}">
      <dgm:prSet/>
      <dgm:spPr/>
      <dgm:t>
        <a:bodyPr/>
        <a:lstStyle/>
        <a:p>
          <a:endParaRPr lang="en-IN"/>
        </a:p>
      </dgm:t>
    </dgm:pt>
    <dgm:pt modelId="{000ED330-704D-4B8E-A28B-3A38F3B2C74B}" type="sibTrans" cxnId="{0C5F848F-EF83-4E18-9390-940B5DEE4C85}">
      <dgm:prSet/>
      <dgm:spPr/>
      <dgm:t>
        <a:bodyPr/>
        <a:lstStyle/>
        <a:p>
          <a:endParaRPr lang="en-IN"/>
        </a:p>
      </dgm:t>
    </dgm:pt>
    <dgm:pt modelId="{5BFD4B19-35BB-45BB-B897-4CFF4AD8F970}">
      <dgm:prSet phldrT="[Text]"/>
      <dgm:spPr>
        <a:noFill/>
        <a:ln w="6350" cap="flat" cmpd="sng" algn="ctr">
          <a:solidFill>
            <a:prstClr val="white">
              <a:lumMod val="50000"/>
              <a:alpha val="90000"/>
            </a:prstClr>
          </a:solidFill>
          <a:prstDash val="lgDash"/>
        </a:ln>
        <a:effectLst/>
      </dgm:spPr>
      <dgm:t>
        <a:bodyPr spcFirstLastPara="0" vert="horz" wrap="square" lIns="80010" tIns="80010" rIns="106680" bIns="120015" numCol="1" spcCol="1270" anchor="t" anchorCtr="0"/>
        <a:lstStyle/>
        <a:p>
          <a:r>
            <a:rPr lang="en-IN" dirty="0"/>
            <a:t>User ratings (Explicit &amp; Implicit)</a:t>
          </a:r>
        </a:p>
      </dgm:t>
    </dgm:pt>
    <dgm:pt modelId="{364E7119-28AF-42BC-A5CC-92097EAE8261}" type="parTrans" cxnId="{889E47DF-14B2-4E9C-BCDB-63DF0011E6EB}">
      <dgm:prSet/>
      <dgm:spPr/>
      <dgm:t>
        <a:bodyPr/>
        <a:lstStyle/>
        <a:p>
          <a:endParaRPr lang="en-IN"/>
        </a:p>
      </dgm:t>
    </dgm:pt>
    <dgm:pt modelId="{552F1DC7-AC93-49EB-AA2C-D01B04C1D9E8}" type="sibTrans" cxnId="{889E47DF-14B2-4E9C-BCDB-63DF0011E6EB}">
      <dgm:prSet/>
      <dgm:spPr/>
      <dgm:t>
        <a:bodyPr/>
        <a:lstStyle/>
        <a:p>
          <a:endParaRPr lang="en-IN"/>
        </a:p>
      </dgm:t>
    </dgm:pt>
    <dgm:pt modelId="{004A26E1-0A5B-4F74-8515-8FFEEBD3805D}">
      <dgm:prSet phldrT="[Text]"/>
      <dgm:spPr>
        <a:gradFill rotWithShape="0">
          <a:gsLst>
            <a:gs pos="50000">
              <a:schemeClr val="accent1"/>
            </a:gs>
            <a:gs pos="50000">
              <a:schemeClr val="accent1"/>
            </a:gs>
            <a:gs pos="0">
              <a:schemeClr val="tx2"/>
            </a:gs>
            <a:gs pos="100000">
              <a:schemeClr val="tx2"/>
            </a:gs>
          </a:gsLst>
          <a:lin ang="16200000" scaled="0"/>
        </a:gradFill>
        <a:ln>
          <a:solidFill>
            <a:schemeClr val="accent1"/>
          </a:solidFill>
        </a:ln>
      </dgm:spPr>
      <dgm:t>
        <a:bodyPr/>
        <a:lstStyle/>
        <a:p>
          <a:r>
            <a:rPr lang="en-IN" b="1" dirty="0"/>
            <a:t>Process</a:t>
          </a:r>
        </a:p>
      </dgm:t>
    </dgm:pt>
    <dgm:pt modelId="{88A14FFD-60CE-448F-8AA0-E181CED0949A}" type="parTrans" cxnId="{572AEFD1-1122-4E5C-AD22-C8880332BC55}">
      <dgm:prSet/>
      <dgm:spPr/>
      <dgm:t>
        <a:bodyPr/>
        <a:lstStyle/>
        <a:p>
          <a:endParaRPr lang="en-IN"/>
        </a:p>
      </dgm:t>
    </dgm:pt>
    <dgm:pt modelId="{6C3A7A0E-C1C9-4703-88BD-C52D90827A5B}" type="sibTrans" cxnId="{572AEFD1-1122-4E5C-AD22-C8880332BC55}">
      <dgm:prSet/>
      <dgm:spPr/>
      <dgm:t>
        <a:bodyPr/>
        <a:lstStyle/>
        <a:p>
          <a:endParaRPr lang="en-IN"/>
        </a:p>
      </dgm:t>
    </dgm:pt>
    <dgm:pt modelId="{6DAF12CB-08D5-44E6-9FA0-04C40A32CBA0}">
      <dgm:prSet phldrT="[Text]" custT="1"/>
      <dgm:spPr>
        <a:noFill/>
        <a:ln w="6350" cap="flat" cmpd="sng" algn="ctr">
          <a:solidFill>
            <a:prstClr val="white">
              <a:lumMod val="50000"/>
              <a:alpha val="90000"/>
            </a:prstClr>
          </a:solidFill>
          <a:prstDash val="lgDash"/>
        </a:ln>
        <a:effectLst/>
      </dgm:spPr>
      <dgm:t>
        <a:bodyPr spcFirstLastPara="0" vert="horz" wrap="square" lIns="80010" tIns="80010" rIns="106680" bIns="120015" numCol="1" spcCol="1270" anchor="t" anchorCtr="0"/>
        <a:lstStyle/>
        <a:p>
          <a:pPr marL="114300" lvl="1" indent="-114300" algn="ctr" defTabSz="666750">
            <a:lnSpc>
              <a:spcPct val="90000"/>
            </a:lnSpc>
            <a:spcBef>
              <a:spcPct val="0"/>
            </a:spcBef>
            <a:spcAft>
              <a:spcPct val="15000"/>
            </a:spcAft>
            <a:buNone/>
          </a:pPr>
          <a:r>
            <a:rPr lang="en-IN" sz="1500" b="1" dirty="0"/>
            <a:t> See below</a:t>
          </a:r>
          <a:endParaRPr lang="en-IN" sz="1500" b="1" kern="1200" dirty="0">
            <a:solidFill>
              <a:prstClr val="black">
                <a:hueOff val="0"/>
                <a:satOff val="0"/>
                <a:lumOff val="0"/>
                <a:alphaOff val="0"/>
              </a:prstClr>
            </a:solidFill>
            <a:latin typeface="Calibri"/>
            <a:ea typeface="+mn-ea"/>
            <a:cs typeface="+mn-cs"/>
          </a:endParaRPr>
        </a:p>
      </dgm:t>
    </dgm:pt>
    <dgm:pt modelId="{64E72305-4689-4623-AC3F-4D485710C8FD}" type="parTrans" cxnId="{0FC20C29-B320-4D26-B828-4DCA24895CED}">
      <dgm:prSet/>
      <dgm:spPr/>
      <dgm:t>
        <a:bodyPr/>
        <a:lstStyle/>
        <a:p>
          <a:endParaRPr lang="en-IN"/>
        </a:p>
      </dgm:t>
    </dgm:pt>
    <dgm:pt modelId="{FF69BDFF-CBBB-485D-A133-ED2FEC585720}" type="sibTrans" cxnId="{0FC20C29-B320-4D26-B828-4DCA24895CED}">
      <dgm:prSet/>
      <dgm:spPr/>
      <dgm:t>
        <a:bodyPr/>
        <a:lstStyle/>
        <a:p>
          <a:endParaRPr lang="en-IN"/>
        </a:p>
      </dgm:t>
    </dgm:pt>
    <dgm:pt modelId="{66F7CC15-7BB5-49B1-87D0-1C458892605C}">
      <dgm:prSet phldrT="[Text]"/>
      <dgm:spPr>
        <a:gradFill rotWithShape="0">
          <a:gsLst>
            <a:gs pos="50000">
              <a:srgbClr val="67D3EC"/>
            </a:gs>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gradFill>
      </dgm:spPr>
      <dgm:t>
        <a:bodyPr/>
        <a:lstStyle/>
        <a:p>
          <a:r>
            <a:rPr lang="en-IN" b="1" dirty="0"/>
            <a:t>Output</a:t>
          </a:r>
        </a:p>
      </dgm:t>
    </dgm:pt>
    <dgm:pt modelId="{6448B607-9DBE-4467-BCDB-A6181C6A20E7}" type="parTrans" cxnId="{C1E01CCF-7815-4A1C-A7A0-05A84FB3F5EE}">
      <dgm:prSet/>
      <dgm:spPr/>
      <dgm:t>
        <a:bodyPr/>
        <a:lstStyle/>
        <a:p>
          <a:endParaRPr lang="en-IN"/>
        </a:p>
      </dgm:t>
    </dgm:pt>
    <dgm:pt modelId="{63D7E447-3E58-4CEE-9D78-9663CA86BFEB}" type="sibTrans" cxnId="{C1E01CCF-7815-4A1C-A7A0-05A84FB3F5EE}">
      <dgm:prSet/>
      <dgm:spPr/>
      <dgm:t>
        <a:bodyPr/>
        <a:lstStyle/>
        <a:p>
          <a:endParaRPr lang="en-IN"/>
        </a:p>
      </dgm:t>
    </dgm:pt>
    <dgm:pt modelId="{77EC2942-715A-43F7-994E-DEAD886906C8}">
      <dgm:prSet phldrT="[Text]" custT="1"/>
      <dgm:spPr>
        <a:noFill/>
        <a:ln w="6350" cap="flat" cmpd="sng" algn="ctr">
          <a:solidFill>
            <a:prstClr val="white">
              <a:lumMod val="50000"/>
              <a:alpha val="90000"/>
            </a:prstClr>
          </a:solidFill>
          <a:prstDash val="lgDash"/>
        </a:ln>
        <a:effectLst/>
      </dgm:spPr>
      <dgm:t>
        <a:bodyPr spcFirstLastPara="0" vert="horz" wrap="square" lIns="80010" tIns="80010" rIns="106680" bIns="120015" numCol="1" spcCol="1270" anchor="t" anchorCtr="0"/>
        <a:lstStyle/>
        <a:p>
          <a:pPr marL="114300" lvl="1" indent="-114300" algn="l" defTabSz="666750">
            <a:lnSpc>
              <a:spcPct val="90000"/>
            </a:lnSpc>
            <a:spcBef>
              <a:spcPct val="0"/>
            </a:spcBef>
            <a:spcAft>
              <a:spcPct val="15000"/>
            </a:spcAft>
            <a:buChar char="•"/>
          </a:pPr>
          <a:r>
            <a:rPr lang="en-IN" sz="1500" kern="1200" dirty="0">
              <a:solidFill>
                <a:prstClr val="black">
                  <a:hueOff val="0"/>
                  <a:satOff val="0"/>
                  <a:lumOff val="0"/>
                  <a:alphaOff val="0"/>
                </a:prstClr>
              </a:solidFill>
              <a:latin typeface="Calibri"/>
              <a:ea typeface="+mn-ea"/>
              <a:cs typeface="+mn-cs"/>
            </a:rPr>
            <a:t>Reco. engine</a:t>
          </a:r>
        </a:p>
      </dgm:t>
    </dgm:pt>
    <dgm:pt modelId="{DB568661-0EDE-493C-98C4-48F4E9FCC019}" type="parTrans" cxnId="{02B6ABF7-F999-4F1D-9DE7-78B4B4B89CFB}">
      <dgm:prSet/>
      <dgm:spPr/>
      <dgm:t>
        <a:bodyPr/>
        <a:lstStyle/>
        <a:p>
          <a:endParaRPr lang="en-IN"/>
        </a:p>
      </dgm:t>
    </dgm:pt>
    <dgm:pt modelId="{7F61BFFA-B708-4E2C-8ADA-AB1233CDDCBF}" type="sibTrans" cxnId="{02B6ABF7-F999-4F1D-9DE7-78B4B4B89CFB}">
      <dgm:prSet/>
      <dgm:spPr/>
      <dgm:t>
        <a:bodyPr/>
        <a:lstStyle/>
        <a:p>
          <a:endParaRPr lang="en-IN"/>
        </a:p>
      </dgm:t>
    </dgm:pt>
    <dgm:pt modelId="{BCC790C3-C609-4A07-9D2A-F0E4528854F0}">
      <dgm:prSet phldrT="[Text]" custT="1"/>
      <dgm:spPr>
        <a:noFill/>
        <a:ln w="6350" cap="flat" cmpd="sng" algn="ctr">
          <a:solidFill>
            <a:prstClr val="white">
              <a:lumMod val="50000"/>
              <a:alpha val="90000"/>
            </a:prstClr>
          </a:solidFill>
          <a:prstDash val="lgDash"/>
        </a:ln>
        <a:effectLst/>
      </dgm:spPr>
      <dgm:t>
        <a:bodyPr spcFirstLastPara="0" vert="horz" wrap="square" lIns="80010" tIns="80010" rIns="106680" bIns="120015" numCol="1" spcCol="1270" anchor="t" anchorCtr="0"/>
        <a:lstStyle/>
        <a:p>
          <a:pPr marL="114300" lvl="1" indent="-114300" algn="l" defTabSz="666750">
            <a:lnSpc>
              <a:spcPct val="90000"/>
            </a:lnSpc>
            <a:spcBef>
              <a:spcPct val="0"/>
            </a:spcBef>
            <a:spcAft>
              <a:spcPct val="15000"/>
            </a:spcAft>
            <a:buChar char="•"/>
          </a:pPr>
          <a:r>
            <a:rPr lang="en-IN" sz="1500" kern="1200" dirty="0">
              <a:solidFill>
                <a:prstClr val="black">
                  <a:hueOff val="0"/>
                  <a:satOff val="0"/>
                  <a:lumOff val="0"/>
                  <a:alphaOff val="0"/>
                </a:prstClr>
              </a:solidFill>
              <a:latin typeface="Calibri"/>
              <a:ea typeface="+mn-ea"/>
              <a:cs typeface="+mn-cs"/>
            </a:rPr>
            <a:t>Top match articles</a:t>
          </a:r>
        </a:p>
      </dgm:t>
    </dgm:pt>
    <dgm:pt modelId="{0F7CE8F7-4B88-4EA2-83F3-75F3E1FC38A1}" type="parTrans" cxnId="{B900A409-EA5E-4B65-BF60-8B4E5B4CD94B}">
      <dgm:prSet/>
      <dgm:spPr/>
      <dgm:t>
        <a:bodyPr/>
        <a:lstStyle/>
        <a:p>
          <a:endParaRPr lang="en-IN"/>
        </a:p>
      </dgm:t>
    </dgm:pt>
    <dgm:pt modelId="{F5E05848-10CB-4F61-BC59-7675C8059A3E}" type="sibTrans" cxnId="{B900A409-EA5E-4B65-BF60-8B4E5B4CD94B}">
      <dgm:prSet/>
      <dgm:spPr/>
      <dgm:t>
        <a:bodyPr/>
        <a:lstStyle/>
        <a:p>
          <a:endParaRPr lang="en-IN"/>
        </a:p>
      </dgm:t>
    </dgm:pt>
    <dgm:pt modelId="{D5AB4916-C4CB-4836-BAC2-B2EF2B720AA9}">
      <dgm:prSet phldrT="[Text]"/>
      <dgm:spPr>
        <a:gradFill rotWithShape="0">
          <a:gsLst>
            <a:gs pos="50000">
              <a:srgbClr val="FFA651"/>
            </a:gs>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gradFill>
      </dgm:spPr>
      <dgm:t>
        <a:bodyPr/>
        <a:lstStyle/>
        <a:p>
          <a:r>
            <a:rPr lang="en-IN" b="1" dirty="0"/>
            <a:t>Customer</a:t>
          </a:r>
        </a:p>
      </dgm:t>
    </dgm:pt>
    <dgm:pt modelId="{A7C37496-C36E-48B3-9E37-B1F0D83AD457}" type="parTrans" cxnId="{4A5EDDC3-AB26-4436-B202-35060A8DDCF4}">
      <dgm:prSet/>
      <dgm:spPr/>
      <dgm:t>
        <a:bodyPr/>
        <a:lstStyle/>
        <a:p>
          <a:endParaRPr lang="en-IN"/>
        </a:p>
      </dgm:t>
    </dgm:pt>
    <dgm:pt modelId="{208D3562-1070-4083-BB4B-2635FF54E9B1}" type="sibTrans" cxnId="{4A5EDDC3-AB26-4436-B202-35060A8DDCF4}">
      <dgm:prSet/>
      <dgm:spPr/>
      <dgm:t>
        <a:bodyPr/>
        <a:lstStyle/>
        <a:p>
          <a:endParaRPr lang="en-IN"/>
        </a:p>
      </dgm:t>
    </dgm:pt>
    <dgm:pt modelId="{79FF318B-2346-48D5-AE95-7C913022C638}">
      <dgm:prSet phldrT="[Text]" custT="1"/>
      <dgm:spPr>
        <a:noFill/>
        <a:ln w="6350" cap="flat" cmpd="sng" algn="ctr">
          <a:solidFill>
            <a:prstClr val="white">
              <a:lumMod val="50000"/>
              <a:alpha val="90000"/>
            </a:prstClr>
          </a:solidFill>
          <a:prstDash val="lgDash"/>
        </a:ln>
        <a:effectLst/>
      </dgm:spPr>
      <dgm:t>
        <a:bodyPr spcFirstLastPara="0" vert="horz" wrap="square" lIns="80010" tIns="80010" rIns="106680" bIns="120015" numCol="1" spcCol="1270" anchor="t" anchorCtr="0"/>
        <a:lstStyle/>
        <a:p>
          <a:pPr marL="114300" lvl="1" indent="-114300" algn="l" defTabSz="666750">
            <a:lnSpc>
              <a:spcPct val="90000"/>
            </a:lnSpc>
            <a:spcBef>
              <a:spcPct val="0"/>
            </a:spcBef>
            <a:spcAft>
              <a:spcPct val="15000"/>
            </a:spcAft>
            <a:buChar char="•"/>
          </a:pPr>
          <a:r>
            <a:rPr lang="en-IN" sz="1500" kern="1200" dirty="0">
              <a:solidFill>
                <a:prstClr val="black">
                  <a:hueOff val="0"/>
                  <a:satOff val="0"/>
                  <a:lumOff val="0"/>
                  <a:alphaOff val="0"/>
                </a:prstClr>
              </a:solidFill>
              <a:latin typeface="Calibri"/>
              <a:ea typeface="+mn-ea"/>
              <a:cs typeface="+mn-cs"/>
            </a:rPr>
            <a:t>New Users</a:t>
          </a:r>
        </a:p>
      </dgm:t>
    </dgm:pt>
    <dgm:pt modelId="{7CB1728F-96A7-4BF3-A46E-6DBEA81BDC10}" type="parTrans" cxnId="{B0689D6E-16A7-4843-8183-E8260BEB1847}">
      <dgm:prSet/>
      <dgm:spPr/>
      <dgm:t>
        <a:bodyPr/>
        <a:lstStyle/>
        <a:p>
          <a:endParaRPr lang="en-IN"/>
        </a:p>
      </dgm:t>
    </dgm:pt>
    <dgm:pt modelId="{90C1EA89-F4B9-4C68-94B7-282C83B88A9F}" type="sibTrans" cxnId="{B0689D6E-16A7-4843-8183-E8260BEB1847}">
      <dgm:prSet/>
      <dgm:spPr/>
      <dgm:t>
        <a:bodyPr/>
        <a:lstStyle/>
        <a:p>
          <a:endParaRPr lang="en-IN"/>
        </a:p>
      </dgm:t>
    </dgm:pt>
    <dgm:pt modelId="{4E647ED8-5C49-4079-843C-0F7A4DC07A39}">
      <dgm:prSet phldrT="[Text]" custT="1"/>
      <dgm:spPr>
        <a:noFill/>
        <a:ln w="6350" cap="flat" cmpd="sng" algn="ctr">
          <a:solidFill>
            <a:prstClr val="white">
              <a:lumMod val="50000"/>
              <a:alpha val="90000"/>
            </a:prstClr>
          </a:solidFill>
          <a:prstDash val="lgDash"/>
        </a:ln>
        <a:effectLst/>
      </dgm:spPr>
      <dgm:t>
        <a:bodyPr spcFirstLastPara="0" vert="horz" wrap="square" lIns="80010" tIns="80010" rIns="106680" bIns="120015" numCol="1" spcCol="1270" anchor="t" anchorCtr="0"/>
        <a:lstStyle/>
        <a:p>
          <a:pPr marL="114300" lvl="1" indent="-114300" algn="l" defTabSz="666750">
            <a:lnSpc>
              <a:spcPct val="90000"/>
            </a:lnSpc>
            <a:spcBef>
              <a:spcPct val="0"/>
            </a:spcBef>
            <a:spcAft>
              <a:spcPct val="15000"/>
            </a:spcAft>
            <a:buChar char="•"/>
          </a:pPr>
          <a:r>
            <a:rPr lang="en-IN" sz="1500" kern="1200" dirty="0">
              <a:solidFill>
                <a:prstClr val="black">
                  <a:hueOff val="0"/>
                  <a:satOff val="0"/>
                  <a:lumOff val="0"/>
                  <a:alphaOff val="0"/>
                </a:prstClr>
              </a:solidFill>
              <a:latin typeface="Calibri"/>
              <a:ea typeface="+mn-ea"/>
              <a:cs typeface="+mn-cs"/>
            </a:rPr>
            <a:t>Nearest users </a:t>
          </a:r>
          <a:r>
            <a:rPr lang="en-IN" sz="1200" b="0" i="1" kern="1200" dirty="0">
              <a:solidFill>
                <a:prstClr val="black">
                  <a:hueOff val="0"/>
                  <a:satOff val="0"/>
                  <a:lumOff val="0"/>
                  <a:alphaOff val="0"/>
                </a:prstClr>
              </a:solidFill>
              <a:latin typeface="Calibri"/>
              <a:ea typeface="+mn-ea"/>
              <a:cs typeface="+mn-cs"/>
            </a:rPr>
            <a:t>(close to similar profile)</a:t>
          </a:r>
          <a:endParaRPr lang="en-IN" sz="1500" b="0" i="1" kern="1200" dirty="0">
            <a:solidFill>
              <a:prstClr val="black">
                <a:hueOff val="0"/>
                <a:satOff val="0"/>
                <a:lumOff val="0"/>
                <a:alphaOff val="0"/>
              </a:prstClr>
            </a:solidFill>
            <a:latin typeface="Calibri"/>
            <a:ea typeface="+mn-ea"/>
            <a:cs typeface="+mn-cs"/>
          </a:endParaRPr>
        </a:p>
      </dgm:t>
    </dgm:pt>
    <dgm:pt modelId="{833CA896-E18A-40F1-A398-4861DE3EA651}" type="parTrans" cxnId="{7C277A56-9A68-4B0F-89C3-035E59187362}">
      <dgm:prSet/>
      <dgm:spPr/>
      <dgm:t>
        <a:bodyPr/>
        <a:lstStyle/>
        <a:p>
          <a:endParaRPr lang="en-IN"/>
        </a:p>
      </dgm:t>
    </dgm:pt>
    <dgm:pt modelId="{45471AF3-9B39-4695-B332-924EF2A6B7BE}" type="sibTrans" cxnId="{7C277A56-9A68-4B0F-89C3-035E59187362}">
      <dgm:prSet/>
      <dgm:spPr/>
      <dgm:t>
        <a:bodyPr/>
        <a:lstStyle/>
        <a:p>
          <a:endParaRPr lang="en-IN"/>
        </a:p>
      </dgm:t>
    </dgm:pt>
    <dgm:pt modelId="{FE21A91F-0121-4CEC-8B39-45701A57EBD9}">
      <dgm:prSet phldrT="[Text]"/>
      <dgm:spPr>
        <a:noFill/>
        <a:ln w="6350" cap="flat" cmpd="sng" algn="ctr">
          <a:solidFill>
            <a:prstClr val="white">
              <a:lumMod val="50000"/>
              <a:alpha val="90000"/>
            </a:prstClr>
          </a:solidFill>
          <a:prstDash val="lgDash"/>
        </a:ln>
        <a:effectLst/>
      </dgm:spPr>
      <dgm:t>
        <a:bodyPr spcFirstLastPara="0" vert="horz" wrap="square" lIns="80010" tIns="80010" rIns="106680" bIns="120015" numCol="1" spcCol="1270" anchor="t" anchorCtr="0"/>
        <a:lstStyle/>
        <a:p>
          <a:r>
            <a:rPr lang="en-IN" dirty="0"/>
            <a:t>News articles</a:t>
          </a:r>
        </a:p>
      </dgm:t>
    </dgm:pt>
    <dgm:pt modelId="{2BCCBB72-5338-4005-84BD-49E65A1C24B8}" type="parTrans" cxnId="{F6A3E6D4-D898-4297-B88A-D108A42CB90C}">
      <dgm:prSet/>
      <dgm:spPr/>
      <dgm:t>
        <a:bodyPr/>
        <a:lstStyle/>
        <a:p>
          <a:endParaRPr lang="en-IN"/>
        </a:p>
      </dgm:t>
    </dgm:pt>
    <dgm:pt modelId="{101357EA-6DD3-4182-A253-765955A4FF4C}" type="sibTrans" cxnId="{F6A3E6D4-D898-4297-B88A-D108A42CB90C}">
      <dgm:prSet/>
      <dgm:spPr/>
      <dgm:t>
        <a:bodyPr/>
        <a:lstStyle/>
        <a:p>
          <a:endParaRPr lang="en-IN"/>
        </a:p>
      </dgm:t>
    </dgm:pt>
    <dgm:pt modelId="{9D5E9667-DA7F-4766-AE39-974BF4B14DD6}">
      <dgm:prSet phldrT="[Text]"/>
      <dgm:spPr>
        <a:noFill/>
        <a:ln w="6350">
          <a:solidFill>
            <a:schemeClr val="bg1">
              <a:lumMod val="50000"/>
              <a:alpha val="90000"/>
            </a:schemeClr>
          </a:solidFill>
          <a:prstDash val="lgDash"/>
        </a:ln>
      </dgm:spPr>
      <dgm:t>
        <a:bodyPr/>
        <a:lstStyle/>
        <a:p>
          <a:r>
            <a:rPr lang="en-IN" dirty="0"/>
            <a:t>Users/ Subscribers</a:t>
          </a:r>
        </a:p>
      </dgm:t>
    </dgm:pt>
    <dgm:pt modelId="{7FCDF152-C18E-42A3-96A8-5D646A4407D9}" type="parTrans" cxnId="{13E12DB5-ED2D-4097-8E80-DDD7796D5A13}">
      <dgm:prSet/>
      <dgm:spPr/>
      <dgm:t>
        <a:bodyPr/>
        <a:lstStyle/>
        <a:p>
          <a:endParaRPr lang="en-US"/>
        </a:p>
      </dgm:t>
    </dgm:pt>
    <dgm:pt modelId="{98E318DD-CD7C-4441-A0D6-5010404A6C22}" type="sibTrans" cxnId="{13E12DB5-ED2D-4097-8E80-DDD7796D5A13}">
      <dgm:prSet/>
      <dgm:spPr/>
      <dgm:t>
        <a:bodyPr/>
        <a:lstStyle/>
        <a:p>
          <a:endParaRPr lang="en-US"/>
        </a:p>
      </dgm:t>
    </dgm:pt>
    <dgm:pt modelId="{C2D981C3-D952-4EF9-8379-24181C3505E9}" type="pres">
      <dgm:prSet presAssocID="{3A7D62A8-F8DD-4501-BEE9-BC664056D17C}" presName="Name0" presStyleCnt="0">
        <dgm:presLayoutVars>
          <dgm:dir/>
          <dgm:animLvl val="lvl"/>
          <dgm:resizeHandles val="exact"/>
        </dgm:presLayoutVars>
      </dgm:prSet>
      <dgm:spPr/>
    </dgm:pt>
    <dgm:pt modelId="{0E80E996-8915-4C1B-997D-F380E11883AF}" type="pres">
      <dgm:prSet presAssocID="{6EFEC0CB-CDA1-4D1D-B70C-160BD5B080DD}" presName="composite" presStyleCnt="0"/>
      <dgm:spPr/>
    </dgm:pt>
    <dgm:pt modelId="{EAA381A2-67DD-4801-A8F1-318D7F790DDA}" type="pres">
      <dgm:prSet presAssocID="{6EFEC0CB-CDA1-4D1D-B70C-160BD5B080DD}" presName="parTx" presStyleLbl="alignNode1" presStyleIdx="0" presStyleCnt="5" custLinFactNeighborY="-1176">
        <dgm:presLayoutVars>
          <dgm:chMax val="0"/>
          <dgm:chPref val="0"/>
          <dgm:bulletEnabled val="1"/>
        </dgm:presLayoutVars>
      </dgm:prSet>
      <dgm:spPr/>
    </dgm:pt>
    <dgm:pt modelId="{9DF07FF8-5075-4107-8160-736A26CA2FC5}" type="pres">
      <dgm:prSet presAssocID="{6EFEC0CB-CDA1-4D1D-B70C-160BD5B080DD}" presName="desTx" presStyleLbl="alignAccFollowNode1" presStyleIdx="0" presStyleCnt="5">
        <dgm:presLayoutVars>
          <dgm:bulletEnabled val="1"/>
        </dgm:presLayoutVars>
      </dgm:prSet>
      <dgm:spPr/>
    </dgm:pt>
    <dgm:pt modelId="{DB246E3A-40AF-4425-AE58-4280C59CDCA1}" type="pres">
      <dgm:prSet presAssocID="{0B7A0DC8-2E90-43DA-A68B-8550761BFA74}" presName="space" presStyleCnt="0"/>
      <dgm:spPr/>
    </dgm:pt>
    <dgm:pt modelId="{AEDCD7BB-CAB2-4D9B-B996-3B769B0F2D5D}" type="pres">
      <dgm:prSet presAssocID="{B593F8DE-E1DD-4B98-87FE-7FDA550B9956}" presName="composite" presStyleCnt="0"/>
      <dgm:spPr/>
    </dgm:pt>
    <dgm:pt modelId="{164C09A7-BA65-4AB1-8B74-F9EF20F2E411}" type="pres">
      <dgm:prSet presAssocID="{B593F8DE-E1DD-4B98-87FE-7FDA550B9956}" presName="parTx" presStyleLbl="alignNode1" presStyleIdx="1" presStyleCnt="5" custLinFactNeighborY="-941">
        <dgm:presLayoutVars>
          <dgm:chMax val="0"/>
          <dgm:chPref val="0"/>
          <dgm:bulletEnabled val="1"/>
        </dgm:presLayoutVars>
      </dgm:prSet>
      <dgm:spPr/>
    </dgm:pt>
    <dgm:pt modelId="{7598911D-DD6C-4E23-96FB-142FCE73D78F}" type="pres">
      <dgm:prSet presAssocID="{B593F8DE-E1DD-4B98-87FE-7FDA550B9956}" presName="desTx" presStyleLbl="alignAccFollowNode1" presStyleIdx="1" presStyleCnt="5" custLinFactNeighborY="756">
        <dgm:presLayoutVars>
          <dgm:bulletEnabled val="1"/>
        </dgm:presLayoutVars>
      </dgm:prSet>
      <dgm:spPr>
        <a:xfrm>
          <a:off x="1447014" y="541030"/>
          <a:ext cx="1266413" cy="1773098"/>
        </a:xfrm>
        <a:prstGeom prst="rect">
          <a:avLst/>
        </a:prstGeom>
      </dgm:spPr>
    </dgm:pt>
    <dgm:pt modelId="{84CA30DA-849C-4847-9653-D41268F643FA}" type="pres">
      <dgm:prSet presAssocID="{32FFB3D9-79FB-4060-B9B7-DBBCC517D8BE}" presName="space" presStyleCnt="0"/>
      <dgm:spPr/>
    </dgm:pt>
    <dgm:pt modelId="{839DD15C-437A-4B31-B7C3-6036CB2CFC19}" type="pres">
      <dgm:prSet presAssocID="{004A26E1-0A5B-4F74-8515-8FFEEBD3805D}" presName="composite" presStyleCnt="0"/>
      <dgm:spPr/>
    </dgm:pt>
    <dgm:pt modelId="{1E7C9053-6E75-468B-907F-8BDC44667136}" type="pres">
      <dgm:prSet presAssocID="{004A26E1-0A5B-4F74-8515-8FFEEBD3805D}" presName="parTx" presStyleLbl="alignNode1" presStyleIdx="2" presStyleCnt="5" custScaleX="101046" custScaleY="100714" custLinFactNeighborX="-333" custLinFactNeighborY="-91137">
        <dgm:presLayoutVars>
          <dgm:chMax val="0"/>
          <dgm:chPref val="0"/>
          <dgm:bulletEnabled val="1"/>
        </dgm:presLayoutVars>
      </dgm:prSet>
      <dgm:spPr/>
    </dgm:pt>
    <dgm:pt modelId="{ABBB9AF9-2B55-42FB-A19E-B92DED80BC58}" type="pres">
      <dgm:prSet presAssocID="{004A26E1-0A5B-4F74-8515-8FFEEBD3805D}" presName="desTx" presStyleLbl="alignAccFollowNode1" presStyleIdx="2" presStyleCnt="5" custScaleY="15975" custLinFactY="-1600000" custLinFactNeighborX="-333" custLinFactNeighborY="-1674826">
        <dgm:presLayoutVars>
          <dgm:bulletEnabled val="1"/>
        </dgm:presLayoutVars>
      </dgm:prSet>
      <dgm:spPr>
        <a:xfrm>
          <a:off x="2890725" y="541030"/>
          <a:ext cx="1266413" cy="1773098"/>
        </a:xfrm>
        <a:prstGeom prst="rect">
          <a:avLst/>
        </a:prstGeom>
      </dgm:spPr>
    </dgm:pt>
    <dgm:pt modelId="{57E5714E-62AE-4A2A-9A77-965153B1CA65}" type="pres">
      <dgm:prSet presAssocID="{6C3A7A0E-C1C9-4703-88BD-C52D90827A5B}" presName="space" presStyleCnt="0"/>
      <dgm:spPr/>
    </dgm:pt>
    <dgm:pt modelId="{98045B8D-2E72-4D66-870A-80592545A319}" type="pres">
      <dgm:prSet presAssocID="{66F7CC15-7BB5-49B1-87D0-1C458892605C}" presName="composite" presStyleCnt="0"/>
      <dgm:spPr/>
    </dgm:pt>
    <dgm:pt modelId="{372A7997-3F3A-4C03-9D7D-34DDB736D517}" type="pres">
      <dgm:prSet presAssocID="{66F7CC15-7BB5-49B1-87D0-1C458892605C}" presName="parTx" presStyleLbl="alignNode1" presStyleIdx="3" presStyleCnt="5" custScaleX="106976" custLinFactNeighborY="-2940">
        <dgm:presLayoutVars>
          <dgm:chMax val="0"/>
          <dgm:chPref val="0"/>
          <dgm:bulletEnabled val="1"/>
        </dgm:presLayoutVars>
      </dgm:prSet>
      <dgm:spPr/>
    </dgm:pt>
    <dgm:pt modelId="{E578CCBD-09A7-440B-93B6-C13AFB4989F4}" type="pres">
      <dgm:prSet presAssocID="{66F7CC15-7BB5-49B1-87D0-1C458892605C}" presName="desTx" presStyleLbl="alignAccFollowNode1" presStyleIdx="3" presStyleCnt="5" custScaleX="107813" custLinFactNeighborY="-35281">
        <dgm:presLayoutVars>
          <dgm:bulletEnabled val="1"/>
        </dgm:presLayoutVars>
      </dgm:prSet>
      <dgm:spPr>
        <a:xfrm>
          <a:off x="4334436" y="541030"/>
          <a:ext cx="1266413" cy="1773098"/>
        </a:xfrm>
        <a:prstGeom prst="rect">
          <a:avLst/>
        </a:prstGeom>
      </dgm:spPr>
    </dgm:pt>
    <dgm:pt modelId="{FC7204ED-A01B-47A4-88B8-663926BAFD8F}" type="pres">
      <dgm:prSet presAssocID="{63D7E447-3E58-4CEE-9D78-9663CA86BFEB}" presName="space" presStyleCnt="0"/>
      <dgm:spPr/>
    </dgm:pt>
    <dgm:pt modelId="{2BB653FF-41F5-4AA2-AE4F-7BDC85578E9F}" type="pres">
      <dgm:prSet presAssocID="{D5AB4916-C4CB-4836-BAC2-B2EF2B720AA9}" presName="composite" presStyleCnt="0"/>
      <dgm:spPr/>
    </dgm:pt>
    <dgm:pt modelId="{08903BC0-0EA9-4474-99A3-9DE98FC1CBB8}" type="pres">
      <dgm:prSet presAssocID="{D5AB4916-C4CB-4836-BAC2-B2EF2B720AA9}" presName="parTx" presStyleLbl="alignNode1" presStyleIdx="4" presStyleCnt="5" custLinFactNeighborY="-1176">
        <dgm:presLayoutVars>
          <dgm:chMax val="0"/>
          <dgm:chPref val="0"/>
          <dgm:bulletEnabled val="1"/>
        </dgm:presLayoutVars>
      </dgm:prSet>
      <dgm:spPr/>
    </dgm:pt>
    <dgm:pt modelId="{1714C62F-D470-4836-9D35-B5FC591EEE12}" type="pres">
      <dgm:prSet presAssocID="{D5AB4916-C4CB-4836-BAC2-B2EF2B720AA9}" presName="desTx" presStyleLbl="alignAccFollowNode1" presStyleIdx="4" presStyleCnt="5" custLinFactNeighborY="7434">
        <dgm:presLayoutVars>
          <dgm:bulletEnabled val="1"/>
        </dgm:presLayoutVars>
      </dgm:prSet>
      <dgm:spPr>
        <a:xfrm>
          <a:off x="5778148" y="541030"/>
          <a:ext cx="1266413" cy="1773098"/>
        </a:xfrm>
        <a:prstGeom prst="rect">
          <a:avLst/>
        </a:prstGeom>
      </dgm:spPr>
    </dgm:pt>
  </dgm:ptLst>
  <dgm:cxnLst>
    <dgm:cxn modelId="{B900A409-EA5E-4B65-BF60-8B4E5B4CD94B}" srcId="{66F7CC15-7BB5-49B1-87D0-1C458892605C}" destId="{BCC790C3-C609-4A07-9D2A-F0E4528854F0}" srcOrd="1" destOrd="0" parTransId="{0F7CE8F7-4B88-4EA2-83F3-75F3E1FC38A1}" sibTransId="{F5E05848-10CB-4F61-BC59-7675C8059A3E}"/>
    <dgm:cxn modelId="{F378EE17-6595-4721-828F-C36151660CB1}" srcId="{3A7D62A8-F8DD-4501-BEE9-BC664056D17C}" destId="{B593F8DE-E1DD-4B98-87FE-7FDA550B9956}" srcOrd="1" destOrd="0" parTransId="{24DB581B-A859-41AF-83C0-3EE786FEFD12}" sibTransId="{32FFB3D9-79FB-4060-B9B7-DBBCC517D8BE}"/>
    <dgm:cxn modelId="{98005818-5FCA-48A0-8DBE-374C03F01CFA}" type="presOf" srcId="{3A7D62A8-F8DD-4501-BEE9-BC664056D17C}" destId="{C2D981C3-D952-4EF9-8379-24181C3505E9}" srcOrd="0" destOrd="0" presId="urn:microsoft.com/office/officeart/2005/8/layout/hList1"/>
    <dgm:cxn modelId="{C7638918-B322-46FC-AFF8-B2E4B62FD77F}" srcId="{3A7D62A8-F8DD-4501-BEE9-BC664056D17C}" destId="{6EFEC0CB-CDA1-4D1D-B70C-160BD5B080DD}" srcOrd="0" destOrd="0" parTransId="{7164D590-73CE-4E06-8290-3D98C8D59BE9}" sibTransId="{0B7A0DC8-2E90-43DA-A68B-8550761BFA74}"/>
    <dgm:cxn modelId="{16A46B21-1BAD-449C-993A-F52B49F333BE}" type="presOf" srcId="{B593F8DE-E1DD-4B98-87FE-7FDA550B9956}" destId="{164C09A7-BA65-4AB1-8B74-F9EF20F2E411}" srcOrd="0" destOrd="0" presId="urn:microsoft.com/office/officeart/2005/8/layout/hList1"/>
    <dgm:cxn modelId="{0FC20C29-B320-4D26-B828-4DCA24895CED}" srcId="{004A26E1-0A5B-4F74-8515-8FFEEBD3805D}" destId="{6DAF12CB-08D5-44E6-9FA0-04C40A32CBA0}" srcOrd="0" destOrd="0" parTransId="{64E72305-4689-4623-AC3F-4D485710C8FD}" sibTransId="{FF69BDFF-CBBB-485D-A133-ED2FEC585720}"/>
    <dgm:cxn modelId="{75F94B5B-279A-4F08-A599-6FA3F2F40D26}" type="presOf" srcId="{77EC2942-715A-43F7-994E-DEAD886906C8}" destId="{E578CCBD-09A7-440B-93B6-C13AFB4989F4}" srcOrd="0" destOrd="0" presId="urn:microsoft.com/office/officeart/2005/8/layout/hList1"/>
    <dgm:cxn modelId="{BEAE4160-5E2B-475F-9237-2F2AA3D01184}" type="presOf" srcId="{5BFD4B19-35BB-45BB-B897-4CFF4AD8F970}" destId="{7598911D-DD6C-4E23-96FB-142FCE73D78F}" srcOrd="0" destOrd="1" presId="urn:microsoft.com/office/officeart/2005/8/layout/hList1"/>
    <dgm:cxn modelId="{48884165-C6AD-4F80-9196-C73FD6CD7B46}" type="presOf" srcId="{004A26E1-0A5B-4F74-8515-8FFEEBD3805D}" destId="{1E7C9053-6E75-468B-907F-8BDC44667136}" srcOrd="0" destOrd="0" presId="urn:microsoft.com/office/officeart/2005/8/layout/hList1"/>
    <dgm:cxn modelId="{B0689D6E-16A7-4843-8183-E8260BEB1847}" srcId="{D5AB4916-C4CB-4836-BAC2-B2EF2B720AA9}" destId="{79FF318B-2346-48D5-AE95-7C913022C638}" srcOrd="0" destOrd="0" parTransId="{7CB1728F-96A7-4BF3-A46E-6DBEA81BDC10}" sibTransId="{90C1EA89-F4B9-4C68-94B7-282C83B88A9F}"/>
    <dgm:cxn modelId="{B596C86E-E26D-45DF-B2E5-925F51E79359}" type="presOf" srcId="{9D5E9667-DA7F-4766-AE39-974BF4B14DD6}" destId="{9DF07FF8-5075-4107-8160-736A26CA2FC5}" srcOrd="0" destOrd="1" presId="urn:microsoft.com/office/officeart/2005/8/layout/hList1"/>
    <dgm:cxn modelId="{222A6656-89A0-4680-8249-69A4115B48AE}" type="presOf" srcId="{6EFEC0CB-CDA1-4D1D-B70C-160BD5B080DD}" destId="{EAA381A2-67DD-4801-A8F1-318D7F790DDA}" srcOrd="0" destOrd="0" presId="urn:microsoft.com/office/officeart/2005/8/layout/hList1"/>
    <dgm:cxn modelId="{7C277A56-9A68-4B0F-89C3-035E59187362}" srcId="{66F7CC15-7BB5-49B1-87D0-1C458892605C}" destId="{4E647ED8-5C49-4079-843C-0F7A4DC07A39}" srcOrd="2" destOrd="0" parTransId="{833CA896-E18A-40F1-A398-4861DE3EA651}" sibTransId="{45471AF3-9B39-4695-B332-924EF2A6B7BE}"/>
    <dgm:cxn modelId="{CE409A7E-28C3-45D3-9B39-6202D1BE4261}" type="presOf" srcId="{6DAF12CB-08D5-44E6-9FA0-04C40A32CBA0}" destId="{ABBB9AF9-2B55-42FB-A19E-B92DED80BC58}" srcOrd="0" destOrd="0" presId="urn:microsoft.com/office/officeart/2005/8/layout/hList1"/>
    <dgm:cxn modelId="{0C5F848F-EF83-4E18-9390-940B5DEE4C85}" srcId="{B593F8DE-E1DD-4B98-87FE-7FDA550B9956}" destId="{6BB429A1-6B1E-4960-A377-F211B680D1CD}" srcOrd="0" destOrd="0" parTransId="{BD03C97F-477C-47E8-A99D-536B6D46C8C5}" sibTransId="{000ED330-704D-4B8E-A28B-3A38F3B2C74B}"/>
    <dgm:cxn modelId="{6D0E3D97-7CF8-4E60-A8A6-9F635E008EB3}" type="presOf" srcId="{FE21A91F-0121-4CEC-8B39-45701A57EBD9}" destId="{7598911D-DD6C-4E23-96FB-142FCE73D78F}" srcOrd="0" destOrd="2" presId="urn:microsoft.com/office/officeart/2005/8/layout/hList1"/>
    <dgm:cxn modelId="{BA748EA2-D589-43D8-A606-95BE923FEDD3}" srcId="{6EFEC0CB-CDA1-4D1D-B70C-160BD5B080DD}" destId="{C9C79960-64F1-4629-B79A-7B9FADC79A39}" srcOrd="0" destOrd="0" parTransId="{EAFA23E6-881C-4C5A-A883-C224A0F33189}" sibTransId="{3E1D4D3A-30C8-4138-8317-F85BD4D42A55}"/>
    <dgm:cxn modelId="{EDD0C0A5-366A-40F9-9059-72A142390FF9}" type="presOf" srcId="{4E647ED8-5C49-4079-843C-0F7A4DC07A39}" destId="{E578CCBD-09A7-440B-93B6-C13AFB4989F4}" srcOrd="0" destOrd="2" presId="urn:microsoft.com/office/officeart/2005/8/layout/hList1"/>
    <dgm:cxn modelId="{97FB33B4-78E2-4A92-BFA0-AC55D8410B39}" type="presOf" srcId="{79FF318B-2346-48D5-AE95-7C913022C638}" destId="{1714C62F-D470-4836-9D35-B5FC591EEE12}" srcOrd="0" destOrd="0" presId="urn:microsoft.com/office/officeart/2005/8/layout/hList1"/>
    <dgm:cxn modelId="{13E12DB5-ED2D-4097-8E80-DDD7796D5A13}" srcId="{6EFEC0CB-CDA1-4D1D-B70C-160BD5B080DD}" destId="{9D5E9667-DA7F-4766-AE39-974BF4B14DD6}" srcOrd="1" destOrd="0" parTransId="{7FCDF152-C18E-42A3-96A8-5D646A4407D9}" sibTransId="{98E318DD-CD7C-4441-A0D6-5010404A6C22}"/>
    <dgm:cxn modelId="{4A5EDDC3-AB26-4436-B202-35060A8DDCF4}" srcId="{3A7D62A8-F8DD-4501-BEE9-BC664056D17C}" destId="{D5AB4916-C4CB-4836-BAC2-B2EF2B720AA9}" srcOrd="4" destOrd="0" parTransId="{A7C37496-C36E-48B3-9E37-B1F0D83AD457}" sibTransId="{208D3562-1070-4083-BB4B-2635FF54E9B1}"/>
    <dgm:cxn modelId="{C1E01CCF-7815-4A1C-A7A0-05A84FB3F5EE}" srcId="{3A7D62A8-F8DD-4501-BEE9-BC664056D17C}" destId="{66F7CC15-7BB5-49B1-87D0-1C458892605C}" srcOrd="3" destOrd="0" parTransId="{6448B607-9DBE-4467-BCDB-A6181C6A20E7}" sibTransId="{63D7E447-3E58-4CEE-9D78-9663CA86BFEB}"/>
    <dgm:cxn modelId="{572AEFD1-1122-4E5C-AD22-C8880332BC55}" srcId="{3A7D62A8-F8DD-4501-BEE9-BC664056D17C}" destId="{004A26E1-0A5B-4F74-8515-8FFEEBD3805D}" srcOrd="2" destOrd="0" parTransId="{88A14FFD-60CE-448F-8AA0-E181CED0949A}" sibTransId="{6C3A7A0E-C1C9-4703-88BD-C52D90827A5B}"/>
    <dgm:cxn modelId="{F6A3E6D4-D898-4297-B88A-D108A42CB90C}" srcId="{B593F8DE-E1DD-4B98-87FE-7FDA550B9956}" destId="{FE21A91F-0121-4CEC-8B39-45701A57EBD9}" srcOrd="2" destOrd="0" parTransId="{2BCCBB72-5338-4005-84BD-49E65A1C24B8}" sibTransId="{101357EA-6DD3-4182-A253-765955A4FF4C}"/>
    <dgm:cxn modelId="{7C1BE6D5-3180-490D-B0AD-282B035DCE08}" type="presOf" srcId="{C9C79960-64F1-4629-B79A-7B9FADC79A39}" destId="{9DF07FF8-5075-4107-8160-736A26CA2FC5}" srcOrd="0" destOrd="0" presId="urn:microsoft.com/office/officeart/2005/8/layout/hList1"/>
    <dgm:cxn modelId="{4D4D74DC-1A30-4A55-B0A4-2EAFB79304AD}" type="presOf" srcId="{6BB429A1-6B1E-4960-A377-F211B680D1CD}" destId="{7598911D-DD6C-4E23-96FB-142FCE73D78F}" srcOrd="0" destOrd="0" presId="urn:microsoft.com/office/officeart/2005/8/layout/hList1"/>
    <dgm:cxn modelId="{AE5559DD-FBD5-4CD0-8A30-7A052AC00E21}" type="presOf" srcId="{BCC790C3-C609-4A07-9D2A-F0E4528854F0}" destId="{E578CCBD-09A7-440B-93B6-C13AFB4989F4}" srcOrd="0" destOrd="1" presId="urn:microsoft.com/office/officeart/2005/8/layout/hList1"/>
    <dgm:cxn modelId="{889E47DF-14B2-4E9C-BCDB-63DF0011E6EB}" srcId="{B593F8DE-E1DD-4B98-87FE-7FDA550B9956}" destId="{5BFD4B19-35BB-45BB-B897-4CFF4AD8F970}" srcOrd="1" destOrd="0" parTransId="{364E7119-28AF-42BC-A5CC-92097EAE8261}" sibTransId="{552F1DC7-AC93-49EB-AA2C-D01B04C1D9E8}"/>
    <dgm:cxn modelId="{993E10EC-E90E-4906-9248-A5D98BD5F30C}" type="presOf" srcId="{66F7CC15-7BB5-49B1-87D0-1C458892605C}" destId="{372A7997-3F3A-4C03-9D7D-34DDB736D517}" srcOrd="0" destOrd="0" presId="urn:microsoft.com/office/officeart/2005/8/layout/hList1"/>
    <dgm:cxn modelId="{02B6ABF7-F999-4F1D-9DE7-78B4B4B89CFB}" srcId="{66F7CC15-7BB5-49B1-87D0-1C458892605C}" destId="{77EC2942-715A-43F7-994E-DEAD886906C8}" srcOrd="0" destOrd="0" parTransId="{DB568661-0EDE-493C-98C4-48F4E9FCC019}" sibTransId="{7F61BFFA-B708-4E2C-8ADA-AB1233CDDCBF}"/>
    <dgm:cxn modelId="{11E0CBFF-4C07-4764-8A91-9001C61133C3}" type="presOf" srcId="{D5AB4916-C4CB-4836-BAC2-B2EF2B720AA9}" destId="{08903BC0-0EA9-4474-99A3-9DE98FC1CBB8}" srcOrd="0" destOrd="0" presId="urn:microsoft.com/office/officeart/2005/8/layout/hList1"/>
    <dgm:cxn modelId="{ABB6D119-6921-42AD-AAAC-B6186D72A8F9}" type="presParOf" srcId="{C2D981C3-D952-4EF9-8379-24181C3505E9}" destId="{0E80E996-8915-4C1B-997D-F380E11883AF}" srcOrd="0" destOrd="0" presId="urn:microsoft.com/office/officeart/2005/8/layout/hList1"/>
    <dgm:cxn modelId="{733DB27E-2A1C-458A-A091-F47B0B11FAD4}" type="presParOf" srcId="{0E80E996-8915-4C1B-997D-F380E11883AF}" destId="{EAA381A2-67DD-4801-A8F1-318D7F790DDA}" srcOrd="0" destOrd="0" presId="urn:microsoft.com/office/officeart/2005/8/layout/hList1"/>
    <dgm:cxn modelId="{B6194230-FAA8-4F25-A415-0D1D3F9B2C58}" type="presParOf" srcId="{0E80E996-8915-4C1B-997D-F380E11883AF}" destId="{9DF07FF8-5075-4107-8160-736A26CA2FC5}" srcOrd="1" destOrd="0" presId="urn:microsoft.com/office/officeart/2005/8/layout/hList1"/>
    <dgm:cxn modelId="{F2E32E5F-4C43-43BC-9BB7-968AB5B07EEA}" type="presParOf" srcId="{C2D981C3-D952-4EF9-8379-24181C3505E9}" destId="{DB246E3A-40AF-4425-AE58-4280C59CDCA1}" srcOrd="1" destOrd="0" presId="urn:microsoft.com/office/officeart/2005/8/layout/hList1"/>
    <dgm:cxn modelId="{CD09259C-0CD5-450E-BE99-5604B3647D1C}" type="presParOf" srcId="{C2D981C3-D952-4EF9-8379-24181C3505E9}" destId="{AEDCD7BB-CAB2-4D9B-B996-3B769B0F2D5D}" srcOrd="2" destOrd="0" presId="urn:microsoft.com/office/officeart/2005/8/layout/hList1"/>
    <dgm:cxn modelId="{5EDC030D-2BBD-48E1-8B19-916F393C8B7A}" type="presParOf" srcId="{AEDCD7BB-CAB2-4D9B-B996-3B769B0F2D5D}" destId="{164C09A7-BA65-4AB1-8B74-F9EF20F2E411}" srcOrd="0" destOrd="0" presId="urn:microsoft.com/office/officeart/2005/8/layout/hList1"/>
    <dgm:cxn modelId="{8B20A408-CCA9-4A79-BC96-412EB1160CB1}" type="presParOf" srcId="{AEDCD7BB-CAB2-4D9B-B996-3B769B0F2D5D}" destId="{7598911D-DD6C-4E23-96FB-142FCE73D78F}" srcOrd="1" destOrd="0" presId="urn:microsoft.com/office/officeart/2005/8/layout/hList1"/>
    <dgm:cxn modelId="{E52B7FCA-B8EC-42D2-A4C4-8BE3ED3B6E25}" type="presParOf" srcId="{C2D981C3-D952-4EF9-8379-24181C3505E9}" destId="{84CA30DA-849C-4847-9653-D41268F643FA}" srcOrd="3" destOrd="0" presId="urn:microsoft.com/office/officeart/2005/8/layout/hList1"/>
    <dgm:cxn modelId="{FB573F7D-61C3-46B5-BED2-8B5335F4AB57}" type="presParOf" srcId="{C2D981C3-D952-4EF9-8379-24181C3505E9}" destId="{839DD15C-437A-4B31-B7C3-6036CB2CFC19}" srcOrd="4" destOrd="0" presId="urn:microsoft.com/office/officeart/2005/8/layout/hList1"/>
    <dgm:cxn modelId="{56B8E1D5-9DE6-4418-AFE9-0B78531C701D}" type="presParOf" srcId="{839DD15C-437A-4B31-B7C3-6036CB2CFC19}" destId="{1E7C9053-6E75-468B-907F-8BDC44667136}" srcOrd="0" destOrd="0" presId="urn:microsoft.com/office/officeart/2005/8/layout/hList1"/>
    <dgm:cxn modelId="{229CB590-E18C-4BD6-8316-E767574059AC}" type="presParOf" srcId="{839DD15C-437A-4B31-B7C3-6036CB2CFC19}" destId="{ABBB9AF9-2B55-42FB-A19E-B92DED80BC58}" srcOrd="1" destOrd="0" presId="urn:microsoft.com/office/officeart/2005/8/layout/hList1"/>
    <dgm:cxn modelId="{A3CB055F-8896-422E-B6A6-4FD9991D3AD8}" type="presParOf" srcId="{C2D981C3-D952-4EF9-8379-24181C3505E9}" destId="{57E5714E-62AE-4A2A-9A77-965153B1CA65}" srcOrd="5" destOrd="0" presId="urn:microsoft.com/office/officeart/2005/8/layout/hList1"/>
    <dgm:cxn modelId="{B8BF7598-3BF3-4384-B3B9-12D2459D0C06}" type="presParOf" srcId="{C2D981C3-D952-4EF9-8379-24181C3505E9}" destId="{98045B8D-2E72-4D66-870A-80592545A319}" srcOrd="6" destOrd="0" presId="urn:microsoft.com/office/officeart/2005/8/layout/hList1"/>
    <dgm:cxn modelId="{0121CBB4-F216-466F-8C63-6E93294E7E51}" type="presParOf" srcId="{98045B8D-2E72-4D66-870A-80592545A319}" destId="{372A7997-3F3A-4C03-9D7D-34DDB736D517}" srcOrd="0" destOrd="0" presId="urn:microsoft.com/office/officeart/2005/8/layout/hList1"/>
    <dgm:cxn modelId="{08856B20-8891-4A3E-A4A9-44472C580078}" type="presParOf" srcId="{98045B8D-2E72-4D66-870A-80592545A319}" destId="{E578CCBD-09A7-440B-93B6-C13AFB4989F4}" srcOrd="1" destOrd="0" presId="urn:microsoft.com/office/officeart/2005/8/layout/hList1"/>
    <dgm:cxn modelId="{299496B0-005D-49B6-9CED-6BE30A52E955}" type="presParOf" srcId="{C2D981C3-D952-4EF9-8379-24181C3505E9}" destId="{FC7204ED-A01B-47A4-88B8-663926BAFD8F}" srcOrd="7" destOrd="0" presId="urn:microsoft.com/office/officeart/2005/8/layout/hList1"/>
    <dgm:cxn modelId="{95B89A2B-31D5-48DB-AD60-54D9C6CC29D1}" type="presParOf" srcId="{C2D981C3-D952-4EF9-8379-24181C3505E9}" destId="{2BB653FF-41F5-4AA2-AE4F-7BDC85578E9F}" srcOrd="8" destOrd="0" presId="urn:microsoft.com/office/officeart/2005/8/layout/hList1"/>
    <dgm:cxn modelId="{52E7F291-C6E8-4BAB-B720-EC5BFD760F8D}" type="presParOf" srcId="{2BB653FF-41F5-4AA2-AE4F-7BDC85578E9F}" destId="{08903BC0-0EA9-4474-99A3-9DE98FC1CBB8}" srcOrd="0" destOrd="0" presId="urn:microsoft.com/office/officeart/2005/8/layout/hList1"/>
    <dgm:cxn modelId="{4A3A1612-4A9D-4B5C-B825-6EA02CD4D9EB}" type="presParOf" srcId="{2BB653FF-41F5-4AA2-AE4F-7BDC85578E9F}" destId="{1714C62F-D470-4836-9D35-B5FC591EEE1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382A56C-D09B-48AD-B9D7-999948E37E95}"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19BD7698-49AC-4EC1-99EA-31C1B61C70BC}">
      <dgm:prSet phldrT="[Text]" custT="1"/>
      <dgm:spPr/>
      <dgm:t>
        <a:bodyPr/>
        <a:lstStyle/>
        <a:p>
          <a:pPr>
            <a:buFont typeface="Arial" panose="020B0604020202020204" pitchFamily="34" charset="0"/>
            <a:buChar char="•"/>
          </a:pPr>
          <a:r>
            <a:rPr lang="en-IN" sz="1500" b="0" dirty="0">
              <a:effectLst/>
            </a:rPr>
            <a:t>New User - Registration</a:t>
          </a:r>
        </a:p>
      </dgm:t>
    </dgm:pt>
    <dgm:pt modelId="{A752688C-AC34-459F-8E74-A574AD9FE9C6}" type="parTrans" cxnId="{37BE8197-E5D6-4340-8BCB-B5A798072FFD}">
      <dgm:prSet/>
      <dgm:spPr/>
      <dgm:t>
        <a:bodyPr/>
        <a:lstStyle/>
        <a:p>
          <a:endParaRPr lang="en-IN" sz="2400" b="0">
            <a:effectLst/>
          </a:endParaRPr>
        </a:p>
      </dgm:t>
    </dgm:pt>
    <dgm:pt modelId="{ABB7984D-B0CB-40A4-8604-779B76B67FBE}" type="sibTrans" cxnId="{37BE8197-E5D6-4340-8BCB-B5A798072FFD}">
      <dgm:prSet custT="1"/>
      <dgm:spPr/>
      <dgm:t>
        <a:bodyPr/>
        <a:lstStyle/>
        <a:p>
          <a:endParaRPr lang="en-IN" sz="1800" b="0">
            <a:effectLst/>
          </a:endParaRPr>
        </a:p>
      </dgm:t>
    </dgm:pt>
    <dgm:pt modelId="{748E9E7A-17B4-46C6-81FA-85DD066EB349}">
      <dgm:prSet phldrT="[Text]" custT="1"/>
      <dgm:spPr/>
      <dgm:t>
        <a:bodyPr/>
        <a:lstStyle/>
        <a:p>
          <a:r>
            <a:rPr lang="en-IN" sz="1500" b="0" dirty="0">
              <a:effectLst/>
            </a:rPr>
            <a:t>Demographic data capture</a:t>
          </a:r>
        </a:p>
      </dgm:t>
    </dgm:pt>
    <dgm:pt modelId="{693CF09E-F6DA-456F-BB0A-DFE58DEA61F7}" type="parTrans" cxnId="{16773DCB-053D-4240-8A38-33A20E297702}">
      <dgm:prSet/>
      <dgm:spPr/>
      <dgm:t>
        <a:bodyPr/>
        <a:lstStyle/>
        <a:p>
          <a:endParaRPr lang="en-IN" sz="2400" b="0">
            <a:effectLst/>
          </a:endParaRPr>
        </a:p>
      </dgm:t>
    </dgm:pt>
    <dgm:pt modelId="{7B0836F6-8B27-427B-B20B-AE2689E88E4A}" type="sibTrans" cxnId="{16773DCB-053D-4240-8A38-33A20E297702}">
      <dgm:prSet custT="1"/>
      <dgm:spPr/>
      <dgm:t>
        <a:bodyPr/>
        <a:lstStyle/>
        <a:p>
          <a:endParaRPr lang="en-IN" sz="1800" b="0">
            <a:effectLst/>
          </a:endParaRPr>
        </a:p>
      </dgm:t>
    </dgm:pt>
    <dgm:pt modelId="{55D24361-771F-44DF-9ED9-1490714BB191}">
      <dgm:prSet phldrT="[Text]" custT="1"/>
      <dgm:spPr/>
      <dgm:t>
        <a:bodyPr/>
        <a:lstStyle/>
        <a:p>
          <a:r>
            <a:rPr lang="en-IN" sz="1500" b="0" dirty="0">
              <a:effectLst/>
            </a:rPr>
            <a:t>User creation</a:t>
          </a:r>
        </a:p>
      </dgm:t>
    </dgm:pt>
    <dgm:pt modelId="{45959828-F331-437C-9553-2562A7C353D4}" type="parTrans" cxnId="{F21D46FE-FD98-4241-9BD6-2FF94802659C}">
      <dgm:prSet/>
      <dgm:spPr/>
      <dgm:t>
        <a:bodyPr/>
        <a:lstStyle/>
        <a:p>
          <a:endParaRPr lang="en-IN" sz="2400" b="0">
            <a:effectLst/>
          </a:endParaRPr>
        </a:p>
      </dgm:t>
    </dgm:pt>
    <dgm:pt modelId="{CD010363-5B0A-49E9-92F7-05336AE197A4}" type="sibTrans" cxnId="{F21D46FE-FD98-4241-9BD6-2FF94802659C}">
      <dgm:prSet custT="1"/>
      <dgm:spPr/>
      <dgm:t>
        <a:bodyPr/>
        <a:lstStyle/>
        <a:p>
          <a:endParaRPr lang="en-IN" sz="1800" b="0">
            <a:effectLst/>
          </a:endParaRPr>
        </a:p>
      </dgm:t>
    </dgm:pt>
    <dgm:pt modelId="{7161EC2E-6486-4BF4-B993-67093E776237}">
      <dgm:prSet phldrT="[Text]" custT="1"/>
      <dgm:spPr/>
      <dgm:t>
        <a:bodyPr/>
        <a:lstStyle/>
        <a:p>
          <a:r>
            <a:rPr lang="en-IN" sz="1500" b="0" dirty="0">
              <a:effectLst/>
            </a:rPr>
            <a:t>Display sub-categories to User</a:t>
          </a:r>
        </a:p>
      </dgm:t>
    </dgm:pt>
    <dgm:pt modelId="{F809D82C-0A0F-4F90-8379-ED056C7B0B21}" type="parTrans" cxnId="{74AA0CF0-9CAD-460A-A4C5-9B940A37B31C}">
      <dgm:prSet/>
      <dgm:spPr/>
      <dgm:t>
        <a:bodyPr/>
        <a:lstStyle/>
        <a:p>
          <a:endParaRPr lang="en-IN" sz="2400" b="0">
            <a:effectLst/>
          </a:endParaRPr>
        </a:p>
      </dgm:t>
    </dgm:pt>
    <dgm:pt modelId="{7F693AC9-AE5A-4B6B-A84D-5B01791DA25C}" type="sibTrans" cxnId="{74AA0CF0-9CAD-460A-A4C5-9B940A37B31C}">
      <dgm:prSet custT="1"/>
      <dgm:spPr/>
      <dgm:t>
        <a:bodyPr/>
        <a:lstStyle/>
        <a:p>
          <a:endParaRPr lang="en-IN" sz="1800" b="0">
            <a:effectLst/>
          </a:endParaRPr>
        </a:p>
      </dgm:t>
    </dgm:pt>
    <dgm:pt modelId="{70AA5DF6-2770-4143-950B-4375AB404A28}">
      <dgm:prSet phldrT="[Text]" custT="1"/>
      <dgm:spPr/>
      <dgm:t>
        <a:bodyPr/>
        <a:lstStyle/>
        <a:p>
          <a:r>
            <a:rPr lang="en-IN" sz="1500" b="0" dirty="0">
              <a:effectLst/>
            </a:rPr>
            <a:t>User selection of 3-5 preferred sub-categories</a:t>
          </a:r>
        </a:p>
      </dgm:t>
    </dgm:pt>
    <dgm:pt modelId="{6E29750A-E0D3-4FD3-83A9-84F4F51F4B80}" type="parTrans" cxnId="{641A18BF-7ECF-4EB8-8F93-2C5286AF76BA}">
      <dgm:prSet/>
      <dgm:spPr/>
      <dgm:t>
        <a:bodyPr/>
        <a:lstStyle/>
        <a:p>
          <a:endParaRPr lang="en-IN" sz="2400" b="0">
            <a:effectLst/>
          </a:endParaRPr>
        </a:p>
      </dgm:t>
    </dgm:pt>
    <dgm:pt modelId="{76947201-237C-4CB5-B0EA-E8985A503A67}" type="sibTrans" cxnId="{641A18BF-7ECF-4EB8-8F93-2C5286AF76BA}">
      <dgm:prSet/>
      <dgm:spPr/>
      <dgm:t>
        <a:bodyPr/>
        <a:lstStyle/>
        <a:p>
          <a:endParaRPr lang="en-IN" sz="2400" b="0">
            <a:effectLst/>
          </a:endParaRPr>
        </a:p>
      </dgm:t>
    </dgm:pt>
    <dgm:pt modelId="{37362AF0-F017-4B39-97BD-A98F923C4993}">
      <dgm:prSet phldrT="[Text]" custT="1"/>
      <dgm:spPr/>
      <dgm:t>
        <a:bodyPr/>
        <a:lstStyle/>
        <a:p>
          <a:r>
            <a:rPr lang="en-IN" sz="1500" b="0" dirty="0">
              <a:effectLst/>
            </a:rPr>
            <a:t>Save user preferences</a:t>
          </a:r>
        </a:p>
      </dgm:t>
    </dgm:pt>
    <dgm:pt modelId="{C5EDFBB1-6E37-4483-A4A9-04320E4CF86F}" type="parTrans" cxnId="{A0E03238-7626-4223-B29A-19077C827E36}">
      <dgm:prSet/>
      <dgm:spPr/>
      <dgm:t>
        <a:bodyPr/>
        <a:lstStyle/>
        <a:p>
          <a:endParaRPr lang="en-IN" sz="2400" b="0">
            <a:effectLst/>
          </a:endParaRPr>
        </a:p>
      </dgm:t>
    </dgm:pt>
    <dgm:pt modelId="{53E8BB4E-E744-493B-9EE3-0928AA70B115}" type="sibTrans" cxnId="{A0E03238-7626-4223-B29A-19077C827E36}">
      <dgm:prSet/>
      <dgm:spPr/>
      <dgm:t>
        <a:bodyPr/>
        <a:lstStyle/>
        <a:p>
          <a:endParaRPr lang="en-IN" sz="2400" b="0">
            <a:effectLst/>
          </a:endParaRPr>
        </a:p>
      </dgm:t>
    </dgm:pt>
    <dgm:pt modelId="{3D5A22B4-5F8C-46AD-924B-748DC8053C51}">
      <dgm:prSet phldrT="[Text]" custT="1"/>
      <dgm:spPr/>
      <dgm:t>
        <a:bodyPr/>
        <a:lstStyle/>
        <a:p>
          <a:endParaRPr lang="en-IN" sz="1800" b="0" dirty="0">
            <a:effectLst/>
          </a:endParaRPr>
        </a:p>
      </dgm:t>
    </dgm:pt>
    <dgm:pt modelId="{F1E7E5AC-0713-4BBD-996E-F4D2D37B04F2}" type="parTrans" cxnId="{D53E1EA1-EA56-4DAA-B6C7-26A31C89F6D1}">
      <dgm:prSet/>
      <dgm:spPr/>
      <dgm:t>
        <a:bodyPr/>
        <a:lstStyle/>
        <a:p>
          <a:endParaRPr lang="en-US"/>
        </a:p>
      </dgm:t>
    </dgm:pt>
    <dgm:pt modelId="{28FDF1A9-368A-43FE-BB71-C9A466B91455}" type="sibTrans" cxnId="{D53E1EA1-EA56-4DAA-B6C7-26A31C89F6D1}">
      <dgm:prSet/>
      <dgm:spPr/>
      <dgm:t>
        <a:bodyPr/>
        <a:lstStyle/>
        <a:p>
          <a:endParaRPr lang="en-US"/>
        </a:p>
      </dgm:t>
    </dgm:pt>
    <dgm:pt modelId="{D83B7249-7E27-441D-8469-9A27C0C30B64}">
      <dgm:prSet phldrT="[Text]" custT="1"/>
      <dgm:spPr/>
      <dgm:t>
        <a:bodyPr/>
        <a:lstStyle/>
        <a:p>
          <a:endParaRPr lang="en-IN" sz="1800" b="0" dirty="0">
            <a:effectLst/>
          </a:endParaRPr>
        </a:p>
      </dgm:t>
    </dgm:pt>
    <dgm:pt modelId="{6920A68E-10DA-4F2F-9CF2-8886DB325A49}" type="parTrans" cxnId="{A64E13CB-758D-42FA-B0F9-D754352968B2}">
      <dgm:prSet/>
      <dgm:spPr/>
      <dgm:t>
        <a:bodyPr/>
        <a:lstStyle/>
        <a:p>
          <a:endParaRPr lang="en-US"/>
        </a:p>
      </dgm:t>
    </dgm:pt>
    <dgm:pt modelId="{6466FCB6-2D8A-4EBF-B627-223AB6581CC0}" type="sibTrans" cxnId="{A64E13CB-758D-42FA-B0F9-D754352968B2}">
      <dgm:prSet/>
      <dgm:spPr/>
      <dgm:t>
        <a:bodyPr/>
        <a:lstStyle/>
        <a:p>
          <a:endParaRPr lang="en-US"/>
        </a:p>
      </dgm:t>
    </dgm:pt>
    <dgm:pt modelId="{7F08C1EA-6C64-4A31-ADCC-D156636F727D}">
      <dgm:prSet phldrT="[Text]" custT="1"/>
      <dgm:spPr/>
      <dgm:t>
        <a:bodyPr/>
        <a:lstStyle/>
        <a:p>
          <a:endParaRPr lang="en-IN" sz="1800" b="0" dirty="0">
            <a:effectLst/>
          </a:endParaRPr>
        </a:p>
      </dgm:t>
    </dgm:pt>
    <dgm:pt modelId="{20A76199-DD27-4869-9F60-783E6C6D10E0}" type="parTrans" cxnId="{4C966A0B-58DA-4807-9F9D-E0A36DC09995}">
      <dgm:prSet/>
      <dgm:spPr/>
      <dgm:t>
        <a:bodyPr/>
        <a:lstStyle/>
        <a:p>
          <a:endParaRPr lang="en-US"/>
        </a:p>
      </dgm:t>
    </dgm:pt>
    <dgm:pt modelId="{CC9F3517-2892-4777-9E4F-D15E23641B1C}" type="sibTrans" cxnId="{4C966A0B-58DA-4807-9F9D-E0A36DC09995}">
      <dgm:prSet/>
      <dgm:spPr/>
      <dgm:t>
        <a:bodyPr/>
        <a:lstStyle/>
        <a:p>
          <a:endParaRPr lang="en-US"/>
        </a:p>
      </dgm:t>
    </dgm:pt>
    <dgm:pt modelId="{1758B5D1-1801-4584-8283-07C630F03760}">
      <dgm:prSet phldrT="[Text]" custT="1"/>
      <dgm:spPr/>
      <dgm:t>
        <a:bodyPr/>
        <a:lstStyle/>
        <a:p>
          <a:endParaRPr lang="en-IN" sz="1800" b="0" dirty="0">
            <a:effectLst/>
          </a:endParaRPr>
        </a:p>
      </dgm:t>
    </dgm:pt>
    <dgm:pt modelId="{65AEECEF-BA9C-4CE3-921E-A864A7B8EE44}" type="parTrans" cxnId="{D1CEA48E-B160-4814-B3CC-9376F15B7D66}">
      <dgm:prSet/>
      <dgm:spPr/>
      <dgm:t>
        <a:bodyPr/>
        <a:lstStyle/>
        <a:p>
          <a:endParaRPr lang="en-US"/>
        </a:p>
      </dgm:t>
    </dgm:pt>
    <dgm:pt modelId="{6E6D7E7A-25A4-4E1D-81D4-54B8C9C66E38}" type="sibTrans" cxnId="{D1CEA48E-B160-4814-B3CC-9376F15B7D66}">
      <dgm:prSet/>
      <dgm:spPr/>
      <dgm:t>
        <a:bodyPr/>
        <a:lstStyle/>
        <a:p>
          <a:endParaRPr lang="en-US"/>
        </a:p>
      </dgm:t>
    </dgm:pt>
    <dgm:pt modelId="{3802D741-BEED-46AE-9FE5-3AB1EA554E22}">
      <dgm:prSet phldrT="[Text]" custT="1"/>
      <dgm:spPr/>
      <dgm:t>
        <a:bodyPr/>
        <a:lstStyle/>
        <a:p>
          <a:endParaRPr lang="en-IN" sz="1800" b="0" dirty="0">
            <a:effectLst/>
          </a:endParaRPr>
        </a:p>
      </dgm:t>
    </dgm:pt>
    <dgm:pt modelId="{44673DCE-A818-4343-A8C1-15B9B432D696}" type="parTrans" cxnId="{4529AED1-1902-4B3C-98DE-7B8C98BC3E23}">
      <dgm:prSet/>
      <dgm:spPr/>
      <dgm:t>
        <a:bodyPr/>
        <a:lstStyle/>
        <a:p>
          <a:endParaRPr lang="en-US"/>
        </a:p>
      </dgm:t>
    </dgm:pt>
    <dgm:pt modelId="{4F13BE7F-5F3F-4CBA-A66B-3458B0FECC93}" type="sibTrans" cxnId="{4529AED1-1902-4B3C-98DE-7B8C98BC3E23}">
      <dgm:prSet/>
      <dgm:spPr/>
      <dgm:t>
        <a:bodyPr/>
        <a:lstStyle/>
        <a:p>
          <a:endParaRPr lang="en-US"/>
        </a:p>
      </dgm:t>
    </dgm:pt>
    <dgm:pt modelId="{2E73ACCC-08C1-4C12-AE55-624242C8C1C6}">
      <dgm:prSet phldrT="[Text]"/>
      <dgm:spPr/>
      <dgm:t>
        <a:bodyPr/>
        <a:lstStyle/>
        <a:p>
          <a:endParaRPr lang="en-IN" sz="2400" b="0" dirty="0">
            <a:effectLst/>
          </a:endParaRPr>
        </a:p>
      </dgm:t>
    </dgm:pt>
    <dgm:pt modelId="{FF0BCC3D-2B44-4089-8260-C29B3287E3A5}" type="parTrans" cxnId="{AA5759F9-4CD3-4622-A389-E71ABF922ADB}">
      <dgm:prSet/>
      <dgm:spPr/>
      <dgm:t>
        <a:bodyPr/>
        <a:lstStyle/>
        <a:p>
          <a:endParaRPr lang="en-US"/>
        </a:p>
      </dgm:t>
    </dgm:pt>
    <dgm:pt modelId="{AFF80801-7451-4F09-884B-54611A75B437}" type="sibTrans" cxnId="{AA5759F9-4CD3-4622-A389-E71ABF922ADB}">
      <dgm:prSet/>
      <dgm:spPr/>
      <dgm:t>
        <a:bodyPr/>
        <a:lstStyle/>
        <a:p>
          <a:endParaRPr lang="en-US"/>
        </a:p>
      </dgm:t>
    </dgm:pt>
    <dgm:pt modelId="{71A7DD36-5DE1-428C-B9BC-6C556EBFE641}" type="pres">
      <dgm:prSet presAssocID="{8382A56C-D09B-48AD-B9D7-999948E37E95}" presName="linearFlow" presStyleCnt="0">
        <dgm:presLayoutVars>
          <dgm:dir/>
          <dgm:animLvl val="lvl"/>
          <dgm:resizeHandles val="exact"/>
        </dgm:presLayoutVars>
      </dgm:prSet>
      <dgm:spPr/>
    </dgm:pt>
    <dgm:pt modelId="{322FD47F-B803-4DAE-BDB2-B10E4534B140}" type="pres">
      <dgm:prSet presAssocID="{3D5A22B4-5F8C-46AD-924B-748DC8053C51}" presName="composite" presStyleCnt="0"/>
      <dgm:spPr/>
    </dgm:pt>
    <dgm:pt modelId="{AB94B203-3708-4635-ACA6-89559AB1FD57}" type="pres">
      <dgm:prSet presAssocID="{3D5A22B4-5F8C-46AD-924B-748DC8053C51}" presName="parentText" presStyleLbl="alignNode1" presStyleIdx="0" presStyleCnt="6">
        <dgm:presLayoutVars>
          <dgm:chMax val="1"/>
          <dgm:bulletEnabled val="1"/>
        </dgm:presLayoutVars>
      </dgm:prSet>
      <dgm:spPr/>
    </dgm:pt>
    <dgm:pt modelId="{8A5818D9-D1A9-4AFB-BBBF-C9C297C8FE51}" type="pres">
      <dgm:prSet presAssocID="{3D5A22B4-5F8C-46AD-924B-748DC8053C51}" presName="descendantText" presStyleLbl="alignAcc1" presStyleIdx="0" presStyleCnt="6">
        <dgm:presLayoutVars>
          <dgm:bulletEnabled val="1"/>
        </dgm:presLayoutVars>
      </dgm:prSet>
      <dgm:spPr/>
    </dgm:pt>
    <dgm:pt modelId="{A4CABB81-81E5-4588-BAAD-2D9B53C4A820}" type="pres">
      <dgm:prSet presAssocID="{28FDF1A9-368A-43FE-BB71-C9A466B91455}" presName="sp" presStyleCnt="0"/>
      <dgm:spPr/>
    </dgm:pt>
    <dgm:pt modelId="{EDC0E870-48E8-44D9-9897-D8FD37F5C739}" type="pres">
      <dgm:prSet presAssocID="{D83B7249-7E27-441D-8469-9A27C0C30B64}" presName="composite" presStyleCnt="0"/>
      <dgm:spPr/>
    </dgm:pt>
    <dgm:pt modelId="{6D511B2B-F408-4322-897E-54F5F43C6771}" type="pres">
      <dgm:prSet presAssocID="{D83B7249-7E27-441D-8469-9A27C0C30B64}" presName="parentText" presStyleLbl="alignNode1" presStyleIdx="1" presStyleCnt="6">
        <dgm:presLayoutVars>
          <dgm:chMax val="1"/>
          <dgm:bulletEnabled val="1"/>
        </dgm:presLayoutVars>
      </dgm:prSet>
      <dgm:spPr/>
    </dgm:pt>
    <dgm:pt modelId="{CFBE6150-6B8A-4B08-94B4-3C0AD0906DD7}" type="pres">
      <dgm:prSet presAssocID="{D83B7249-7E27-441D-8469-9A27C0C30B64}" presName="descendantText" presStyleLbl="alignAcc1" presStyleIdx="1" presStyleCnt="6">
        <dgm:presLayoutVars>
          <dgm:bulletEnabled val="1"/>
        </dgm:presLayoutVars>
      </dgm:prSet>
      <dgm:spPr/>
    </dgm:pt>
    <dgm:pt modelId="{A6C01AB8-1699-4602-9C0A-5845BF3214D0}" type="pres">
      <dgm:prSet presAssocID="{6466FCB6-2D8A-4EBF-B627-223AB6581CC0}" presName="sp" presStyleCnt="0"/>
      <dgm:spPr/>
    </dgm:pt>
    <dgm:pt modelId="{81399EA3-8230-4409-BE5F-27B5C5E1F19B}" type="pres">
      <dgm:prSet presAssocID="{7F08C1EA-6C64-4A31-ADCC-D156636F727D}" presName="composite" presStyleCnt="0"/>
      <dgm:spPr/>
    </dgm:pt>
    <dgm:pt modelId="{7B220AB2-98E8-4EE9-8793-6040C161D26C}" type="pres">
      <dgm:prSet presAssocID="{7F08C1EA-6C64-4A31-ADCC-D156636F727D}" presName="parentText" presStyleLbl="alignNode1" presStyleIdx="2" presStyleCnt="6">
        <dgm:presLayoutVars>
          <dgm:chMax val="1"/>
          <dgm:bulletEnabled val="1"/>
        </dgm:presLayoutVars>
      </dgm:prSet>
      <dgm:spPr/>
    </dgm:pt>
    <dgm:pt modelId="{BE5F43F1-D0A6-4D60-8C94-4D24BBD26679}" type="pres">
      <dgm:prSet presAssocID="{7F08C1EA-6C64-4A31-ADCC-D156636F727D}" presName="descendantText" presStyleLbl="alignAcc1" presStyleIdx="2" presStyleCnt="6">
        <dgm:presLayoutVars>
          <dgm:bulletEnabled val="1"/>
        </dgm:presLayoutVars>
      </dgm:prSet>
      <dgm:spPr/>
    </dgm:pt>
    <dgm:pt modelId="{2BDE924F-AFBB-494E-8119-731497E0C68B}" type="pres">
      <dgm:prSet presAssocID="{CC9F3517-2892-4777-9E4F-D15E23641B1C}" presName="sp" presStyleCnt="0"/>
      <dgm:spPr/>
    </dgm:pt>
    <dgm:pt modelId="{24A0065B-2FC2-4D8F-BD4B-E5F80E92497C}" type="pres">
      <dgm:prSet presAssocID="{1758B5D1-1801-4584-8283-07C630F03760}" presName="composite" presStyleCnt="0"/>
      <dgm:spPr/>
    </dgm:pt>
    <dgm:pt modelId="{356FF282-3B7E-4917-8131-0A0AD59902FE}" type="pres">
      <dgm:prSet presAssocID="{1758B5D1-1801-4584-8283-07C630F03760}" presName="parentText" presStyleLbl="alignNode1" presStyleIdx="3" presStyleCnt="6">
        <dgm:presLayoutVars>
          <dgm:chMax val="1"/>
          <dgm:bulletEnabled val="1"/>
        </dgm:presLayoutVars>
      </dgm:prSet>
      <dgm:spPr/>
    </dgm:pt>
    <dgm:pt modelId="{BF001E8C-C62F-44B5-A2EB-DBCD57EFB425}" type="pres">
      <dgm:prSet presAssocID="{1758B5D1-1801-4584-8283-07C630F03760}" presName="descendantText" presStyleLbl="alignAcc1" presStyleIdx="3" presStyleCnt="6">
        <dgm:presLayoutVars>
          <dgm:bulletEnabled val="1"/>
        </dgm:presLayoutVars>
      </dgm:prSet>
      <dgm:spPr/>
    </dgm:pt>
    <dgm:pt modelId="{6FCCABE1-D211-49FB-B883-B75FC3BEEBC5}" type="pres">
      <dgm:prSet presAssocID="{6E6D7E7A-25A4-4E1D-81D4-54B8C9C66E38}" presName="sp" presStyleCnt="0"/>
      <dgm:spPr/>
    </dgm:pt>
    <dgm:pt modelId="{97EB9C49-6FF5-4F9C-8437-7DDF7AD3D167}" type="pres">
      <dgm:prSet presAssocID="{3802D741-BEED-46AE-9FE5-3AB1EA554E22}" presName="composite" presStyleCnt="0"/>
      <dgm:spPr/>
    </dgm:pt>
    <dgm:pt modelId="{0B6D4A71-3D15-4E6F-8CFC-8518A728AA3E}" type="pres">
      <dgm:prSet presAssocID="{3802D741-BEED-46AE-9FE5-3AB1EA554E22}" presName="parentText" presStyleLbl="alignNode1" presStyleIdx="4" presStyleCnt="6">
        <dgm:presLayoutVars>
          <dgm:chMax val="1"/>
          <dgm:bulletEnabled val="1"/>
        </dgm:presLayoutVars>
      </dgm:prSet>
      <dgm:spPr/>
    </dgm:pt>
    <dgm:pt modelId="{A97BC656-011B-42DE-A7DD-8A98DEFBB2BB}" type="pres">
      <dgm:prSet presAssocID="{3802D741-BEED-46AE-9FE5-3AB1EA554E22}" presName="descendantText" presStyleLbl="alignAcc1" presStyleIdx="4" presStyleCnt="6">
        <dgm:presLayoutVars>
          <dgm:bulletEnabled val="1"/>
        </dgm:presLayoutVars>
      </dgm:prSet>
      <dgm:spPr/>
    </dgm:pt>
    <dgm:pt modelId="{7AFB0947-B6CC-48CE-8577-16F24DD997E1}" type="pres">
      <dgm:prSet presAssocID="{4F13BE7F-5F3F-4CBA-A66B-3458B0FECC93}" presName="sp" presStyleCnt="0"/>
      <dgm:spPr/>
    </dgm:pt>
    <dgm:pt modelId="{EC6C7603-7E20-41C8-9D51-0C5FBC3BDA44}" type="pres">
      <dgm:prSet presAssocID="{2E73ACCC-08C1-4C12-AE55-624242C8C1C6}" presName="composite" presStyleCnt="0"/>
      <dgm:spPr/>
    </dgm:pt>
    <dgm:pt modelId="{B2BD83A5-365A-4EFD-8BC0-7E3908763848}" type="pres">
      <dgm:prSet presAssocID="{2E73ACCC-08C1-4C12-AE55-624242C8C1C6}" presName="parentText" presStyleLbl="alignNode1" presStyleIdx="5" presStyleCnt="6">
        <dgm:presLayoutVars>
          <dgm:chMax val="1"/>
          <dgm:bulletEnabled val="1"/>
        </dgm:presLayoutVars>
      </dgm:prSet>
      <dgm:spPr/>
    </dgm:pt>
    <dgm:pt modelId="{61F1977A-6236-4463-8F16-F68C4C4A947A}" type="pres">
      <dgm:prSet presAssocID="{2E73ACCC-08C1-4C12-AE55-624242C8C1C6}" presName="descendantText" presStyleLbl="alignAcc1" presStyleIdx="5" presStyleCnt="6">
        <dgm:presLayoutVars>
          <dgm:bulletEnabled val="1"/>
        </dgm:presLayoutVars>
      </dgm:prSet>
      <dgm:spPr/>
    </dgm:pt>
  </dgm:ptLst>
  <dgm:cxnLst>
    <dgm:cxn modelId="{791AAB08-DC15-4725-AD35-AC865E2FE814}" type="presOf" srcId="{1758B5D1-1801-4584-8283-07C630F03760}" destId="{356FF282-3B7E-4917-8131-0A0AD59902FE}" srcOrd="0" destOrd="0" presId="urn:microsoft.com/office/officeart/2005/8/layout/chevron2"/>
    <dgm:cxn modelId="{4C966A0B-58DA-4807-9F9D-E0A36DC09995}" srcId="{8382A56C-D09B-48AD-B9D7-999948E37E95}" destId="{7F08C1EA-6C64-4A31-ADCC-D156636F727D}" srcOrd="2" destOrd="0" parTransId="{20A76199-DD27-4869-9F60-783E6C6D10E0}" sibTransId="{CC9F3517-2892-4777-9E4F-D15E23641B1C}"/>
    <dgm:cxn modelId="{25A0FC20-70CD-435C-B65C-942F1406CCF4}" type="presOf" srcId="{748E9E7A-17B4-46C6-81FA-85DD066EB349}" destId="{CFBE6150-6B8A-4B08-94B4-3C0AD0906DD7}" srcOrd="0" destOrd="0" presId="urn:microsoft.com/office/officeart/2005/8/layout/chevron2"/>
    <dgm:cxn modelId="{A0E03238-7626-4223-B29A-19077C827E36}" srcId="{2E73ACCC-08C1-4C12-AE55-624242C8C1C6}" destId="{37362AF0-F017-4B39-97BD-A98F923C4993}" srcOrd="0" destOrd="0" parTransId="{C5EDFBB1-6E37-4483-A4A9-04320E4CF86F}" sibTransId="{53E8BB4E-E744-493B-9EE3-0928AA70B115}"/>
    <dgm:cxn modelId="{AB26EC40-F0F8-40DD-B261-0A998379F0BB}" type="presOf" srcId="{37362AF0-F017-4B39-97BD-A98F923C4993}" destId="{61F1977A-6236-4463-8F16-F68C4C4A947A}" srcOrd="0" destOrd="0" presId="urn:microsoft.com/office/officeart/2005/8/layout/chevron2"/>
    <dgm:cxn modelId="{F5EFC44E-7C1A-4377-B109-FE9C97D50A36}" type="presOf" srcId="{7161EC2E-6486-4BF4-B993-67093E776237}" destId="{BF001E8C-C62F-44B5-A2EB-DBCD57EFB425}" srcOrd="0" destOrd="0" presId="urn:microsoft.com/office/officeart/2005/8/layout/chevron2"/>
    <dgm:cxn modelId="{963A3A5A-BCC9-4AFF-A1AA-43870FFBE4BC}" type="presOf" srcId="{3802D741-BEED-46AE-9FE5-3AB1EA554E22}" destId="{0B6D4A71-3D15-4E6F-8CFC-8518A728AA3E}" srcOrd="0" destOrd="0" presId="urn:microsoft.com/office/officeart/2005/8/layout/chevron2"/>
    <dgm:cxn modelId="{03709F86-11EA-4826-BDD6-58B1BEDEE4A3}" type="presOf" srcId="{2E73ACCC-08C1-4C12-AE55-624242C8C1C6}" destId="{B2BD83A5-365A-4EFD-8BC0-7E3908763848}" srcOrd="0" destOrd="0" presId="urn:microsoft.com/office/officeart/2005/8/layout/chevron2"/>
    <dgm:cxn modelId="{D27DB588-D8B4-43B9-A473-F7F860FA9067}" type="presOf" srcId="{55D24361-771F-44DF-9ED9-1490714BB191}" destId="{BE5F43F1-D0A6-4D60-8C94-4D24BBD26679}" srcOrd="0" destOrd="0" presId="urn:microsoft.com/office/officeart/2005/8/layout/chevron2"/>
    <dgm:cxn modelId="{D1CEA48E-B160-4814-B3CC-9376F15B7D66}" srcId="{8382A56C-D09B-48AD-B9D7-999948E37E95}" destId="{1758B5D1-1801-4584-8283-07C630F03760}" srcOrd="3" destOrd="0" parTransId="{65AEECEF-BA9C-4CE3-921E-A864A7B8EE44}" sibTransId="{6E6D7E7A-25A4-4E1D-81D4-54B8C9C66E38}"/>
    <dgm:cxn modelId="{37BE8197-E5D6-4340-8BCB-B5A798072FFD}" srcId="{3D5A22B4-5F8C-46AD-924B-748DC8053C51}" destId="{19BD7698-49AC-4EC1-99EA-31C1B61C70BC}" srcOrd="0" destOrd="0" parTransId="{A752688C-AC34-459F-8E74-A574AD9FE9C6}" sibTransId="{ABB7984D-B0CB-40A4-8604-779B76B67FBE}"/>
    <dgm:cxn modelId="{D53E1EA1-EA56-4DAA-B6C7-26A31C89F6D1}" srcId="{8382A56C-D09B-48AD-B9D7-999948E37E95}" destId="{3D5A22B4-5F8C-46AD-924B-748DC8053C51}" srcOrd="0" destOrd="0" parTransId="{F1E7E5AC-0713-4BBD-996E-F4D2D37B04F2}" sibTransId="{28FDF1A9-368A-43FE-BB71-C9A466B91455}"/>
    <dgm:cxn modelId="{20ED78A1-DAB3-4F7F-96A2-B88A7ABBC039}" type="presOf" srcId="{7F08C1EA-6C64-4A31-ADCC-D156636F727D}" destId="{7B220AB2-98E8-4EE9-8793-6040C161D26C}" srcOrd="0" destOrd="0" presId="urn:microsoft.com/office/officeart/2005/8/layout/chevron2"/>
    <dgm:cxn modelId="{7D9760AF-EFDE-485B-A7E6-37D16ACD4C6D}" type="presOf" srcId="{70AA5DF6-2770-4143-950B-4375AB404A28}" destId="{A97BC656-011B-42DE-A7DD-8A98DEFBB2BB}" srcOrd="0" destOrd="0" presId="urn:microsoft.com/office/officeart/2005/8/layout/chevron2"/>
    <dgm:cxn modelId="{641A18BF-7ECF-4EB8-8F93-2C5286AF76BA}" srcId="{3802D741-BEED-46AE-9FE5-3AB1EA554E22}" destId="{70AA5DF6-2770-4143-950B-4375AB404A28}" srcOrd="0" destOrd="0" parTransId="{6E29750A-E0D3-4FD3-83A9-84F4F51F4B80}" sibTransId="{76947201-237C-4CB5-B0EA-E8985A503A67}"/>
    <dgm:cxn modelId="{A64E13CB-758D-42FA-B0F9-D754352968B2}" srcId="{8382A56C-D09B-48AD-B9D7-999948E37E95}" destId="{D83B7249-7E27-441D-8469-9A27C0C30B64}" srcOrd="1" destOrd="0" parTransId="{6920A68E-10DA-4F2F-9CF2-8886DB325A49}" sibTransId="{6466FCB6-2D8A-4EBF-B627-223AB6581CC0}"/>
    <dgm:cxn modelId="{16773DCB-053D-4240-8A38-33A20E297702}" srcId="{D83B7249-7E27-441D-8469-9A27C0C30B64}" destId="{748E9E7A-17B4-46C6-81FA-85DD066EB349}" srcOrd="0" destOrd="0" parTransId="{693CF09E-F6DA-456F-BB0A-DFE58DEA61F7}" sibTransId="{7B0836F6-8B27-427B-B20B-AE2689E88E4A}"/>
    <dgm:cxn modelId="{4529AED1-1902-4B3C-98DE-7B8C98BC3E23}" srcId="{8382A56C-D09B-48AD-B9D7-999948E37E95}" destId="{3802D741-BEED-46AE-9FE5-3AB1EA554E22}" srcOrd="4" destOrd="0" parTransId="{44673DCE-A818-4343-A8C1-15B9B432D696}" sibTransId="{4F13BE7F-5F3F-4CBA-A66B-3458B0FECC93}"/>
    <dgm:cxn modelId="{DA6A30E8-46AA-4CF5-89F4-BCF9F6689018}" type="presOf" srcId="{3D5A22B4-5F8C-46AD-924B-748DC8053C51}" destId="{AB94B203-3708-4635-ACA6-89559AB1FD57}" srcOrd="0" destOrd="0" presId="urn:microsoft.com/office/officeart/2005/8/layout/chevron2"/>
    <dgm:cxn modelId="{74AA0CF0-9CAD-460A-A4C5-9B940A37B31C}" srcId="{1758B5D1-1801-4584-8283-07C630F03760}" destId="{7161EC2E-6486-4BF4-B993-67093E776237}" srcOrd="0" destOrd="0" parTransId="{F809D82C-0A0F-4F90-8379-ED056C7B0B21}" sibTransId="{7F693AC9-AE5A-4B6B-A84D-5B01791DA25C}"/>
    <dgm:cxn modelId="{B855DAF1-A60E-41B0-8CAA-22D979EA12F7}" type="presOf" srcId="{8382A56C-D09B-48AD-B9D7-999948E37E95}" destId="{71A7DD36-5DE1-428C-B9BC-6C556EBFE641}" srcOrd="0" destOrd="0" presId="urn:microsoft.com/office/officeart/2005/8/layout/chevron2"/>
    <dgm:cxn modelId="{8FBC20F3-A26D-4FFA-B637-75D2CF73E9F5}" type="presOf" srcId="{D83B7249-7E27-441D-8469-9A27C0C30B64}" destId="{6D511B2B-F408-4322-897E-54F5F43C6771}" srcOrd="0" destOrd="0" presId="urn:microsoft.com/office/officeart/2005/8/layout/chevron2"/>
    <dgm:cxn modelId="{08CD76F6-D602-407B-9A3A-A9E3D79B3DBA}" type="presOf" srcId="{19BD7698-49AC-4EC1-99EA-31C1B61C70BC}" destId="{8A5818D9-D1A9-4AFB-BBBF-C9C297C8FE51}" srcOrd="0" destOrd="0" presId="urn:microsoft.com/office/officeart/2005/8/layout/chevron2"/>
    <dgm:cxn modelId="{AA5759F9-4CD3-4622-A389-E71ABF922ADB}" srcId="{8382A56C-D09B-48AD-B9D7-999948E37E95}" destId="{2E73ACCC-08C1-4C12-AE55-624242C8C1C6}" srcOrd="5" destOrd="0" parTransId="{FF0BCC3D-2B44-4089-8260-C29B3287E3A5}" sibTransId="{AFF80801-7451-4F09-884B-54611A75B437}"/>
    <dgm:cxn modelId="{F21D46FE-FD98-4241-9BD6-2FF94802659C}" srcId="{7F08C1EA-6C64-4A31-ADCC-D156636F727D}" destId="{55D24361-771F-44DF-9ED9-1490714BB191}" srcOrd="0" destOrd="0" parTransId="{45959828-F331-437C-9553-2562A7C353D4}" sibTransId="{CD010363-5B0A-49E9-92F7-05336AE197A4}"/>
    <dgm:cxn modelId="{CDC560A4-15FD-456E-90EB-3CA72409E095}" type="presParOf" srcId="{71A7DD36-5DE1-428C-B9BC-6C556EBFE641}" destId="{322FD47F-B803-4DAE-BDB2-B10E4534B140}" srcOrd="0" destOrd="0" presId="urn:microsoft.com/office/officeart/2005/8/layout/chevron2"/>
    <dgm:cxn modelId="{C1A38EC2-20B5-4CD7-B79A-A4FF3049E9EF}" type="presParOf" srcId="{322FD47F-B803-4DAE-BDB2-B10E4534B140}" destId="{AB94B203-3708-4635-ACA6-89559AB1FD57}" srcOrd="0" destOrd="0" presId="urn:microsoft.com/office/officeart/2005/8/layout/chevron2"/>
    <dgm:cxn modelId="{0ADF017A-85E5-427B-B77F-0F4BD6214222}" type="presParOf" srcId="{322FD47F-B803-4DAE-BDB2-B10E4534B140}" destId="{8A5818D9-D1A9-4AFB-BBBF-C9C297C8FE51}" srcOrd="1" destOrd="0" presId="urn:microsoft.com/office/officeart/2005/8/layout/chevron2"/>
    <dgm:cxn modelId="{0E3F79BA-0769-4998-A629-F16BCE4004DB}" type="presParOf" srcId="{71A7DD36-5DE1-428C-B9BC-6C556EBFE641}" destId="{A4CABB81-81E5-4588-BAAD-2D9B53C4A820}" srcOrd="1" destOrd="0" presId="urn:microsoft.com/office/officeart/2005/8/layout/chevron2"/>
    <dgm:cxn modelId="{54B11405-4EC0-4F53-A677-8EB04B475DDC}" type="presParOf" srcId="{71A7DD36-5DE1-428C-B9BC-6C556EBFE641}" destId="{EDC0E870-48E8-44D9-9897-D8FD37F5C739}" srcOrd="2" destOrd="0" presId="urn:microsoft.com/office/officeart/2005/8/layout/chevron2"/>
    <dgm:cxn modelId="{D982EF7A-B1A4-40F4-B570-C26463A5D9FE}" type="presParOf" srcId="{EDC0E870-48E8-44D9-9897-D8FD37F5C739}" destId="{6D511B2B-F408-4322-897E-54F5F43C6771}" srcOrd="0" destOrd="0" presId="urn:microsoft.com/office/officeart/2005/8/layout/chevron2"/>
    <dgm:cxn modelId="{A4A1D2CC-C57A-49F4-80E0-356A222B0E1B}" type="presParOf" srcId="{EDC0E870-48E8-44D9-9897-D8FD37F5C739}" destId="{CFBE6150-6B8A-4B08-94B4-3C0AD0906DD7}" srcOrd="1" destOrd="0" presId="urn:microsoft.com/office/officeart/2005/8/layout/chevron2"/>
    <dgm:cxn modelId="{8F8EB842-40C4-4C2C-8D7B-D2459CB445E3}" type="presParOf" srcId="{71A7DD36-5DE1-428C-B9BC-6C556EBFE641}" destId="{A6C01AB8-1699-4602-9C0A-5845BF3214D0}" srcOrd="3" destOrd="0" presId="urn:microsoft.com/office/officeart/2005/8/layout/chevron2"/>
    <dgm:cxn modelId="{F179187E-28A2-4F42-9D5F-41F04807E644}" type="presParOf" srcId="{71A7DD36-5DE1-428C-B9BC-6C556EBFE641}" destId="{81399EA3-8230-4409-BE5F-27B5C5E1F19B}" srcOrd="4" destOrd="0" presId="urn:microsoft.com/office/officeart/2005/8/layout/chevron2"/>
    <dgm:cxn modelId="{99B2E46A-79D1-4D00-B481-708A093FE868}" type="presParOf" srcId="{81399EA3-8230-4409-BE5F-27B5C5E1F19B}" destId="{7B220AB2-98E8-4EE9-8793-6040C161D26C}" srcOrd="0" destOrd="0" presId="urn:microsoft.com/office/officeart/2005/8/layout/chevron2"/>
    <dgm:cxn modelId="{88248088-523A-45B5-B864-40EF32057176}" type="presParOf" srcId="{81399EA3-8230-4409-BE5F-27B5C5E1F19B}" destId="{BE5F43F1-D0A6-4D60-8C94-4D24BBD26679}" srcOrd="1" destOrd="0" presId="urn:microsoft.com/office/officeart/2005/8/layout/chevron2"/>
    <dgm:cxn modelId="{7B90A3B8-3837-4B0F-8FE5-F46903A73A08}" type="presParOf" srcId="{71A7DD36-5DE1-428C-B9BC-6C556EBFE641}" destId="{2BDE924F-AFBB-494E-8119-731497E0C68B}" srcOrd="5" destOrd="0" presId="urn:microsoft.com/office/officeart/2005/8/layout/chevron2"/>
    <dgm:cxn modelId="{BB1D6A61-CB48-48FF-886E-8D23709D109D}" type="presParOf" srcId="{71A7DD36-5DE1-428C-B9BC-6C556EBFE641}" destId="{24A0065B-2FC2-4D8F-BD4B-E5F80E92497C}" srcOrd="6" destOrd="0" presId="urn:microsoft.com/office/officeart/2005/8/layout/chevron2"/>
    <dgm:cxn modelId="{36FC9AE6-8820-4499-9A4A-102E12FCF16C}" type="presParOf" srcId="{24A0065B-2FC2-4D8F-BD4B-E5F80E92497C}" destId="{356FF282-3B7E-4917-8131-0A0AD59902FE}" srcOrd="0" destOrd="0" presId="urn:microsoft.com/office/officeart/2005/8/layout/chevron2"/>
    <dgm:cxn modelId="{F1CAD997-5151-4D2D-AA92-CDA24478C41D}" type="presParOf" srcId="{24A0065B-2FC2-4D8F-BD4B-E5F80E92497C}" destId="{BF001E8C-C62F-44B5-A2EB-DBCD57EFB425}" srcOrd="1" destOrd="0" presId="urn:microsoft.com/office/officeart/2005/8/layout/chevron2"/>
    <dgm:cxn modelId="{9FD44E15-8792-4E1C-A3BA-3A68D1164DCC}" type="presParOf" srcId="{71A7DD36-5DE1-428C-B9BC-6C556EBFE641}" destId="{6FCCABE1-D211-49FB-B883-B75FC3BEEBC5}" srcOrd="7" destOrd="0" presId="urn:microsoft.com/office/officeart/2005/8/layout/chevron2"/>
    <dgm:cxn modelId="{BE8095C5-B225-4C06-8D68-FA1A455D5AC5}" type="presParOf" srcId="{71A7DD36-5DE1-428C-B9BC-6C556EBFE641}" destId="{97EB9C49-6FF5-4F9C-8437-7DDF7AD3D167}" srcOrd="8" destOrd="0" presId="urn:microsoft.com/office/officeart/2005/8/layout/chevron2"/>
    <dgm:cxn modelId="{DFE9DD15-29C1-425C-A5E9-D18B07266D83}" type="presParOf" srcId="{97EB9C49-6FF5-4F9C-8437-7DDF7AD3D167}" destId="{0B6D4A71-3D15-4E6F-8CFC-8518A728AA3E}" srcOrd="0" destOrd="0" presId="urn:microsoft.com/office/officeart/2005/8/layout/chevron2"/>
    <dgm:cxn modelId="{399B1B25-A4D5-440E-A072-9676F0EF892A}" type="presParOf" srcId="{97EB9C49-6FF5-4F9C-8437-7DDF7AD3D167}" destId="{A97BC656-011B-42DE-A7DD-8A98DEFBB2BB}" srcOrd="1" destOrd="0" presId="urn:microsoft.com/office/officeart/2005/8/layout/chevron2"/>
    <dgm:cxn modelId="{8190F3A6-B012-4F29-942F-24DFE4504215}" type="presParOf" srcId="{71A7DD36-5DE1-428C-B9BC-6C556EBFE641}" destId="{7AFB0947-B6CC-48CE-8577-16F24DD997E1}" srcOrd="9" destOrd="0" presId="urn:microsoft.com/office/officeart/2005/8/layout/chevron2"/>
    <dgm:cxn modelId="{24CC32A9-AF5D-4E57-B9F3-2125CB4DC00B}" type="presParOf" srcId="{71A7DD36-5DE1-428C-B9BC-6C556EBFE641}" destId="{EC6C7603-7E20-41C8-9D51-0C5FBC3BDA44}" srcOrd="10" destOrd="0" presId="urn:microsoft.com/office/officeart/2005/8/layout/chevron2"/>
    <dgm:cxn modelId="{48E3B30C-C584-45B3-8714-AEDBEEC99795}" type="presParOf" srcId="{EC6C7603-7E20-41C8-9D51-0C5FBC3BDA44}" destId="{B2BD83A5-365A-4EFD-8BC0-7E3908763848}" srcOrd="0" destOrd="0" presId="urn:microsoft.com/office/officeart/2005/8/layout/chevron2"/>
    <dgm:cxn modelId="{37E7D632-A84D-4CF0-B4EF-A98FB8E090F0}" type="presParOf" srcId="{EC6C7603-7E20-41C8-9D51-0C5FBC3BDA44}" destId="{61F1977A-6236-4463-8F16-F68C4C4A947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BC4A14-1EFA-4EA3-B2D3-162997D2BEBB}" type="doc">
      <dgm:prSet loTypeId="urn:microsoft.com/office/officeart/2011/layout/CircleProcess" loCatId="process" qsTypeId="urn:microsoft.com/office/officeart/2005/8/quickstyle/simple1" qsCatId="simple" csTypeId="urn:microsoft.com/office/officeart/2005/8/colors/accent0_3" csCatId="mainScheme" phldr="1"/>
      <dgm:spPr/>
      <dgm:t>
        <a:bodyPr/>
        <a:lstStyle/>
        <a:p>
          <a:endParaRPr lang="en-IN"/>
        </a:p>
      </dgm:t>
    </dgm:pt>
    <dgm:pt modelId="{BD1C1A2E-572D-40B2-ABB5-B755FD1F010B}">
      <dgm:prSet phldrT="[Text]" custT="1"/>
      <dgm:spPr/>
      <dgm:t>
        <a:bodyPr/>
        <a:lstStyle/>
        <a:p>
          <a:pPr algn="ctr"/>
          <a:r>
            <a:rPr lang="en-IN" sz="1300" dirty="0"/>
            <a:t>Provide Initial articles, using demographic and sub-category preferences</a:t>
          </a:r>
        </a:p>
      </dgm:t>
    </dgm:pt>
    <dgm:pt modelId="{F9130B24-45D0-4D9A-BFCC-654E5B671047}" type="parTrans" cxnId="{8529C10A-2B48-4DBE-8931-6698A1256817}">
      <dgm:prSet/>
      <dgm:spPr/>
      <dgm:t>
        <a:bodyPr/>
        <a:lstStyle/>
        <a:p>
          <a:endParaRPr lang="en-IN" sz="2000"/>
        </a:p>
      </dgm:t>
    </dgm:pt>
    <dgm:pt modelId="{70009C8C-85BC-43E2-B089-889F2B1587C9}" type="sibTrans" cxnId="{8529C10A-2B48-4DBE-8931-6698A1256817}">
      <dgm:prSet/>
      <dgm:spPr/>
      <dgm:t>
        <a:bodyPr/>
        <a:lstStyle/>
        <a:p>
          <a:endParaRPr lang="en-IN" sz="2000"/>
        </a:p>
      </dgm:t>
    </dgm:pt>
    <dgm:pt modelId="{D54F6078-3AB8-4E89-966F-E7FC2962472B}">
      <dgm:prSet phldrT="[Text]" custT="1"/>
      <dgm:spPr/>
      <dgm:t>
        <a:bodyPr/>
        <a:lstStyle/>
        <a:p>
          <a:r>
            <a:rPr lang="en-IN" sz="1300" dirty="0"/>
            <a:t>User rates articles on 1-5 scale (5=best)</a:t>
          </a:r>
        </a:p>
      </dgm:t>
    </dgm:pt>
    <dgm:pt modelId="{D28FA4ED-6464-4FE1-A1BB-8A130B4A170D}" type="parTrans" cxnId="{EE6FBBC5-CF50-437D-BE21-24ECB274074C}">
      <dgm:prSet/>
      <dgm:spPr/>
      <dgm:t>
        <a:bodyPr/>
        <a:lstStyle/>
        <a:p>
          <a:endParaRPr lang="en-IN" sz="2000"/>
        </a:p>
      </dgm:t>
    </dgm:pt>
    <dgm:pt modelId="{608F20C2-0A32-4498-807D-2C0C0697C0DC}" type="sibTrans" cxnId="{EE6FBBC5-CF50-437D-BE21-24ECB274074C}">
      <dgm:prSet/>
      <dgm:spPr/>
      <dgm:t>
        <a:bodyPr/>
        <a:lstStyle/>
        <a:p>
          <a:endParaRPr lang="en-IN" sz="2000"/>
        </a:p>
      </dgm:t>
    </dgm:pt>
    <dgm:pt modelId="{4AEA5470-2AFD-4417-B9D5-ABC563C62E34}">
      <dgm:prSet phldrT="[Text]" custT="1"/>
      <dgm:spPr/>
      <dgm:t>
        <a:bodyPr/>
        <a:lstStyle/>
        <a:p>
          <a:r>
            <a:rPr lang="en-IN" sz="1300" dirty="0"/>
            <a:t>Capture User Rating</a:t>
          </a:r>
        </a:p>
      </dgm:t>
    </dgm:pt>
    <dgm:pt modelId="{F628D040-F3F7-42DA-B5B2-B561A40D1BA6}" type="parTrans" cxnId="{24303B0B-EB77-459D-AF50-3772AE80CD0F}">
      <dgm:prSet/>
      <dgm:spPr/>
      <dgm:t>
        <a:bodyPr/>
        <a:lstStyle/>
        <a:p>
          <a:endParaRPr lang="en-IN" sz="2000"/>
        </a:p>
      </dgm:t>
    </dgm:pt>
    <dgm:pt modelId="{599E0237-2D69-487C-9403-98CA7439BE16}" type="sibTrans" cxnId="{24303B0B-EB77-459D-AF50-3772AE80CD0F}">
      <dgm:prSet/>
      <dgm:spPr/>
      <dgm:t>
        <a:bodyPr/>
        <a:lstStyle/>
        <a:p>
          <a:endParaRPr lang="en-IN" sz="2000"/>
        </a:p>
      </dgm:t>
    </dgm:pt>
    <dgm:pt modelId="{7D66B255-795B-4E32-B5FF-621CE82AB411}" type="pres">
      <dgm:prSet presAssocID="{1EBC4A14-1EFA-4EA3-B2D3-162997D2BEBB}" presName="Name0" presStyleCnt="0">
        <dgm:presLayoutVars>
          <dgm:chMax val="11"/>
          <dgm:chPref val="11"/>
          <dgm:dir/>
          <dgm:resizeHandles/>
        </dgm:presLayoutVars>
      </dgm:prSet>
      <dgm:spPr/>
    </dgm:pt>
    <dgm:pt modelId="{8B8B10DA-50EA-4232-AD9D-83484EADAFD3}" type="pres">
      <dgm:prSet presAssocID="{4AEA5470-2AFD-4417-B9D5-ABC563C62E34}" presName="Accent3" presStyleCnt="0"/>
      <dgm:spPr/>
    </dgm:pt>
    <dgm:pt modelId="{46B27D39-A427-426C-9FFC-6491B03087A3}" type="pres">
      <dgm:prSet presAssocID="{4AEA5470-2AFD-4417-B9D5-ABC563C62E34}" presName="Accent" presStyleLbl="node1" presStyleIdx="0" presStyleCnt="3"/>
      <dgm:spPr/>
    </dgm:pt>
    <dgm:pt modelId="{4B307894-1F8C-4607-B389-2E4E89A06E60}" type="pres">
      <dgm:prSet presAssocID="{4AEA5470-2AFD-4417-B9D5-ABC563C62E34}" presName="ParentBackground3" presStyleCnt="0"/>
      <dgm:spPr/>
    </dgm:pt>
    <dgm:pt modelId="{0247159D-7771-4FAE-85B8-21D39D49F18D}" type="pres">
      <dgm:prSet presAssocID="{4AEA5470-2AFD-4417-B9D5-ABC563C62E34}" presName="ParentBackground" presStyleLbl="fgAcc1" presStyleIdx="0" presStyleCnt="3"/>
      <dgm:spPr/>
    </dgm:pt>
    <dgm:pt modelId="{45A7153E-F0E8-449D-B555-7087E3810849}" type="pres">
      <dgm:prSet presAssocID="{4AEA5470-2AFD-4417-B9D5-ABC563C62E34}" presName="Parent3" presStyleLbl="revTx" presStyleIdx="0" presStyleCnt="0">
        <dgm:presLayoutVars>
          <dgm:chMax val="1"/>
          <dgm:chPref val="1"/>
          <dgm:bulletEnabled val="1"/>
        </dgm:presLayoutVars>
      </dgm:prSet>
      <dgm:spPr/>
    </dgm:pt>
    <dgm:pt modelId="{BA061419-AC19-4D9D-AD1C-7C4CC172F172}" type="pres">
      <dgm:prSet presAssocID="{D54F6078-3AB8-4E89-966F-E7FC2962472B}" presName="Accent2" presStyleCnt="0"/>
      <dgm:spPr/>
    </dgm:pt>
    <dgm:pt modelId="{B43A0DFE-485D-43BB-ABEF-9BCDEEDBAAD4}" type="pres">
      <dgm:prSet presAssocID="{D54F6078-3AB8-4E89-966F-E7FC2962472B}" presName="Accent" presStyleLbl="node1" presStyleIdx="1" presStyleCnt="3"/>
      <dgm:spPr/>
    </dgm:pt>
    <dgm:pt modelId="{C5F2AA19-7F61-4C3A-BFBE-6B0CD624C281}" type="pres">
      <dgm:prSet presAssocID="{D54F6078-3AB8-4E89-966F-E7FC2962472B}" presName="ParentBackground2" presStyleCnt="0"/>
      <dgm:spPr/>
    </dgm:pt>
    <dgm:pt modelId="{AFE3514D-36F3-4C84-B1D4-59F58B3AAE2D}" type="pres">
      <dgm:prSet presAssocID="{D54F6078-3AB8-4E89-966F-E7FC2962472B}" presName="ParentBackground" presStyleLbl="fgAcc1" presStyleIdx="1" presStyleCnt="3"/>
      <dgm:spPr/>
    </dgm:pt>
    <dgm:pt modelId="{8F048D31-271C-494F-9825-DB90D4A7F41B}" type="pres">
      <dgm:prSet presAssocID="{D54F6078-3AB8-4E89-966F-E7FC2962472B}" presName="Parent2" presStyleLbl="revTx" presStyleIdx="0" presStyleCnt="0">
        <dgm:presLayoutVars>
          <dgm:chMax val="1"/>
          <dgm:chPref val="1"/>
          <dgm:bulletEnabled val="1"/>
        </dgm:presLayoutVars>
      </dgm:prSet>
      <dgm:spPr/>
    </dgm:pt>
    <dgm:pt modelId="{9B78F85A-2F3B-45EC-B62E-82E27EC6D248}" type="pres">
      <dgm:prSet presAssocID="{BD1C1A2E-572D-40B2-ABB5-B755FD1F010B}" presName="Accent1" presStyleCnt="0"/>
      <dgm:spPr/>
    </dgm:pt>
    <dgm:pt modelId="{2F7F8142-5F01-4DCD-8D22-6B8A266989A5}" type="pres">
      <dgm:prSet presAssocID="{BD1C1A2E-572D-40B2-ABB5-B755FD1F010B}" presName="Accent" presStyleLbl="node1" presStyleIdx="2" presStyleCnt="3"/>
      <dgm:spPr/>
    </dgm:pt>
    <dgm:pt modelId="{BE7D9EFF-EE29-4787-8E33-40DB69E70CD2}" type="pres">
      <dgm:prSet presAssocID="{BD1C1A2E-572D-40B2-ABB5-B755FD1F010B}" presName="ParentBackground1" presStyleCnt="0"/>
      <dgm:spPr/>
    </dgm:pt>
    <dgm:pt modelId="{07DDAF36-C7C3-4E41-A75A-0396ACA759ED}" type="pres">
      <dgm:prSet presAssocID="{BD1C1A2E-572D-40B2-ABB5-B755FD1F010B}" presName="ParentBackground" presStyleLbl="fgAcc1" presStyleIdx="2" presStyleCnt="3"/>
      <dgm:spPr/>
    </dgm:pt>
    <dgm:pt modelId="{D70315C4-EA97-4A2E-A22E-A22CCCEC0990}" type="pres">
      <dgm:prSet presAssocID="{BD1C1A2E-572D-40B2-ABB5-B755FD1F010B}" presName="Parent1" presStyleLbl="revTx" presStyleIdx="0" presStyleCnt="0">
        <dgm:presLayoutVars>
          <dgm:chMax val="1"/>
          <dgm:chPref val="1"/>
          <dgm:bulletEnabled val="1"/>
        </dgm:presLayoutVars>
      </dgm:prSet>
      <dgm:spPr/>
    </dgm:pt>
  </dgm:ptLst>
  <dgm:cxnLst>
    <dgm:cxn modelId="{F59EE305-AB47-433B-8CD5-C7B28B68A578}" type="presOf" srcId="{D54F6078-3AB8-4E89-966F-E7FC2962472B}" destId="{8F048D31-271C-494F-9825-DB90D4A7F41B}" srcOrd="1" destOrd="0" presId="urn:microsoft.com/office/officeart/2011/layout/CircleProcess"/>
    <dgm:cxn modelId="{8529C10A-2B48-4DBE-8931-6698A1256817}" srcId="{1EBC4A14-1EFA-4EA3-B2D3-162997D2BEBB}" destId="{BD1C1A2E-572D-40B2-ABB5-B755FD1F010B}" srcOrd="0" destOrd="0" parTransId="{F9130B24-45D0-4D9A-BFCC-654E5B671047}" sibTransId="{70009C8C-85BC-43E2-B089-889F2B1587C9}"/>
    <dgm:cxn modelId="{24303B0B-EB77-459D-AF50-3772AE80CD0F}" srcId="{1EBC4A14-1EFA-4EA3-B2D3-162997D2BEBB}" destId="{4AEA5470-2AFD-4417-B9D5-ABC563C62E34}" srcOrd="2" destOrd="0" parTransId="{F628D040-F3F7-42DA-B5B2-B561A40D1BA6}" sibTransId="{599E0237-2D69-487C-9403-98CA7439BE16}"/>
    <dgm:cxn modelId="{E2016617-D5CF-4D3E-9A29-72675B85FEAD}" type="presOf" srcId="{1EBC4A14-1EFA-4EA3-B2D3-162997D2BEBB}" destId="{7D66B255-795B-4E32-B5FF-621CE82AB411}" srcOrd="0" destOrd="0" presId="urn:microsoft.com/office/officeart/2011/layout/CircleProcess"/>
    <dgm:cxn modelId="{F6700022-163B-4F5D-94CB-20B317BAB3E2}" type="presOf" srcId="{BD1C1A2E-572D-40B2-ABB5-B755FD1F010B}" destId="{D70315C4-EA97-4A2E-A22E-A22CCCEC0990}" srcOrd="1" destOrd="0" presId="urn:microsoft.com/office/officeart/2011/layout/CircleProcess"/>
    <dgm:cxn modelId="{F5DE3AA6-D474-4FF7-BA50-9092A874F9C0}" type="presOf" srcId="{4AEA5470-2AFD-4417-B9D5-ABC563C62E34}" destId="{0247159D-7771-4FAE-85B8-21D39D49F18D}" srcOrd="0" destOrd="0" presId="urn:microsoft.com/office/officeart/2011/layout/CircleProcess"/>
    <dgm:cxn modelId="{C4C848B2-D4E2-45DA-B4E5-FA094ED40B23}" type="presOf" srcId="{4AEA5470-2AFD-4417-B9D5-ABC563C62E34}" destId="{45A7153E-F0E8-449D-B555-7087E3810849}" srcOrd="1" destOrd="0" presId="urn:microsoft.com/office/officeart/2011/layout/CircleProcess"/>
    <dgm:cxn modelId="{EE6FBBC5-CF50-437D-BE21-24ECB274074C}" srcId="{1EBC4A14-1EFA-4EA3-B2D3-162997D2BEBB}" destId="{D54F6078-3AB8-4E89-966F-E7FC2962472B}" srcOrd="1" destOrd="0" parTransId="{D28FA4ED-6464-4FE1-A1BB-8A130B4A170D}" sibTransId="{608F20C2-0A32-4498-807D-2C0C0697C0DC}"/>
    <dgm:cxn modelId="{753B2DE4-DE4C-4B28-993C-BBA79401226B}" type="presOf" srcId="{D54F6078-3AB8-4E89-966F-E7FC2962472B}" destId="{AFE3514D-36F3-4C84-B1D4-59F58B3AAE2D}" srcOrd="0" destOrd="0" presId="urn:microsoft.com/office/officeart/2011/layout/CircleProcess"/>
    <dgm:cxn modelId="{902247EA-4B9B-453A-9BED-F05E0C3E08DC}" type="presOf" srcId="{BD1C1A2E-572D-40B2-ABB5-B755FD1F010B}" destId="{07DDAF36-C7C3-4E41-A75A-0396ACA759ED}" srcOrd="0" destOrd="0" presId="urn:microsoft.com/office/officeart/2011/layout/CircleProcess"/>
    <dgm:cxn modelId="{DB733D22-79B6-4943-A32A-9781062B0B49}" type="presParOf" srcId="{7D66B255-795B-4E32-B5FF-621CE82AB411}" destId="{8B8B10DA-50EA-4232-AD9D-83484EADAFD3}" srcOrd="0" destOrd="0" presId="urn:microsoft.com/office/officeart/2011/layout/CircleProcess"/>
    <dgm:cxn modelId="{69D4B4BC-8FBE-4F92-9149-D2418B096200}" type="presParOf" srcId="{8B8B10DA-50EA-4232-AD9D-83484EADAFD3}" destId="{46B27D39-A427-426C-9FFC-6491B03087A3}" srcOrd="0" destOrd="0" presId="urn:microsoft.com/office/officeart/2011/layout/CircleProcess"/>
    <dgm:cxn modelId="{6A094513-F921-4A80-A071-C015C249302B}" type="presParOf" srcId="{7D66B255-795B-4E32-B5FF-621CE82AB411}" destId="{4B307894-1F8C-4607-B389-2E4E89A06E60}" srcOrd="1" destOrd="0" presId="urn:microsoft.com/office/officeart/2011/layout/CircleProcess"/>
    <dgm:cxn modelId="{632BCFF1-880B-45E1-859F-3862A25C841D}" type="presParOf" srcId="{4B307894-1F8C-4607-B389-2E4E89A06E60}" destId="{0247159D-7771-4FAE-85B8-21D39D49F18D}" srcOrd="0" destOrd="0" presId="urn:microsoft.com/office/officeart/2011/layout/CircleProcess"/>
    <dgm:cxn modelId="{4B208843-4657-4C79-B11D-2CE3E4F4D827}" type="presParOf" srcId="{7D66B255-795B-4E32-B5FF-621CE82AB411}" destId="{45A7153E-F0E8-449D-B555-7087E3810849}" srcOrd="2" destOrd="0" presId="urn:microsoft.com/office/officeart/2011/layout/CircleProcess"/>
    <dgm:cxn modelId="{8820AC5A-5B4A-47AC-B194-A39FA54E177A}" type="presParOf" srcId="{7D66B255-795B-4E32-B5FF-621CE82AB411}" destId="{BA061419-AC19-4D9D-AD1C-7C4CC172F172}" srcOrd="3" destOrd="0" presId="urn:microsoft.com/office/officeart/2011/layout/CircleProcess"/>
    <dgm:cxn modelId="{9A29EEE0-CD0A-4B48-BCF7-186935BC79CF}" type="presParOf" srcId="{BA061419-AC19-4D9D-AD1C-7C4CC172F172}" destId="{B43A0DFE-485D-43BB-ABEF-9BCDEEDBAAD4}" srcOrd="0" destOrd="0" presId="urn:microsoft.com/office/officeart/2011/layout/CircleProcess"/>
    <dgm:cxn modelId="{B8F84F05-9553-4DCC-8ACF-7CFCF3954CD9}" type="presParOf" srcId="{7D66B255-795B-4E32-B5FF-621CE82AB411}" destId="{C5F2AA19-7F61-4C3A-BFBE-6B0CD624C281}" srcOrd="4" destOrd="0" presId="urn:microsoft.com/office/officeart/2011/layout/CircleProcess"/>
    <dgm:cxn modelId="{627E704C-F87D-4CD2-84EF-00C3281AA185}" type="presParOf" srcId="{C5F2AA19-7F61-4C3A-BFBE-6B0CD624C281}" destId="{AFE3514D-36F3-4C84-B1D4-59F58B3AAE2D}" srcOrd="0" destOrd="0" presId="urn:microsoft.com/office/officeart/2011/layout/CircleProcess"/>
    <dgm:cxn modelId="{35D5BE89-4D96-4476-804B-0367CA621F1D}" type="presParOf" srcId="{7D66B255-795B-4E32-B5FF-621CE82AB411}" destId="{8F048D31-271C-494F-9825-DB90D4A7F41B}" srcOrd="5" destOrd="0" presId="urn:microsoft.com/office/officeart/2011/layout/CircleProcess"/>
    <dgm:cxn modelId="{0B87EB0A-5AC1-45D2-B320-61C7C848A22B}" type="presParOf" srcId="{7D66B255-795B-4E32-B5FF-621CE82AB411}" destId="{9B78F85A-2F3B-45EC-B62E-82E27EC6D248}" srcOrd="6" destOrd="0" presId="urn:microsoft.com/office/officeart/2011/layout/CircleProcess"/>
    <dgm:cxn modelId="{BD6F89F4-85AF-47CE-AF21-B595AE10D639}" type="presParOf" srcId="{9B78F85A-2F3B-45EC-B62E-82E27EC6D248}" destId="{2F7F8142-5F01-4DCD-8D22-6B8A266989A5}" srcOrd="0" destOrd="0" presId="urn:microsoft.com/office/officeart/2011/layout/CircleProcess"/>
    <dgm:cxn modelId="{EE03F2AE-4CE8-487A-81A3-9FBD9D318F6A}" type="presParOf" srcId="{7D66B255-795B-4E32-B5FF-621CE82AB411}" destId="{BE7D9EFF-EE29-4787-8E33-40DB69E70CD2}" srcOrd="7" destOrd="0" presId="urn:microsoft.com/office/officeart/2011/layout/CircleProcess"/>
    <dgm:cxn modelId="{C3BA8230-3BBE-4834-9754-108D09E2F776}" type="presParOf" srcId="{BE7D9EFF-EE29-4787-8E33-40DB69E70CD2}" destId="{07DDAF36-C7C3-4E41-A75A-0396ACA759ED}" srcOrd="0" destOrd="0" presId="urn:microsoft.com/office/officeart/2011/layout/CircleProcess"/>
    <dgm:cxn modelId="{5E783E21-2BA0-4DC2-A474-EC2A17834C1C}" type="presParOf" srcId="{7D66B255-795B-4E32-B5FF-621CE82AB411}" destId="{D70315C4-EA97-4A2E-A22E-A22CCCEC0990}"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BC4A14-1EFA-4EA3-B2D3-162997D2BEBB}" type="doc">
      <dgm:prSet loTypeId="urn:microsoft.com/office/officeart/2011/layout/CircleProcess" loCatId="process" qsTypeId="urn:microsoft.com/office/officeart/2005/8/quickstyle/simple1" qsCatId="simple" csTypeId="urn:microsoft.com/office/officeart/2005/8/colors/accent0_3" csCatId="mainScheme" phldr="1"/>
      <dgm:spPr/>
      <dgm:t>
        <a:bodyPr/>
        <a:lstStyle/>
        <a:p>
          <a:endParaRPr lang="en-IN"/>
        </a:p>
      </dgm:t>
    </dgm:pt>
    <dgm:pt modelId="{BD1C1A2E-572D-40B2-ABB5-B755FD1F010B}">
      <dgm:prSet phldrT="[Text]"/>
      <dgm:spPr/>
      <dgm:t>
        <a:bodyPr/>
        <a:lstStyle/>
        <a:p>
          <a:r>
            <a:rPr lang="en-IN" dirty="0"/>
            <a:t>Define criteria for clickstream data</a:t>
          </a:r>
        </a:p>
      </dgm:t>
    </dgm:pt>
    <dgm:pt modelId="{F9130B24-45D0-4D9A-BFCC-654E5B671047}" type="parTrans" cxnId="{8529C10A-2B48-4DBE-8931-6698A1256817}">
      <dgm:prSet/>
      <dgm:spPr/>
      <dgm:t>
        <a:bodyPr/>
        <a:lstStyle/>
        <a:p>
          <a:endParaRPr lang="en-IN"/>
        </a:p>
      </dgm:t>
    </dgm:pt>
    <dgm:pt modelId="{70009C8C-85BC-43E2-B089-889F2B1587C9}" type="sibTrans" cxnId="{8529C10A-2B48-4DBE-8931-6698A1256817}">
      <dgm:prSet/>
      <dgm:spPr/>
      <dgm:t>
        <a:bodyPr/>
        <a:lstStyle/>
        <a:p>
          <a:endParaRPr lang="en-IN"/>
        </a:p>
      </dgm:t>
    </dgm:pt>
    <dgm:pt modelId="{D54F6078-3AB8-4E89-966F-E7FC2962472B}">
      <dgm:prSet phldrT="[Text]"/>
      <dgm:spPr/>
      <dgm:t>
        <a:bodyPr/>
        <a:lstStyle/>
        <a:p>
          <a:r>
            <a:rPr lang="en-IN" dirty="0"/>
            <a:t>Capture user browsing pattern</a:t>
          </a:r>
        </a:p>
      </dgm:t>
    </dgm:pt>
    <dgm:pt modelId="{D28FA4ED-6464-4FE1-A1BB-8A130B4A170D}" type="parTrans" cxnId="{EE6FBBC5-CF50-437D-BE21-24ECB274074C}">
      <dgm:prSet/>
      <dgm:spPr/>
      <dgm:t>
        <a:bodyPr/>
        <a:lstStyle/>
        <a:p>
          <a:endParaRPr lang="en-IN"/>
        </a:p>
      </dgm:t>
    </dgm:pt>
    <dgm:pt modelId="{608F20C2-0A32-4498-807D-2C0C0697C0DC}" type="sibTrans" cxnId="{EE6FBBC5-CF50-437D-BE21-24ECB274074C}">
      <dgm:prSet/>
      <dgm:spPr/>
      <dgm:t>
        <a:bodyPr/>
        <a:lstStyle/>
        <a:p>
          <a:endParaRPr lang="en-IN"/>
        </a:p>
      </dgm:t>
    </dgm:pt>
    <dgm:pt modelId="{4AEA5470-2AFD-4417-B9D5-ABC563C62E34}">
      <dgm:prSet phldrT="[Text]"/>
      <dgm:spPr/>
      <dgm:t>
        <a:bodyPr/>
        <a:lstStyle/>
        <a:p>
          <a:r>
            <a:rPr lang="en-IN" dirty="0"/>
            <a:t>Define implicit user-article rating</a:t>
          </a:r>
        </a:p>
      </dgm:t>
    </dgm:pt>
    <dgm:pt modelId="{F628D040-F3F7-42DA-B5B2-B561A40D1BA6}" type="parTrans" cxnId="{24303B0B-EB77-459D-AF50-3772AE80CD0F}">
      <dgm:prSet/>
      <dgm:spPr/>
      <dgm:t>
        <a:bodyPr/>
        <a:lstStyle/>
        <a:p>
          <a:endParaRPr lang="en-IN"/>
        </a:p>
      </dgm:t>
    </dgm:pt>
    <dgm:pt modelId="{599E0237-2D69-487C-9403-98CA7439BE16}" type="sibTrans" cxnId="{24303B0B-EB77-459D-AF50-3772AE80CD0F}">
      <dgm:prSet/>
      <dgm:spPr/>
      <dgm:t>
        <a:bodyPr/>
        <a:lstStyle/>
        <a:p>
          <a:endParaRPr lang="en-IN"/>
        </a:p>
      </dgm:t>
    </dgm:pt>
    <dgm:pt modelId="{FE54DD4A-E9D0-4F4A-AC25-18967F0DD0ED}" type="pres">
      <dgm:prSet presAssocID="{1EBC4A14-1EFA-4EA3-B2D3-162997D2BEBB}" presName="Name0" presStyleCnt="0">
        <dgm:presLayoutVars>
          <dgm:chMax val="11"/>
          <dgm:chPref val="11"/>
          <dgm:dir/>
          <dgm:resizeHandles/>
        </dgm:presLayoutVars>
      </dgm:prSet>
      <dgm:spPr/>
    </dgm:pt>
    <dgm:pt modelId="{61165CF1-0120-49CA-B8A0-78554F9A4912}" type="pres">
      <dgm:prSet presAssocID="{4AEA5470-2AFD-4417-B9D5-ABC563C62E34}" presName="Accent3" presStyleCnt="0"/>
      <dgm:spPr/>
    </dgm:pt>
    <dgm:pt modelId="{1DC43147-3576-4467-95C3-18660DE04EE8}" type="pres">
      <dgm:prSet presAssocID="{4AEA5470-2AFD-4417-B9D5-ABC563C62E34}" presName="Accent" presStyleLbl="node1" presStyleIdx="0" presStyleCnt="3"/>
      <dgm:spPr/>
    </dgm:pt>
    <dgm:pt modelId="{8762C7E4-326D-48E8-AB91-6D48520BDFC9}" type="pres">
      <dgm:prSet presAssocID="{4AEA5470-2AFD-4417-B9D5-ABC563C62E34}" presName="ParentBackground3" presStyleCnt="0"/>
      <dgm:spPr/>
    </dgm:pt>
    <dgm:pt modelId="{CA561095-EBE0-4712-9DCA-FD15F3C2A7BB}" type="pres">
      <dgm:prSet presAssocID="{4AEA5470-2AFD-4417-B9D5-ABC563C62E34}" presName="ParentBackground" presStyleLbl="fgAcc1" presStyleIdx="0" presStyleCnt="3"/>
      <dgm:spPr/>
    </dgm:pt>
    <dgm:pt modelId="{FFB4B73B-DDE3-49CB-9897-03E5569C378A}" type="pres">
      <dgm:prSet presAssocID="{4AEA5470-2AFD-4417-B9D5-ABC563C62E34}" presName="Parent3" presStyleLbl="revTx" presStyleIdx="0" presStyleCnt="0">
        <dgm:presLayoutVars>
          <dgm:chMax val="1"/>
          <dgm:chPref val="1"/>
          <dgm:bulletEnabled val="1"/>
        </dgm:presLayoutVars>
      </dgm:prSet>
      <dgm:spPr/>
    </dgm:pt>
    <dgm:pt modelId="{8633673A-746F-4C08-BEE8-D7C37FBFC921}" type="pres">
      <dgm:prSet presAssocID="{D54F6078-3AB8-4E89-966F-E7FC2962472B}" presName="Accent2" presStyleCnt="0"/>
      <dgm:spPr/>
    </dgm:pt>
    <dgm:pt modelId="{D7820900-0A76-491A-802A-0B43C1B919E1}" type="pres">
      <dgm:prSet presAssocID="{D54F6078-3AB8-4E89-966F-E7FC2962472B}" presName="Accent" presStyleLbl="node1" presStyleIdx="1" presStyleCnt="3"/>
      <dgm:spPr/>
    </dgm:pt>
    <dgm:pt modelId="{053B01D0-E11F-45E4-BB15-8CCA228BBDD5}" type="pres">
      <dgm:prSet presAssocID="{D54F6078-3AB8-4E89-966F-E7FC2962472B}" presName="ParentBackground2" presStyleCnt="0"/>
      <dgm:spPr/>
    </dgm:pt>
    <dgm:pt modelId="{410B66B5-50F1-400E-91A3-9E73CBB8A357}" type="pres">
      <dgm:prSet presAssocID="{D54F6078-3AB8-4E89-966F-E7FC2962472B}" presName="ParentBackground" presStyleLbl="fgAcc1" presStyleIdx="1" presStyleCnt="3"/>
      <dgm:spPr/>
    </dgm:pt>
    <dgm:pt modelId="{C1070135-4DD1-4B4E-97CE-3FAD7249D317}" type="pres">
      <dgm:prSet presAssocID="{D54F6078-3AB8-4E89-966F-E7FC2962472B}" presName="Parent2" presStyleLbl="revTx" presStyleIdx="0" presStyleCnt="0">
        <dgm:presLayoutVars>
          <dgm:chMax val="1"/>
          <dgm:chPref val="1"/>
          <dgm:bulletEnabled val="1"/>
        </dgm:presLayoutVars>
      </dgm:prSet>
      <dgm:spPr/>
    </dgm:pt>
    <dgm:pt modelId="{1B39361A-3771-450D-B7A3-E81A08A06A6B}" type="pres">
      <dgm:prSet presAssocID="{BD1C1A2E-572D-40B2-ABB5-B755FD1F010B}" presName="Accent1" presStyleCnt="0"/>
      <dgm:spPr/>
    </dgm:pt>
    <dgm:pt modelId="{D9F2FC65-53C4-427F-B650-B8F351C05437}" type="pres">
      <dgm:prSet presAssocID="{BD1C1A2E-572D-40B2-ABB5-B755FD1F010B}" presName="Accent" presStyleLbl="node1" presStyleIdx="2" presStyleCnt="3"/>
      <dgm:spPr/>
    </dgm:pt>
    <dgm:pt modelId="{5C41CA89-7970-4725-ACFE-78CFBE1E4FD1}" type="pres">
      <dgm:prSet presAssocID="{BD1C1A2E-572D-40B2-ABB5-B755FD1F010B}" presName="ParentBackground1" presStyleCnt="0"/>
      <dgm:spPr/>
    </dgm:pt>
    <dgm:pt modelId="{FB7152E5-58E2-426E-A9FE-599C3824245C}" type="pres">
      <dgm:prSet presAssocID="{BD1C1A2E-572D-40B2-ABB5-B755FD1F010B}" presName="ParentBackground" presStyleLbl="fgAcc1" presStyleIdx="2" presStyleCnt="3"/>
      <dgm:spPr/>
    </dgm:pt>
    <dgm:pt modelId="{1C4EB09E-13F0-4983-AD0E-02D1F61C8AE8}" type="pres">
      <dgm:prSet presAssocID="{BD1C1A2E-572D-40B2-ABB5-B755FD1F010B}" presName="Parent1" presStyleLbl="revTx" presStyleIdx="0" presStyleCnt="0">
        <dgm:presLayoutVars>
          <dgm:chMax val="1"/>
          <dgm:chPref val="1"/>
          <dgm:bulletEnabled val="1"/>
        </dgm:presLayoutVars>
      </dgm:prSet>
      <dgm:spPr/>
    </dgm:pt>
  </dgm:ptLst>
  <dgm:cxnLst>
    <dgm:cxn modelId="{8529C10A-2B48-4DBE-8931-6698A1256817}" srcId="{1EBC4A14-1EFA-4EA3-B2D3-162997D2BEBB}" destId="{BD1C1A2E-572D-40B2-ABB5-B755FD1F010B}" srcOrd="0" destOrd="0" parTransId="{F9130B24-45D0-4D9A-BFCC-654E5B671047}" sibTransId="{70009C8C-85BC-43E2-B089-889F2B1587C9}"/>
    <dgm:cxn modelId="{24303B0B-EB77-459D-AF50-3772AE80CD0F}" srcId="{1EBC4A14-1EFA-4EA3-B2D3-162997D2BEBB}" destId="{4AEA5470-2AFD-4417-B9D5-ABC563C62E34}" srcOrd="2" destOrd="0" parTransId="{F628D040-F3F7-42DA-B5B2-B561A40D1BA6}" sibTransId="{599E0237-2D69-487C-9403-98CA7439BE16}"/>
    <dgm:cxn modelId="{F93F792D-1AF9-4C75-9C87-CC7619EAA91A}" type="presOf" srcId="{D54F6078-3AB8-4E89-966F-E7FC2962472B}" destId="{C1070135-4DD1-4B4E-97CE-3FAD7249D317}" srcOrd="1" destOrd="0" presId="urn:microsoft.com/office/officeart/2011/layout/CircleProcess"/>
    <dgm:cxn modelId="{B0715F67-008A-4A82-B206-AB9FA06D18E2}" type="presOf" srcId="{D54F6078-3AB8-4E89-966F-E7FC2962472B}" destId="{410B66B5-50F1-400E-91A3-9E73CBB8A357}" srcOrd="0" destOrd="0" presId="urn:microsoft.com/office/officeart/2011/layout/CircleProcess"/>
    <dgm:cxn modelId="{A49B9349-FAB5-45E8-95EA-41520B5F6EC9}" type="presOf" srcId="{4AEA5470-2AFD-4417-B9D5-ABC563C62E34}" destId="{FFB4B73B-DDE3-49CB-9897-03E5569C378A}" srcOrd="1" destOrd="0" presId="urn:microsoft.com/office/officeart/2011/layout/CircleProcess"/>
    <dgm:cxn modelId="{4E87B987-9150-4878-B412-AB9D05B11FE1}" type="presOf" srcId="{BD1C1A2E-572D-40B2-ABB5-B755FD1F010B}" destId="{1C4EB09E-13F0-4983-AD0E-02D1F61C8AE8}" srcOrd="1" destOrd="0" presId="urn:microsoft.com/office/officeart/2011/layout/CircleProcess"/>
    <dgm:cxn modelId="{DBAA53A3-EFF9-46F2-BDBB-7AC77695267F}" type="presOf" srcId="{BD1C1A2E-572D-40B2-ABB5-B755FD1F010B}" destId="{FB7152E5-58E2-426E-A9FE-599C3824245C}" srcOrd="0" destOrd="0" presId="urn:microsoft.com/office/officeart/2011/layout/CircleProcess"/>
    <dgm:cxn modelId="{B2ADFCC3-0CB6-4D69-9BFC-308364D8EC9A}" type="presOf" srcId="{4AEA5470-2AFD-4417-B9D5-ABC563C62E34}" destId="{CA561095-EBE0-4712-9DCA-FD15F3C2A7BB}" srcOrd="0" destOrd="0" presId="urn:microsoft.com/office/officeart/2011/layout/CircleProcess"/>
    <dgm:cxn modelId="{EE6FBBC5-CF50-437D-BE21-24ECB274074C}" srcId="{1EBC4A14-1EFA-4EA3-B2D3-162997D2BEBB}" destId="{D54F6078-3AB8-4E89-966F-E7FC2962472B}" srcOrd="1" destOrd="0" parTransId="{D28FA4ED-6464-4FE1-A1BB-8A130B4A170D}" sibTransId="{608F20C2-0A32-4498-807D-2C0C0697C0DC}"/>
    <dgm:cxn modelId="{02BC90FB-BD45-440D-912B-F330EE5B83D7}" type="presOf" srcId="{1EBC4A14-1EFA-4EA3-B2D3-162997D2BEBB}" destId="{FE54DD4A-E9D0-4F4A-AC25-18967F0DD0ED}" srcOrd="0" destOrd="0" presId="urn:microsoft.com/office/officeart/2011/layout/CircleProcess"/>
    <dgm:cxn modelId="{2AE21651-EA57-44A0-9300-7D71F7AB983F}" type="presParOf" srcId="{FE54DD4A-E9D0-4F4A-AC25-18967F0DD0ED}" destId="{61165CF1-0120-49CA-B8A0-78554F9A4912}" srcOrd="0" destOrd="0" presId="urn:microsoft.com/office/officeart/2011/layout/CircleProcess"/>
    <dgm:cxn modelId="{EAF7E877-5F58-4F10-B4F1-6BE54C58F49B}" type="presParOf" srcId="{61165CF1-0120-49CA-B8A0-78554F9A4912}" destId="{1DC43147-3576-4467-95C3-18660DE04EE8}" srcOrd="0" destOrd="0" presId="urn:microsoft.com/office/officeart/2011/layout/CircleProcess"/>
    <dgm:cxn modelId="{6EF84794-153A-4E8F-A690-3F9B1767DC49}" type="presParOf" srcId="{FE54DD4A-E9D0-4F4A-AC25-18967F0DD0ED}" destId="{8762C7E4-326D-48E8-AB91-6D48520BDFC9}" srcOrd="1" destOrd="0" presId="urn:microsoft.com/office/officeart/2011/layout/CircleProcess"/>
    <dgm:cxn modelId="{A33A7F7C-D6A7-4CBE-87BD-1B1BE76CC73D}" type="presParOf" srcId="{8762C7E4-326D-48E8-AB91-6D48520BDFC9}" destId="{CA561095-EBE0-4712-9DCA-FD15F3C2A7BB}" srcOrd="0" destOrd="0" presId="urn:microsoft.com/office/officeart/2011/layout/CircleProcess"/>
    <dgm:cxn modelId="{3B3FD680-DED2-422B-8750-8A93D5A377B5}" type="presParOf" srcId="{FE54DD4A-E9D0-4F4A-AC25-18967F0DD0ED}" destId="{FFB4B73B-DDE3-49CB-9897-03E5569C378A}" srcOrd="2" destOrd="0" presId="urn:microsoft.com/office/officeart/2011/layout/CircleProcess"/>
    <dgm:cxn modelId="{7F088DFE-837A-4B73-9EC9-2FD8AF6F8E31}" type="presParOf" srcId="{FE54DD4A-E9D0-4F4A-AC25-18967F0DD0ED}" destId="{8633673A-746F-4C08-BEE8-D7C37FBFC921}" srcOrd="3" destOrd="0" presId="urn:microsoft.com/office/officeart/2011/layout/CircleProcess"/>
    <dgm:cxn modelId="{5BCCC30C-0C41-4743-A46B-F619579BACD6}" type="presParOf" srcId="{8633673A-746F-4C08-BEE8-D7C37FBFC921}" destId="{D7820900-0A76-491A-802A-0B43C1B919E1}" srcOrd="0" destOrd="0" presId="urn:microsoft.com/office/officeart/2011/layout/CircleProcess"/>
    <dgm:cxn modelId="{F075B9CB-0C1F-44FE-8E60-A1537A209AED}" type="presParOf" srcId="{FE54DD4A-E9D0-4F4A-AC25-18967F0DD0ED}" destId="{053B01D0-E11F-45E4-BB15-8CCA228BBDD5}" srcOrd="4" destOrd="0" presId="urn:microsoft.com/office/officeart/2011/layout/CircleProcess"/>
    <dgm:cxn modelId="{0311B226-4AD3-4FF2-9DBB-6695DEDA37F2}" type="presParOf" srcId="{053B01D0-E11F-45E4-BB15-8CCA228BBDD5}" destId="{410B66B5-50F1-400E-91A3-9E73CBB8A357}" srcOrd="0" destOrd="0" presId="urn:microsoft.com/office/officeart/2011/layout/CircleProcess"/>
    <dgm:cxn modelId="{46C20049-1201-4508-B754-843B9B5D4D39}" type="presParOf" srcId="{FE54DD4A-E9D0-4F4A-AC25-18967F0DD0ED}" destId="{C1070135-4DD1-4B4E-97CE-3FAD7249D317}" srcOrd="5" destOrd="0" presId="urn:microsoft.com/office/officeart/2011/layout/CircleProcess"/>
    <dgm:cxn modelId="{FC2CB741-8D65-4BBB-A3D6-CFE0E81D799B}" type="presParOf" srcId="{FE54DD4A-E9D0-4F4A-AC25-18967F0DD0ED}" destId="{1B39361A-3771-450D-B7A3-E81A08A06A6B}" srcOrd="6" destOrd="0" presId="urn:microsoft.com/office/officeart/2011/layout/CircleProcess"/>
    <dgm:cxn modelId="{2E8D3412-EA7F-4F38-BEC4-D39C6601E9C0}" type="presParOf" srcId="{1B39361A-3771-450D-B7A3-E81A08A06A6B}" destId="{D9F2FC65-53C4-427F-B650-B8F351C05437}" srcOrd="0" destOrd="0" presId="urn:microsoft.com/office/officeart/2011/layout/CircleProcess"/>
    <dgm:cxn modelId="{8424F160-561A-4A44-A570-93D43139137D}" type="presParOf" srcId="{FE54DD4A-E9D0-4F4A-AC25-18967F0DD0ED}" destId="{5C41CA89-7970-4725-ACFE-78CFBE1E4FD1}" srcOrd="7" destOrd="0" presId="urn:microsoft.com/office/officeart/2011/layout/CircleProcess"/>
    <dgm:cxn modelId="{1D826A90-BBA9-4560-85D3-D300D1499E4F}" type="presParOf" srcId="{5C41CA89-7970-4725-ACFE-78CFBE1E4FD1}" destId="{FB7152E5-58E2-426E-A9FE-599C3824245C}" srcOrd="0" destOrd="0" presId="urn:microsoft.com/office/officeart/2011/layout/CircleProcess"/>
    <dgm:cxn modelId="{250B1CB8-042D-4898-8A70-8083EE7B693F}" type="presParOf" srcId="{FE54DD4A-E9D0-4F4A-AC25-18967F0DD0ED}" destId="{1C4EB09E-13F0-4983-AD0E-02D1F61C8AE8}" srcOrd="8"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E0CFC2-912B-437A-90CE-E9A982EAEFDB}" type="doc">
      <dgm:prSet loTypeId="urn:microsoft.com/office/officeart/2005/8/layout/chevron2" loCatId="process" qsTypeId="urn:microsoft.com/office/officeart/2005/8/quickstyle/simple2" qsCatId="simple" csTypeId="urn:microsoft.com/office/officeart/2005/8/colors/accent0_3" csCatId="mainScheme" phldr="1"/>
      <dgm:spPr/>
      <dgm:t>
        <a:bodyPr/>
        <a:lstStyle/>
        <a:p>
          <a:endParaRPr lang="en-US"/>
        </a:p>
      </dgm:t>
    </dgm:pt>
    <dgm:pt modelId="{9C261B25-3F82-43C2-AE31-1CEF74DC9C74}">
      <dgm:prSet phldrT="[Text]" custT="1"/>
      <dgm:spPr/>
      <dgm:t>
        <a:bodyPr/>
        <a:lstStyle/>
        <a:p>
          <a:r>
            <a:rPr lang="en-US" sz="1400" dirty="0">
              <a:latin typeface="+mn-lt"/>
            </a:rPr>
            <a:t>Prepare a list of news site URL’s</a:t>
          </a:r>
        </a:p>
      </dgm:t>
    </dgm:pt>
    <dgm:pt modelId="{843C472E-51AC-4F52-B555-8EC3F9C31213}" type="parTrans" cxnId="{94A539ED-0119-4123-9F14-9D0D52A1C06D}">
      <dgm:prSet/>
      <dgm:spPr/>
      <dgm:t>
        <a:bodyPr/>
        <a:lstStyle/>
        <a:p>
          <a:endParaRPr lang="en-US" sz="1400">
            <a:latin typeface="+mn-lt"/>
          </a:endParaRPr>
        </a:p>
      </dgm:t>
    </dgm:pt>
    <dgm:pt modelId="{7AA5C76E-A8AB-4DAD-8AAE-1C71EA405594}" type="sibTrans" cxnId="{94A539ED-0119-4123-9F14-9D0D52A1C06D}">
      <dgm:prSet/>
      <dgm:spPr/>
      <dgm:t>
        <a:bodyPr/>
        <a:lstStyle/>
        <a:p>
          <a:endParaRPr lang="en-US" sz="1400">
            <a:latin typeface="+mn-lt"/>
          </a:endParaRPr>
        </a:p>
      </dgm:t>
    </dgm:pt>
    <dgm:pt modelId="{329469B8-2D4C-4ED0-B56D-E4EFCB1D2A5F}">
      <dgm:prSet phldrT="[Text]" custT="1"/>
      <dgm:spPr/>
      <dgm:t>
        <a:bodyPr/>
        <a:lstStyle/>
        <a:p>
          <a:r>
            <a:rPr lang="en-US" sz="1400" dirty="0">
              <a:latin typeface="+mn-lt"/>
            </a:rPr>
            <a:t>For each URL, get relevant HTML tags</a:t>
          </a:r>
        </a:p>
      </dgm:t>
    </dgm:pt>
    <dgm:pt modelId="{F1E3B722-6690-4CC2-9E17-D11186971C9F}" type="parTrans" cxnId="{67E551EB-29AB-4269-8A9A-9AC7BFE8696E}">
      <dgm:prSet/>
      <dgm:spPr/>
      <dgm:t>
        <a:bodyPr/>
        <a:lstStyle/>
        <a:p>
          <a:endParaRPr lang="en-US" sz="1400">
            <a:latin typeface="+mn-lt"/>
          </a:endParaRPr>
        </a:p>
      </dgm:t>
    </dgm:pt>
    <dgm:pt modelId="{834193CD-E27B-4638-9E2D-5FF097CA0EE7}" type="sibTrans" cxnId="{67E551EB-29AB-4269-8A9A-9AC7BFE8696E}">
      <dgm:prSet/>
      <dgm:spPr/>
      <dgm:t>
        <a:bodyPr/>
        <a:lstStyle/>
        <a:p>
          <a:endParaRPr lang="en-US" sz="1400">
            <a:latin typeface="+mn-lt"/>
          </a:endParaRPr>
        </a:p>
      </dgm:t>
    </dgm:pt>
    <dgm:pt modelId="{B00C61E9-FD12-4116-8AC6-265B772250A4}">
      <dgm:prSet custT="1"/>
      <dgm:spPr/>
      <dgm:t>
        <a:bodyPr/>
        <a:lstStyle/>
        <a:p>
          <a:endParaRPr lang="en-US" sz="1400" dirty="0">
            <a:latin typeface="+mn-lt"/>
          </a:endParaRPr>
        </a:p>
      </dgm:t>
    </dgm:pt>
    <dgm:pt modelId="{5149DF44-55E8-4D17-A1D0-FC4322758565}" type="parTrans" cxnId="{36AE2AAC-FE40-4604-A5F0-2E64A02C49B9}">
      <dgm:prSet/>
      <dgm:spPr/>
      <dgm:t>
        <a:bodyPr/>
        <a:lstStyle/>
        <a:p>
          <a:endParaRPr lang="en-US" sz="1400">
            <a:latin typeface="+mn-lt"/>
          </a:endParaRPr>
        </a:p>
      </dgm:t>
    </dgm:pt>
    <dgm:pt modelId="{B53A3713-5DA1-4975-9386-9ECA32194E45}" type="sibTrans" cxnId="{36AE2AAC-FE40-4604-A5F0-2E64A02C49B9}">
      <dgm:prSet/>
      <dgm:spPr/>
      <dgm:t>
        <a:bodyPr/>
        <a:lstStyle/>
        <a:p>
          <a:endParaRPr lang="en-US" sz="1400">
            <a:latin typeface="+mn-lt"/>
          </a:endParaRPr>
        </a:p>
      </dgm:t>
    </dgm:pt>
    <dgm:pt modelId="{A2B0104E-9A6C-4709-9462-A6A9B1AA8911}">
      <dgm:prSet custT="1"/>
      <dgm:spPr/>
      <dgm:t>
        <a:bodyPr/>
        <a:lstStyle/>
        <a:p>
          <a:endParaRPr lang="en-US" sz="1400">
            <a:latin typeface="+mn-lt"/>
          </a:endParaRPr>
        </a:p>
      </dgm:t>
    </dgm:pt>
    <dgm:pt modelId="{F72EA6A7-53B8-4EC5-8197-DA44AEBA0016}" type="parTrans" cxnId="{FC4C4524-8F2B-4DB2-8791-BE7415AA2A71}">
      <dgm:prSet/>
      <dgm:spPr/>
      <dgm:t>
        <a:bodyPr/>
        <a:lstStyle/>
        <a:p>
          <a:endParaRPr lang="en-US" sz="1400">
            <a:latin typeface="+mn-lt"/>
          </a:endParaRPr>
        </a:p>
      </dgm:t>
    </dgm:pt>
    <dgm:pt modelId="{1507E6AD-FBE9-4C8B-8C1F-AB2A99E0A249}" type="sibTrans" cxnId="{FC4C4524-8F2B-4DB2-8791-BE7415AA2A71}">
      <dgm:prSet/>
      <dgm:spPr/>
      <dgm:t>
        <a:bodyPr/>
        <a:lstStyle/>
        <a:p>
          <a:endParaRPr lang="en-US" sz="1400">
            <a:latin typeface="+mn-lt"/>
          </a:endParaRPr>
        </a:p>
      </dgm:t>
    </dgm:pt>
    <dgm:pt modelId="{4A6DA4DF-40CD-4E5B-833D-F4C13B19D285}">
      <dgm:prSet custT="1"/>
      <dgm:spPr/>
      <dgm:t>
        <a:bodyPr/>
        <a:lstStyle/>
        <a:p>
          <a:r>
            <a:rPr lang="en-US" sz="1400" dirty="0">
              <a:latin typeface="+mn-lt"/>
            </a:rPr>
            <a:t>Save source URL, time stamp, sub-categories, keywords, etc.</a:t>
          </a:r>
        </a:p>
      </dgm:t>
    </dgm:pt>
    <dgm:pt modelId="{2463E5D2-AFD2-42EE-BCDF-53FA8DBBE443}" type="parTrans" cxnId="{369FD7A5-C5C3-4612-AA9F-6F63F7FEEBB7}">
      <dgm:prSet/>
      <dgm:spPr/>
      <dgm:t>
        <a:bodyPr/>
        <a:lstStyle/>
        <a:p>
          <a:endParaRPr lang="en-US" sz="1400">
            <a:latin typeface="+mn-lt"/>
          </a:endParaRPr>
        </a:p>
      </dgm:t>
    </dgm:pt>
    <dgm:pt modelId="{5FB0EC92-7BA5-43CB-AA48-3B205F88723E}" type="sibTrans" cxnId="{369FD7A5-C5C3-4612-AA9F-6F63F7FEEBB7}">
      <dgm:prSet/>
      <dgm:spPr/>
      <dgm:t>
        <a:bodyPr/>
        <a:lstStyle/>
        <a:p>
          <a:endParaRPr lang="en-US" sz="1400">
            <a:latin typeface="+mn-lt"/>
          </a:endParaRPr>
        </a:p>
      </dgm:t>
    </dgm:pt>
    <dgm:pt modelId="{73552E43-7D4A-4341-9215-E188B623C014}">
      <dgm:prSet phldrT="[Text]" phldr="1" custT="1"/>
      <dgm:spPr>
        <a:solidFill>
          <a:srgbClr val="1F497D">
            <a:hueOff val="0"/>
            <a:satOff val="0"/>
            <a:lumOff val="0"/>
            <a:alphaOff val="0"/>
          </a:srgbClr>
        </a:solidFill>
        <a:ln w="25400" cap="flat" cmpd="sng" algn="ctr">
          <a:solidFill>
            <a:srgbClr val="1F497D">
              <a:hueOff val="0"/>
              <a:satOff val="0"/>
              <a:lumOff val="0"/>
              <a:alphaOff val="0"/>
            </a:srgbClr>
          </a:solidFill>
          <a:prstDash val="solid"/>
        </a:ln>
        <a:effectLst>
          <a:outerShdw blurRad="40000" dist="20000" dir="5400000" rotWithShape="0">
            <a:srgbClr val="000000">
              <a:alpha val="38000"/>
            </a:srgbClr>
          </a:outerShdw>
        </a:effectLst>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endParaRPr lang="en-US" sz="1400" kern="1200" dirty="0">
            <a:solidFill>
              <a:prstClr val="white"/>
            </a:solidFill>
            <a:latin typeface="+mn-lt"/>
            <a:ea typeface="+mn-ea"/>
            <a:cs typeface="+mn-cs"/>
          </a:endParaRPr>
        </a:p>
      </dgm:t>
    </dgm:pt>
    <dgm:pt modelId="{E633385F-4DF8-4AFE-9686-04A70A3314BA}" type="sibTrans" cxnId="{A88DCE46-C6D5-42A5-9D47-30275C669A73}">
      <dgm:prSet/>
      <dgm:spPr/>
      <dgm:t>
        <a:bodyPr/>
        <a:lstStyle/>
        <a:p>
          <a:endParaRPr lang="en-US" sz="1400">
            <a:latin typeface="+mn-lt"/>
          </a:endParaRPr>
        </a:p>
      </dgm:t>
    </dgm:pt>
    <dgm:pt modelId="{1FB563A8-BBA6-4181-9F0E-E0DEA8A92BDC}" type="parTrans" cxnId="{A88DCE46-C6D5-42A5-9D47-30275C669A73}">
      <dgm:prSet/>
      <dgm:spPr/>
      <dgm:t>
        <a:bodyPr/>
        <a:lstStyle/>
        <a:p>
          <a:endParaRPr lang="en-US" sz="1400">
            <a:latin typeface="+mn-lt"/>
          </a:endParaRPr>
        </a:p>
      </dgm:t>
    </dgm:pt>
    <dgm:pt modelId="{CCE4BE35-7864-4FD7-BAF1-E56A7DBCECFB}">
      <dgm:prSet phldrT="[Text]" custT="1"/>
      <dgm:spPr/>
      <dgm:t>
        <a:bodyPr/>
        <a:lstStyle/>
        <a:p>
          <a:r>
            <a:rPr lang="en-US" sz="1400" dirty="0">
              <a:latin typeface="+mn-lt"/>
            </a:rPr>
            <a:t>Capture article using tag (Beautiful Soup)</a:t>
          </a:r>
        </a:p>
      </dgm:t>
    </dgm:pt>
    <dgm:pt modelId="{614C7820-88DB-4FB2-9949-EA546F7D48B6}" type="sibTrans" cxnId="{18E115D1-F67C-4E2F-B609-48BEC54AE58E}">
      <dgm:prSet/>
      <dgm:spPr/>
      <dgm:t>
        <a:bodyPr/>
        <a:lstStyle/>
        <a:p>
          <a:endParaRPr lang="en-US" sz="1400">
            <a:latin typeface="+mn-lt"/>
          </a:endParaRPr>
        </a:p>
      </dgm:t>
    </dgm:pt>
    <dgm:pt modelId="{EEE68F8D-D4DB-4566-B1CB-96DCEEC9FD85}" type="parTrans" cxnId="{18E115D1-F67C-4E2F-B609-48BEC54AE58E}">
      <dgm:prSet/>
      <dgm:spPr/>
      <dgm:t>
        <a:bodyPr/>
        <a:lstStyle/>
        <a:p>
          <a:endParaRPr lang="en-US" sz="1400">
            <a:latin typeface="+mn-lt"/>
          </a:endParaRPr>
        </a:p>
      </dgm:t>
    </dgm:pt>
    <dgm:pt modelId="{5994A938-E8BB-47CE-B8C6-34FF39FD9840}">
      <dgm:prSet custT="1"/>
      <dgm:spPr/>
      <dgm:t>
        <a:bodyPr/>
        <a:lstStyle/>
        <a:p>
          <a:r>
            <a:rPr lang="en-US" sz="1400" dirty="0">
              <a:latin typeface="+mn-lt"/>
            </a:rPr>
            <a:t>Save article text</a:t>
          </a:r>
        </a:p>
      </dgm:t>
    </dgm:pt>
    <dgm:pt modelId="{C6969883-5780-4A38-A07E-BB44050874E9}" type="sibTrans" cxnId="{3786C415-0F76-468B-AAA4-0426DF337DFA}">
      <dgm:prSet/>
      <dgm:spPr/>
      <dgm:t>
        <a:bodyPr/>
        <a:lstStyle/>
        <a:p>
          <a:endParaRPr lang="en-US" sz="1400">
            <a:latin typeface="+mn-lt"/>
          </a:endParaRPr>
        </a:p>
      </dgm:t>
    </dgm:pt>
    <dgm:pt modelId="{BBF51BCA-6B0B-46D9-8B39-FDD122D32E02}" type="parTrans" cxnId="{3786C415-0F76-468B-AAA4-0426DF337DFA}">
      <dgm:prSet/>
      <dgm:spPr/>
      <dgm:t>
        <a:bodyPr/>
        <a:lstStyle/>
        <a:p>
          <a:endParaRPr lang="en-US" sz="1400">
            <a:latin typeface="+mn-lt"/>
          </a:endParaRPr>
        </a:p>
      </dgm:t>
    </dgm:pt>
    <dgm:pt modelId="{392CEBB0-9587-4C70-A24E-4F55BDB12889}">
      <dgm:prSet phldrT="[Text]" custT="1"/>
      <dgm:spPr/>
      <dgm:t>
        <a:bodyPr/>
        <a:lstStyle/>
        <a:p>
          <a:endParaRPr lang="en-US" sz="1400" dirty="0">
            <a:latin typeface="+mn-lt"/>
          </a:endParaRPr>
        </a:p>
      </dgm:t>
    </dgm:pt>
    <dgm:pt modelId="{9BE73C61-EDA8-4816-8463-389C94F6FC84}" type="parTrans" cxnId="{927FDD8C-6FE6-4D4D-A943-1116C989B5D4}">
      <dgm:prSet/>
      <dgm:spPr/>
      <dgm:t>
        <a:bodyPr/>
        <a:lstStyle/>
        <a:p>
          <a:endParaRPr lang="en-US" sz="1400">
            <a:latin typeface="+mn-lt"/>
          </a:endParaRPr>
        </a:p>
      </dgm:t>
    </dgm:pt>
    <dgm:pt modelId="{0B4A1D40-72FF-4AA7-9D62-85892C4BC15F}" type="sibTrans" cxnId="{927FDD8C-6FE6-4D4D-A943-1116C989B5D4}">
      <dgm:prSet/>
      <dgm:spPr/>
      <dgm:t>
        <a:bodyPr/>
        <a:lstStyle/>
        <a:p>
          <a:endParaRPr lang="en-US" sz="1400">
            <a:latin typeface="+mn-lt"/>
          </a:endParaRPr>
        </a:p>
      </dgm:t>
    </dgm:pt>
    <dgm:pt modelId="{4D8BFE1B-28A5-47B8-BDDE-3EC9C2D7B12A}">
      <dgm:prSet phldrT="[Text]" custT="1"/>
      <dgm:spPr/>
      <dgm:t>
        <a:bodyPr/>
        <a:lstStyle/>
        <a:p>
          <a:endParaRPr lang="en-US" sz="1400" dirty="0">
            <a:latin typeface="+mn-lt"/>
          </a:endParaRPr>
        </a:p>
      </dgm:t>
    </dgm:pt>
    <dgm:pt modelId="{073FA3E0-2A00-4B45-90EB-7BFB20AD9309}" type="parTrans" cxnId="{DDB16D99-7C81-48C2-A6DC-243BEF804F19}">
      <dgm:prSet/>
      <dgm:spPr/>
      <dgm:t>
        <a:bodyPr/>
        <a:lstStyle/>
        <a:p>
          <a:endParaRPr lang="en-US" sz="1400">
            <a:latin typeface="+mn-lt"/>
          </a:endParaRPr>
        </a:p>
      </dgm:t>
    </dgm:pt>
    <dgm:pt modelId="{D91B72B5-48EB-42E2-86EB-4B6254140D2B}" type="sibTrans" cxnId="{DDB16D99-7C81-48C2-A6DC-243BEF804F19}">
      <dgm:prSet/>
      <dgm:spPr/>
      <dgm:t>
        <a:bodyPr/>
        <a:lstStyle/>
        <a:p>
          <a:endParaRPr lang="en-US" sz="1400">
            <a:latin typeface="+mn-lt"/>
          </a:endParaRPr>
        </a:p>
      </dgm:t>
    </dgm:pt>
    <dgm:pt modelId="{E9E79E58-2C21-4B05-AEF1-27242A808181}" type="pres">
      <dgm:prSet presAssocID="{D3E0CFC2-912B-437A-90CE-E9A982EAEFDB}" presName="linearFlow" presStyleCnt="0">
        <dgm:presLayoutVars>
          <dgm:dir/>
          <dgm:animLvl val="lvl"/>
          <dgm:resizeHandles val="exact"/>
        </dgm:presLayoutVars>
      </dgm:prSet>
      <dgm:spPr/>
    </dgm:pt>
    <dgm:pt modelId="{935DEC5D-D854-41C5-A178-1F5F7255C038}" type="pres">
      <dgm:prSet presAssocID="{392CEBB0-9587-4C70-A24E-4F55BDB12889}" presName="composite" presStyleCnt="0"/>
      <dgm:spPr/>
    </dgm:pt>
    <dgm:pt modelId="{88FF5A95-E968-421D-84DB-4281F1D5A2D1}" type="pres">
      <dgm:prSet presAssocID="{392CEBB0-9587-4C70-A24E-4F55BDB12889}" presName="parentText" presStyleLbl="alignNode1" presStyleIdx="0" presStyleCnt="5">
        <dgm:presLayoutVars>
          <dgm:chMax val="1"/>
          <dgm:bulletEnabled val="1"/>
        </dgm:presLayoutVars>
      </dgm:prSet>
      <dgm:spPr/>
    </dgm:pt>
    <dgm:pt modelId="{9694941C-DC85-47CA-888E-7B51A67E813C}" type="pres">
      <dgm:prSet presAssocID="{392CEBB0-9587-4C70-A24E-4F55BDB12889}" presName="descendantText" presStyleLbl="alignAcc1" presStyleIdx="0" presStyleCnt="5">
        <dgm:presLayoutVars>
          <dgm:bulletEnabled val="1"/>
        </dgm:presLayoutVars>
      </dgm:prSet>
      <dgm:spPr/>
    </dgm:pt>
    <dgm:pt modelId="{43528373-C7B1-44CC-B656-05795D4BB631}" type="pres">
      <dgm:prSet presAssocID="{0B4A1D40-72FF-4AA7-9D62-85892C4BC15F}" presName="sp" presStyleCnt="0"/>
      <dgm:spPr/>
    </dgm:pt>
    <dgm:pt modelId="{8F17DB92-5F9B-4EC1-909A-4683DBFE5A23}" type="pres">
      <dgm:prSet presAssocID="{4D8BFE1B-28A5-47B8-BDDE-3EC9C2D7B12A}" presName="composite" presStyleCnt="0"/>
      <dgm:spPr/>
    </dgm:pt>
    <dgm:pt modelId="{16E43C0B-D352-451C-BB54-537844644937}" type="pres">
      <dgm:prSet presAssocID="{4D8BFE1B-28A5-47B8-BDDE-3EC9C2D7B12A}" presName="parentText" presStyleLbl="alignNode1" presStyleIdx="1" presStyleCnt="5">
        <dgm:presLayoutVars>
          <dgm:chMax val="1"/>
          <dgm:bulletEnabled val="1"/>
        </dgm:presLayoutVars>
      </dgm:prSet>
      <dgm:spPr/>
    </dgm:pt>
    <dgm:pt modelId="{C3F75F5D-DF54-48D1-B568-32C719C90838}" type="pres">
      <dgm:prSet presAssocID="{4D8BFE1B-28A5-47B8-BDDE-3EC9C2D7B12A}" presName="descendantText" presStyleLbl="alignAcc1" presStyleIdx="1" presStyleCnt="5">
        <dgm:presLayoutVars>
          <dgm:bulletEnabled val="1"/>
        </dgm:presLayoutVars>
      </dgm:prSet>
      <dgm:spPr/>
    </dgm:pt>
    <dgm:pt modelId="{449B95AA-B3AC-4FEB-9D5D-F5A8CC12745B}" type="pres">
      <dgm:prSet presAssocID="{D91B72B5-48EB-42E2-86EB-4B6254140D2B}" presName="sp" presStyleCnt="0"/>
      <dgm:spPr/>
    </dgm:pt>
    <dgm:pt modelId="{B596A638-9244-489C-8A66-2F66303BAFD6}" type="pres">
      <dgm:prSet presAssocID="{73552E43-7D4A-4341-9215-E188B623C014}" presName="composite" presStyleCnt="0"/>
      <dgm:spPr/>
    </dgm:pt>
    <dgm:pt modelId="{FD7B7BC3-FF3B-45D1-A3D8-6A39A115BC91}" type="pres">
      <dgm:prSet presAssocID="{73552E43-7D4A-4341-9215-E188B623C014}" presName="parentText" presStyleLbl="alignNode1" presStyleIdx="2" presStyleCnt="5">
        <dgm:presLayoutVars>
          <dgm:chMax val="1"/>
          <dgm:bulletEnabled val="1"/>
        </dgm:presLayoutVars>
      </dgm:prSet>
      <dgm:spPr>
        <a:xfrm rot="5400000">
          <a:off x="-113208" y="1376687"/>
          <a:ext cx="754722" cy="528305"/>
        </a:xfrm>
        <a:prstGeom prst="chevron">
          <a:avLst/>
        </a:prstGeom>
      </dgm:spPr>
    </dgm:pt>
    <dgm:pt modelId="{F1AD7B63-F2D0-4FE3-BAB2-F51BF025E2BD}" type="pres">
      <dgm:prSet presAssocID="{73552E43-7D4A-4341-9215-E188B623C014}" presName="descendantText" presStyleLbl="alignAcc1" presStyleIdx="2" presStyleCnt="5">
        <dgm:presLayoutVars>
          <dgm:bulletEnabled val="1"/>
        </dgm:presLayoutVars>
      </dgm:prSet>
      <dgm:spPr/>
    </dgm:pt>
    <dgm:pt modelId="{A2A99B02-0C93-460F-ADCD-9D2C6FFBC788}" type="pres">
      <dgm:prSet presAssocID="{E633385F-4DF8-4AFE-9686-04A70A3314BA}" presName="sp" presStyleCnt="0"/>
      <dgm:spPr/>
    </dgm:pt>
    <dgm:pt modelId="{13C8FC00-27CB-4133-B485-032B71489BE6}" type="pres">
      <dgm:prSet presAssocID="{B00C61E9-FD12-4116-8AC6-265B772250A4}" presName="composite" presStyleCnt="0"/>
      <dgm:spPr/>
    </dgm:pt>
    <dgm:pt modelId="{0BFDC877-545B-4F12-B873-0EDC7FB0101D}" type="pres">
      <dgm:prSet presAssocID="{B00C61E9-FD12-4116-8AC6-265B772250A4}" presName="parentText" presStyleLbl="alignNode1" presStyleIdx="3" presStyleCnt="5">
        <dgm:presLayoutVars>
          <dgm:chMax val="1"/>
          <dgm:bulletEnabled val="1"/>
        </dgm:presLayoutVars>
      </dgm:prSet>
      <dgm:spPr/>
    </dgm:pt>
    <dgm:pt modelId="{5360A469-4908-4EAD-BBD5-5676903205BE}" type="pres">
      <dgm:prSet presAssocID="{B00C61E9-FD12-4116-8AC6-265B772250A4}" presName="descendantText" presStyleLbl="alignAcc1" presStyleIdx="3" presStyleCnt="5">
        <dgm:presLayoutVars>
          <dgm:bulletEnabled val="1"/>
        </dgm:presLayoutVars>
      </dgm:prSet>
      <dgm:spPr/>
    </dgm:pt>
    <dgm:pt modelId="{1B5A2B19-FEFD-4031-97C9-95C8412FEDB1}" type="pres">
      <dgm:prSet presAssocID="{B53A3713-5DA1-4975-9386-9ECA32194E45}" presName="sp" presStyleCnt="0"/>
      <dgm:spPr/>
    </dgm:pt>
    <dgm:pt modelId="{C49D915C-DF84-4EF4-9CDC-F74CB54842C9}" type="pres">
      <dgm:prSet presAssocID="{A2B0104E-9A6C-4709-9462-A6A9B1AA8911}" presName="composite" presStyleCnt="0"/>
      <dgm:spPr/>
    </dgm:pt>
    <dgm:pt modelId="{0ECC4B2E-7CB5-4220-95BB-F6259C0D8F6E}" type="pres">
      <dgm:prSet presAssocID="{A2B0104E-9A6C-4709-9462-A6A9B1AA8911}" presName="parentText" presStyleLbl="alignNode1" presStyleIdx="4" presStyleCnt="5">
        <dgm:presLayoutVars>
          <dgm:chMax val="1"/>
          <dgm:bulletEnabled val="1"/>
        </dgm:presLayoutVars>
      </dgm:prSet>
      <dgm:spPr/>
    </dgm:pt>
    <dgm:pt modelId="{A213DA26-D9E2-497E-B28C-242DD0E0523F}" type="pres">
      <dgm:prSet presAssocID="{A2B0104E-9A6C-4709-9462-A6A9B1AA8911}" presName="descendantText" presStyleLbl="alignAcc1" presStyleIdx="4" presStyleCnt="5">
        <dgm:presLayoutVars>
          <dgm:bulletEnabled val="1"/>
        </dgm:presLayoutVars>
      </dgm:prSet>
      <dgm:spPr/>
    </dgm:pt>
  </dgm:ptLst>
  <dgm:cxnLst>
    <dgm:cxn modelId="{3BEC6F0D-F312-422E-90E9-7AB07826715F}" type="presOf" srcId="{5994A938-E8BB-47CE-B8C6-34FF39FD9840}" destId="{5360A469-4908-4EAD-BBD5-5676903205BE}" srcOrd="0" destOrd="0" presId="urn:microsoft.com/office/officeart/2005/8/layout/chevron2"/>
    <dgm:cxn modelId="{3786C415-0F76-468B-AAA4-0426DF337DFA}" srcId="{B00C61E9-FD12-4116-8AC6-265B772250A4}" destId="{5994A938-E8BB-47CE-B8C6-34FF39FD9840}" srcOrd="0" destOrd="0" parTransId="{BBF51BCA-6B0B-46D9-8B39-FDD122D32E02}" sibTransId="{C6969883-5780-4A38-A07E-BB44050874E9}"/>
    <dgm:cxn modelId="{D105011F-2B19-4D7A-BF07-1E986FE2D094}" type="presOf" srcId="{329469B8-2D4C-4ED0-B56D-E4EFCB1D2A5F}" destId="{C3F75F5D-DF54-48D1-B568-32C719C90838}" srcOrd="0" destOrd="0" presId="urn:microsoft.com/office/officeart/2005/8/layout/chevron2"/>
    <dgm:cxn modelId="{FC4C4524-8F2B-4DB2-8791-BE7415AA2A71}" srcId="{D3E0CFC2-912B-437A-90CE-E9A982EAEFDB}" destId="{A2B0104E-9A6C-4709-9462-A6A9B1AA8911}" srcOrd="4" destOrd="0" parTransId="{F72EA6A7-53B8-4EC5-8197-DA44AEBA0016}" sibTransId="{1507E6AD-FBE9-4C8B-8C1F-AB2A99E0A249}"/>
    <dgm:cxn modelId="{A88DCE46-C6D5-42A5-9D47-30275C669A73}" srcId="{D3E0CFC2-912B-437A-90CE-E9A982EAEFDB}" destId="{73552E43-7D4A-4341-9215-E188B623C014}" srcOrd="2" destOrd="0" parTransId="{1FB563A8-BBA6-4181-9F0E-E0DEA8A92BDC}" sibTransId="{E633385F-4DF8-4AFE-9686-04A70A3314BA}"/>
    <dgm:cxn modelId="{BD432768-C861-49BA-853D-DFC0A41680EB}" type="presOf" srcId="{B00C61E9-FD12-4116-8AC6-265B772250A4}" destId="{0BFDC877-545B-4F12-B873-0EDC7FB0101D}" srcOrd="0" destOrd="0" presId="urn:microsoft.com/office/officeart/2005/8/layout/chevron2"/>
    <dgm:cxn modelId="{229CF253-2125-4574-B68F-A9F3E38142C5}" type="presOf" srcId="{9C261B25-3F82-43C2-AE31-1CEF74DC9C74}" destId="{9694941C-DC85-47CA-888E-7B51A67E813C}" srcOrd="0" destOrd="0" presId="urn:microsoft.com/office/officeart/2005/8/layout/chevron2"/>
    <dgm:cxn modelId="{93982B89-C086-446C-9D91-AC58532AEF4E}" type="presOf" srcId="{D3E0CFC2-912B-437A-90CE-E9A982EAEFDB}" destId="{E9E79E58-2C21-4B05-AEF1-27242A808181}" srcOrd="0" destOrd="0" presId="urn:microsoft.com/office/officeart/2005/8/layout/chevron2"/>
    <dgm:cxn modelId="{927FDD8C-6FE6-4D4D-A943-1116C989B5D4}" srcId="{D3E0CFC2-912B-437A-90CE-E9A982EAEFDB}" destId="{392CEBB0-9587-4C70-A24E-4F55BDB12889}" srcOrd="0" destOrd="0" parTransId="{9BE73C61-EDA8-4816-8463-389C94F6FC84}" sibTransId="{0B4A1D40-72FF-4AA7-9D62-85892C4BC15F}"/>
    <dgm:cxn modelId="{F516928F-877F-4C4A-B121-7A4BD6EB798E}" type="presOf" srcId="{4D8BFE1B-28A5-47B8-BDDE-3EC9C2D7B12A}" destId="{16E43C0B-D352-451C-BB54-537844644937}" srcOrd="0" destOrd="0" presId="urn:microsoft.com/office/officeart/2005/8/layout/chevron2"/>
    <dgm:cxn modelId="{198C8495-993F-4DE2-B9B2-E2D1CB214DB8}" type="presOf" srcId="{A2B0104E-9A6C-4709-9462-A6A9B1AA8911}" destId="{0ECC4B2E-7CB5-4220-95BB-F6259C0D8F6E}" srcOrd="0" destOrd="0" presId="urn:microsoft.com/office/officeart/2005/8/layout/chevron2"/>
    <dgm:cxn modelId="{7C5D4099-F5B4-44DB-9B17-E36C0FEF9A55}" type="presOf" srcId="{4A6DA4DF-40CD-4E5B-833D-F4C13B19D285}" destId="{A213DA26-D9E2-497E-B28C-242DD0E0523F}" srcOrd="0" destOrd="0" presId="urn:microsoft.com/office/officeart/2005/8/layout/chevron2"/>
    <dgm:cxn modelId="{DDB16D99-7C81-48C2-A6DC-243BEF804F19}" srcId="{D3E0CFC2-912B-437A-90CE-E9A982EAEFDB}" destId="{4D8BFE1B-28A5-47B8-BDDE-3EC9C2D7B12A}" srcOrd="1" destOrd="0" parTransId="{073FA3E0-2A00-4B45-90EB-7BFB20AD9309}" sibTransId="{D91B72B5-48EB-42E2-86EB-4B6254140D2B}"/>
    <dgm:cxn modelId="{F17C679C-5C7B-4F2D-B322-E3F4129F91D2}" type="presOf" srcId="{CCE4BE35-7864-4FD7-BAF1-E56A7DBCECFB}" destId="{F1AD7B63-F2D0-4FE3-BAB2-F51BF025E2BD}" srcOrd="0" destOrd="0" presId="urn:microsoft.com/office/officeart/2005/8/layout/chevron2"/>
    <dgm:cxn modelId="{DE4A79A3-3E13-414E-A784-F94603749896}" type="presOf" srcId="{73552E43-7D4A-4341-9215-E188B623C014}" destId="{FD7B7BC3-FF3B-45D1-A3D8-6A39A115BC91}" srcOrd="0" destOrd="0" presId="urn:microsoft.com/office/officeart/2005/8/layout/chevron2"/>
    <dgm:cxn modelId="{369FD7A5-C5C3-4612-AA9F-6F63F7FEEBB7}" srcId="{A2B0104E-9A6C-4709-9462-A6A9B1AA8911}" destId="{4A6DA4DF-40CD-4E5B-833D-F4C13B19D285}" srcOrd="0" destOrd="0" parTransId="{2463E5D2-AFD2-42EE-BCDF-53FA8DBBE443}" sibTransId="{5FB0EC92-7BA5-43CB-AA48-3B205F88723E}"/>
    <dgm:cxn modelId="{36AE2AAC-FE40-4604-A5F0-2E64A02C49B9}" srcId="{D3E0CFC2-912B-437A-90CE-E9A982EAEFDB}" destId="{B00C61E9-FD12-4116-8AC6-265B772250A4}" srcOrd="3" destOrd="0" parTransId="{5149DF44-55E8-4D17-A1D0-FC4322758565}" sibTransId="{B53A3713-5DA1-4975-9386-9ECA32194E45}"/>
    <dgm:cxn modelId="{0BCAC9B3-33F5-4CF0-89FB-F474AFA76E98}" type="presOf" srcId="{392CEBB0-9587-4C70-A24E-4F55BDB12889}" destId="{88FF5A95-E968-421D-84DB-4281F1D5A2D1}" srcOrd="0" destOrd="0" presId="urn:microsoft.com/office/officeart/2005/8/layout/chevron2"/>
    <dgm:cxn modelId="{18E115D1-F67C-4E2F-B609-48BEC54AE58E}" srcId="{73552E43-7D4A-4341-9215-E188B623C014}" destId="{CCE4BE35-7864-4FD7-BAF1-E56A7DBCECFB}" srcOrd="0" destOrd="0" parTransId="{EEE68F8D-D4DB-4566-B1CB-96DCEEC9FD85}" sibTransId="{614C7820-88DB-4FB2-9949-EA546F7D48B6}"/>
    <dgm:cxn modelId="{67E551EB-29AB-4269-8A9A-9AC7BFE8696E}" srcId="{4D8BFE1B-28A5-47B8-BDDE-3EC9C2D7B12A}" destId="{329469B8-2D4C-4ED0-B56D-E4EFCB1D2A5F}" srcOrd="0" destOrd="0" parTransId="{F1E3B722-6690-4CC2-9E17-D11186971C9F}" sibTransId="{834193CD-E27B-4638-9E2D-5FF097CA0EE7}"/>
    <dgm:cxn modelId="{94A539ED-0119-4123-9F14-9D0D52A1C06D}" srcId="{392CEBB0-9587-4C70-A24E-4F55BDB12889}" destId="{9C261B25-3F82-43C2-AE31-1CEF74DC9C74}" srcOrd="0" destOrd="0" parTransId="{843C472E-51AC-4F52-B555-8EC3F9C31213}" sibTransId="{7AA5C76E-A8AB-4DAD-8AAE-1C71EA405594}"/>
    <dgm:cxn modelId="{7D788F50-02C9-4E36-A9AA-68387A1A69A4}" type="presParOf" srcId="{E9E79E58-2C21-4B05-AEF1-27242A808181}" destId="{935DEC5D-D854-41C5-A178-1F5F7255C038}" srcOrd="0" destOrd="0" presId="urn:microsoft.com/office/officeart/2005/8/layout/chevron2"/>
    <dgm:cxn modelId="{D2D533DE-3206-45D8-BFB3-73E57FEC3F3A}" type="presParOf" srcId="{935DEC5D-D854-41C5-A178-1F5F7255C038}" destId="{88FF5A95-E968-421D-84DB-4281F1D5A2D1}" srcOrd="0" destOrd="0" presId="urn:microsoft.com/office/officeart/2005/8/layout/chevron2"/>
    <dgm:cxn modelId="{77AD818C-6292-4816-A073-CC51200C7870}" type="presParOf" srcId="{935DEC5D-D854-41C5-A178-1F5F7255C038}" destId="{9694941C-DC85-47CA-888E-7B51A67E813C}" srcOrd="1" destOrd="0" presId="urn:microsoft.com/office/officeart/2005/8/layout/chevron2"/>
    <dgm:cxn modelId="{AB363289-5018-474A-A617-A4D803144C49}" type="presParOf" srcId="{E9E79E58-2C21-4B05-AEF1-27242A808181}" destId="{43528373-C7B1-44CC-B656-05795D4BB631}" srcOrd="1" destOrd="0" presId="urn:microsoft.com/office/officeart/2005/8/layout/chevron2"/>
    <dgm:cxn modelId="{6317C6B1-7DC1-4569-B6E4-124864C9D423}" type="presParOf" srcId="{E9E79E58-2C21-4B05-AEF1-27242A808181}" destId="{8F17DB92-5F9B-4EC1-909A-4683DBFE5A23}" srcOrd="2" destOrd="0" presId="urn:microsoft.com/office/officeart/2005/8/layout/chevron2"/>
    <dgm:cxn modelId="{F182E9D8-0741-4D2E-9742-692AC6D0FE32}" type="presParOf" srcId="{8F17DB92-5F9B-4EC1-909A-4683DBFE5A23}" destId="{16E43C0B-D352-451C-BB54-537844644937}" srcOrd="0" destOrd="0" presId="urn:microsoft.com/office/officeart/2005/8/layout/chevron2"/>
    <dgm:cxn modelId="{559E0164-3ED9-442C-A64A-838C36B86BE0}" type="presParOf" srcId="{8F17DB92-5F9B-4EC1-909A-4683DBFE5A23}" destId="{C3F75F5D-DF54-48D1-B568-32C719C90838}" srcOrd="1" destOrd="0" presId="urn:microsoft.com/office/officeart/2005/8/layout/chevron2"/>
    <dgm:cxn modelId="{CF6A262C-8E2A-499B-B7D5-686D4AD9149C}" type="presParOf" srcId="{E9E79E58-2C21-4B05-AEF1-27242A808181}" destId="{449B95AA-B3AC-4FEB-9D5D-F5A8CC12745B}" srcOrd="3" destOrd="0" presId="urn:microsoft.com/office/officeart/2005/8/layout/chevron2"/>
    <dgm:cxn modelId="{2C54CBC7-0EF7-44EA-B6F7-28A93854BC92}" type="presParOf" srcId="{E9E79E58-2C21-4B05-AEF1-27242A808181}" destId="{B596A638-9244-489C-8A66-2F66303BAFD6}" srcOrd="4" destOrd="0" presId="urn:microsoft.com/office/officeart/2005/8/layout/chevron2"/>
    <dgm:cxn modelId="{1114B122-E571-43A7-B1D3-E3D586F63559}" type="presParOf" srcId="{B596A638-9244-489C-8A66-2F66303BAFD6}" destId="{FD7B7BC3-FF3B-45D1-A3D8-6A39A115BC91}" srcOrd="0" destOrd="0" presId="urn:microsoft.com/office/officeart/2005/8/layout/chevron2"/>
    <dgm:cxn modelId="{62C46447-64C6-4D90-9943-4C765A10E3D2}" type="presParOf" srcId="{B596A638-9244-489C-8A66-2F66303BAFD6}" destId="{F1AD7B63-F2D0-4FE3-BAB2-F51BF025E2BD}" srcOrd="1" destOrd="0" presId="urn:microsoft.com/office/officeart/2005/8/layout/chevron2"/>
    <dgm:cxn modelId="{7CD23F90-AE03-4F60-ABF5-C34B56252862}" type="presParOf" srcId="{E9E79E58-2C21-4B05-AEF1-27242A808181}" destId="{A2A99B02-0C93-460F-ADCD-9D2C6FFBC788}" srcOrd="5" destOrd="0" presId="urn:microsoft.com/office/officeart/2005/8/layout/chevron2"/>
    <dgm:cxn modelId="{039BD072-DB4B-4FF0-A4BB-1E4771B0E184}" type="presParOf" srcId="{E9E79E58-2C21-4B05-AEF1-27242A808181}" destId="{13C8FC00-27CB-4133-B485-032B71489BE6}" srcOrd="6" destOrd="0" presId="urn:microsoft.com/office/officeart/2005/8/layout/chevron2"/>
    <dgm:cxn modelId="{AF71F3B9-BAE5-4C89-B41E-D394A4FB5041}" type="presParOf" srcId="{13C8FC00-27CB-4133-B485-032B71489BE6}" destId="{0BFDC877-545B-4F12-B873-0EDC7FB0101D}" srcOrd="0" destOrd="0" presId="urn:microsoft.com/office/officeart/2005/8/layout/chevron2"/>
    <dgm:cxn modelId="{8877AA45-5419-4AAB-BABB-48EBCDFBF0D8}" type="presParOf" srcId="{13C8FC00-27CB-4133-B485-032B71489BE6}" destId="{5360A469-4908-4EAD-BBD5-5676903205BE}" srcOrd="1" destOrd="0" presId="urn:microsoft.com/office/officeart/2005/8/layout/chevron2"/>
    <dgm:cxn modelId="{516FEE73-1E02-405D-8BFC-E9E27BA1F8E7}" type="presParOf" srcId="{E9E79E58-2C21-4B05-AEF1-27242A808181}" destId="{1B5A2B19-FEFD-4031-97C9-95C8412FEDB1}" srcOrd="7" destOrd="0" presId="urn:microsoft.com/office/officeart/2005/8/layout/chevron2"/>
    <dgm:cxn modelId="{22A4244B-6830-4390-BD73-E4C036A994FE}" type="presParOf" srcId="{E9E79E58-2C21-4B05-AEF1-27242A808181}" destId="{C49D915C-DF84-4EF4-9CDC-F74CB54842C9}" srcOrd="8" destOrd="0" presId="urn:microsoft.com/office/officeart/2005/8/layout/chevron2"/>
    <dgm:cxn modelId="{FD8A71B1-243F-4C4B-8116-C51D3904D673}" type="presParOf" srcId="{C49D915C-DF84-4EF4-9CDC-F74CB54842C9}" destId="{0ECC4B2E-7CB5-4220-95BB-F6259C0D8F6E}" srcOrd="0" destOrd="0" presId="urn:microsoft.com/office/officeart/2005/8/layout/chevron2"/>
    <dgm:cxn modelId="{9F21C4D0-CC67-440C-9F81-82C0A7436405}" type="presParOf" srcId="{C49D915C-DF84-4EF4-9CDC-F74CB54842C9}" destId="{A213DA26-D9E2-497E-B28C-242DD0E0523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086739-B747-473A-B92A-79924272D0D4}"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IN"/>
        </a:p>
      </dgm:t>
    </dgm:pt>
    <dgm:pt modelId="{CF5FA1CA-2404-4F5F-9D64-41726915EB26}">
      <dgm:prSet phldrT="[Text]" custT="1"/>
      <dgm:spPr/>
      <dgm:t>
        <a:bodyPr/>
        <a:lstStyle/>
        <a:p>
          <a:endParaRPr lang="en-IN" sz="1500" dirty="0"/>
        </a:p>
      </dgm:t>
    </dgm:pt>
    <dgm:pt modelId="{37D0E689-CFEC-4520-A416-A5D88F6F6F2D}" type="parTrans" cxnId="{6EED91C9-949E-4B75-81BE-AF941E6C7F21}">
      <dgm:prSet/>
      <dgm:spPr/>
      <dgm:t>
        <a:bodyPr/>
        <a:lstStyle/>
        <a:p>
          <a:endParaRPr lang="en-IN" sz="1500"/>
        </a:p>
      </dgm:t>
    </dgm:pt>
    <dgm:pt modelId="{9D0721A8-E731-4841-90A5-B1CE6BF953A4}" type="sibTrans" cxnId="{6EED91C9-949E-4B75-81BE-AF941E6C7F21}">
      <dgm:prSet/>
      <dgm:spPr/>
      <dgm:t>
        <a:bodyPr/>
        <a:lstStyle/>
        <a:p>
          <a:endParaRPr lang="en-IN" sz="1500"/>
        </a:p>
      </dgm:t>
    </dgm:pt>
    <dgm:pt modelId="{71789D78-1741-415C-9659-89E4576F724A}">
      <dgm:prSet phldrT="[Text]" custT="1"/>
      <dgm:spPr/>
      <dgm:t>
        <a:bodyPr/>
        <a:lstStyle/>
        <a:p>
          <a:endParaRPr lang="en-IN" sz="1500" dirty="0"/>
        </a:p>
      </dgm:t>
    </dgm:pt>
    <dgm:pt modelId="{D1DED27A-7F65-4BC3-8D80-1F3E68E03908}" type="parTrans" cxnId="{42E8F450-10A9-4871-8AEB-B4F22C8C1A3F}">
      <dgm:prSet/>
      <dgm:spPr/>
      <dgm:t>
        <a:bodyPr/>
        <a:lstStyle/>
        <a:p>
          <a:endParaRPr lang="en-IN" sz="1500"/>
        </a:p>
      </dgm:t>
    </dgm:pt>
    <dgm:pt modelId="{8A2CEACE-907C-4C4B-99BA-8DA2BF98D023}" type="sibTrans" cxnId="{42E8F450-10A9-4871-8AEB-B4F22C8C1A3F}">
      <dgm:prSet/>
      <dgm:spPr/>
      <dgm:t>
        <a:bodyPr/>
        <a:lstStyle/>
        <a:p>
          <a:endParaRPr lang="en-IN" sz="1500"/>
        </a:p>
      </dgm:t>
    </dgm:pt>
    <dgm:pt modelId="{9B944BA8-3ED7-43B3-B180-36DD9980494B}">
      <dgm:prSet phldrT="[Text]" custT="1"/>
      <dgm:spPr/>
      <dgm:t>
        <a:bodyPr/>
        <a:lstStyle/>
        <a:p>
          <a:endParaRPr lang="en-IN" sz="1500" dirty="0"/>
        </a:p>
      </dgm:t>
    </dgm:pt>
    <dgm:pt modelId="{C1539B7A-1158-41F1-882D-6B9737E052D1}" type="parTrans" cxnId="{FD3DD001-E58F-41CD-96A3-E477C2C24878}">
      <dgm:prSet/>
      <dgm:spPr/>
      <dgm:t>
        <a:bodyPr/>
        <a:lstStyle/>
        <a:p>
          <a:endParaRPr lang="en-IN" sz="1500"/>
        </a:p>
      </dgm:t>
    </dgm:pt>
    <dgm:pt modelId="{1D66F5EA-BF7C-4CA7-A009-F2C1A69B635F}" type="sibTrans" cxnId="{FD3DD001-E58F-41CD-96A3-E477C2C24878}">
      <dgm:prSet/>
      <dgm:spPr/>
      <dgm:t>
        <a:bodyPr/>
        <a:lstStyle/>
        <a:p>
          <a:endParaRPr lang="en-IN" sz="1500"/>
        </a:p>
      </dgm:t>
    </dgm:pt>
    <dgm:pt modelId="{F6D9AFD9-D769-4B14-8218-4D33D82D42BF}">
      <dgm:prSet phldrT="[Text]" custT="1"/>
      <dgm:spPr/>
      <dgm:t>
        <a:bodyPr/>
        <a:lstStyle/>
        <a:p>
          <a:endParaRPr lang="en-IN" sz="1500" dirty="0"/>
        </a:p>
      </dgm:t>
    </dgm:pt>
    <dgm:pt modelId="{9491316E-47B3-4176-AE99-D779222D8965}" type="parTrans" cxnId="{269A5F5B-D25F-498A-BBDC-7E36109E8702}">
      <dgm:prSet/>
      <dgm:spPr/>
      <dgm:t>
        <a:bodyPr/>
        <a:lstStyle/>
        <a:p>
          <a:endParaRPr lang="en-IN" sz="1500"/>
        </a:p>
      </dgm:t>
    </dgm:pt>
    <dgm:pt modelId="{61DC5D2B-97B2-4F7F-A5ED-03DD8A848742}" type="sibTrans" cxnId="{269A5F5B-D25F-498A-BBDC-7E36109E8702}">
      <dgm:prSet/>
      <dgm:spPr/>
      <dgm:t>
        <a:bodyPr/>
        <a:lstStyle/>
        <a:p>
          <a:endParaRPr lang="en-IN" sz="1500"/>
        </a:p>
      </dgm:t>
    </dgm:pt>
    <dgm:pt modelId="{35F60ABE-E567-4587-A776-424FC9A936EA}">
      <dgm:prSet phldrT="[Text]" custT="1"/>
      <dgm:spPr/>
      <dgm:t>
        <a:bodyPr/>
        <a:lstStyle/>
        <a:p>
          <a:r>
            <a:rPr lang="en-IN" sz="1500" dirty="0"/>
            <a:t>Removal of expressions</a:t>
          </a:r>
        </a:p>
      </dgm:t>
    </dgm:pt>
    <dgm:pt modelId="{D27622EA-2B22-410D-8A65-7261678E50FF}" type="parTrans" cxnId="{B7164A04-6EF0-4AFA-9521-4E9E25F9A541}">
      <dgm:prSet/>
      <dgm:spPr/>
      <dgm:t>
        <a:bodyPr/>
        <a:lstStyle/>
        <a:p>
          <a:endParaRPr lang="en-IN" sz="1500"/>
        </a:p>
      </dgm:t>
    </dgm:pt>
    <dgm:pt modelId="{536A0F4A-8F9D-40F6-A175-D03092D893E9}" type="sibTrans" cxnId="{B7164A04-6EF0-4AFA-9521-4E9E25F9A541}">
      <dgm:prSet/>
      <dgm:spPr/>
      <dgm:t>
        <a:bodyPr/>
        <a:lstStyle/>
        <a:p>
          <a:endParaRPr lang="en-IN" sz="1500"/>
        </a:p>
      </dgm:t>
    </dgm:pt>
    <dgm:pt modelId="{1F27BA2C-8C3D-4B80-A484-DA13C3A8A3A2}">
      <dgm:prSet phldrT="[Text]" custT="1"/>
      <dgm:spPr/>
      <dgm:t>
        <a:bodyPr/>
        <a:lstStyle/>
        <a:p>
          <a:r>
            <a:rPr lang="en-IN" sz="1500" dirty="0"/>
            <a:t>Split attached words</a:t>
          </a:r>
        </a:p>
      </dgm:t>
    </dgm:pt>
    <dgm:pt modelId="{773A010F-1BE9-4707-816C-EF792160AABD}" type="parTrans" cxnId="{217A530D-78AD-414A-8A90-4700FBCDB932}">
      <dgm:prSet/>
      <dgm:spPr/>
      <dgm:t>
        <a:bodyPr/>
        <a:lstStyle/>
        <a:p>
          <a:endParaRPr lang="en-IN" sz="1500"/>
        </a:p>
      </dgm:t>
    </dgm:pt>
    <dgm:pt modelId="{2B7E582E-F643-4816-9029-C5C44A4318F3}" type="sibTrans" cxnId="{217A530D-78AD-414A-8A90-4700FBCDB932}">
      <dgm:prSet/>
      <dgm:spPr/>
      <dgm:t>
        <a:bodyPr/>
        <a:lstStyle/>
        <a:p>
          <a:endParaRPr lang="en-IN" sz="1500"/>
        </a:p>
      </dgm:t>
    </dgm:pt>
    <dgm:pt modelId="{9DB2E7F2-FD68-4406-9EA3-12B6DBC76861}">
      <dgm:prSet phldrT="[Text]" custT="1"/>
      <dgm:spPr/>
      <dgm:t>
        <a:bodyPr/>
        <a:lstStyle/>
        <a:p>
          <a:r>
            <a:rPr lang="en-IN" sz="1500" dirty="0"/>
            <a:t>Add cleaned text data to dictionary</a:t>
          </a:r>
        </a:p>
      </dgm:t>
    </dgm:pt>
    <dgm:pt modelId="{9048DDEE-D2DA-4680-9764-F4232DD45BA9}" type="parTrans" cxnId="{D0F1CB6E-0C51-4384-A683-4BAFA5065E25}">
      <dgm:prSet/>
      <dgm:spPr/>
      <dgm:t>
        <a:bodyPr/>
        <a:lstStyle/>
        <a:p>
          <a:endParaRPr lang="en-IN" sz="1500"/>
        </a:p>
      </dgm:t>
    </dgm:pt>
    <dgm:pt modelId="{115CF380-A70D-40BE-BFDC-CA8F1FB13DD1}" type="sibTrans" cxnId="{D0F1CB6E-0C51-4384-A683-4BAFA5065E25}">
      <dgm:prSet/>
      <dgm:spPr/>
      <dgm:t>
        <a:bodyPr/>
        <a:lstStyle/>
        <a:p>
          <a:endParaRPr lang="en-IN" sz="1500"/>
        </a:p>
      </dgm:t>
    </dgm:pt>
    <dgm:pt modelId="{981B9B44-0243-4840-BA57-16BE22C10882}">
      <dgm:prSet phldrT="[Text]" custT="1"/>
      <dgm:spPr/>
      <dgm:t>
        <a:bodyPr/>
        <a:lstStyle/>
        <a:p>
          <a:r>
            <a:rPr lang="en-IN" sz="1500" dirty="0"/>
            <a:t>Store dictionary</a:t>
          </a:r>
        </a:p>
      </dgm:t>
    </dgm:pt>
    <dgm:pt modelId="{39B859FB-C96A-4E2B-BBAB-A3402BDB7BAE}" type="parTrans" cxnId="{8A1C4D7A-FACC-47B1-B218-635E249100E4}">
      <dgm:prSet/>
      <dgm:spPr/>
      <dgm:t>
        <a:bodyPr/>
        <a:lstStyle/>
        <a:p>
          <a:endParaRPr lang="en-IN" sz="1500"/>
        </a:p>
      </dgm:t>
    </dgm:pt>
    <dgm:pt modelId="{D974A094-4FA9-43AF-9DA8-F146A3E3B0A6}" type="sibTrans" cxnId="{8A1C4D7A-FACC-47B1-B218-635E249100E4}">
      <dgm:prSet/>
      <dgm:spPr/>
      <dgm:t>
        <a:bodyPr/>
        <a:lstStyle/>
        <a:p>
          <a:endParaRPr lang="en-IN" sz="1500"/>
        </a:p>
      </dgm:t>
    </dgm:pt>
    <dgm:pt modelId="{8C5A379D-D57F-4C47-855A-8400542F3292}">
      <dgm:prSet custT="1"/>
      <dgm:spPr/>
      <dgm:t>
        <a:bodyPr/>
        <a:lstStyle/>
        <a:p>
          <a:r>
            <a:rPr lang="en-IN" sz="1500" dirty="0"/>
            <a:t>Import data</a:t>
          </a:r>
          <a:endParaRPr lang="en-US" sz="1500" dirty="0"/>
        </a:p>
      </dgm:t>
    </dgm:pt>
    <dgm:pt modelId="{CD9779FC-16C3-42E8-86FF-08E6C93E40EB}" type="parTrans" cxnId="{042B7D02-BBD0-4B96-8A1E-09468F4943DB}">
      <dgm:prSet/>
      <dgm:spPr/>
      <dgm:t>
        <a:bodyPr/>
        <a:lstStyle/>
        <a:p>
          <a:endParaRPr lang="en-US" sz="1500"/>
        </a:p>
      </dgm:t>
    </dgm:pt>
    <dgm:pt modelId="{09A70667-D843-4806-A94B-C5AAC4ED6CA2}" type="sibTrans" cxnId="{042B7D02-BBD0-4B96-8A1E-09468F4943DB}">
      <dgm:prSet/>
      <dgm:spPr/>
      <dgm:t>
        <a:bodyPr/>
        <a:lstStyle/>
        <a:p>
          <a:endParaRPr lang="en-US" sz="1500"/>
        </a:p>
      </dgm:t>
    </dgm:pt>
    <dgm:pt modelId="{29FCAB1E-D1AF-4AC9-9884-2065CAE6E7C7}">
      <dgm:prSet custT="1"/>
      <dgm:spPr/>
      <dgm:t>
        <a:bodyPr/>
        <a:lstStyle/>
        <a:p>
          <a:r>
            <a:rPr lang="en-IN" sz="1500" dirty="0"/>
            <a:t>Escaping html characters</a:t>
          </a:r>
          <a:endParaRPr lang="en-US" sz="1500" dirty="0"/>
        </a:p>
      </dgm:t>
    </dgm:pt>
    <dgm:pt modelId="{652256F3-B0B8-427E-8360-E0B46D842043}" type="parTrans" cxnId="{429CD4DD-CB19-4D4F-808E-FF0D4DFCECBA}">
      <dgm:prSet/>
      <dgm:spPr/>
      <dgm:t>
        <a:bodyPr/>
        <a:lstStyle/>
        <a:p>
          <a:endParaRPr lang="en-US" sz="1500"/>
        </a:p>
      </dgm:t>
    </dgm:pt>
    <dgm:pt modelId="{FF5759D7-44AD-4E59-9DA6-4AD48C0DFD9D}" type="sibTrans" cxnId="{429CD4DD-CB19-4D4F-808E-FF0D4DFCECBA}">
      <dgm:prSet/>
      <dgm:spPr/>
      <dgm:t>
        <a:bodyPr/>
        <a:lstStyle/>
        <a:p>
          <a:endParaRPr lang="en-US" sz="1500"/>
        </a:p>
      </dgm:t>
    </dgm:pt>
    <dgm:pt modelId="{BAF34F72-F963-4F9C-8961-917E09BC9DF4}">
      <dgm:prSet custT="1"/>
      <dgm:spPr/>
      <dgm:t>
        <a:bodyPr/>
        <a:lstStyle/>
        <a:p>
          <a:r>
            <a:rPr lang="en-IN" sz="1500" dirty="0"/>
            <a:t>Decoding data</a:t>
          </a:r>
          <a:endParaRPr lang="en-US" sz="1500" dirty="0"/>
        </a:p>
      </dgm:t>
    </dgm:pt>
    <dgm:pt modelId="{94F27919-C9B1-4C8A-8473-8F82B7DA2444}" type="parTrans" cxnId="{C2375D6D-4336-40C2-B31D-785FA63E0397}">
      <dgm:prSet/>
      <dgm:spPr/>
      <dgm:t>
        <a:bodyPr/>
        <a:lstStyle/>
        <a:p>
          <a:endParaRPr lang="en-US" sz="1500"/>
        </a:p>
      </dgm:t>
    </dgm:pt>
    <dgm:pt modelId="{37C9E430-42D5-4094-AFFC-FAF376D2E5A4}" type="sibTrans" cxnId="{C2375D6D-4336-40C2-B31D-785FA63E0397}">
      <dgm:prSet/>
      <dgm:spPr/>
      <dgm:t>
        <a:bodyPr/>
        <a:lstStyle/>
        <a:p>
          <a:endParaRPr lang="en-US" sz="1500"/>
        </a:p>
      </dgm:t>
    </dgm:pt>
    <dgm:pt modelId="{E3C379A3-8856-4221-832F-9D39C4F8D079}">
      <dgm:prSet custT="1"/>
      <dgm:spPr/>
      <dgm:t>
        <a:bodyPr/>
        <a:lstStyle/>
        <a:p>
          <a:r>
            <a:rPr lang="en-IN" sz="1500" dirty="0"/>
            <a:t>Apostrophe lookup</a:t>
          </a:r>
          <a:endParaRPr lang="en-US" sz="1500" dirty="0"/>
        </a:p>
      </dgm:t>
    </dgm:pt>
    <dgm:pt modelId="{14186077-A952-4089-9C1C-D8DA7CED21B9}" type="parTrans" cxnId="{51A2340F-07AF-44E8-B6E4-213A812FF850}">
      <dgm:prSet/>
      <dgm:spPr/>
      <dgm:t>
        <a:bodyPr/>
        <a:lstStyle/>
        <a:p>
          <a:endParaRPr lang="en-US" sz="1500"/>
        </a:p>
      </dgm:t>
    </dgm:pt>
    <dgm:pt modelId="{E2298824-5748-4412-9527-1A3170EC5062}" type="sibTrans" cxnId="{51A2340F-07AF-44E8-B6E4-213A812FF850}">
      <dgm:prSet/>
      <dgm:spPr/>
      <dgm:t>
        <a:bodyPr/>
        <a:lstStyle/>
        <a:p>
          <a:endParaRPr lang="en-US" sz="1500"/>
        </a:p>
      </dgm:t>
    </dgm:pt>
    <dgm:pt modelId="{C54E3D10-C691-49A6-8A06-6C9BF7237DAA}">
      <dgm:prSet phldrT="[Text]" custT="1"/>
      <dgm:spPr/>
      <dgm:t>
        <a:bodyPr/>
        <a:lstStyle/>
        <a:p>
          <a:endParaRPr lang="en-IN" sz="1500" dirty="0"/>
        </a:p>
      </dgm:t>
    </dgm:pt>
    <dgm:pt modelId="{2019638A-F7C8-497B-A717-AF5DAD928BCF}" type="parTrans" cxnId="{705099CF-E2E9-4480-8330-9EB48E400D3D}">
      <dgm:prSet/>
      <dgm:spPr/>
      <dgm:t>
        <a:bodyPr/>
        <a:lstStyle/>
        <a:p>
          <a:endParaRPr lang="en-US" sz="1500"/>
        </a:p>
      </dgm:t>
    </dgm:pt>
    <dgm:pt modelId="{F31C31D3-BA18-47B1-8A76-72BC1D4C607E}" type="sibTrans" cxnId="{705099CF-E2E9-4480-8330-9EB48E400D3D}">
      <dgm:prSet/>
      <dgm:spPr/>
      <dgm:t>
        <a:bodyPr/>
        <a:lstStyle/>
        <a:p>
          <a:endParaRPr lang="en-US" sz="1500"/>
        </a:p>
      </dgm:t>
    </dgm:pt>
    <dgm:pt modelId="{95FFF158-CC1D-41DD-B31E-F1E9C026ACF3}">
      <dgm:prSet phldrT="[Text]" custT="1"/>
      <dgm:spPr/>
      <dgm:t>
        <a:bodyPr/>
        <a:lstStyle/>
        <a:p>
          <a:endParaRPr lang="en-IN" sz="1500" dirty="0"/>
        </a:p>
      </dgm:t>
    </dgm:pt>
    <dgm:pt modelId="{DCF6868A-2ADA-4154-BFD4-AFEC6887DF6A}" type="parTrans" cxnId="{ABD83BEA-B10B-4642-BAC4-2EEACE3852D7}">
      <dgm:prSet/>
      <dgm:spPr/>
      <dgm:t>
        <a:bodyPr/>
        <a:lstStyle/>
        <a:p>
          <a:endParaRPr lang="en-US" sz="1500"/>
        </a:p>
      </dgm:t>
    </dgm:pt>
    <dgm:pt modelId="{7B96B1A3-45B0-402D-A56D-75E588B45C90}" type="sibTrans" cxnId="{ABD83BEA-B10B-4642-BAC4-2EEACE3852D7}">
      <dgm:prSet/>
      <dgm:spPr/>
      <dgm:t>
        <a:bodyPr/>
        <a:lstStyle/>
        <a:p>
          <a:endParaRPr lang="en-US" sz="1500"/>
        </a:p>
      </dgm:t>
    </dgm:pt>
    <dgm:pt modelId="{9EDBCB68-FED3-4AEA-A363-F09455F34502}">
      <dgm:prSet phldrT="[Text]" custT="1"/>
      <dgm:spPr/>
      <dgm:t>
        <a:bodyPr/>
        <a:lstStyle/>
        <a:p>
          <a:endParaRPr lang="en-IN" sz="1500" dirty="0"/>
        </a:p>
      </dgm:t>
    </dgm:pt>
    <dgm:pt modelId="{0AB07882-A6F8-4007-83D5-64460702319C}" type="parTrans" cxnId="{2A312781-7CE4-4457-9B63-D8F2263A69AB}">
      <dgm:prSet/>
      <dgm:spPr/>
      <dgm:t>
        <a:bodyPr/>
        <a:lstStyle/>
        <a:p>
          <a:endParaRPr lang="en-US" sz="1500"/>
        </a:p>
      </dgm:t>
    </dgm:pt>
    <dgm:pt modelId="{91DC2E44-7252-4D07-A914-8386FADAC2C5}" type="sibTrans" cxnId="{2A312781-7CE4-4457-9B63-D8F2263A69AB}">
      <dgm:prSet/>
      <dgm:spPr/>
      <dgm:t>
        <a:bodyPr/>
        <a:lstStyle/>
        <a:p>
          <a:endParaRPr lang="en-US" sz="1500"/>
        </a:p>
      </dgm:t>
    </dgm:pt>
    <dgm:pt modelId="{FDC61202-62CE-48DD-85B4-06B1B08600B1}">
      <dgm:prSet phldrT="[Text]" custT="1"/>
      <dgm:spPr/>
      <dgm:t>
        <a:bodyPr/>
        <a:lstStyle/>
        <a:p>
          <a:endParaRPr lang="en-IN" sz="1500" dirty="0"/>
        </a:p>
      </dgm:t>
    </dgm:pt>
    <dgm:pt modelId="{681671A4-79C5-4400-B5A4-9C94BB4522FA}" type="parTrans" cxnId="{60586869-126A-41E7-9436-C4464D3F074A}">
      <dgm:prSet/>
      <dgm:spPr/>
      <dgm:t>
        <a:bodyPr/>
        <a:lstStyle/>
        <a:p>
          <a:endParaRPr lang="en-US" sz="1500"/>
        </a:p>
      </dgm:t>
    </dgm:pt>
    <dgm:pt modelId="{9104CD5B-E615-4B9C-B56E-12232AA6998A}" type="sibTrans" cxnId="{60586869-126A-41E7-9436-C4464D3F074A}">
      <dgm:prSet/>
      <dgm:spPr/>
      <dgm:t>
        <a:bodyPr/>
        <a:lstStyle/>
        <a:p>
          <a:endParaRPr lang="en-US" sz="1500"/>
        </a:p>
      </dgm:t>
    </dgm:pt>
    <dgm:pt modelId="{4921E519-008F-489C-8CFC-766D7B911672}" type="pres">
      <dgm:prSet presAssocID="{50086739-B747-473A-B92A-79924272D0D4}" presName="linearFlow" presStyleCnt="0">
        <dgm:presLayoutVars>
          <dgm:dir/>
          <dgm:animLvl val="lvl"/>
          <dgm:resizeHandles val="exact"/>
        </dgm:presLayoutVars>
      </dgm:prSet>
      <dgm:spPr/>
    </dgm:pt>
    <dgm:pt modelId="{5C249F95-DCD0-4FEB-9E72-5BBA05C00B67}" type="pres">
      <dgm:prSet presAssocID="{CF5FA1CA-2404-4F5F-9D64-41726915EB26}" presName="composite" presStyleCnt="0"/>
      <dgm:spPr/>
    </dgm:pt>
    <dgm:pt modelId="{6758A288-1F6D-4C8E-A4F5-24ED2BC84C33}" type="pres">
      <dgm:prSet presAssocID="{CF5FA1CA-2404-4F5F-9D64-41726915EB26}" presName="parentText" presStyleLbl="alignNode1" presStyleIdx="0" presStyleCnt="8">
        <dgm:presLayoutVars>
          <dgm:chMax val="1"/>
          <dgm:bulletEnabled val="1"/>
        </dgm:presLayoutVars>
      </dgm:prSet>
      <dgm:spPr/>
    </dgm:pt>
    <dgm:pt modelId="{D4A2F8AB-EF73-4718-AAD9-DBFC73962C78}" type="pres">
      <dgm:prSet presAssocID="{CF5FA1CA-2404-4F5F-9D64-41726915EB26}" presName="descendantText" presStyleLbl="alignAcc1" presStyleIdx="0" presStyleCnt="8">
        <dgm:presLayoutVars>
          <dgm:bulletEnabled val="1"/>
        </dgm:presLayoutVars>
      </dgm:prSet>
      <dgm:spPr/>
    </dgm:pt>
    <dgm:pt modelId="{D2768C10-97E0-4EBE-BE42-1BDB326D9FB2}" type="pres">
      <dgm:prSet presAssocID="{9D0721A8-E731-4841-90A5-B1CE6BF953A4}" presName="sp" presStyleCnt="0"/>
      <dgm:spPr/>
    </dgm:pt>
    <dgm:pt modelId="{E6F67AB5-71A5-42ED-8120-FD90C7A9FD2E}" type="pres">
      <dgm:prSet presAssocID="{71789D78-1741-415C-9659-89E4576F724A}" presName="composite" presStyleCnt="0"/>
      <dgm:spPr/>
    </dgm:pt>
    <dgm:pt modelId="{48A3E2B5-6145-44E0-B253-FEC2B64763B0}" type="pres">
      <dgm:prSet presAssocID="{71789D78-1741-415C-9659-89E4576F724A}" presName="parentText" presStyleLbl="alignNode1" presStyleIdx="1" presStyleCnt="8">
        <dgm:presLayoutVars>
          <dgm:chMax val="1"/>
          <dgm:bulletEnabled val="1"/>
        </dgm:presLayoutVars>
      </dgm:prSet>
      <dgm:spPr/>
    </dgm:pt>
    <dgm:pt modelId="{92EC3F11-ABBA-446F-A3A5-C2E538DE0621}" type="pres">
      <dgm:prSet presAssocID="{71789D78-1741-415C-9659-89E4576F724A}" presName="descendantText" presStyleLbl="alignAcc1" presStyleIdx="1" presStyleCnt="8">
        <dgm:presLayoutVars>
          <dgm:bulletEnabled val="1"/>
        </dgm:presLayoutVars>
      </dgm:prSet>
      <dgm:spPr/>
    </dgm:pt>
    <dgm:pt modelId="{28E4C522-75AD-4606-98F7-1E36593F91D7}" type="pres">
      <dgm:prSet presAssocID="{8A2CEACE-907C-4C4B-99BA-8DA2BF98D023}" presName="sp" presStyleCnt="0"/>
      <dgm:spPr/>
    </dgm:pt>
    <dgm:pt modelId="{6F6378A8-1BC4-408B-AFCE-A41453FD6326}" type="pres">
      <dgm:prSet presAssocID="{9B944BA8-3ED7-43B3-B180-36DD9980494B}" presName="composite" presStyleCnt="0"/>
      <dgm:spPr/>
    </dgm:pt>
    <dgm:pt modelId="{99C5D56E-3F16-45D3-9834-03E04213BF9F}" type="pres">
      <dgm:prSet presAssocID="{9B944BA8-3ED7-43B3-B180-36DD9980494B}" presName="parentText" presStyleLbl="alignNode1" presStyleIdx="2" presStyleCnt="8">
        <dgm:presLayoutVars>
          <dgm:chMax val="1"/>
          <dgm:bulletEnabled val="1"/>
        </dgm:presLayoutVars>
      </dgm:prSet>
      <dgm:spPr/>
    </dgm:pt>
    <dgm:pt modelId="{6FC425F7-D0FE-4CF1-83A0-4C87016094CC}" type="pres">
      <dgm:prSet presAssocID="{9B944BA8-3ED7-43B3-B180-36DD9980494B}" presName="descendantText" presStyleLbl="alignAcc1" presStyleIdx="2" presStyleCnt="8">
        <dgm:presLayoutVars>
          <dgm:bulletEnabled val="1"/>
        </dgm:presLayoutVars>
      </dgm:prSet>
      <dgm:spPr/>
    </dgm:pt>
    <dgm:pt modelId="{B466C18B-9DD0-4D6E-8F69-28533C0C9040}" type="pres">
      <dgm:prSet presAssocID="{1D66F5EA-BF7C-4CA7-A009-F2C1A69B635F}" presName="sp" presStyleCnt="0"/>
      <dgm:spPr/>
    </dgm:pt>
    <dgm:pt modelId="{ADECFA5C-E66A-4627-9B88-22496E097A9B}" type="pres">
      <dgm:prSet presAssocID="{F6D9AFD9-D769-4B14-8218-4D33D82D42BF}" presName="composite" presStyleCnt="0"/>
      <dgm:spPr/>
    </dgm:pt>
    <dgm:pt modelId="{879D657B-572A-4D94-92E6-3EB880A6A275}" type="pres">
      <dgm:prSet presAssocID="{F6D9AFD9-D769-4B14-8218-4D33D82D42BF}" presName="parentText" presStyleLbl="alignNode1" presStyleIdx="3" presStyleCnt="8">
        <dgm:presLayoutVars>
          <dgm:chMax val="1"/>
          <dgm:bulletEnabled val="1"/>
        </dgm:presLayoutVars>
      </dgm:prSet>
      <dgm:spPr/>
    </dgm:pt>
    <dgm:pt modelId="{860E5E6B-DD21-4EA4-8724-E8605A0B9FE5}" type="pres">
      <dgm:prSet presAssocID="{F6D9AFD9-D769-4B14-8218-4D33D82D42BF}" presName="descendantText" presStyleLbl="alignAcc1" presStyleIdx="3" presStyleCnt="8">
        <dgm:presLayoutVars>
          <dgm:bulletEnabled val="1"/>
        </dgm:presLayoutVars>
      </dgm:prSet>
      <dgm:spPr/>
    </dgm:pt>
    <dgm:pt modelId="{68F933A6-5FA3-40A8-9675-4C98B9A20204}" type="pres">
      <dgm:prSet presAssocID="{61DC5D2B-97B2-4F7F-A5ED-03DD8A848742}" presName="sp" presStyleCnt="0"/>
      <dgm:spPr/>
    </dgm:pt>
    <dgm:pt modelId="{896E3949-D15C-4419-B0F6-651137C54AF1}" type="pres">
      <dgm:prSet presAssocID="{C54E3D10-C691-49A6-8A06-6C9BF7237DAA}" presName="composite" presStyleCnt="0"/>
      <dgm:spPr/>
    </dgm:pt>
    <dgm:pt modelId="{0182CBCE-594A-4C4F-8119-857B2173EED7}" type="pres">
      <dgm:prSet presAssocID="{C54E3D10-C691-49A6-8A06-6C9BF7237DAA}" presName="parentText" presStyleLbl="alignNode1" presStyleIdx="4" presStyleCnt="8">
        <dgm:presLayoutVars>
          <dgm:chMax val="1"/>
          <dgm:bulletEnabled val="1"/>
        </dgm:presLayoutVars>
      </dgm:prSet>
      <dgm:spPr/>
    </dgm:pt>
    <dgm:pt modelId="{006B8F0F-A6E7-4E1E-8B18-47ABD6CC703E}" type="pres">
      <dgm:prSet presAssocID="{C54E3D10-C691-49A6-8A06-6C9BF7237DAA}" presName="descendantText" presStyleLbl="alignAcc1" presStyleIdx="4" presStyleCnt="8">
        <dgm:presLayoutVars>
          <dgm:bulletEnabled val="1"/>
        </dgm:presLayoutVars>
      </dgm:prSet>
      <dgm:spPr/>
    </dgm:pt>
    <dgm:pt modelId="{E338F65F-7EB7-4E2D-9212-06A5DF638398}" type="pres">
      <dgm:prSet presAssocID="{F31C31D3-BA18-47B1-8A76-72BC1D4C607E}" presName="sp" presStyleCnt="0"/>
      <dgm:spPr/>
    </dgm:pt>
    <dgm:pt modelId="{8D56082D-F4F9-4070-A276-6802DC23E1FC}" type="pres">
      <dgm:prSet presAssocID="{95FFF158-CC1D-41DD-B31E-F1E9C026ACF3}" presName="composite" presStyleCnt="0"/>
      <dgm:spPr/>
    </dgm:pt>
    <dgm:pt modelId="{BD29FB99-4464-4425-8AB3-FA3F77CC9DB6}" type="pres">
      <dgm:prSet presAssocID="{95FFF158-CC1D-41DD-B31E-F1E9C026ACF3}" presName="parentText" presStyleLbl="alignNode1" presStyleIdx="5" presStyleCnt="8">
        <dgm:presLayoutVars>
          <dgm:chMax val="1"/>
          <dgm:bulletEnabled val="1"/>
        </dgm:presLayoutVars>
      </dgm:prSet>
      <dgm:spPr/>
    </dgm:pt>
    <dgm:pt modelId="{D9A47780-328C-4105-B58A-4BFC0DD838D7}" type="pres">
      <dgm:prSet presAssocID="{95FFF158-CC1D-41DD-B31E-F1E9C026ACF3}" presName="descendantText" presStyleLbl="alignAcc1" presStyleIdx="5" presStyleCnt="8">
        <dgm:presLayoutVars>
          <dgm:bulletEnabled val="1"/>
        </dgm:presLayoutVars>
      </dgm:prSet>
      <dgm:spPr/>
    </dgm:pt>
    <dgm:pt modelId="{ABEC7BA3-D2CD-4C02-BEC0-536B0FBD4A37}" type="pres">
      <dgm:prSet presAssocID="{7B96B1A3-45B0-402D-A56D-75E588B45C90}" presName="sp" presStyleCnt="0"/>
      <dgm:spPr/>
    </dgm:pt>
    <dgm:pt modelId="{CF53B8A6-721A-4DAC-A7FE-7F222FB8B2C1}" type="pres">
      <dgm:prSet presAssocID="{9EDBCB68-FED3-4AEA-A363-F09455F34502}" presName="composite" presStyleCnt="0"/>
      <dgm:spPr/>
    </dgm:pt>
    <dgm:pt modelId="{B0E50AD7-3538-40CD-B59F-6F6D2E7B1B98}" type="pres">
      <dgm:prSet presAssocID="{9EDBCB68-FED3-4AEA-A363-F09455F34502}" presName="parentText" presStyleLbl="alignNode1" presStyleIdx="6" presStyleCnt="8">
        <dgm:presLayoutVars>
          <dgm:chMax val="1"/>
          <dgm:bulletEnabled val="1"/>
        </dgm:presLayoutVars>
      </dgm:prSet>
      <dgm:spPr/>
    </dgm:pt>
    <dgm:pt modelId="{D236D9AA-203D-400E-812B-1F908DEB8058}" type="pres">
      <dgm:prSet presAssocID="{9EDBCB68-FED3-4AEA-A363-F09455F34502}" presName="descendantText" presStyleLbl="alignAcc1" presStyleIdx="6" presStyleCnt="8">
        <dgm:presLayoutVars>
          <dgm:bulletEnabled val="1"/>
        </dgm:presLayoutVars>
      </dgm:prSet>
      <dgm:spPr/>
    </dgm:pt>
    <dgm:pt modelId="{F7F25DA9-4C49-448B-9ECA-3B5A8DF256CE}" type="pres">
      <dgm:prSet presAssocID="{91DC2E44-7252-4D07-A914-8386FADAC2C5}" presName="sp" presStyleCnt="0"/>
      <dgm:spPr/>
    </dgm:pt>
    <dgm:pt modelId="{BD122C03-BF27-413D-B2E6-8EC359F37F29}" type="pres">
      <dgm:prSet presAssocID="{FDC61202-62CE-48DD-85B4-06B1B08600B1}" presName="composite" presStyleCnt="0"/>
      <dgm:spPr/>
    </dgm:pt>
    <dgm:pt modelId="{72CF0B0B-ED6B-4481-B4E5-D6A8EB7F237C}" type="pres">
      <dgm:prSet presAssocID="{FDC61202-62CE-48DD-85B4-06B1B08600B1}" presName="parentText" presStyleLbl="alignNode1" presStyleIdx="7" presStyleCnt="8">
        <dgm:presLayoutVars>
          <dgm:chMax val="1"/>
          <dgm:bulletEnabled val="1"/>
        </dgm:presLayoutVars>
      </dgm:prSet>
      <dgm:spPr/>
    </dgm:pt>
    <dgm:pt modelId="{570DC637-2E97-49CA-9AB7-B97B5593B0AA}" type="pres">
      <dgm:prSet presAssocID="{FDC61202-62CE-48DD-85B4-06B1B08600B1}" presName="descendantText" presStyleLbl="alignAcc1" presStyleIdx="7" presStyleCnt="8">
        <dgm:presLayoutVars>
          <dgm:bulletEnabled val="1"/>
        </dgm:presLayoutVars>
      </dgm:prSet>
      <dgm:spPr/>
    </dgm:pt>
  </dgm:ptLst>
  <dgm:cxnLst>
    <dgm:cxn modelId="{FD3DD001-E58F-41CD-96A3-E477C2C24878}" srcId="{50086739-B747-473A-B92A-79924272D0D4}" destId="{9B944BA8-3ED7-43B3-B180-36DD9980494B}" srcOrd="2" destOrd="0" parTransId="{C1539B7A-1158-41F1-882D-6B9737E052D1}" sibTransId="{1D66F5EA-BF7C-4CA7-A009-F2C1A69B635F}"/>
    <dgm:cxn modelId="{042B7D02-BBD0-4B96-8A1E-09468F4943DB}" srcId="{CF5FA1CA-2404-4F5F-9D64-41726915EB26}" destId="{8C5A379D-D57F-4C47-855A-8400542F3292}" srcOrd="0" destOrd="0" parTransId="{CD9779FC-16C3-42E8-86FF-08E6C93E40EB}" sibTransId="{09A70667-D843-4806-A94B-C5AAC4ED6CA2}"/>
    <dgm:cxn modelId="{B7164A04-6EF0-4AFA-9521-4E9E25F9A541}" srcId="{C54E3D10-C691-49A6-8A06-6C9BF7237DAA}" destId="{35F60ABE-E567-4587-A776-424FC9A936EA}" srcOrd="0" destOrd="0" parTransId="{D27622EA-2B22-410D-8A65-7261678E50FF}" sibTransId="{536A0F4A-8F9D-40F6-A175-D03092D893E9}"/>
    <dgm:cxn modelId="{C83FE508-88FE-4F7D-9434-752629803283}" type="presOf" srcId="{C54E3D10-C691-49A6-8A06-6C9BF7237DAA}" destId="{0182CBCE-594A-4C4F-8119-857B2173EED7}" srcOrd="0" destOrd="0" presId="urn:microsoft.com/office/officeart/2005/8/layout/chevron2"/>
    <dgm:cxn modelId="{217A530D-78AD-414A-8A90-4700FBCDB932}" srcId="{95FFF158-CC1D-41DD-B31E-F1E9C026ACF3}" destId="{1F27BA2C-8C3D-4B80-A484-DA13C3A8A3A2}" srcOrd="0" destOrd="0" parTransId="{773A010F-1BE9-4707-816C-EF792160AABD}" sibTransId="{2B7E582E-F643-4816-9029-C5C44A4318F3}"/>
    <dgm:cxn modelId="{51A2340F-07AF-44E8-B6E4-213A812FF850}" srcId="{F6D9AFD9-D769-4B14-8218-4D33D82D42BF}" destId="{E3C379A3-8856-4221-832F-9D39C4F8D079}" srcOrd="0" destOrd="0" parTransId="{14186077-A952-4089-9C1C-D8DA7CED21B9}" sibTransId="{E2298824-5748-4412-9527-1A3170EC5062}"/>
    <dgm:cxn modelId="{16799A1C-CEF3-41EE-9166-1A78F74FFFE0}" type="presOf" srcId="{CF5FA1CA-2404-4F5F-9D64-41726915EB26}" destId="{6758A288-1F6D-4C8E-A4F5-24ED2BC84C33}" srcOrd="0" destOrd="0" presId="urn:microsoft.com/office/officeart/2005/8/layout/chevron2"/>
    <dgm:cxn modelId="{269A5F5B-D25F-498A-BBDC-7E36109E8702}" srcId="{50086739-B747-473A-B92A-79924272D0D4}" destId="{F6D9AFD9-D769-4B14-8218-4D33D82D42BF}" srcOrd="3" destOrd="0" parTransId="{9491316E-47B3-4176-AE99-D779222D8965}" sibTransId="{61DC5D2B-97B2-4F7F-A5ED-03DD8A848742}"/>
    <dgm:cxn modelId="{3D517C62-5227-4583-8F01-C0590E027720}" type="presOf" srcId="{F6D9AFD9-D769-4B14-8218-4D33D82D42BF}" destId="{879D657B-572A-4D94-92E6-3EB880A6A275}" srcOrd="0" destOrd="0" presId="urn:microsoft.com/office/officeart/2005/8/layout/chevron2"/>
    <dgm:cxn modelId="{9F556E45-4983-4BE9-A2BD-7065749CC5B4}" type="presOf" srcId="{29FCAB1E-D1AF-4AC9-9884-2065CAE6E7C7}" destId="{92EC3F11-ABBA-446F-A3A5-C2E538DE0621}" srcOrd="0" destOrd="0" presId="urn:microsoft.com/office/officeart/2005/8/layout/chevron2"/>
    <dgm:cxn modelId="{60586869-126A-41E7-9436-C4464D3F074A}" srcId="{50086739-B747-473A-B92A-79924272D0D4}" destId="{FDC61202-62CE-48DD-85B4-06B1B08600B1}" srcOrd="7" destOrd="0" parTransId="{681671A4-79C5-4400-B5A4-9C94BB4522FA}" sibTransId="{9104CD5B-E615-4B9C-B56E-12232AA6998A}"/>
    <dgm:cxn modelId="{C2375D6D-4336-40C2-B31D-785FA63E0397}" srcId="{9B944BA8-3ED7-43B3-B180-36DD9980494B}" destId="{BAF34F72-F963-4F9C-8961-917E09BC9DF4}" srcOrd="0" destOrd="0" parTransId="{94F27919-C9B1-4C8A-8473-8F82B7DA2444}" sibTransId="{37C9E430-42D5-4094-AFFC-FAF376D2E5A4}"/>
    <dgm:cxn modelId="{AE8CF44D-1976-444E-8965-792FA3DCE152}" type="presOf" srcId="{981B9B44-0243-4840-BA57-16BE22C10882}" destId="{570DC637-2E97-49CA-9AB7-B97B5593B0AA}" srcOrd="0" destOrd="0" presId="urn:microsoft.com/office/officeart/2005/8/layout/chevron2"/>
    <dgm:cxn modelId="{CC9DC74E-D122-4C05-B2AD-6E863B7CC319}" type="presOf" srcId="{E3C379A3-8856-4221-832F-9D39C4F8D079}" destId="{860E5E6B-DD21-4EA4-8724-E8605A0B9FE5}" srcOrd="0" destOrd="0" presId="urn:microsoft.com/office/officeart/2005/8/layout/chevron2"/>
    <dgm:cxn modelId="{D0F1CB6E-0C51-4384-A683-4BAFA5065E25}" srcId="{9EDBCB68-FED3-4AEA-A363-F09455F34502}" destId="{9DB2E7F2-FD68-4406-9EA3-12B6DBC76861}" srcOrd="0" destOrd="0" parTransId="{9048DDEE-D2DA-4680-9764-F4232DD45BA9}" sibTransId="{115CF380-A70D-40BE-BFDC-CA8F1FB13DD1}"/>
    <dgm:cxn modelId="{42E8F450-10A9-4871-8AEB-B4F22C8C1A3F}" srcId="{50086739-B747-473A-B92A-79924272D0D4}" destId="{71789D78-1741-415C-9659-89E4576F724A}" srcOrd="1" destOrd="0" parTransId="{D1DED27A-7F65-4BC3-8D80-1F3E68E03908}" sibTransId="{8A2CEACE-907C-4C4B-99BA-8DA2BF98D023}"/>
    <dgm:cxn modelId="{52718A55-DF3F-4309-8FCA-98CB5D9F2364}" type="presOf" srcId="{95FFF158-CC1D-41DD-B31E-F1E9C026ACF3}" destId="{BD29FB99-4464-4425-8AB3-FA3F77CC9DB6}" srcOrd="0" destOrd="0" presId="urn:microsoft.com/office/officeart/2005/8/layout/chevron2"/>
    <dgm:cxn modelId="{83C8A459-BCD0-4A6B-A219-5181FB8EAEA9}" type="presOf" srcId="{71789D78-1741-415C-9659-89E4576F724A}" destId="{48A3E2B5-6145-44E0-B253-FEC2B64763B0}" srcOrd="0" destOrd="0" presId="urn:microsoft.com/office/officeart/2005/8/layout/chevron2"/>
    <dgm:cxn modelId="{8A1C4D7A-FACC-47B1-B218-635E249100E4}" srcId="{FDC61202-62CE-48DD-85B4-06B1B08600B1}" destId="{981B9B44-0243-4840-BA57-16BE22C10882}" srcOrd="0" destOrd="0" parTransId="{39B859FB-C96A-4E2B-BBAB-A3402BDB7BAE}" sibTransId="{D974A094-4FA9-43AF-9DA8-F146A3E3B0A6}"/>
    <dgm:cxn modelId="{9D3D097E-CFCE-446B-B3BB-4D800EF9E27D}" type="presOf" srcId="{9EDBCB68-FED3-4AEA-A363-F09455F34502}" destId="{B0E50AD7-3538-40CD-B59F-6F6D2E7B1B98}" srcOrd="0" destOrd="0" presId="urn:microsoft.com/office/officeart/2005/8/layout/chevron2"/>
    <dgm:cxn modelId="{2A312781-7CE4-4457-9B63-D8F2263A69AB}" srcId="{50086739-B747-473A-B92A-79924272D0D4}" destId="{9EDBCB68-FED3-4AEA-A363-F09455F34502}" srcOrd="6" destOrd="0" parTransId="{0AB07882-A6F8-4007-83D5-64460702319C}" sibTransId="{91DC2E44-7252-4D07-A914-8386FADAC2C5}"/>
    <dgm:cxn modelId="{AE341482-D24D-443B-A8BF-4FD31BE83DF4}" type="presOf" srcId="{9B944BA8-3ED7-43B3-B180-36DD9980494B}" destId="{99C5D56E-3F16-45D3-9834-03E04213BF9F}" srcOrd="0" destOrd="0" presId="urn:microsoft.com/office/officeart/2005/8/layout/chevron2"/>
    <dgm:cxn modelId="{3F979B8E-BD2B-4F58-B6A8-607650C87AE9}" type="presOf" srcId="{1F27BA2C-8C3D-4B80-A484-DA13C3A8A3A2}" destId="{D9A47780-328C-4105-B58A-4BFC0DD838D7}" srcOrd="0" destOrd="0" presId="urn:microsoft.com/office/officeart/2005/8/layout/chevron2"/>
    <dgm:cxn modelId="{194FC98E-4115-447B-8100-B81E1766B3A2}" type="presOf" srcId="{50086739-B747-473A-B92A-79924272D0D4}" destId="{4921E519-008F-489C-8CFC-766D7B911672}" srcOrd="0" destOrd="0" presId="urn:microsoft.com/office/officeart/2005/8/layout/chevron2"/>
    <dgm:cxn modelId="{CE1171B0-6266-4F0C-966F-07A2E68C176F}" type="presOf" srcId="{35F60ABE-E567-4587-A776-424FC9A936EA}" destId="{006B8F0F-A6E7-4E1E-8B18-47ABD6CC703E}" srcOrd="0" destOrd="0" presId="urn:microsoft.com/office/officeart/2005/8/layout/chevron2"/>
    <dgm:cxn modelId="{6EED91C9-949E-4B75-81BE-AF941E6C7F21}" srcId="{50086739-B747-473A-B92A-79924272D0D4}" destId="{CF5FA1CA-2404-4F5F-9D64-41726915EB26}" srcOrd="0" destOrd="0" parTransId="{37D0E689-CFEC-4520-A416-A5D88F6F6F2D}" sibTransId="{9D0721A8-E731-4841-90A5-B1CE6BF953A4}"/>
    <dgm:cxn modelId="{705099CF-E2E9-4480-8330-9EB48E400D3D}" srcId="{50086739-B747-473A-B92A-79924272D0D4}" destId="{C54E3D10-C691-49A6-8A06-6C9BF7237DAA}" srcOrd="4" destOrd="0" parTransId="{2019638A-F7C8-497B-A717-AF5DAD928BCF}" sibTransId="{F31C31D3-BA18-47B1-8A76-72BC1D4C607E}"/>
    <dgm:cxn modelId="{429CD4DD-CB19-4D4F-808E-FF0D4DFCECBA}" srcId="{71789D78-1741-415C-9659-89E4576F724A}" destId="{29FCAB1E-D1AF-4AC9-9884-2065CAE6E7C7}" srcOrd="0" destOrd="0" parTransId="{652256F3-B0B8-427E-8360-E0B46D842043}" sibTransId="{FF5759D7-44AD-4E59-9DA6-4AD48C0DFD9D}"/>
    <dgm:cxn modelId="{2918E3E2-7847-4576-8CE6-5D73670CDE6B}" type="presOf" srcId="{BAF34F72-F963-4F9C-8961-917E09BC9DF4}" destId="{6FC425F7-D0FE-4CF1-83A0-4C87016094CC}" srcOrd="0" destOrd="0" presId="urn:microsoft.com/office/officeart/2005/8/layout/chevron2"/>
    <dgm:cxn modelId="{ABD83BEA-B10B-4642-BAC4-2EEACE3852D7}" srcId="{50086739-B747-473A-B92A-79924272D0D4}" destId="{95FFF158-CC1D-41DD-B31E-F1E9C026ACF3}" srcOrd="5" destOrd="0" parTransId="{DCF6868A-2ADA-4154-BFD4-AFEC6887DF6A}" sibTransId="{7B96B1A3-45B0-402D-A56D-75E588B45C90}"/>
    <dgm:cxn modelId="{B1FEDAEE-E0CF-4044-8421-42277A4922C3}" type="presOf" srcId="{8C5A379D-D57F-4C47-855A-8400542F3292}" destId="{D4A2F8AB-EF73-4718-AAD9-DBFC73962C78}" srcOrd="0" destOrd="0" presId="urn:microsoft.com/office/officeart/2005/8/layout/chevron2"/>
    <dgm:cxn modelId="{385BDFF9-1C88-4FD7-AAE2-0A31FFECE403}" type="presOf" srcId="{9DB2E7F2-FD68-4406-9EA3-12B6DBC76861}" destId="{D236D9AA-203D-400E-812B-1F908DEB8058}" srcOrd="0" destOrd="0" presId="urn:microsoft.com/office/officeart/2005/8/layout/chevron2"/>
    <dgm:cxn modelId="{B81BFCFB-016D-42BB-A8B7-96005A5F1752}" type="presOf" srcId="{FDC61202-62CE-48DD-85B4-06B1B08600B1}" destId="{72CF0B0B-ED6B-4481-B4E5-D6A8EB7F237C}" srcOrd="0" destOrd="0" presId="urn:microsoft.com/office/officeart/2005/8/layout/chevron2"/>
    <dgm:cxn modelId="{8818E006-3374-4B95-A3E3-EB3D2518FEA4}" type="presParOf" srcId="{4921E519-008F-489C-8CFC-766D7B911672}" destId="{5C249F95-DCD0-4FEB-9E72-5BBA05C00B67}" srcOrd="0" destOrd="0" presId="urn:microsoft.com/office/officeart/2005/8/layout/chevron2"/>
    <dgm:cxn modelId="{25720D2E-A273-428A-892F-1D6A63462FAF}" type="presParOf" srcId="{5C249F95-DCD0-4FEB-9E72-5BBA05C00B67}" destId="{6758A288-1F6D-4C8E-A4F5-24ED2BC84C33}" srcOrd="0" destOrd="0" presId="urn:microsoft.com/office/officeart/2005/8/layout/chevron2"/>
    <dgm:cxn modelId="{4CAB9151-A6DE-40EA-98AE-952C6B34A8D2}" type="presParOf" srcId="{5C249F95-DCD0-4FEB-9E72-5BBA05C00B67}" destId="{D4A2F8AB-EF73-4718-AAD9-DBFC73962C78}" srcOrd="1" destOrd="0" presId="urn:microsoft.com/office/officeart/2005/8/layout/chevron2"/>
    <dgm:cxn modelId="{9CF349E6-36D7-435D-97BE-F3C35D6A106A}" type="presParOf" srcId="{4921E519-008F-489C-8CFC-766D7B911672}" destId="{D2768C10-97E0-4EBE-BE42-1BDB326D9FB2}" srcOrd="1" destOrd="0" presId="urn:microsoft.com/office/officeart/2005/8/layout/chevron2"/>
    <dgm:cxn modelId="{BBB2E393-74FE-4ADD-BCF9-718C0D63AF28}" type="presParOf" srcId="{4921E519-008F-489C-8CFC-766D7B911672}" destId="{E6F67AB5-71A5-42ED-8120-FD90C7A9FD2E}" srcOrd="2" destOrd="0" presId="urn:microsoft.com/office/officeart/2005/8/layout/chevron2"/>
    <dgm:cxn modelId="{DD3A36AB-79E4-4421-8ADB-7BAA2EA8D0D8}" type="presParOf" srcId="{E6F67AB5-71A5-42ED-8120-FD90C7A9FD2E}" destId="{48A3E2B5-6145-44E0-B253-FEC2B64763B0}" srcOrd="0" destOrd="0" presId="urn:microsoft.com/office/officeart/2005/8/layout/chevron2"/>
    <dgm:cxn modelId="{3F13F30D-ECA1-465A-AD2F-57E0B81E010D}" type="presParOf" srcId="{E6F67AB5-71A5-42ED-8120-FD90C7A9FD2E}" destId="{92EC3F11-ABBA-446F-A3A5-C2E538DE0621}" srcOrd="1" destOrd="0" presId="urn:microsoft.com/office/officeart/2005/8/layout/chevron2"/>
    <dgm:cxn modelId="{826C425B-1DC5-4BB9-B93C-668BFBF9838A}" type="presParOf" srcId="{4921E519-008F-489C-8CFC-766D7B911672}" destId="{28E4C522-75AD-4606-98F7-1E36593F91D7}" srcOrd="3" destOrd="0" presId="urn:microsoft.com/office/officeart/2005/8/layout/chevron2"/>
    <dgm:cxn modelId="{88901B53-D20C-42E1-A80A-6FEF5E3F05A8}" type="presParOf" srcId="{4921E519-008F-489C-8CFC-766D7B911672}" destId="{6F6378A8-1BC4-408B-AFCE-A41453FD6326}" srcOrd="4" destOrd="0" presId="urn:microsoft.com/office/officeart/2005/8/layout/chevron2"/>
    <dgm:cxn modelId="{259D6D68-3F4A-4FE6-B09C-41AB93F06D39}" type="presParOf" srcId="{6F6378A8-1BC4-408B-AFCE-A41453FD6326}" destId="{99C5D56E-3F16-45D3-9834-03E04213BF9F}" srcOrd="0" destOrd="0" presId="urn:microsoft.com/office/officeart/2005/8/layout/chevron2"/>
    <dgm:cxn modelId="{FF9850C0-A8EF-4234-AD0A-B5A977C19829}" type="presParOf" srcId="{6F6378A8-1BC4-408B-AFCE-A41453FD6326}" destId="{6FC425F7-D0FE-4CF1-83A0-4C87016094CC}" srcOrd="1" destOrd="0" presId="urn:microsoft.com/office/officeart/2005/8/layout/chevron2"/>
    <dgm:cxn modelId="{54246505-5CD3-455F-8122-F3179EBD05AC}" type="presParOf" srcId="{4921E519-008F-489C-8CFC-766D7B911672}" destId="{B466C18B-9DD0-4D6E-8F69-28533C0C9040}" srcOrd="5" destOrd="0" presId="urn:microsoft.com/office/officeart/2005/8/layout/chevron2"/>
    <dgm:cxn modelId="{6C0CFB22-C6FE-43CB-9377-4464C3585E81}" type="presParOf" srcId="{4921E519-008F-489C-8CFC-766D7B911672}" destId="{ADECFA5C-E66A-4627-9B88-22496E097A9B}" srcOrd="6" destOrd="0" presId="urn:microsoft.com/office/officeart/2005/8/layout/chevron2"/>
    <dgm:cxn modelId="{8B424BC2-B9E9-4DCF-BBCE-685FC3908484}" type="presParOf" srcId="{ADECFA5C-E66A-4627-9B88-22496E097A9B}" destId="{879D657B-572A-4D94-92E6-3EB880A6A275}" srcOrd="0" destOrd="0" presId="urn:microsoft.com/office/officeart/2005/8/layout/chevron2"/>
    <dgm:cxn modelId="{D24CEE68-2F31-4ACD-8E5B-563A3D99263D}" type="presParOf" srcId="{ADECFA5C-E66A-4627-9B88-22496E097A9B}" destId="{860E5E6B-DD21-4EA4-8724-E8605A0B9FE5}" srcOrd="1" destOrd="0" presId="urn:microsoft.com/office/officeart/2005/8/layout/chevron2"/>
    <dgm:cxn modelId="{D28A5B67-4B8F-4156-8939-7676244478C3}" type="presParOf" srcId="{4921E519-008F-489C-8CFC-766D7B911672}" destId="{68F933A6-5FA3-40A8-9675-4C98B9A20204}" srcOrd="7" destOrd="0" presId="urn:microsoft.com/office/officeart/2005/8/layout/chevron2"/>
    <dgm:cxn modelId="{1D65C916-11F8-49E7-BCA4-6620AECEE886}" type="presParOf" srcId="{4921E519-008F-489C-8CFC-766D7B911672}" destId="{896E3949-D15C-4419-B0F6-651137C54AF1}" srcOrd="8" destOrd="0" presId="urn:microsoft.com/office/officeart/2005/8/layout/chevron2"/>
    <dgm:cxn modelId="{48EAFB0C-467B-4E0A-8619-13FB8C4169E7}" type="presParOf" srcId="{896E3949-D15C-4419-B0F6-651137C54AF1}" destId="{0182CBCE-594A-4C4F-8119-857B2173EED7}" srcOrd="0" destOrd="0" presId="urn:microsoft.com/office/officeart/2005/8/layout/chevron2"/>
    <dgm:cxn modelId="{7C88A869-4299-4976-9B90-E2EF63563349}" type="presParOf" srcId="{896E3949-D15C-4419-B0F6-651137C54AF1}" destId="{006B8F0F-A6E7-4E1E-8B18-47ABD6CC703E}" srcOrd="1" destOrd="0" presId="urn:microsoft.com/office/officeart/2005/8/layout/chevron2"/>
    <dgm:cxn modelId="{CBE92665-BF51-46EC-9F96-6AC48803D651}" type="presParOf" srcId="{4921E519-008F-489C-8CFC-766D7B911672}" destId="{E338F65F-7EB7-4E2D-9212-06A5DF638398}" srcOrd="9" destOrd="0" presId="urn:microsoft.com/office/officeart/2005/8/layout/chevron2"/>
    <dgm:cxn modelId="{5FD2E173-118E-4ABF-9FEC-EB5BBED729F1}" type="presParOf" srcId="{4921E519-008F-489C-8CFC-766D7B911672}" destId="{8D56082D-F4F9-4070-A276-6802DC23E1FC}" srcOrd="10" destOrd="0" presId="urn:microsoft.com/office/officeart/2005/8/layout/chevron2"/>
    <dgm:cxn modelId="{5176892D-F2D0-4187-8427-212DE1EF8B72}" type="presParOf" srcId="{8D56082D-F4F9-4070-A276-6802DC23E1FC}" destId="{BD29FB99-4464-4425-8AB3-FA3F77CC9DB6}" srcOrd="0" destOrd="0" presId="urn:microsoft.com/office/officeart/2005/8/layout/chevron2"/>
    <dgm:cxn modelId="{BB788BB6-04B4-4CCB-80B8-5F55D9217533}" type="presParOf" srcId="{8D56082D-F4F9-4070-A276-6802DC23E1FC}" destId="{D9A47780-328C-4105-B58A-4BFC0DD838D7}" srcOrd="1" destOrd="0" presId="urn:microsoft.com/office/officeart/2005/8/layout/chevron2"/>
    <dgm:cxn modelId="{93563776-119B-43AE-9F1D-5C9A0F9235A1}" type="presParOf" srcId="{4921E519-008F-489C-8CFC-766D7B911672}" destId="{ABEC7BA3-D2CD-4C02-BEC0-536B0FBD4A37}" srcOrd="11" destOrd="0" presId="urn:microsoft.com/office/officeart/2005/8/layout/chevron2"/>
    <dgm:cxn modelId="{DDE789C3-D650-46F4-9482-7222D83D01E8}" type="presParOf" srcId="{4921E519-008F-489C-8CFC-766D7B911672}" destId="{CF53B8A6-721A-4DAC-A7FE-7F222FB8B2C1}" srcOrd="12" destOrd="0" presId="urn:microsoft.com/office/officeart/2005/8/layout/chevron2"/>
    <dgm:cxn modelId="{17DC9DD0-7934-4D35-A769-AF495DC3D5FD}" type="presParOf" srcId="{CF53B8A6-721A-4DAC-A7FE-7F222FB8B2C1}" destId="{B0E50AD7-3538-40CD-B59F-6F6D2E7B1B98}" srcOrd="0" destOrd="0" presId="urn:microsoft.com/office/officeart/2005/8/layout/chevron2"/>
    <dgm:cxn modelId="{06B1A381-0AC2-48E1-8264-000E7DDAA72F}" type="presParOf" srcId="{CF53B8A6-721A-4DAC-A7FE-7F222FB8B2C1}" destId="{D236D9AA-203D-400E-812B-1F908DEB8058}" srcOrd="1" destOrd="0" presId="urn:microsoft.com/office/officeart/2005/8/layout/chevron2"/>
    <dgm:cxn modelId="{B31BE8E7-01DE-4B80-9340-B5CF740A596B}" type="presParOf" srcId="{4921E519-008F-489C-8CFC-766D7B911672}" destId="{F7F25DA9-4C49-448B-9ECA-3B5A8DF256CE}" srcOrd="13" destOrd="0" presId="urn:microsoft.com/office/officeart/2005/8/layout/chevron2"/>
    <dgm:cxn modelId="{2ABD7E59-532A-4E0D-BA0E-806757D35581}" type="presParOf" srcId="{4921E519-008F-489C-8CFC-766D7B911672}" destId="{BD122C03-BF27-413D-B2E6-8EC359F37F29}" srcOrd="14" destOrd="0" presId="urn:microsoft.com/office/officeart/2005/8/layout/chevron2"/>
    <dgm:cxn modelId="{5C613BFA-F15D-47E4-9271-801DE90232DF}" type="presParOf" srcId="{BD122C03-BF27-413D-B2E6-8EC359F37F29}" destId="{72CF0B0B-ED6B-4481-B4E5-D6A8EB7F237C}" srcOrd="0" destOrd="0" presId="urn:microsoft.com/office/officeart/2005/8/layout/chevron2"/>
    <dgm:cxn modelId="{4858EBBA-EB00-4413-B4C0-430A13820050}" type="presParOf" srcId="{BD122C03-BF27-413D-B2E6-8EC359F37F29}" destId="{570DC637-2E97-49CA-9AB7-B97B5593B0A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07526-2375-41AE-9EF5-C9DD8ABF924C}">
      <dsp:nvSpPr>
        <dsp:cNvPr id="0" name=""/>
        <dsp:cNvSpPr/>
      </dsp:nvSpPr>
      <dsp:spPr>
        <a:xfrm>
          <a:off x="185312" y="79673"/>
          <a:ext cx="3269734" cy="2440787"/>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just" defTabSz="800100">
            <a:lnSpc>
              <a:spcPct val="90000"/>
            </a:lnSpc>
            <a:spcBef>
              <a:spcPct val="0"/>
            </a:spcBef>
            <a:spcAft>
              <a:spcPct val="15000"/>
            </a:spcAft>
            <a:buChar char="•"/>
          </a:pPr>
          <a:r>
            <a:rPr lang="en-IN" sz="1800" kern="1200" dirty="0"/>
            <a:t>E-commerce start-up offers service to curate articles per user preferences</a:t>
          </a:r>
        </a:p>
        <a:p>
          <a:pPr marL="171450" lvl="1" indent="-171450" algn="just" defTabSz="800100">
            <a:lnSpc>
              <a:spcPct val="90000"/>
            </a:lnSpc>
            <a:spcBef>
              <a:spcPct val="0"/>
            </a:spcBef>
            <a:spcAft>
              <a:spcPct val="15000"/>
            </a:spcAft>
            <a:buChar char="•"/>
          </a:pPr>
          <a:r>
            <a:rPr lang="en-IN" sz="1800" kern="1200" dirty="0"/>
            <a:t>Generates revenue through advertisements</a:t>
          </a:r>
        </a:p>
        <a:p>
          <a:pPr marL="171450" lvl="1" indent="-171450" algn="just" defTabSz="800100">
            <a:lnSpc>
              <a:spcPct val="90000"/>
            </a:lnSpc>
            <a:spcBef>
              <a:spcPct val="0"/>
            </a:spcBef>
            <a:spcAft>
              <a:spcPct val="15000"/>
            </a:spcAft>
            <a:buChar char="•"/>
          </a:pPr>
          <a:r>
            <a:rPr lang="en-IN" sz="1800" kern="1200" dirty="0"/>
            <a:t>Beats the competition by increased readership</a:t>
          </a:r>
          <a:endParaRPr lang="en-IN" sz="2000" kern="1200" dirty="0"/>
        </a:p>
      </dsp:txBody>
      <dsp:txXfrm>
        <a:off x="242503" y="136864"/>
        <a:ext cx="3155352" cy="2383596"/>
      </dsp:txXfrm>
    </dsp:sp>
    <dsp:sp modelId="{C5F0764D-3039-47C3-B150-BEFF5FFBA2C0}">
      <dsp:nvSpPr>
        <dsp:cNvPr id="0" name=""/>
        <dsp:cNvSpPr/>
      </dsp:nvSpPr>
      <dsp:spPr>
        <a:xfrm>
          <a:off x="185312" y="2520461"/>
          <a:ext cx="3269734" cy="1049538"/>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060" tIns="0" rIns="33020" bIns="0" numCol="1" spcCol="1270" anchor="ctr" anchorCtr="0">
          <a:noAutofit/>
        </a:bodyPr>
        <a:lstStyle/>
        <a:p>
          <a:pPr marL="0" lvl="0" indent="0" algn="l" defTabSz="1155700">
            <a:lnSpc>
              <a:spcPct val="90000"/>
            </a:lnSpc>
            <a:spcBef>
              <a:spcPct val="0"/>
            </a:spcBef>
            <a:spcAft>
              <a:spcPct val="35000"/>
            </a:spcAft>
            <a:buNone/>
          </a:pPr>
          <a:r>
            <a:rPr lang="en-IN" sz="2600" kern="1200" dirty="0"/>
            <a:t>Customer: Start-Up</a:t>
          </a:r>
        </a:p>
      </dsp:txBody>
      <dsp:txXfrm>
        <a:off x="185312" y="2520461"/>
        <a:ext cx="2302630" cy="1049538"/>
      </dsp:txXfrm>
    </dsp:sp>
    <dsp:sp modelId="{F8BA20A3-E2ED-4729-AA74-D77ACB4C57B9}">
      <dsp:nvSpPr>
        <dsp:cNvPr id="0" name=""/>
        <dsp:cNvSpPr/>
      </dsp:nvSpPr>
      <dsp:spPr>
        <a:xfrm>
          <a:off x="2580454" y="2687171"/>
          <a:ext cx="1144407" cy="114440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385253-0208-43E6-AB93-244DF650F849}">
      <dsp:nvSpPr>
        <dsp:cNvPr id="0" name=""/>
        <dsp:cNvSpPr/>
      </dsp:nvSpPr>
      <dsp:spPr>
        <a:xfrm>
          <a:off x="3826076" y="79673"/>
          <a:ext cx="3269734" cy="2440787"/>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just" defTabSz="800100">
            <a:lnSpc>
              <a:spcPct val="90000"/>
            </a:lnSpc>
            <a:spcBef>
              <a:spcPct val="0"/>
            </a:spcBef>
            <a:spcAft>
              <a:spcPct val="15000"/>
            </a:spcAft>
            <a:buChar char="•"/>
          </a:pPr>
          <a:r>
            <a:rPr lang="en-IN" sz="1800" kern="1200" dirty="0"/>
            <a:t>Offers service to build a news recommendation engine</a:t>
          </a:r>
        </a:p>
        <a:p>
          <a:pPr marL="171450" lvl="1" indent="-171450" algn="just" defTabSz="800100">
            <a:lnSpc>
              <a:spcPct val="90000"/>
            </a:lnSpc>
            <a:spcBef>
              <a:spcPct val="0"/>
            </a:spcBef>
            <a:spcAft>
              <a:spcPct val="15000"/>
            </a:spcAft>
            <a:buChar char="•"/>
          </a:pPr>
          <a:r>
            <a:rPr lang="en-IN" sz="1800" kern="1200" dirty="0"/>
            <a:t>Uses data science to improve selection of relevant news articles, e.g. with different models</a:t>
          </a:r>
        </a:p>
        <a:p>
          <a:pPr marL="171450" lvl="1" indent="-171450" algn="just" defTabSz="800100">
            <a:lnSpc>
              <a:spcPct val="90000"/>
            </a:lnSpc>
            <a:spcBef>
              <a:spcPct val="0"/>
            </a:spcBef>
            <a:spcAft>
              <a:spcPct val="15000"/>
            </a:spcAft>
            <a:buChar char="•"/>
          </a:pPr>
          <a:r>
            <a:rPr lang="en-IN" sz="1800" kern="1200" dirty="0"/>
            <a:t>Helps improve readership with more relevant selections</a:t>
          </a:r>
        </a:p>
      </dsp:txBody>
      <dsp:txXfrm>
        <a:off x="3883267" y="136864"/>
        <a:ext cx="3155352" cy="2383596"/>
      </dsp:txXfrm>
    </dsp:sp>
    <dsp:sp modelId="{4D93E7E5-880A-417D-B8F1-32866F48EB1B}">
      <dsp:nvSpPr>
        <dsp:cNvPr id="0" name=""/>
        <dsp:cNvSpPr/>
      </dsp:nvSpPr>
      <dsp:spPr>
        <a:xfrm>
          <a:off x="3826076" y="2520461"/>
          <a:ext cx="3269734" cy="1049538"/>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060" tIns="0" rIns="33020" bIns="0" numCol="1" spcCol="1270" anchor="ctr" anchorCtr="0">
          <a:noAutofit/>
        </a:bodyPr>
        <a:lstStyle/>
        <a:p>
          <a:pPr marL="0" lvl="0" indent="0" algn="l" defTabSz="1155700">
            <a:lnSpc>
              <a:spcPct val="90000"/>
            </a:lnSpc>
            <a:spcBef>
              <a:spcPct val="0"/>
            </a:spcBef>
            <a:spcAft>
              <a:spcPct val="35000"/>
            </a:spcAft>
            <a:buNone/>
          </a:pPr>
          <a:r>
            <a:rPr lang="en-IN" sz="2600" kern="1200" dirty="0"/>
            <a:t>Analytics Service Provider</a:t>
          </a:r>
        </a:p>
      </dsp:txBody>
      <dsp:txXfrm>
        <a:off x="3826076" y="2520461"/>
        <a:ext cx="2302630" cy="1049538"/>
      </dsp:txXfrm>
    </dsp:sp>
    <dsp:sp modelId="{7A9C2B96-CF65-4281-BC82-DA3A9DCB990E}">
      <dsp:nvSpPr>
        <dsp:cNvPr id="0" name=""/>
        <dsp:cNvSpPr/>
      </dsp:nvSpPr>
      <dsp:spPr>
        <a:xfrm>
          <a:off x="6221202" y="2687171"/>
          <a:ext cx="1144407" cy="114440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0" r="-10000"/>
          </a:stretch>
        </a:blip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381A2-67DD-4801-A8F1-318D7F790DDA}">
      <dsp:nvSpPr>
        <dsp:cNvPr id="0" name=""/>
        <dsp:cNvSpPr/>
      </dsp:nvSpPr>
      <dsp:spPr>
        <a:xfrm>
          <a:off x="664" y="177386"/>
          <a:ext cx="1247485" cy="432000"/>
        </a:xfrm>
        <a:prstGeom prst="rect">
          <a:avLst/>
        </a:prstGeom>
        <a:gradFill rotWithShape="0">
          <a:gsLst>
            <a:gs pos="50000">
              <a:srgbClr val="E86D6B"/>
            </a:gs>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kern="1200" dirty="0"/>
            <a:t>Sources</a:t>
          </a:r>
        </a:p>
      </dsp:txBody>
      <dsp:txXfrm>
        <a:off x="664" y="177386"/>
        <a:ext cx="1247485" cy="432000"/>
      </dsp:txXfrm>
    </dsp:sp>
    <dsp:sp modelId="{9DF07FF8-5075-4107-8160-736A26CA2FC5}">
      <dsp:nvSpPr>
        <dsp:cNvPr id="0" name=""/>
        <dsp:cNvSpPr/>
      </dsp:nvSpPr>
      <dsp:spPr>
        <a:xfrm>
          <a:off x="664" y="614467"/>
          <a:ext cx="1247485" cy="1870064"/>
        </a:xfrm>
        <a:prstGeom prst="rect">
          <a:avLst/>
        </a:prstGeom>
        <a:noFill/>
        <a:ln w="6350" cap="flat" cmpd="sng" algn="ctr">
          <a:solidFill>
            <a:schemeClr val="bg1">
              <a:lumMod val="50000"/>
              <a:alpha val="90000"/>
            </a:schemeClr>
          </a:solidFill>
          <a:prstDash val="lgDash"/>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a:t>News websites</a:t>
          </a:r>
        </a:p>
        <a:p>
          <a:pPr marL="114300" lvl="1" indent="-114300" algn="l" defTabSz="622300">
            <a:lnSpc>
              <a:spcPct val="90000"/>
            </a:lnSpc>
            <a:spcBef>
              <a:spcPct val="0"/>
            </a:spcBef>
            <a:spcAft>
              <a:spcPct val="15000"/>
            </a:spcAft>
            <a:buChar char="•"/>
          </a:pPr>
          <a:r>
            <a:rPr lang="en-IN" sz="1400" kern="1200" dirty="0"/>
            <a:t>Users/ Subscribers</a:t>
          </a:r>
        </a:p>
      </dsp:txBody>
      <dsp:txXfrm>
        <a:off x="664" y="614467"/>
        <a:ext cx="1247485" cy="1870064"/>
      </dsp:txXfrm>
    </dsp:sp>
    <dsp:sp modelId="{164C09A7-BA65-4AB1-8B74-F9EF20F2E411}">
      <dsp:nvSpPr>
        <dsp:cNvPr id="0" name=""/>
        <dsp:cNvSpPr/>
      </dsp:nvSpPr>
      <dsp:spPr>
        <a:xfrm>
          <a:off x="1422798" y="178402"/>
          <a:ext cx="1247485" cy="432000"/>
        </a:xfrm>
        <a:prstGeom prst="rect">
          <a:avLst/>
        </a:prstGeom>
        <a:gradFill rotWithShape="0">
          <a:gsLst>
            <a:gs pos="50000">
              <a:srgbClr val="BEE575"/>
            </a:gs>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kern="1200" dirty="0"/>
            <a:t>Input</a:t>
          </a:r>
        </a:p>
      </dsp:txBody>
      <dsp:txXfrm>
        <a:off x="1422798" y="178402"/>
        <a:ext cx="1247485" cy="432000"/>
      </dsp:txXfrm>
    </dsp:sp>
    <dsp:sp modelId="{7598911D-DD6C-4E23-96FB-142FCE73D78F}">
      <dsp:nvSpPr>
        <dsp:cNvPr id="0" name=""/>
        <dsp:cNvSpPr/>
      </dsp:nvSpPr>
      <dsp:spPr>
        <a:xfrm>
          <a:off x="1422798" y="614739"/>
          <a:ext cx="1247485" cy="1870064"/>
        </a:xfrm>
        <a:prstGeom prst="rect">
          <a:avLst/>
        </a:prstGeom>
        <a:noFill/>
        <a:ln w="6350" cap="flat" cmpd="sng" algn="ctr">
          <a:solidFill>
            <a:prstClr val="white">
              <a:lumMod val="50000"/>
              <a:alpha val="90000"/>
            </a:prstClr>
          </a:solidFill>
          <a:prstDash val="lgDash"/>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22300">
            <a:lnSpc>
              <a:spcPct val="90000"/>
            </a:lnSpc>
            <a:spcBef>
              <a:spcPct val="0"/>
            </a:spcBef>
            <a:spcAft>
              <a:spcPct val="15000"/>
            </a:spcAft>
            <a:buChar char="•"/>
          </a:pPr>
          <a:r>
            <a:rPr lang="en-IN" sz="1400" kern="1200" dirty="0"/>
            <a:t>User profile</a:t>
          </a:r>
        </a:p>
        <a:p>
          <a:pPr marL="114300" lvl="1" indent="-114300" algn="l" defTabSz="622300">
            <a:lnSpc>
              <a:spcPct val="90000"/>
            </a:lnSpc>
            <a:spcBef>
              <a:spcPct val="0"/>
            </a:spcBef>
            <a:spcAft>
              <a:spcPct val="15000"/>
            </a:spcAft>
            <a:buChar char="•"/>
          </a:pPr>
          <a:r>
            <a:rPr lang="en-IN" sz="1400" kern="1200" dirty="0"/>
            <a:t>User ratings (Explicit &amp; Implicit)</a:t>
          </a:r>
        </a:p>
        <a:p>
          <a:pPr marL="114300" lvl="1" indent="-114300" algn="l" defTabSz="622300">
            <a:lnSpc>
              <a:spcPct val="90000"/>
            </a:lnSpc>
            <a:spcBef>
              <a:spcPct val="0"/>
            </a:spcBef>
            <a:spcAft>
              <a:spcPct val="15000"/>
            </a:spcAft>
            <a:buChar char="•"/>
          </a:pPr>
          <a:r>
            <a:rPr lang="en-IN" sz="1400" kern="1200" dirty="0"/>
            <a:t>News articles</a:t>
          </a:r>
        </a:p>
      </dsp:txBody>
      <dsp:txXfrm>
        <a:off x="1422798" y="614739"/>
        <a:ext cx="1247485" cy="1870064"/>
      </dsp:txXfrm>
    </dsp:sp>
    <dsp:sp modelId="{1E7C9053-6E75-468B-907F-8BDC44667136}">
      <dsp:nvSpPr>
        <dsp:cNvPr id="0" name=""/>
        <dsp:cNvSpPr/>
      </dsp:nvSpPr>
      <dsp:spPr>
        <a:xfrm>
          <a:off x="2840778" y="180814"/>
          <a:ext cx="1260534" cy="435084"/>
        </a:xfrm>
        <a:prstGeom prst="rect">
          <a:avLst/>
        </a:prstGeom>
        <a:gradFill rotWithShape="0">
          <a:gsLst>
            <a:gs pos="50000">
              <a:schemeClr val="accent1"/>
            </a:gs>
            <a:gs pos="50000">
              <a:schemeClr val="accent1"/>
            </a:gs>
            <a:gs pos="0">
              <a:schemeClr val="tx2"/>
            </a:gs>
            <a:gs pos="100000">
              <a:schemeClr val="tx2"/>
            </a:gs>
          </a:gsLst>
          <a:lin ang="16200000" scaled="0"/>
        </a:gradFill>
        <a:ln w="9525" cap="flat" cmpd="sng" algn="ctr">
          <a:solidFill>
            <a:schemeClr val="accent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kern="1200" dirty="0"/>
            <a:t>Process</a:t>
          </a:r>
        </a:p>
      </dsp:txBody>
      <dsp:txXfrm>
        <a:off x="2840778" y="180814"/>
        <a:ext cx="1260534" cy="435084"/>
      </dsp:txXfrm>
    </dsp:sp>
    <dsp:sp modelId="{ABBB9AF9-2B55-42FB-A19E-B92DED80BC58}">
      <dsp:nvSpPr>
        <dsp:cNvPr id="0" name=""/>
        <dsp:cNvSpPr/>
      </dsp:nvSpPr>
      <dsp:spPr>
        <a:xfrm>
          <a:off x="2847302" y="614792"/>
          <a:ext cx="1247485" cy="298742"/>
        </a:xfrm>
        <a:prstGeom prst="rect">
          <a:avLst/>
        </a:prstGeom>
        <a:noFill/>
        <a:ln w="6350" cap="flat" cmpd="sng" algn="ctr">
          <a:solidFill>
            <a:prstClr val="white">
              <a:lumMod val="50000"/>
              <a:alpha val="90000"/>
            </a:prstClr>
          </a:solidFill>
          <a:prstDash val="lgDash"/>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None/>
          </a:pPr>
          <a:r>
            <a:rPr lang="en-IN" sz="1500" b="1" dirty="0"/>
            <a:t> See below</a:t>
          </a:r>
          <a:endParaRPr lang="en-IN" sz="1500" b="1" kern="1200" dirty="0">
            <a:solidFill>
              <a:prstClr val="black">
                <a:hueOff val="0"/>
                <a:satOff val="0"/>
                <a:lumOff val="0"/>
                <a:alphaOff val="0"/>
              </a:prstClr>
            </a:solidFill>
            <a:latin typeface="Calibri"/>
            <a:ea typeface="+mn-ea"/>
            <a:cs typeface="+mn-cs"/>
          </a:endParaRPr>
        </a:p>
      </dsp:txBody>
      <dsp:txXfrm>
        <a:off x="2847302" y="614792"/>
        <a:ext cx="1247485" cy="298742"/>
      </dsp:txXfrm>
    </dsp:sp>
    <dsp:sp modelId="{372A7997-3F3A-4C03-9D7D-34DDB736D517}">
      <dsp:nvSpPr>
        <dsp:cNvPr id="0" name=""/>
        <dsp:cNvSpPr/>
      </dsp:nvSpPr>
      <dsp:spPr>
        <a:xfrm>
          <a:off x="4285335" y="169766"/>
          <a:ext cx="1334510" cy="432000"/>
        </a:xfrm>
        <a:prstGeom prst="rect">
          <a:avLst/>
        </a:prstGeom>
        <a:gradFill rotWithShape="0">
          <a:gsLst>
            <a:gs pos="50000">
              <a:srgbClr val="67D3EC"/>
            </a:gs>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kern="1200" dirty="0"/>
            <a:t>Output</a:t>
          </a:r>
        </a:p>
      </dsp:txBody>
      <dsp:txXfrm>
        <a:off x="4285335" y="169766"/>
        <a:ext cx="1334510" cy="432000"/>
      </dsp:txXfrm>
    </dsp:sp>
    <dsp:sp modelId="{E578CCBD-09A7-440B-93B6-C13AFB4989F4}">
      <dsp:nvSpPr>
        <dsp:cNvPr id="0" name=""/>
        <dsp:cNvSpPr/>
      </dsp:nvSpPr>
      <dsp:spPr>
        <a:xfrm>
          <a:off x="4280114" y="601765"/>
          <a:ext cx="1344951" cy="1870064"/>
        </a:xfrm>
        <a:prstGeom prst="rect">
          <a:avLst/>
        </a:prstGeom>
        <a:noFill/>
        <a:ln w="6350" cap="flat" cmpd="sng" algn="ctr">
          <a:solidFill>
            <a:prstClr val="white">
              <a:lumMod val="50000"/>
              <a:alpha val="90000"/>
            </a:prstClr>
          </a:solidFill>
          <a:prstDash val="lgDash"/>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dirty="0">
              <a:solidFill>
                <a:prstClr val="black">
                  <a:hueOff val="0"/>
                  <a:satOff val="0"/>
                  <a:lumOff val="0"/>
                  <a:alphaOff val="0"/>
                </a:prstClr>
              </a:solidFill>
              <a:latin typeface="Calibri"/>
              <a:ea typeface="+mn-ea"/>
              <a:cs typeface="+mn-cs"/>
            </a:rPr>
            <a:t>Reco. engine</a:t>
          </a:r>
        </a:p>
        <a:p>
          <a:pPr marL="114300" lvl="1" indent="-114300" algn="l" defTabSz="666750">
            <a:lnSpc>
              <a:spcPct val="90000"/>
            </a:lnSpc>
            <a:spcBef>
              <a:spcPct val="0"/>
            </a:spcBef>
            <a:spcAft>
              <a:spcPct val="15000"/>
            </a:spcAft>
            <a:buChar char="•"/>
          </a:pPr>
          <a:r>
            <a:rPr lang="en-IN" sz="1500" kern="1200" dirty="0">
              <a:solidFill>
                <a:prstClr val="black">
                  <a:hueOff val="0"/>
                  <a:satOff val="0"/>
                  <a:lumOff val="0"/>
                  <a:alphaOff val="0"/>
                </a:prstClr>
              </a:solidFill>
              <a:latin typeface="Calibri"/>
              <a:ea typeface="+mn-ea"/>
              <a:cs typeface="+mn-cs"/>
            </a:rPr>
            <a:t>Top match articles</a:t>
          </a:r>
        </a:p>
        <a:p>
          <a:pPr marL="114300" lvl="1" indent="-114300" algn="l" defTabSz="666750">
            <a:lnSpc>
              <a:spcPct val="90000"/>
            </a:lnSpc>
            <a:spcBef>
              <a:spcPct val="0"/>
            </a:spcBef>
            <a:spcAft>
              <a:spcPct val="15000"/>
            </a:spcAft>
            <a:buChar char="•"/>
          </a:pPr>
          <a:r>
            <a:rPr lang="en-IN" sz="1500" kern="1200" dirty="0">
              <a:solidFill>
                <a:prstClr val="black">
                  <a:hueOff val="0"/>
                  <a:satOff val="0"/>
                  <a:lumOff val="0"/>
                  <a:alphaOff val="0"/>
                </a:prstClr>
              </a:solidFill>
              <a:latin typeface="Calibri"/>
              <a:ea typeface="+mn-ea"/>
              <a:cs typeface="+mn-cs"/>
            </a:rPr>
            <a:t>Nearest users </a:t>
          </a:r>
          <a:r>
            <a:rPr lang="en-IN" sz="1200" b="0" i="1" kern="1200" dirty="0">
              <a:solidFill>
                <a:prstClr val="black">
                  <a:hueOff val="0"/>
                  <a:satOff val="0"/>
                  <a:lumOff val="0"/>
                  <a:alphaOff val="0"/>
                </a:prstClr>
              </a:solidFill>
              <a:latin typeface="Calibri"/>
              <a:ea typeface="+mn-ea"/>
              <a:cs typeface="+mn-cs"/>
            </a:rPr>
            <a:t>(close to similar profile)</a:t>
          </a:r>
          <a:endParaRPr lang="en-IN" sz="1500" b="0" i="1" kern="1200" dirty="0">
            <a:solidFill>
              <a:prstClr val="black">
                <a:hueOff val="0"/>
                <a:satOff val="0"/>
                <a:lumOff val="0"/>
                <a:alphaOff val="0"/>
              </a:prstClr>
            </a:solidFill>
            <a:latin typeface="Calibri"/>
            <a:ea typeface="+mn-ea"/>
            <a:cs typeface="+mn-cs"/>
          </a:endParaRPr>
        </a:p>
      </dsp:txBody>
      <dsp:txXfrm>
        <a:off x="4280114" y="601765"/>
        <a:ext cx="1344951" cy="1870064"/>
      </dsp:txXfrm>
    </dsp:sp>
    <dsp:sp modelId="{08903BC0-0EA9-4474-99A3-9DE98FC1CBB8}">
      <dsp:nvSpPr>
        <dsp:cNvPr id="0" name=""/>
        <dsp:cNvSpPr/>
      </dsp:nvSpPr>
      <dsp:spPr>
        <a:xfrm>
          <a:off x="5799714" y="177386"/>
          <a:ext cx="1247485" cy="432000"/>
        </a:xfrm>
        <a:prstGeom prst="rect">
          <a:avLst/>
        </a:prstGeom>
        <a:gradFill rotWithShape="0">
          <a:gsLst>
            <a:gs pos="50000">
              <a:srgbClr val="FFA651"/>
            </a:gs>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kern="1200" dirty="0"/>
            <a:t>Customer</a:t>
          </a:r>
        </a:p>
      </dsp:txBody>
      <dsp:txXfrm>
        <a:off x="5799714" y="177386"/>
        <a:ext cx="1247485" cy="432000"/>
      </dsp:txXfrm>
    </dsp:sp>
    <dsp:sp modelId="{1714C62F-D470-4836-9D35-B5FC591EEE12}">
      <dsp:nvSpPr>
        <dsp:cNvPr id="0" name=""/>
        <dsp:cNvSpPr/>
      </dsp:nvSpPr>
      <dsp:spPr>
        <a:xfrm>
          <a:off x="5799714" y="617143"/>
          <a:ext cx="1247485" cy="1870064"/>
        </a:xfrm>
        <a:prstGeom prst="rect">
          <a:avLst/>
        </a:prstGeom>
        <a:noFill/>
        <a:ln w="6350" cap="flat" cmpd="sng" algn="ctr">
          <a:solidFill>
            <a:prstClr val="white">
              <a:lumMod val="50000"/>
              <a:alpha val="90000"/>
            </a:prstClr>
          </a:solidFill>
          <a:prstDash val="lgDash"/>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dirty="0">
              <a:solidFill>
                <a:prstClr val="black">
                  <a:hueOff val="0"/>
                  <a:satOff val="0"/>
                  <a:lumOff val="0"/>
                  <a:alphaOff val="0"/>
                </a:prstClr>
              </a:solidFill>
              <a:latin typeface="Calibri"/>
              <a:ea typeface="+mn-ea"/>
              <a:cs typeface="+mn-cs"/>
            </a:rPr>
            <a:t>New Users</a:t>
          </a:r>
        </a:p>
      </dsp:txBody>
      <dsp:txXfrm>
        <a:off x="5799714" y="617143"/>
        <a:ext cx="1247485" cy="1870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4B203-3708-4635-ACA6-89559AB1FD57}">
      <dsp:nvSpPr>
        <dsp:cNvPr id="0" name=""/>
        <dsp:cNvSpPr/>
      </dsp:nvSpPr>
      <dsp:spPr>
        <a:xfrm rot="5400000">
          <a:off x="-88332" y="90446"/>
          <a:ext cx="588885" cy="41221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IN" sz="1800" b="0" kern="1200" dirty="0">
            <a:effectLst/>
          </a:endParaRPr>
        </a:p>
      </dsp:txBody>
      <dsp:txXfrm rot="-5400000">
        <a:off x="2" y="208223"/>
        <a:ext cx="412219" cy="176666"/>
      </dsp:txXfrm>
    </dsp:sp>
    <dsp:sp modelId="{8A5818D9-D1A9-4AFB-BBBF-C9C297C8FE51}">
      <dsp:nvSpPr>
        <dsp:cNvPr id="0" name=""/>
        <dsp:cNvSpPr/>
      </dsp:nvSpPr>
      <dsp:spPr>
        <a:xfrm rot="5400000">
          <a:off x="1528562" y="-1114228"/>
          <a:ext cx="382775" cy="2615460"/>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IN" sz="1500" b="0" kern="1200" dirty="0">
              <a:effectLst/>
            </a:rPr>
            <a:t>New User - Registration</a:t>
          </a:r>
        </a:p>
      </dsp:txBody>
      <dsp:txXfrm rot="-5400000">
        <a:off x="412220" y="20800"/>
        <a:ext cx="2596774" cy="345403"/>
      </dsp:txXfrm>
    </dsp:sp>
    <dsp:sp modelId="{6D511B2B-F408-4322-897E-54F5F43C6771}">
      <dsp:nvSpPr>
        <dsp:cNvPr id="0" name=""/>
        <dsp:cNvSpPr/>
      </dsp:nvSpPr>
      <dsp:spPr>
        <a:xfrm rot="5400000">
          <a:off x="-88332" y="574678"/>
          <a:ext cx="588885" cy="41221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IN" sz="1800" b="0" kern="1200" dirty="0">
            <a:effectLst/>
          </a:endParaRPr>
        </a:p>
      </dsp:txBody>
      <dsp:txXfrm rot="-5400000">
        <a:off x="2" y="692455"/>
        <a:ext cx="412219" cy="176666"/>
      </dsp:txXfrm>
    </dsp:sp>
    <dsp:sp modelId="{CFBE6150-6B8A-4B08-94B4-3C0AD0906DD7}">
      <dsp:nvSpPr>
        <dsp:cNvPr id="0" name=""/>
        <dsp:cNvSpPr/>
      </dsp:nvSpPr>
      <dsp:spPr>
        <a:xfrm rot="5400000">
          <a:off x="1528562" y="-629996"/>
          <a:ext cx="382775" cy="2615460"/>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b="0" kern="1200" dirty="0">
              <a:effectLst/>
            </a:rPr>
            <a:t>Demographic data capture</a:t>
          </a:r>
        </a:p>
      </dsp:txBody>
      <dsp:txXfrm rot="-5400000">
        <a:off x="412220" y="505032"/>
        <a:ext cx="2596774" cy="345403"/>
      </dsp:txXfrm>
    </dsp:sp>
    <dsp:sp modelId="{7B220AB2-98E8-4EE9-8793-6040C161D26C}">
      <dsp:nvSpPr>
        <dsp:cNvPr id="0" name=""/>
        <dsp:cNvSpPr/>
      </dsp:nvSpPr>
      <dsp:spPr>
        <a:xfrm rot="5400000">
          <a:off x="-88332" y="1058909"/>
          <a:ext cx="588885" cy="41221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IN" sz="1800" b="0" kern="1200" dirty="0">
            <a:effectLst/>
          </a:endParaRPr>
        </a:p>
      </dsp:txBody>
      <dsp:txXfrm rot="-5400000">
        <a:off x="2" y="1176686"/>
        <a:ext cx="412219" cy="176666"/>
      </dsp:txXfrm>
    </dsp:sp>
    <dsp:sp modelId="{BE5F43F1-D0A6-4D60-8C94-4D24BBD26679}">
      <dsp:nvSpPr>
        <dsp:cNvPr id="0" name=""/>
        <dsp:cNvSpPr/>
      </dsp:nvSpPr>
      <dsp:spPr>
        <a:xfrm rot="5400000">
          <a:off x="1528562" y="-145765"/>
          <a:ext cx="382775" cy="2615460"/>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b="0" kern="1200" dirty="0">
              <a:effectLst/>
            </a:rPr>
            <a:t>User creation</a:t>
          </a:r>
        </a:p>
      </dsp:txBody>
      <dsp:txXfrm rot="-5400000">
        <a:off x="412220" y="989263"/>
        <a:ext cx="2596774" cy="345403"/>
      </dsp:txXfrm>
    </dsp:sp>
    <dsp:sp modelId="{356FF282-3B7E-4917-8131-0A0AD59902FE}">
      <dsp:nvSpPr>
        <dsp:cNvPr id="0" name=""/>
        <dsp:cNvSpPr/>
      </dsp:nvSpPr>
      <dsp:spPr>
        <a:xfrm rot="5400000">
          <a:off x="-88332" y="1543141"/>
          <a:ext cx="588885" cy="41221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IN" sz="1800" b="0" kern="1200" dirty="0">
            <a:effectLst/>
          </a:endParaRPr>
        </a:p>
      </dsp:txBody>
      <dsp:txXfrm rot="-5400000">
        <a:off x="2" y="1660918"/>
        <a:ext cx="412219" cy="176666"/>
      </dsp:txXfrm>
    </dsp:sp>
    <dsp:sp modelId="{BF001E8C-C62F-44B5-A2EB-DBCD57EFB425}">
      <dsp:nvSpPr>
        <dsp:cNvPr id="0" name=""/>
        <dsp:cNvSpPr/>
      </dsp:nvSpPr>
      <dsp:spPr>
        <a:xfrm rot="5400000">
          <a:off x="1528562" y="338466"/>
          <a:ext cx="382775" cy="2615460"/>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b="0" kern="1200" dirty="0">
              <a:effectLst/>
            </a:rPr>
            <a:t>Display sub-categories to User</a:t>
          </a:r>
        </a:p>
      </dsp:txBody>
      <dsp:txXfrm rot="-5400000">
        <a:off x="412220" y="1473494"/>
        <a:ext cx="2596774" cy="345403"/>
      </dsp:txXfrm>
    </dsp:sp>
    <dsp:sp modelId="{0B6D4A71-3D15-4E6F-8CFC-8518A728AA3E}">
      <dsp:nvSpPr>
        <dsp:cNvPr id="0" name=""/>
        <dsp:cNvSpPr/>
      </dsp:nvSpPr>
      <dsp:spPr>
        <a:xfrm rot="5400000">
          <a:off x="-88332" y="2027373"/>
          <a:ext cx="588885" cy="41221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IN" sz="1800" b="0" kern="1200" dirty="0">
            <a:effectLst/>
          </a:endParaRPr>
        </a:p>
      </dsp:txBody>
      <dsp:txXfrm rot="-5400000">
        <a:off x="2" y="2145150"/>
        <a:ext cx="412219" cy="176666"/>
      </dsp:txXfrm>
    </dsp:sp>
    <dsp:sp modelId="{A97BC656-011B-42DE-A7DD-8A98DEFBB2BB}">
      <dsp:nvSpPr>
        <dsp:cNvPr id="0" name=""/>
        <dsp:cNvSpPr/>
      </dsp:nvSpPr>
      <dsp:spPr>
        <a:xfrm rot="5400000">
          <a:off x="1528562" y="822697"/>
          <a:ext cx="382775" cy="2615460"/>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b="0" kern="1200" dirty="0">
              <a:effectLst/>
            </a:rPr>
            <a:t>User selection of 3-5 preferred sub-categories</a:t>
          </a:r>
        </a:p>
      </dsp:txBody>
      <dsp:txXfrm rot="-5400000">
        <a:off x="412220" y="1957725"/>
        <a:ext cx="2596774" cy="345403"/>
      </dsp:txXfrm>
    </dsp:sp>
    <dsp:sp modelId="{B2BD83A5-365A-4EFD-8BC0-7E3908763848}">
      <dsp:nvSpPr>
        <dsp:cNvPr id="0" name=""/>
        <dsp:cNvSpPr/>
      </dsp:nvSpPr>
      <dsp:spPr>
        <a:xfrm rot="5400000">
          <a:off x="-88332" y="2511604"/>
          <a:ext cx="588885" cy="41221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endParaRPr lang="en-IN" sz="1100" b="0" kern="1200" dirty="0">
            <a:effectLst/>
          </a:endParaRPr>
        </a:p>
      </dsp:txBody>
      <dsp:txXfrm rot="-5400000">
        <a:off x="2" y="2629381"/>
        <a:ext cx="412219" cy="176666"/>
      </dsp:txXfrm>
    </dsp:sp>
    <dsp:sp modelId="{61F1977A-6236-4463-8F16-F68C4C4A947A}">
      <dsp:nvSpPr>
        <dsp:cNvPr id="0" name=""/>
        <dsp:cNvSpPr/>
      </dsp:nvSpPr>
      <dsp:spPr>
        <a:xfrm rot="5400000">
          <a:off x="1528562" y="1306929"/>
          <a:ext cx="382775" cy="2615460"/>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b="0" kern="1200" dirty="0">
              <a:effectLst/>
            </a:rPr>
            <a:t>Save user preferences</a:t>
          </a:r>
        </a:p>
      </dsp:txBody>
      <dsp:txXfrm rot="-5400000">
        <a:off x="412220" y="2441957"/>
        <a:ext cx="2596774" cy="345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27D39-A427-426C-9FFC-6491B03087A3}">
      <dsp:nvSpPr>
        <dsp:cNvPr id="0" name=""/>
        <dsp:cNvSpPr/>
      </dsp:nvSpPr>
      <dsp:spPr>
        <a:xfrm>
          <a:off x="4094635" y="594340"/>
          <a:ext cx="1555231" cy="155551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7159D-7771-4FAE-85B8-21D39D49F18D}">
      <dsp:nvSpPr>
        <dsp:cNvPr id="0" name=""/>
        <dsp:cNvSpPr/>
      </dsp:nvSpPr>
      <dsp:spPr>
        <a:xfrm>
          <a:off x="4146274" y="646199"/>
          <a:ext cx="1451954" cy="1451800"/>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Capture User Rating</a:t>
          </a:r>
        </a:p>
      </dsp:txBody>
      <dsp:txXfrm>
        <a:off x="4353841" y="853638"/>
        <a:ext cx="1036821" cy="1036922"/>
      </dsp:txXfrm>
    </dsp:sp>
    <dsp:sp modelId="{B43A0DFE-485D-43BB-ABEF-9BCDEEDBAAD4}">
      <dsp:nvSpPr>
        <dsp:cNvPr id="0" name=""/>
        <dsp:cNvSpPr/>
      </dsp:nvSpPr>
      <dsp:spPr>
        <a:xfrm rot="2700000">
          <a:off x="2489132" y="596220"/>
          <a:ext cx="1551486" cy="1551486"/>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E3514D-36F3-4C84-B1D4-59F58B3AAE2D}">
      <dsp:nvSpPr>
        <dsp:cNvPr id="0" name=""/>
        <dsp:cNvSpPr/>
      </dsp:nvSpPr>
      <dsp:spPr>
        <a:xfrm>
          <a:off x="2538897" y="646199"/>
          <a:ext cx="1451954" cy="1451800"/>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User rates articles on 1-5 scale (5=best)</a:t>
          </a:r>
        </a:p>
      </dsp:txBody>
      <dsp:txXfrm>
        <a:off x="2746464" y="853638"/>
        <a:ext cx="1036821" cy="1036922"/>
      </dsp:txXfrm>
    </dsp:sp>
    <dsp:sp modelId="{2F7F8142-5F01-4DCD-8D22-6B8A266989A5}">
      <dsp:nvSpPr>
        <dsp:cNvPr id="0" name=""/>
        <dsp:cNvSpPr/>
      </dsp:nvSpPr>
      <dsp:spPr>
        <a:xfrm rot="2700000">
          <a:off x="881755" y="596220"/>
          <a:ext cx="1551486" cy="1551486"/>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DAF36-C7C3-4E41-A75A-0396ACA759ED}">
      <dsp:nvSpPr>
        <dsp:cNvPr id="0" name=""/>
        <dsp:cNvSpPr/>
      </dsp:nvSpPr>
      <dsp:spPr>
        <a:xfrm>
          <a:off x="931520" y="646199"/>
          <a:ext cx="1451954" cy="1451800"/>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Provide Initial articles, using demographic and sub-category preferences</a:t>
          </a:r>
        </a:p>
      </dsp:txBody>
      <dsp:txXfrm>
        <a:off x="1139087" y="853638"/>
        <a:ext cx="1036821" cy="10369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43147-3576-4467-95C3-18660DE04EE8}">
      <dsp:nvSpPr>
        <dsp:cNvPr id="0" name=""/>
        <dsp:cNvSpPr/>
      </dsp:nvSpPr>
      <dsp:spPr>
        <a:xfrm>
          <a:off x="4058730" y="565802"/>
          <a:ext cx="1498796" cy="149907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561095-EBE0-4712-9DCA-FD15F3C2A7BB}">
      <dsp:nvSpPr>
        <dsp:cNvPr id="0" name=""/>
        <dsp:cNvSpPr/>
      </dsp:nvSpPr>
      <dsp:spPr>
        <a:xfrm>
          <a:off x="4108494" y="615780"/>
          <a:ext cx="1399267" cy="1399118"/>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Define implicit user-article rating</a:t>
          </a:r>
        </a:p>
      </dsp:txBody>
      <dsp:txXfrm>
        <a:off x="4308529" y="815692"/>
        <a:ext cx="999197" cy="999295"/>
      </dsp:txXfrm>
    </dsp:sp>
    <dsp:sp modelId="{D7820900-0A76-491A-802A-0B43C1B919E1}">
      <dsp:nvSpPr>
        <dsp:cNvPr id="0" name=""/>
        <dsp:cNvSpPr/>
      </dsp:nvSpPr>
      <dsp:spPr>
        <a:xfrm rot="2700000">
          <a:off x="2511485" y="567614"/>
          <a:ext cx="1495186" cy="1495186"/>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0B66B5-50F1-400E-91A3-9E73CBB8A357}">
      <dsp:nvSpPr>
        <dsp:cNvPr id="0" name=""/>
        <dsp:cNvSpPr/>
      </dsp:nvSpPr>
      <dsp:spPr>
        <a:xfrm>
          <a:off x="2559445" y="615780"/>
          <a:ext cx="1399267" cy="1399118"/>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Capture user browsing pattern</a:t>
          </a:r>
        </a:p>
      </dsp:txBody>
      <dsp:txXfrm>
        <a:off x="2759480" y="815692"/>
        <a:ext cx="999197" cy="999295"/>
      </dsp:txXfrm>
    </dsp:sp>
    <dsp:sp modelId="{D9F2FC65-53C4-427F-B650-B8F351C05437}">
      <dsp:nvSpPr>
        <dsp:cNvPr id="0" name=""/>
        <dsp:cNvSpPr/>
      </dsp:nvSpPr>
      <dsp:spPr>
        <a:xfrm rot="2700000">
          <a:off x="962436" y="567614"/>
          <a:ext cx="1495186" cy="1495186"/>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152E5-58E2-426E-A9FE-599C3824245C}">
      <dsp:nvSpPr>
        <dsp:cNvPr id="0" name=""/>
        <dsp:cNvSpPr/>
      </dsp:nvSpPr>
      <dsp:spPr>
        <a:xfrm>
          <a:off x="1010396" y="615780"/>
          <a:ext cx="1399267" cy="1399118"/>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Define criteria for clickstream data</a:t>
          </a:r>
        </a:p>
      </dsp:txBody>
      <dsp:txXfrm>
        <a:off x="1210430" y="815692"/>
        <a:ext cx="999197" cy="9992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F5A95-E968-421D-84DB-4281F1D5A2D1}">
      <dsp:nvSpPr>
        <dsp:cNvPr id="0" name=""/>
        <dsp:cNvSpPr/>
      </dsp:nvSpPr>
      <dsp:spPr>
        <a:xfrm rot="5400000">
          <a:off x="-97047" y="99246"/>
          <a:ext cx="646985" cy="45288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mn-lt"/>
          </a:endParaRPr>
        </a:p>
      </dsp:txBody>
      <dsp:txXfrm rot="-5400000">
        <a:off x="2" y="228643"/>
        <a:ext cx="452889" cy="194096"/>
      </dsp:txXfrm>
    </dsp:sp>
    <dsp:sp modelId="{9694941C-DC85-47CA-888E-7B51A67E813C}">
      <dsp:nvSpPr>
        <dsp:cNvPr id="0" name=""/>
        <dsp:cNvSpPr/>
      </dsp:nvSpPr>
      <dsp:spPr>
        <a:xfrm rot="5400000">
          <a:off x="1539002" y="-1083913"/>
          <a:ext cx="420540" cy="2592765"/>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n-lt"/>
            </a:rPr>
            <a:t>Prepare a list of news site URL’s</a:t>
          </a:r>
        </a:p>
      </dsp:txBody>
      <dsp:txXfrm rot="-5400000">
        <a:off x="452890" y="22728"/>
        <a:ext cx="2572236" cy="379482"/>
      </dsp:txXfrm>
    </dsp:sp>
    <dsp:sp modelId="{16E43C0B-D352-451C-BB54-537844644937}">
      <dsp:nvSpPr>
        <dsp:cNvPr id="0" name=""/>
        <dsp:cNvSpPr/>
      </dsp:nvSpPr>
      <dsp:spPr>
        <a:xfrm rot="5400000">
          <a:off x="-97047" y="619367"/>
          <a:ext cx="646985" cy="45288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mn-lt"/>
          </a:endParaRPr>
        </a:p>
      </dsp:txBody>
      <dsp:txXfrm rot="-5400000">
        <a:off x="2" y="748764"/>
        <a:ext cx="452889" cy="194096"/>
      </dsp:txXfrm>
    </dsp:sp>
    <dsp:sp modelId="{C3F75F5D-DF54-48D1-B568-32C719C90838}">
      <dsp:nvSpPr>
        <dsp:cNvPr id="0" name=""/>
        <dsp:cNvSpPr/>
      </dsp:nvSpPr>
      <dsp:spPr>
        <a:xfrm rot="5400000">
          <a:off x="1539002" y="-563792"/>
          <a:ext cx="420540" cy="2592765"/>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n-lt"/>
            </a:rPr>
            <a:t>For each URL, get relevant HTML tags</a:t>
          </a:r>
        </a:p>
      </dsp:txBody>
      <dsp:txXfrm rot="-5400000">
        <a:off x="452890" y="542849"/>
        <a:ext cx="2572236" cy="379482"/>
      </dsp:txXfrm>
    </dsp:sp>
    <dsp:sp modelId="{FD7B7BC3-FF3B-45D1-A3D8-6A39A115BC91}">
      <dsp:nvSpPr>
        <dsp:cNvPr id="0" name=""/>
        <dsp:cNvSpPr/>
      </dsp:nvSpPr>
      <dsp:spPr>
        <a:xfrm rot="5400000">
          <a:off x="-97047" y="1139488"/>
          <a:ext cx="646985" cy="452889"/>
        </a:xfrm>
        <a:prstGeom prst="chevron">
          <a:avLst/>
        </a:prstGeom>
        <a:solidFill>
          <a:srgbClr val="1F497D">
            <a:hueOff val="0"/>
            <a:satOff val="0"/>
            <a:lumOff val="0"/>
            <a:alphaOff val="0"/>
          </a:srgbClr>
        </a:solidFill>
        <a:ln w="25400" cap="flat" cmpd="sng" algn="ctr">
          <a:solidFill>
            <a:srgbClr val="1F497D">
              <a:hueOff val="0"/>
              <a:satOff val="0"/>
              <a:lumOff val="0"/>
              <a:alphaOff val="0"/>
            </a:srgb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prstClr val="white"/>
            </a:solidFill>
            <a:latin typeface="+mn-lt"/>
            <a:ea typeface="+mn-ea"/>
            <a:cs typeface="+mn-cs"/>
          </a:endParaRPr>
        </a:p>
      </dsp:txBody>
      <dsp:txXfrm rot="-5400000">
        <a:off x="2" y="1268885"/>
        <a:ext cx="452889" cy="194096"/>
      </dsp:txXfrm>
    </dsp:sp>
    <dsp:sp modelId="{F1AD7B63-F2D0-4FE3-BAB2-F51BF025E2BD}">
      <dsp:nvSpPr>
        <dsp:cNvPr id="0" name=""/>
        <dsp:cNvSpPr/>
      </dsp:nvSpPr>
      <dsp:spPr>
        <a:xfrm rot="5400000">
          <a:off x="1539002" y="-43671"/>
          <a:ext cx="420540" cy="2592765"/>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n-lt"/>
            </a:rPr>
            <a:t>Capture article using tag (Beautiful Soup)</a:t>
          </a:r>
        </a:p>
      </dsp:txBody>
      <dsp:txXfrm rot="-5400000">
        <a:off x="452890" y="1062970"/>
        <a:ext cx="2572236" cy="379482"/>
      </dsp:txXfrm>
    </dsp:sp>
    <dsp:sp modelId="{0BFDC877-545B-4F12-B873-0EDC7FB0101D}">
      <dsp:nvSpPr>
        <dsp:cNvPr id="0" name=""/>
        <dsp:cNvSpPr/>
      </dsp:nvSpPr>
      <dsp:spPr>
        <a:xfrm rot="5400000">
          <a:off x="-97047" y="1659609"/>
          <a:ext cx="646985" cy="45288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mn-lt"/>
          </a:endParaRPr>
        </a:p>
      </dsp:txBody>
      <dsp:txXfrm rot="-5400000">
        <a:off x="2" y="1789006"/>
        <a:ext cx="452889" cy="194096"/>
      </dsp:txXfrm>
    </dsp:sp>
    <dsp:sp modelId="{5360A469-4908-4EAD-BBD5-5676903205BE}">
      <dsp:nvSpPr>
        <dsp:cNvPr id="0" name=""/>
        <dsp:cNvSpPr/>
      </dsp:nvSpPr>
      <dsp:spPr>
        <a:xfrm rot="5400000">
          <a:off x="1539002" y="476449"/>
          <a:ext cx="420540" cy="2592765"/>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n-lt"/>
            </a:rPr>
            <a:t>Save article text</a:t>
          </a:r>
        </a:p>
      </dsp:txBody>
      <dsp:txXfrm rot="-5400000">
        <a:off x="452890" y="1583091"/>
        <a:ext cx="2572236" cy="379482"/>
      </dsp:txXfrm>
    </dsp:sp>
    <dsp:sp modelId="{0ECC4B2E-7CB5-4220-95BB-F6259C0D8F6E}">
      <dsp:nvSpPr>
        <dsp:cNvPr id="0" name=""/>
        <dsp:cNvSpPr/>
      </dsp:nvSpPr>
      <dsp:spPr>
        <a:xfrm rot="5400000">
          <a:off x="-97047" y="2179730"/>
          <a:ext cx="646985" cy="452889"/>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endParaRPr>
        </a:p>
      </dsp:txBody>
      <dsp:txXfrm rot="-5400000">
        <a:off x="2" y="2309127"/>
        <a:ext cx="452889" cy="194096"/>
      </dsp:txXfrm>
    </dsp:sp>
    <dsp:sp modelId="{A213DA26-D9E2-497E-B28C-242DD0E0523F}">
      <dsp:nvSpPr>
        <dsp:cNvPr id="0" name=""/>
        <dsp:cNvSpPr/>
      </dsp:nvSpPr>
      <dsp:spPr>
        <a:xfrm rot="5400000">
          <a:off x="1539002" y="996570"/>
          <a:ext cx="420540" cy="2592765"/>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n-lt"/>
            </a:rPr>
            <a:t>Save source URL, time stamp, sub-categories, keywords, etc.</a:t>
          </a:r>
        </a:p>
      </dsp:txBody>
      <dsp:txXfrm rot="-5400000">
        <a:off x="452890" y="2103212"/>
        <a:ext cx="2572236" cy="3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8A288-1F6D-4C8E-A4F5-24ED2BC84C33}">
      <dsp:nvSpPr>
        <dsp:cNvPr id="0" name=""/>
        <dsp:cNvSpPr/>
      </dsp:nvSpPr>
      <dsp:spPr>
        <a:xfrm rot="5400000">
          <a:off x="-88194" y="90309"/>
          <a:ext cx="587966" cy="41157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1" y="207902"/>
        <a:ext cx="411576" cy="176390"/>
      </dsp:txXfrm>
    </dsp:sp>
    <dsp:sp modelId="{D4A2F8AB-EF73-4718-AAD9-DBFC73962C78}">
      <dsp:nvSpPr>
        <dsp:cNvPr id="0" name=""/>
        <dsp:cNvSpPr/>
      </dsp:nvSpPr>
      <dsp:spPr>
        <a:xfrm rot="5400000">
          <a:off x="1177249" y="-763557"/>
          <a:ext cx="382178" cy="1913523"/>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Import data</a:t>
          </a:r>
          <a:endParaRPr lang="en-US" sz="1500" kern="1200" dirty="0"/>
        </a:p>
      </dsp:txBody>
      <dsp:txXfrm rot="-5400000">
        <a:off x="411577" y="20771"/>
        <a:ext cx="1894867" cy="344866"/>
      </dsp:txXfrm>
    </dsp:sp>
    <dsp:sp modelId="{48A3E2B5-6145-44E0-B253-FEC2B64763B0}">
      <dsp:nvSpPr>
        <dsp:cNvPr id="0" name=""/>
        <dsp:cNvSpPr/>
      </dsp:nvSpPr>
      <dsp:spPr>
        <a:xfrm rot="5400000">
          <a:off x="-88194" y="565391"/>
          <a:ext cx="587966" cy="41157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1" y="682984"/>
        <a:ext cx="411576" cy="176390"/>
      </dsp:txXfrm>
    </dsp:sp>
    <dsp:sp modelId="{92EC3F11-ABBA-446F-A3A5-C2E538DE0621}">
      <dsp:nvSpPr>
        <dsp:cNvPr id="0" name=""/>
        <dsp:cNvSpPr/>
      </dsp:nvSpPr>
      <dsp:spPr>
        <a:xfrm rot="5400000">
          <a:off x="1177249" y="-288476"/>
          <a:ext cx="382178" cy="1913523"/>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Escaping html characters</a:t>
          </a:r>
          <a:endParaRPr lang="en-US" sz="1500" kern="1200" dirty="0"/>
        </a:p>
      </dsp:txBody>
      <dsp:txXfrm rot="-5400000">
        <a:off x="411577" y="495852"/>
        <a:ext cx="1894867" cy="344866"/>
      </dsp:txXfrm>
    </dsp:sp>
    <dsp:sp modelId="{99C5D56E-3F16-45D3-9834-03E04213BF9F}">
      <dsp:nvSpPr>
        <dsp:cNvPr id="0" name=""/>
        <dsp:cNvSpPr/>
      </dsp:nvSpPr>
      <dsp:spPr>
        <a:xfrm rot="5400000">
          <a:off x="-88194" y="1040473"/>
          <a:ext cx="587966" cy="41157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1" y="1158066"/>
        <a:ext cx="411576" cy="176390"/>
      </dsp:txXfrm>
    </dsp:sp>
    <dsp:sp modelId="{6FC425F7-D0FE-4CF1-83A0-4C87016094CC}">
      <dsp:nvSpPr>
        <dsp:cNvPr id="0" name=""/>
        <dsp:cNvSpPr/>
      </dsp:nvSpPr>
      <dsp:spPr>
        <a:xfrm rot="5400000">
          <a:off x="1177249" y="186605"/>
          <a:ext cx="382178" cy="1913523"/>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Decoding data</a:t>
          </a:r>
          <a:endParaRPr lang="en-US" sz="1500" kern="1200" dirty="0"/>
        </a:p>
      </dsp:txBody>
      <dsp:txXfrm rot="-5400000">
        <a:off x="411577" y="970933"/>
        <a:ext cx="1894867" cy="344866"/>
      </dsp:txXfrm>
    </dsp:sp>
    <dsp:sp modelId="{879D657B-572A-4D94-92E6-3EB880A6A275}">
      <dsp:nvSpPr>
        <dsp:cNvPr id="0" name=""/>
        <dsp:cNvSpPr/>
      </dsp:nvSpPr>
      <dsp:spPr>
        <a:xfrm rot="5400000">
          <a:off x="-88194" y="1515554"/>
          <a:ext cx="587966" cy="41157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1" y="1633147"/>
        <a:ext cx="411576" cy="176390"/>
      </dsp:txXfrm>
    </dsp:sp>
    <dsp:sp modelId="{860E5E6B-DD21-4EA4-8724-E8605A0B9FE5}">
      <dsp:nvSpPr>
        <dsp:cNvPr id="0" name=""/>
        <dsp:cNvSpPr/>
      </dsp:nvSpPr>
      <dsp:spPr>
        <a:xfrm rot="5400000">
          <a:off x="1177249" y="661686"/>
          <a:ext cx="382178" cy="1913523"/>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Apostrophe lookup</a:t>
          </a:r>
          <a:endParaRPr lang="en-US" sz="1500" kern="1200" dirty="0"/>
        </a:p>
      </dsp:txBody>
      <dsp:txXfrm rot="-5400000">
        <a:off x="411577" y="1446014"/>
        <a:ext cx="1894867" cy="344866"/>
      </dsp:txXfrm>
    </dsp:sp>
    <dsp:sp modelId="{0182CBCE-594A-4C4F-8119-857B2173EED7}">
      <dsp:nvSpPr>
        <dsp:cNvPr id="0" name=""/>
        <dsp:cNvSpPr/>
      </dsp:nvSpPr>
      <dsp:spPr>
        <a:xfrm rot="5400000">
          <a:off x="-88194" y="1990636"/>
          <a:ext cx="587966" cy="41157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1" y="2108229"/>
        <a:ext cx="411576" cy="176390"/>
      </dsp:txXfrm>
    </dsp:sp>
    <dsp:sp modelId="{006B8F0F-A6E7-4E1E-8B18-47ABD6CC703E}">
      <dsp:nvSpPr>
        <dsp:cNvPr id="0" name=""/>
        <dsp:cNvSpPr/>
      </dsp:nvSpPr>
      <dsp:spPr>
        <a:xfrm rot="5400000">
          <a:off x="1177249" y="1136768"/>
          <a:ext cx="382178" cy="1913523"/>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Removal of expressions</a:t>
          </a:r>
        </a:p>
      </dsp:txBody>
      <dsp:txXfrm rot="-5400000">
        <a:off x="411577" y="1921096"/>
        <a:ext cx="1894867" cy="344866"/>
      </dsp:txXfrm>
    </dsp:sp>
    <dsp:sp modelId="{BD29FB99-4464-4425-8AB3-FA3F77CC9DB6}">
      <dsp:nvSpPr>
        <dsp:cNvPr id="0" name=""/>
        <dsp:cNvSpPr/>
      </dsp:nvSpPr>
      <dsp:spPr>
        <a:xfrm rot="5400000">
          <a:off x="-88194" y="2465717"/>
          <a:ext cx="587966" cy="41157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1" y="2583310"/>
        <a:ext cx="411576" cy="176390"/>
      </dsp:txXfrm>
    </dsp:sp>
    <dsp:sp modelId="{D9A47780-328C-4105-B58A-4BFC0DD838D7}">
      <dsp:nvSpPr>
        <dsp:cNvPr id="0" name=""/>
        <dsp:cNvSpPr/>
      </dsp:nvSpPr>
      <dsp:spPr>
        <a:xfrm rot="5400000">
          <a:off x="1177249" y="1611849"/>
          <a:ext cx="382178" cy="1913523"/>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Split attached words</a:t>
          </a:r>
        </a:p>
      </dsp:txBody>
      <dsp:txXfrm rot="-5400000">
        <a:off x="411577" y="2396177"/>
        <a:ext cx="1894867" cy="344866"/>
      </dsp:txXfrm>
    </dsp:sp>
    <dsp:sp modelId="{B0E50AD7-3538-40CD-B59F-6F6D2E7B1B98}">
      <dsp:nvSpPr>
        <dsp:cNvPr id="0" name=""/>
        <dsp:cNvSpPr/>
      </dsp:nvSpPr>
      <dsp:spPr>
        <a:xfrm rot="5400000">
          <a:off x="-88194" y="2940799"/>
          <a:ext cx="587966" cy="41157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1" y="3058392"/>
        <a:ext cx="411576" cy="176390"/>
      </dsp:txXfrm>
    </dsp:sp>
    <dsp:sp modelId="{D236D9AA-203D-400E-812B-1F908DEB8058}">
      <dsp:nvSpPr>
        <dsp:cNvPr id="0" name=""/>
        <dsp:cNvSpPr/>
      </dsp:nvSpPr>
      <dsp:spPr>
        <a:xfrm rot="5400000">
          <a:off x="1177249" y="2086931"/>
          <a:ext cx="382178" cy="1913523"/>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Add cleaned text data to dictionary</a:t>
          </a:r>
        </a:p>
      </dsp:txBody>
      <dsp:txXfrm rot="-5400000">
        <a:off x="411577" y="2871259"/>
        <a:ext cx="1894867" cy="344866"/>
      </dsp:txXfrm>
    </dsp:sp>
    <dsp:sp modelId="{72CF0B0B-ED6B-4481-B4E5-D6A8EB7F237C}">
      <dsp:nvSpPr>
        <dsp:cNvPr id="0" name=""/>
        <dsp:cNvSpPr/>
      </dsp:nvSpPr>
      <dsp:spPr>
        <a:xfrm rot="5400000">
          <a:off x="-88194" y="3415880"/>
          <a:ext cx="587966" cy="41157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1" y="3533473"/>
        <a:ext cx="411576" cy="176390"/>
      </dsp:txXfrm>
    </dsp:sp>
    <dsp:sp modelId="{570DC637-2E97-49CA-9AB7-B97B5593B0AA}">
      <dsp:nvSpPr>
        <dsp:cNvPr id="0" name=""/>
        <dsp:cNvSpPr/>
      </dsp:nvSpPr>
      <dsp:spPr>
        <a:xfrm rot="5400000">
          <a:off x="1177249" y="2562012"/>
          <a:ext cx="382178" cy="1913523"/>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Store dictionary</a:t>
          </a:r>
        </a:p>
      </dsp:txBody>
      <dsp:txXfrm rot="-5400000">
        <a:off x="411577" y="3346340"/>
        <a:ext cx="1894867" cy="344866"/>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0.44374</cdr:x>
      <cdr:y>0.23404</cdr:y>
    </cdr:from>
    <cdr:to>
      <cdr:x>0.64096</cdr:x>
      <cdr:y>0.42747</cdr:y>
    </cdr:to>
    <cdr:sp macro="" textlink="">
      <cdr:nvSpPr>
        <cdr:cNvPr id="3" name="TextBox 2"/>
        <cdr:cNvSpPr txBox="1"/>
      </cdr:nvSpPr>
      <cdr:spPr>
        <a:xfrm xmlns:a="http://schemas.openxmlformats.org/drawingml/2006/main">
          <a:off x="4127500" y="1422870"/>
          <a:ext cx="1834444" cy="11759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0.42984</cdr:x>
      <cdr:y>0.22631</cdr:y>
    </cdr:from>
    <cdr:to>
      <cdr:x>0.68394</cdr:x>
      <cdr:y>0.45648</cdr:y>
    </cdr:to>
    <cdr:sp macro="" textlink="">
      <cdr:nvSpPr>
        <cdr:cNvPr id="4" name="TextBox 3"/>
        <cdr:cNvSpPr txBox="1"/>
      </cdr:nvSpPr>
      <cdr:spPr>
        <a:xfrm xmlns:a="http://schemas.openxmlformats.org/drawingml/2006/main">
          <a:off x="3998148" y="1375833"/>
          <a:ext cx="2363611" cy="13993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0.2933</cdr:x>
      <cdr:y>0.12186</cdr:y>
    </cdr:from>
    <cdr:to>
      <cdr:x>0.29821</cdr:x>
      <cdr:y>0.1412</cdr:y>
    </cdr:to>
    <cdr:sp macro="" textlink="">
      <cdr:nvSpPr>
        <cdr:cNvPr id="5" name="TextBox 4"/>
        <cdr:cNvSpPr txBox="1"/>
      </cdr:nvSpPr>
      <cdr:spPr>
        <a:xfrm xmlns:a="http://schemas.openxmlformats.org/drawingml/2006/main">
          <a:off x="2728148" y="740833"/>
          <a:ext cx="45719" cy="11759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0.64475</cdr:x>
      <cdr:y>0.1354</cdr:y>
    </cdr:from>
    <cdr:to>
      <cdr:x>0.76359</cdr:x>
      <cdr:y>0.39072</cdr:y>
    </cdr:to>
    <cdr:sp macro="" textlink="">
      <cdr:nvSpPr>
        <cdr:cNvPr id="6" name="TextBox 5"/>
        <cdr:cNvSpPr txBox="1"/>
      </cdr:nvSpPr>
      <cdr:spPr>
        <a:xfrm xmlns:a="http://schemas.openxmlformats.org/drawingml/2006/main" flipH="1">
          <a:off x="5997222" y="823149"/>
          <a:ext cx="1105371" cy="155222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0.00885</cdr:x>
      <cdr:y>0.81818</cdr:y>
    </cdr:from>
    <cdr:to>
      <cdr:x>0.07838</cdr:x>
      <cdr:y>0.97485</cdr:y>
    </cdr:to>
    <cdr:sp macro="" textlink="">
      <cdr:nvSpPr>
        <cdr:cNvPr id="7" name="TextBox 6"/>
        <cdr:cNvSpPr txBox="1"/>
      </cdr:nvSpPr>
      <cdr:spPr>
        <a:xfrm xmlns:a="http://schemas.openxmlformats.org/drawingml/2006/main">
          <a:off x="82315" y="4974167"/>
          <a:ext cx="646759" cy="9525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2B402D-F175-4058-AA45-A8B0DADA3B93}" type="datetimeFigureOut">
              <a:rPr lang="en-IN" smtClean="0"/>
              <a:pPr/>
              <a:t>17-07-2017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7FFAD-DEFF-4253-8278-26013487F254}" type="slidenum">
              <a:rPr lang="en-IN" smtClean="0"/>
              <a:pPr/>
              <a:t>‹#›</a:t>
            </a:fld>
            <a:endParaRPr lang="en-IN"/>
          </a:p>
        </p:txBody>
      </p:sp>
    </p:spTree>
    <p:extLst>
      <p:ext uri="{BB962C8B-B14F-4D97-AF65-F5344CB8AC3E}">
        <p14:creationId xmlns:p14="http://schemas.microsoft.com/office/powerpoint/2010/main" val="189345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36EBC9-A5D1-4329-8280-E3820DB95E94}" type="datetimeFigureOut">
              <a:rPr lang="en-US" smtClean="0"/>
              <a:pPr/>
              <a:t>17-Jul-17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23D096-743B-4DAC-B734-2905F85FC0B5}" type="slidenum">
              <a:rPr lang="en-US" smtClean="0"/>
              <a:pPr/>
              <a:t>‹#›</a:t>
            </a:fld>
            <a:endParaRPr lang="en-US"/>
          </a:p>
        </p:txBody>
      </p:sp>
    </p:spTree>
    <p:extLst>
      <p:ext uri="{BB962C8B-B14F-4D97-AF65-F5344CB8AC3E}">
        <p14:creationId xmlns:p14="http://schemas.microsoft.com/office/powerpoint/2010/main" val="63469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23D096-743B-4DAC-B734-2905F85FC0B5}" type="slidenum">
              <a:rPr lang="en-US" smtClean="0"/>
              <a:pPr/>
              <a:t>1</a:t>
            </a:fld>
            <a:endParaRPr lang="en-US"/>
          </a:p>
        </p:txBody>
      </p:sp>
    </p:spTree>
    <p:extLst>
      <p:ext uri="{BB962C8B-B14F-4D97-AF65-F5344CB8AC3E}">
        <p14:creationId xmlns:p14="http://schemas.microsoft.com/office/powerpoint/2010/main" val="1263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a user does a search online, he/she interacts with large catalogue of items - movies, news articles, etc. and have hundreds of thousands of items to select from. A lot of times, people don’t know what they want until you show it to them. This is where recommendation engine steps in. You must have come across recommendations, when looking for music, movies, books &amp; even job hunting. These are few of those examples. This tool is so powerful that, every marketer dreams to become the next Pandora, Amazon or Netflix. And this is what our project is based on.. Pretty interesting!</a:t>
            </a:r>
            <a:endParaRPr lang="en-US" dirty="0"/>
          </a:p>
        </p:txBody>
      </p:sp>
      <p:sp>
        <p:nvSpPr>
          <p:cNvPr id="4" name="Slide Number Placeholder 3"/>
          <p:cNvSpPr>
            <a:spLocks noGrp="1"/>
          </p:cNvSpPr>
          <p:nvPr>
            <p:ph type="sldNum" sz="quarter" idx="10"/>
          </p:nvPr>
        </p:nvSpPr>
        <p:spPr/>
        <p:txBody>
          <a:bodyPr/>
          <a:lstStyle/>
          <a:p>
            <a:fld id="{2C23D096-743B-4DAC-B734-2905F85FC0B5}" type="slidenum">
              <a:rPr lang="en-US" smtClean="0"/>
              <a:pPr/>
              <a:t>4</a:t>
            </a:fld>
            <a:endParaRPr lang="en-US"/>
          </a:p>
        </p:txBody>
      </p:sp>
    </p:spTree>
    <p:extLst>
      <p:ext uri="{BB962C8B-B14F-4D97-AF65-F5344CB8AC3E}">
        <p14:creationId xmlns:p14="http://schemas.microsoft.com/office/powerpoint/2010/main" val="21001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Narrative – how the ecosystem works</a:t>
            </a:r>
            <a:r>
              <a:rPr lang="en-IN" baseline="0" dirty="0"/>
              <a:t> – interdependence – how the analytics provider helps the customer</a:t>
            </a:r>
            <a:endParaRPr lang="en-IN" dirty="0"/>
          </a:p>
        </p:txBody>
      </p:sp>
      <p:sp>
        <p:nvSpPr>
          <p:cNvPr id="4" name="Slide Number Placeholder 3"/>
          <p:cNvSpPr>
            <a:spLocks noGrp="1"/>
          </p:cNvSpPr>
          <p:nvPr>
            <p:ph type="sldNum" sz="quarter" idx="10"/>
          </p:nvPr>
        </p:nvSpPr>
        <p:spPr/>
        <p:txBody>
          <a:bodyPr/>
          <a:lstStyle/>
          <a:p>
            <a:fld id="{2C23D096-743B-4DAC-B734-2905F85FC0B5}" type="slidenum">
              <a:rPr lang="en-US" smtClean="0"/>
              <a:pPr/>
              <a:t>7</a:t>
            </a:fld>
            <a:endParaRPr lang="en-US"/>
          </a:p>
        </p:txBody>
      </p:sp>
    </p:spTree>
    <p:extLst>
      <p:ext uri="{BB962C8B-B14F-4D97-AF65-F5344CB8AC3E}">
        <p14:creationId xmlns:p14="http://schemas.microsoft.com/office/powerpoint/2010/main" val="104326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3D096-743B-4DAC-B734-2905F85FC0B5}" type="slidenum">
              <a:rPr lang="en-US" smtClean="0"/>
              <a:pPr/>
              <a:t>8</a:t>
            </a:fld>
            <a:endParaRPr lang="en-US"/>
          </a:p>
        </p:txBody>
      </p:sp>
    </p:spTree>
    <p:extLst>
      <p:ext uri="{BB962C8B-B14F-4D97-AF65-F5344CB8AC3E}">
        <p14:creationId xmlns:p14="http://schemas.microsoft.com/office/powerpoint/2010/main" val="119149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3D096-743B-4DAC-B734-2905F85FC0B5}" type="slidenum">
              <a:rPr lang="en-US" smtClean="0"/>
              <a:pPr/>
              <a:t>13</a:t>
            </a:fld>
            <a:endParaRPr lang="en-US"/>
          </a:p>
        </p:txBody>
      </p:sp>
    </p:spTree>
    <p:extLst>
      <p:ext uri="{BB962C8B-B14F-4D97-AF65-F5344CB8AC3E}">
        <p14:creationId xmlns:p14="http://schemas.microsoft.com/office/powerpoint/2010/main" val="332775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483EF1-C4EB-423E-8E74-82272A45150C}" type="datetime1">
              <a:rPr lang="en-US" smtClean="0"/>
              <a:t>17-Jul-17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24797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B45780-B7F9-4D7B-91A4-63B578FD8A92}" type="datetime1">
              <a:rPr lang="en-US" smtClean="0"/>
              <a:t>17-Jul-17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D9AED-91EA-794F-A3B0-2BD142B73BD2}" type="slidenum">
              <a:rPr lang="en-US" smtClean="0"/>
              <a:pPr/>
              <a:t>‹#›</a:t>
            </a:fld>
            <a:endParaRPr lang="en-US"/>
          </a:p>
        </p:txBody>
      </p:sp>
    </p:spTree>
    <p:extLst>
      <p:ext uri="{BB962C8B-B14F-4D97-AF65-F5344CB8AC3E}">
        <p14:creationId xmlns:p14="http://schemas.microsoft.com/office/powerpoint/2010/main" val="175041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0166" y="1600200"/>
            <a:ext cx="7756634"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EE6A1D-2839-4655-BE5E-F9E7F0A3019D}" type="datetime1">
              <a:rPr lang="en-US" smtClean="0"/>
              <a:t>17-Jul-17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39807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7F385-359D-45C7-9D9E-BF1CB6F6E202}" type="datetime1">
              <a:rPr lang="en-US" smtClean="0"/>
              <a:t>17-Jul-17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D9AED-91EA-794F-A3B0-2BD142B73BD2}" type="slidenum">
              <a:rPr lang="en-US" smtClean="0"/>
              <a:pPr/>
              <a:t>‹#›</a:t>
            </a:fld>
            <a:endParaRPr lang="en-US"/>
          </a:p>
        </p:txBody>
      </p:sp>
    </p:spTree>
    <p:extLst>
      <p:ext uri="{BB962C8B-B14F-4D97-AF65-F5344CB8AC3E}">
        <p14:creationId xmlns:p14="http://schemas.microsoft.com/office/powerpoint/2010/main" val="74764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8634" y="274638"/>
            <a:ext cx="7788166" cy="1143000"/>
          </a:xfrm>
        </p:spPr>
        <p:txBody>
          <a:bodyPr/>
          <a:lstStyle/>
          <a:p>
            <a:r>
              <a:rPr lang="en-US"/>
              <a:t>Click to edit Master title style</a:t>
            </a:r>
          </a:p>
        </p:txBody>
      </p:sp>
      <p:sp>
        <p:nvSpPr>
          <p:cNvPr id="3" name="Content Placeholder 2"/>
          <p:cNvSpPr>
            <a:spLocks noGrp="1"/>
          </p:cNvSpPr>
          <p:nvPr>
            <p:ph sz="half" idx="1"/>
          </p:nvPr>
        </p:nvSpPr>
        <p:spPr>
          <a:xfrm>
            <a:off x="898634" y="1600200"/>
            <a:ext cx="383365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24248" y="1600200"/>
            <a:ext cx="38625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6E0DBF-D172-48AE-BC02-D5D5F32DEB56}" type="datetime1">
              <a:rPr lang="en-US" smtClean="0"/>
              <a:t>17-Jul-17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D9AED-91EA-794F-A3B0-2BD142B73BD2}" type="slidenum">
              <a:rPr lang="en-US" smtClean="0"/>
              <a:pPr/>
              <a:t>‹#›</a:t>
            </a:fld>
            <a:endParaRPr lang="en-US"/>
          </a:p>
        </p:txBody>
      </p:sp>
    </p:spTree>
    <p:extLst>
      <p:ext uri="{BB962C8B-B14F-4D97-AF65-F5344CB8AC3E}">
        <p14:creationId xmlns:p14="http://schemas.microsoft.com/office/powerpoint/2010/main" val="172434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2868" y="274638"/>
            <a:ext cx="780393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82868" y="1535113"/>
            <a:ext cx="388254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82868" y="2174875"/>
            <a:ext cx="388254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87310" y="1535113"/>
            <a:ext cx="37994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87310" y="2174875"/>
            <a:ext cx="37994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7DABF4-C15F-413B-A9F6-B9C700AA955B}" type="datetime1">
              <a:rPr lang="en-US" smtClean="0"/>
              <a:t>17-Jul-17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D9AED-91EA-794F-A3B0-2BD142B73BD2}" type="slidenum">
              <a:rPr lang="en-US" smtClean="0"/>
              <a:pPr/>
              <a:t>‹#›</a:t>
            </a:fld>
            <a:endParaRPr lang="en-US"/>
          </a:p>
        </p:txBody>
      </p:sp>
    </p:spTree>
    <p:extLst>
      <p:ext uri="{BB962C8B-B14F-4D97-AF65-F5344CB8AC3E}">
        <p14:creationId xmlns:p14="http://schemas.microsoft.com/office/powerpoint/2010/main" val="425560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0166" y="274638"/>
            <a:ext cx="7756634"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EA4109B-F13E-4E0D-8BF3-1A997F8BF336}" type="datetime1">
              <a:rPr lang="en-US" smtClean="0"/>
              <a:t>17-Jul-17</a:t>
            </a:fld>
            <a:endParaRPr lang="en-US"/>
          </a:p>
        </p:txBody>
      </p:sp>
      <p:sp>
        <p:nvSpPr>
          <p:cNvPr id="4" name="Footer Placeholder 3"/>
          <p:cNvSpPr>
            <a:spLocks noGrp="1"/>
          </p:cNvSpPr>
          <p:nvPr>
            <p:ph type="ftr" sz="quarter" idx="11"/>
          </p:nvPr>
        </p:nvSpPr>
        <p:spPr/>
        <p:txBody>
          <a:bodyPr/>
          <a:lstStyle/>
          <a:p>
            <a:fld id="{BEEA9161-B16F-4F19-8494-EA83A5108E69}" type="slidenum">
              <a:rPr lang="en-US" smtClean="0"/>
              <a:pPr/>
              <a:t>‹#›</a:t>
            </a:fld>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6" name="Content Placeholder 2"/>
          <p:cNvSpPr>
            <a:spLocks noGrp="1"/>
          </p:cNvSpPr>
          <p:nvPr>
            <p:ph idx="1"/>
          </p:nvPr>
        </p:nvSpPr>
        <p:spPr>
          <a:xfrm>
            <a:off x="930166" y="1600200"/>
            <a:ext cx="7756634"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260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8648"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2910" y="273050"/>
            <a:ext cx="471389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98648"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D76E3-E94D-47D3-925E-5D11F983585C}" type="datetime1">
              <a:rPr lang="en-US" smtClean="0"/>
              <a:t>17-Jul-17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D9AED-91EA-794F-A3B0-2BD142B73BD2}" type="slidenum">
              <a:rPr lang="en-US" smtClean="0"/>
              <a:pPr/>
              <a:t>‹#›</a:t>
            </a:fld>
            <a:endParaRPr lang="en-US"/>
          </a:p>
        </p:txBody>
      </p:sp>
    </p:spTree>
    <p:extLst>
      <p:ext uri="{BB962C8B-B14F-4D97-AF65-F5344CB8AC3E}">
        <p14:creationId xmlns:p14="http://schemas.microsoft.com/office/powerpoint/2010/main" val="281210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FD7EA-9303-4863-9608-4AB0CEB8C1E3}" type="datetime1">
              <a:rPr lang="en-US" smtClean="0"/>
              <a:t>17-Jul-17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D9AED-91EA-794F-A3B0-2BD142B73BD2}" type="slidenum">
              <a:rPr lang="en-US" smtClean="0"/>
              <a:pPr/>
              <a:t>‹#›</a:t>
            </a:fld>
            <a:endParaRPr lang="en-US"/>
          </a:p>
        </p:txBody>
      </p:sp>
    </p:spTree>
    <p:extLst>
      <p:ext uri="{BB962C8B-B14F-4D97-AF65-F5344CB8AC3E}">
        <p14:creationId xmlns:p14="http://schemas.microsoft.com/office/powerpoint/2010/main" val="404404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a:t>Click to edit Master title style</a:t>
            </a:r>
          </a:p>
        </p:txBody>
      </p:sp>
      <p:sp>
        <p:nvSpPr>
          <p:cNvPr id="3" name="Vertical Text Placeholder 2"/>
          <p:cNvSpPr>
            <a:spLocks noGrp="1"/>
          </p:cNvSpPr>
          <p:nvPr>
            <p:ph type="body" orient="vert" idx="1"/>
          </p:nvPr>
        </p:nvSpPr>
        <p:spPr>
          <a:xfrm>
            <a:off x="914400" y="1600200"/>
            <a:ext cx="7772400" cy="4525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E7A2F-DD71-4C7B-8845-DA45F29A9C52}" type="datetime1">
              <a:rPr lang="en-US" smtClean="0"/>
              <a:t>17-Jul-17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D9AED-91EA-794F-A3B0-2BD142B73BD2}" type="slidenum">
              <a:rPr lang="en-US" smtClean="0"/>
              <a:pPr/>
              <a:t>‹#›</a:t>
            </a:fld>
            <a:endParaRPr lang="en-US"/>
          </a:p>
        </p:txBody>
      </p:sp>
    </p:spTree>
    <p:extLst>
      <p:ext uri="{BB962C8B-B14F-4D97-AF65-F5344CB8AC3E}">
        <p14:creationId xmlns:p14="http://schemas.microsoft.com/office/powerpoint/2010/main" val="39342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A4ABF-6390-4140-AC58-7FA76BCEE56F}" type="datetime1">
              <a:rPr lang="en-US" smtClean="0"/>
              <a:t>17-Jul-17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D9AED-91EA-794F-A3B0-2BD142B73BD2}" type="slidenum">
              <a:rPr lang="en-US" smtClean="0"/>
              <a:pPr/>
              <a:t>‹#›</a:t>
            </a:fld>
            <a:endParaRPr lang="en-US"/>
          </a:p>
        </p:txBody>
      </p:sp>
      <p:pic>
        <p:nvPicPr>
          <p:cNvPr id="7" name="image2.jpeg"/>
          <p:cNvPicPr/>
          <p:nvPr userDrawn="1"/>
        </p:nvPicPr>
        <p:blipFill>
          <a:blip r:embed="rId12" cstate="print"/>
          <a:stretch>
            <a:fillRect/>
          </a:stretch>
        </p:blipFill>
        <p:spPr>
          <a:xfrm>
            <a:off x="0" y="317"/>
            <a:ext cx="9144000" cy="6857365"/>
          </a:xfrm>
          <a:prstGeom prst="rect">
            <a:avLst/>
          </a:prstGeom>
        </p:spPr>
      </p:pic>
    </p:spTree>
    <p:extLst>
      <p:ext uri="{BB962C8B-B14F-4D97-AF65-F5344CB8AC3E}">
        <p14:creationId xmlns:p14="http://schemas.microsoft.com/office/powerpoint/2010/main" val="789089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17.jpeg"/><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9.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fafadiatech.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image1.jpeg"/>
          <p:cNvPicPr/>
          <p:nvPr/>
        </p:nvPicPr>
        <p:blipFill>
          <a:blip r:embed="rId3" cstate="print"/>
          <a:stretch>
            <a:fillRect/>
          </a:stretch>
        </p:blipFill>
        <p:spPr>
          <a:xfrm>
            <a:off x="28575" y="21590"/>
            <a:ext cx="9086850" cy="6814820"/>
          </a:xfrm>
          <a:prstGeom prst="rect">
            <a:avLst/>
          </a:prstGeom>
        </p:spPr>
      </p:pic>
      <p:sp>
        <p:nvSpPr>
          <p:cNvPr id="6" name="Title 1"/>
          <p:cNvSpPr txBox="1">
            <a:spLocks/>
          </p:cNvSpPr>
          <p:nvPr/>
        </p:nvSpPr>
        <p:spPr>
          <a:xfrm>
            <a:off x="2395186" y="4738631"/>
            <a:ext cx="4053385"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3831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6D4D-A17A-4B1E-9C0B-484941F87060}"/>
              </a:ext>
            </a:extLst>
          </p:cNvPr>
          <p:cNvSpPr>
            <a:spLocks noGrp="1"/>
          </p:cNvSpPr>
          <p:nvPr>
            <p:ph type="title"/>
          </p:nvPr>
        </p:nvSpPr>
        <p:spPr/>
        <p:txBody>
          <a:bodyPr/>
          <a:lstStyle/>
          <a:p>
            <a:r>
              <a:rPr lang="en-US" dirty="0"/>
              <a:t>Data Exploration</a:t>
            </a:r>
          </a:p>
        </p:txBody>
      </p:sp>
      <p:sp>
        <p:nvSpPr>
          <p:cNvPr id="9" name="Content Placeholder 8">
            <a:extLst>
              <a:ext uri="{FF2B5EF4-FFF2-40B4-BE49-F238E27FC236}">
                <a16:creationId xmlns:a16="http://schemas.microsoft.com/office/drawing/2014/main" id="{0FF2C476-D8FB-4A8B-A2AC-BF5D0376185A}"/>
              </a:ext>
            </a:extLst>
          </p:cNvPr>
          <p:cNvSpPr>
            <a:spLocks noGrp="1"/>
          </p:cNvSpPr>
          <p:nvPr>
            <p:ph idx="1"/>
          </p:nvPr>
        </p:nvSpPr>
        <p:spPr>
          <a:xfrm>
            <a:off x="930166" y="1600201"/>
            <a:ext cx="7756634" cy="984250"/>
          </a:xfrm>
        </p:spPr>
        <p:txBody>
          <a:bodyPr>
            <a:normAutofit/>
          </a:bodyPr>
          <a:lstStyle/>
          <a:p>
            <a:pPr algn="just"/>
            <a:r>
              <a:rPr lang="en-IN" sz="1800" dirty="0"/>
              <a:t>News article time interval : Jul’16 –Aug’16</a:t>
            </a:r>
          </a:p>
          <a:p>
            <a:pPr algn="just"/>
            <a:r>
              <a:rPr lang="en-IN" sz="1800" dirty="0"/>
              <a:t>Highly right skewed with most articles from technology, finance &amp; business domain</a:t>
            </a:r>
          </a:p>
          <a:p>
            <a:pPr algn="just"/>
            <a:endParaRPr lang="en-US" sz="1800" dirty="0"/>
          </a:p>
        </p:txBody>
      </p:sp>
      <p:sp>
        <p:nvSpPr>
          <p:cNvPr id="3" name="Slide Number Placeholder 2">
            <a:extLst>
              <a:ext uri="{FF2B5EF4-FFF2-40B4-BE49-F238E27FC236}">
                <a16:creationId xmlns:a16="http://schemas.microsoft.com/office/drawing/2014/main" id="{4ED16ADD-315A-4D21-8DAA-9D13AEE3580A}"/>
              </a:ext>
            </a:extLst>
          </p:cNvPr>
          <p:cNvSpPr>
            <a:spLocks noGrp="1"/>
          </p:cNvSpPr>
          <p:nvPr>
            <p:ph type="sldNum" sz="quarter" idx="12"/>
          </p:nvPr>
        </p:nvSpPr>
        <p:spPr/>
        <p:txBody>
          <a:bodyPr/>
          <a:lstStyle/>
          <a:p>
            <a:endParaRPr lang="en-US" dirty="0"/>
          </a:p>
        </p:txBody>
      </p:sp>
      <p:graphicFrame>
        <p:nvGraphicFramePr>
          <p:cNvPr id="6" name="Chart 5">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2556063769"/>
              </p:ext>
            </p:extLst>
          </p:nvPr>
        </p:nvGraphicFramePr>
        <p:xfrm>
          <a:off x="1112520" y="2473960"/>
          <a:ext cx="7498080" cy="3822193"/>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712882F3-8484-4034-BA06-A80F06D11E0B}"/>
              </a:ext>
            </a:extLst>
          </p:cNvPr>
          <p:cNvSpPr/>
          <p:nvPr/>
        </p:nvSpPr>
        <p:spPr>
          <a:xfrm>
            <a:off x="7787640" y="3098800"/>
            <a:ext cx="868680" cy="2743200"/>
          </a:xfrm>
          <a:prstGeom prst="rect">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8894E3DE-E7B7-482D-874F-2FA88E432BEE}"/>
              </a:ext>
            </a:extLst>
          </p:cNvPr>
          <p:cNvSpPr/>
          <p:nvPr/>
        </p:nvSpPr>
        <p:spPr>
          <a:xfrm>
            <a:off x="4221481" y="3098800"/>
            <a:ext cx="1577340" cy="624840"/>
          </a:xfrm>
          <a:prstGeom prst="lef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D5103A0-8273-4190-9D6A-3AB03CF7CD24}"/>
              </a:ext>
            </a:extLst>
          </p:cNvPr>
          <p:cNvGrpSpPr/>
          <p:nvPr/>
        </p:nvGrpSpPr>
        <p:grpSpPr>
          <a:xfrm>
            <a:off x="7369159" y="274638"/>
            <a:ext cx="1317641" cy="329502"/>
            <a:chOff x="1785" y="1596826"/>
            <a:chExt cx="2175867" cy="870346"/>
          </a:xfrm>
        </p:grpSpPr>
        <p:sp>
          <p:nvSpPr>
            <p:cNvPr id="11" name="Arrow: Chevron 10">
              <a:extLst>
                <a:ext uri="{FF2B5EF4-FFF2-40B4-BE49-F238E27FC236}">
                  <a16:creationId xmlns:a16="http://schemas.microsoft.com/office/drawing/2014/main" id="{D029E60A-50A8-4870-B793-F9F847529D0B}"/>
                </a:ext>
              </a:extLst>
            </p:cNvPr>
            <p:cNvSpPr/>
            <p:nvPr/>
          </p:nvSpPr>
          <p:spPr>
            <a:xfrm>
              <a:off x="1785" y="1596826"/>
              <a:ext cx="2175867" cy="870346"/>
            </a:xfrm>
            <a:prstGeom prst="chevron">
              <a:avLst/>
            </a:prstGeom>
            <a:gradFill rotWithShape="0">
              <a:gsLst>
                <a:gs pos="50000">
                  <a:srgbClr val="E86D6B"/>
                </a:gs>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gradFill>
          </p:spPr>
          <p:style>
            <a:lnRef idx="1">
              <a:schemeClr val="accent2">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BF61EE27-2DB5-4F97-AEAC-EE1058C78D26}"/>
                </a:ext>
              </a:extLst>
            </p:cNvPr>
            <p:cNvSpPr txBox="1"/>
            <p:nvPr/>
          </p:nvSpPr>
          <p:spPr>
            <a:xfrm>
              <a:off x="436958" y="1596826"/>
              <a:ext cx="1305521" cy="870346"/>
            </a:xfrm>
            <a:prstGeom prst="rect">
              <a:avLst/>
            </a:prstGeom>
            <a:noFill/>
            <a:ln>
              <a:noFill/>
            </a:ln>
          </p:spPr>
          <p:style>
            <a:lnRef idx="1">
              <a:schemeClr val="accent2">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1400" b="1" dirty="0">
                  <a:solidFill>
                    <a:schemeClr val="bg1"/>
                  </a:solidFill>
                </a:rPr>
                <a:t>Sources</a:t>
              </a:r>
              <a:endParaRPr lang="en-US" sz="1000" b="1" kern="1200" dirty="0">
                <a:solidFill>
                  <a:schemeClr val="bg1"/>
                </a:solidFill>
              </a:endParaRPr>
            </a:p>
          </p:txBody>
        </p:sp>
      </p:grpSp>
    </p:spTree>
    <p:extLst>
      <p:ext uri="{BB962C8B-B14F-4D97-AF65-F5344CB8AC3E}">
        <p14:creationId xmlns:p14="http://schemas.microsoft.com/office/powerpoint/2010/main" val="142016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CEACB-6226-4758-AE0D-F1DB0885D00A}"/>
              </a:ext>
            </a:extLst>
          </p:cNvPr>
          <p:cNvSpPr>
            <a:spLocks noGrp="1"/>
          </p:cNvSpPr>
          <p:nvPr>
            <p:ph idx="1"/>
          </p:nvPr>
        </p:nvSpPr>
        <p:spPr>
          <a:xfrm>
            <a:off x="930166" y="1600200"/>
            <a:ext cx="5005814" cy="1645919"/>
          </a:xfrm>
        </p:spPr>
        <p:txBody>
          <a:bodyPr>
            <a:normAutofit lnSpcReduction="10000"/>
          </a:bodyPr>
          <a:lstStyle/>
          <a:p>
            <a:pPr algn="just"/>
            <a:r>
              <a:rPr lang="en-US" sz="1800" dirty="0"/>
              <a:t>From the standard news article categories, 14% articles are sub-categorized giving deeper insights in a particular domain</a:t>
            </a:r>
          </a:p>
          <a:p>
            <a:pPr algn="just"/>
            <a:r>
              <a:rPr lang="en-US" sz="1800" dirty="0"/>
              <a:t>Out of 15K authors, top authors wrote 2.7K articles with top 10 authors wrote 1.8K average articles</a:t>
            </a:r>
          </a:p>
        </p:txBody>
      </p:sp>
      <p:sp>
        <p:nvSpPr>
          <p:cNvPr id="4" name="Slide Number Placeholder 3"/>
          <p:cNvSpPr>
            <a:spLocks noGrp="1"/>
          </p:cNvSpPr>
          <p:nvPr>
            <p:ph type="sldNum" sz="quarter" idx="12"/>
          </p:nvPr>
        </p:nvSpPr>
        <p:spPr/>
        <p:txBody>
          <a:bodyPr/>
          <a:lstStyle/>
          <a:p>
            <a:fld id="{D16D9AED-91EA-794F-A3B0-2BD142B73BD2}" type="slidenum">
              <a:rPr lang="en-US" smtClean="0"/>
              <a:pPr/>
              <a:t>11</a:t>
            </a:fld>
            <a:endParaRPr lang="en-US"/>
          </a:p>
        </p:txBody>
      </p:sp>
      <p:graphicFrame>
        <p:nvGraphicFramePr>
          <p:cNvPr id="7" name="Chart 6">
            <a:extLst>
              <a:ext uri="{FF2B5EF4-FFF2-40B4-BE49-F238E27FC236}">
                <a16:creationId xmlns:a16="http://schemas.microsoft.com/office/drawing/2014/main" id="{00000000-0008-0000-0000-000002000000}"/>
              </a:ext>
            </a:extLst>
          </p:cNvPr>
          <p:cNvGraphicFramePr>
            <a:graphicFrameLocks noGrp="1"/>
          </p:cNvGraphicFramePr>
          <p:nvPr>
            <p:extLst>
              <p:ext uri="{D42A27DB-BD31-4B8C-83A1-F6EECF244321}">
                <p14:modId xmlns:p14="http://schemas.microsoft.com/office/powerpoint/2010/main" val="425085049"/>
              </p:ext>
            </p:extLst>
          </p:nvPr>
        </p:nvGraphicFramePr>
        <p:xfrm>
          <a:off x="930166" y="3197225"/>
          <a:ext cx="5806440" cy="33007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00000000-0008-0000-0100-000002000000}"/>
              </a:ext>
            </a:extLst>
          </p:cNvPr>
          <p:cNvGraphicFramePr>
            <a:graphicFrameLocks noGrp="1"/>
          </p:cNvGraphicFramePr>
          <p:nvPr>
            <p:extLst>
              <p:ext uri="{D42A27DB-BD31-4B8C-83A1-F6EECF244321}">
                <p14:modId xmlns:p14="http://schemas.microsoft.com/office/powerpoint/2010/main" val="3784868314"/>
              </p:ext>
            </p:extLst>
          </p:nvPr>
        </p:nvGraphicFramePr>
        <p:xfrm>
          <a:off x="6068290" y="1739900"/>
          <a:ext cx="2618510" cy="1901001"/>
        </p:xfrm>
        <a:graphic>
          <a:graphicData uri="http://schemas.openxmlformats.org/drawingml/2006/chart">
            <c:chart xmlns:c="http://schemas.openxmlformats.org/drawingml/2006/chart" xmlns:r="http://schemas.openxmlformats.org/officeDocument/2006/relationships" r:id="rId3"/>
          </a:graphicData>
        </a:graphic>
      </p:graphicFrame>
      <p:sp>
        <p:nvSpPr>
          <p:cNvPr id="14" name="Arrow: Left 13">
            <a:extLst>
              <a:ext uri="{FF2B5EF4-FFF2-40B4-BE49-F238E27FC236}">
                <a16:creationId xmlns:a16="http://schemas.microsoft.com/office/drawing/2014/main" id="{96F4BFE5-F1DD-4D53-917E-6FED21A42484}"/>
              </a:ext>
            </a:extLst>
          </p:cNvPr>
          <p:cNvSpPr/>
          <p:nvPr/>
        </p:nvSpPr>
        <p:spPr>
          <a:xfrm>
            <a:off x="3783330" y="3846989"/>
            <a:ext cx="1577340" cy="624840"/>
          </a:xfrm>
          <a:prstGeom prst="lef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EADF4711-5856-403B-A9E3-52120C268B1A}"/>
              </a:ext>
            </a:extLst>
          </p:cNvPr>
          <p:cNvSpPr>
            <a:spLocks noGrp="1"/>
          </p:cNvSpPr>
          <p:nvPr>
            <p:ph type="title"/>
          </p:nvPr>
        </p:nvSpPr>
        <p:spPr>
          <a:xfrm>
            <a:off x="457200" y="274638"/>
            <a:ext cx="8229600" cy="1143000"/>
          </a:xfrm>
        </p:spPr>
        <p:txBody>
          <a:bodyPr/>
          <a:lstStyle/>
          <a:p>
            <a:r>
              <a:rPr lang="en-US" dirty="0"/>
              <a:t>Data Exploration</a:t>
            </a:r>
          </a:p>
        </p:txBody>
      </p:sp>
      <p:grpSp>
        <p:nvGrpSpPr>
          <p:cNvPr id="8" name="Group 7">
            <a:extLst>
              <a:ext uri="{FF2B5EF4-FFF2-40B4-BE49-F238E27FC236}">
                <a16:creationId xmlns:a16="http://schemas.microsoft.com/office/drawing/2014/main" id="{66665E91-BC20-4F0F-A5E2-06D32AD91A23}"/>
              </a:ext>
            </a:extLst>
          </p:cNvPr>
          <p:cNvGrpSpPr/>
          <p:nvPr/>
        </p:nvGrpSpPr>
        <p:grpSpPr>
          <a:xfrm>
            <a:off x="7369159" y="274638"/>
            <a:ext cx="1317641" cy="329502"/>
            <a:chOff x="1785" y="1596826"/>
            <a:chExt cx="2175867" cy="870346"/>
          </a:xfrm>
        </p:grpSpPr>
        <p:sp>
          <p:nvSpPr>
            <p:cNvPr id="9" name="Arrow: Chevron 8">
              <a:extLst>
                <a:ext uri="{FF2B5EF4-FFF2-40B4-BE49-F238E27FC236}">
                  <a16:creationId xmlns:a16="http://schemas.microsoft.com/office/drawing/2014/main" id="{3E1DACC6-01A9-45ED-B870-A0757F22D124}"/>
                </a:ext>
              </a:extLst>
            </p:cNvPr>
            <p:cNvSpPr/>
            <p:nvPr/>
          </p:nvSpPr>
          <p:spPr>
            <a:xfrm>
              <a:off x="1785" y="1596826"/>
              <a:ext cx="2175867" cy="870346"/>
            </a:xfrm>
            <a:prstGeom prst="chevron">
              <a:avLst/>
            </a:prstGeom>
            <a:gradFill rotWithShape="0">
              <a:gsLst>
                <a:gs pos="50000">
                  <a:srgbClr val="E86D6B"/>
                </a:gs>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gradFill>
          </p:spPr>
          <p:style>
            <a:lnRef idx="1">
              <a:schemeClr val="accent2">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Arrow: Chevron 4">
              <a:extLst>
                <a:ext uri="{FF2B5EF4-FFF2-40B4-BE49-F238E27FC236}">
                  <a16:creationId xmlns:a16="http://schemas.microsoft.com/office/drawing/2014/main" id="{ABC55721-FCAC-4FFC-B9C1-69C5311D5863}"/>
                </a:ext>
              </a:extLst>
            </p:cNvPr>
            <p:cNvSpPr txBox="1"/>
            <p:nvPr/>
          </p:nvSpPr>
          <p:spPr>
            <a:xfrm>
              <a:off x="436958" y="1596826"/>
              <a:ext cx="1305521" cy="870346"/>
            </a:xfrm>
            <a:prstGeom prst="rect">
              <a:avLst/>
            </a:prstGeom>
            <a:noFill/>
            <a:ln>
              <a:noFill/>
            </a:ln>
          </p:spPr>
          <p:style>
            <a:lnRef idx="1">
              <a:schemeClr val="accent2">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1400" b="1" dirty="0">
                  <a:solidFill>
                    <a:schemeClr val="bg1"/>
                  </a:solidFill>
                </a:rPr>
                <a:t>Sources</a:t>
              </a:r>
              <a:endParaRPr lang="en-US" sz="1000" b="1" kern="1200" dirty="0">
                <a:solidFill>
                  <a:schemeClr val="bg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FEF0-244D-430A-9B13-CE5F76604D54}"/>
              </a:ext>
            </a:extLst>
          </p:cNvPr>
          <p:cNvSpPr>
            <a:spLocks noGrp="1"/>
          </p:cNvSpPr>
          <p:nvPr>
            <p:ph type="title"/>
          </p:nvPr>
        </p:nvSpPr>
        <p:spPr/>
        <p:txBody>
          <a:bodyPr/>
          <a:lstStyle/>
          <a:p>
            <a:r>
              <a:rPr lang="en-IN" dirty="0"/>
              <a:t>User Profile</a:t>
            </a:r>
            <a:endParaRPr lang="en-US" dirty="0"/>
          </a:p>
        </p:txBody>
      </p:sp>
      <p:sp>
        <p:nvSpPr>
          <p:cNvPr id="3" name="Content Placeholder 2">
            <a:extLst>
              <a:ext uri="{FF2B5EF4-FFF2-40B4-BE49-F238E27FC236}">
                <a16:creationId xmlns:a16="http://schemas.microsoft.com/office/drawing/2014/main" id="{EF077AEE-BD91-4EE2-A421-FEB309546869}"/>
              </a:ext>
            </a:extLst>
          </p:cNvPr>
          <p:cNvSpPr>
            <a:spLocks noGrp="1"/>
          </p:cNvSpPr>
          <p:nvPr>
            <p:ph idx="1"/>
          </p:nvPr>
        </p:nvSpPr>
        <p:spPr>
          <a:xfrm>
            <a:off x="930165" y="1600200"/>
            <a:ext cx="4440801" cy="4525963"/>
          </a:xfrm>
        </p:spPr>
        <p:txBody>
          <a:bodyPr>
            <a:normAutofit/>
          </a:bodyPr>
          <a:lstStyle/>
          <a:p>
            <a:pPr algn="just"/>
            <a:r>
              <a:rPr lang="en-US" sz="2000" dirty="0"/>
              <a:t>Typical user profile, taking into account demographics, user preferences</a:t>
            </a:r>
          </a:p>
          <a:p>
            <a:pPr algn="just"/>
            <a:r>
              <a:rPr lang="en-US" sz="2000" dirty="0"/>
              <a:t>Key input for collaborative filtering algorithm</a:t>
            </a:r>
          </a:p>
          <a:p>
            <a:pPr algn="just"/>
            <a:r>
              <a:rPr lang="en-US" sz="2000" dirty="0"/>
              <a:t>Also, a con for collaborative filtering if user database is very small</a:t>
            </a:r>
          </a:p>
          <a:p>
            <a:pPr algn="just"/>
            <a:endParaRPr lang="en-US" sz="2000" dirty="0"/>
          </a:p>
        </p:txBody>
      </p:sp>
      <p:sp>
        <p:nvSpPr>
          <p:cNvPr id="4" name="Slide Number Placeholder 3">
            <a:extLst>
              <a:ext uri="{FF2B5EF4-FFF2-40B4-BE49-F238E27FC236}">
                <a16:creationId xmlns:a16="http://schemas.microsoft.com/office/drawing/2014/main" id="{1BDF56DD-D913-4A37-8F5C-670BA310B12B}"/>
              </a:ext>
            </a:extLst>
          </p:cNvPr>
          <p:cNvSpPr>
            <a:spLocks noGrp="1"/>
          </p:cNvSpPr>
          <p:nvPr>
            <p:ph type="sldNum" sz="quarter" idx="12"/>
          </p:nvPr>
        </p:nvSpPr>
        <p:spPr/>
        <p:txBody>
          <a:bodyPr/>
          <a:lstStyle/>
          <a:p>
            <a:endParaRPr lang="en-US" dirty="0"/>
          </a:p>
        </p:txBody>
      </p:sp>
      <p:grpSp>
        <p:nvGrpSpPr>
          <p:cNvPr id="5" name="Group 4">
            <a:extLst>
              <a:ext uri="{FF2B5EF4-FFF2-40B4-BE49-F238E27FC236}">
                <a16:creationId xmlns:a16="http://schemas.microsoft.com/office/drawing/2014/main" id="{2F65DA77-68BF-41DE-A8BE-5EFA982BCE56}"/>
              </a:ext>
            </a:extLst>
          </p:cNvPr>
          <p:cNvGrpSpPr/>
          <p:nvPr/>
        </p:nvGrpSpPr>
        <p:grpSpPr>
          <a:xfrm>
            <a:off x="7369159" y="274638"/>
            <a:ext cx="1317641" cy="329502"/>
            <a:chOff x="1785" y="1596826"/>
            <a:chExt cx="2175867" cy="870346"/>
          </a:xfrm>
        </p:grpSpPr>
        <p:sp>
          <p:nvSpPr>
            <p:cNvPr id="6" name="Arrow: Chevron 5">
              <a:extLst>
                <a:ext uri="{FF2B5EF4-FFF2-40B4-BE49-F238E27FC236}">
                  <a16:creationId xmlns:a16="http://schemas.microsoft.com/office/drawing/2014/main" id="{63FAB4BF-AEA2-4E22-BDBE-36C76F64A080}"/>
                </a:ext>
              </a:extLst>
            </p:cNvPr>
            <p:cNvSpPr/>
            <p:nvPr/>
          </p:nvSpPr>
          <p:spPr>
            <a:xfrm>
              <a:off x="1785" y="1596826"/>
              <a:ext cx="2175867" cy="870346"/>
            </a:xfrm>
            <a:prstGeom prst="chevron">
              <a:avLst/>
            </a:prstGeom>
            <a:gradFill rotWithShape="0">
              <a:gsLst>
                <a:gs pos="50000">
                  <a:srgbClr val="BEE575"/>
                </a:gs>
                <a:gs pos="0">
                  <a:srgbClr val="9BBB59">
                    <a:hueOff val="0"/>
                    <a:satOff val="0"/>
                    <a:lumOff val="0"/>
                    <a:alphaOff val="0"/>
                    <a:tint val="100000"/>
                    <a:shade val="100000"/>
                    <a:satMod val="130000"/>
                  </a:srgbClr>
                </a:gs>
                <a:gs pos="100000">
                  <a:srgbClr val="9BBB59">
                    <a:hueOff val="0"/>
                    <a:satOff val="0"/>
                    <a:lumOff val="0"/>
                    <a:alphaOff val="0"/>
                    <a:tint val="50000"/>
                    <a:shade val="100000"/>
                    <a:satMod val="350000"/>
                  </a:srgbClr>
                </a:gs>
              </a:gsLst>
              <a:lin ang="16200000" scaled="0"/>
            </a:gradFill>
            <a:ln w="9525" cap="flat" cmpd="sng" algn="ctr">
              <a:solidFill>
                <a:srgbClr val="9BBB59"/>
              </a:solidFill>
              <a:prstDash val="solid"/>
            </a:ln>
            <a:effectLst>
              <a:outerShdw blurRad="40000" dist="23000" dir="5400000" rotWithShape="0">
                <a:srgbClr val="000000">
                  <a:alpha val="35000"/>
                </a:srgbClr>
              </a:outerShdw>
            </a:effectLst>
          </p:spPr>
        </p:sp>
        <p:sp>
          <p:nvSpPr>
            <p:cNvPr id="7" name="Arrow: Chevron 4">
              <a:extLst>
                <a:ext uri="{FF2B5EF4-FFF2-40B4-BE49-F238E27FC236}">
                  <a16:creationId xmlns:a16="http://schemas.microsoft.com/office/drawing/2014/main" id="{83039C42-28C1-4FAA-95BF-8298433E42F5}"/>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pPr algn="ctr"/>
              <a:r>
                <a:rPr lang="en-US" sz="1400" dirty="0">
                  <a:solidFill>
                    <a:schemeClr val="bg1"/>
                  </a:solidFill>
                </a:rPr>
                <a:t>Input</a:t>
              </a:r>
            </a:p>
          </p:txBody>
        </p:sp>
      </p:grpSp>
      <p:graphicFrame>
        <p:nvGraphicFramePr>
          <p:cNvPr id="8" name="Content Placeholder 4">
            <a:extLst>
              <a:ext uri="{FF2B5EF4-FFF2-40B4-BE49-F238E27FC236}">
                <a16:creationId xmlns:a16="http://schemas.microsoft.com/office/drawing/2014/main" id="{15201BFC-321C-40CC-8F1E-46386E91DAD9}"/>
              </a:ext>
            </a:extLst>
          </p:cNvPr>
          <p:cNvGraphicFramePr>
            <a:graphicFrameLocks/>
          </p:cNvGraphicFramePr>
          <p:nvPr>
            <p:extLst>
              <p:ext uri="{D42A27DB-BD31-4B8C-83A1-F6EECF244321}">
                <p14:modId xmlns:p14="http://schemas.microsoft.com/office/powerpoint/2010/main" val="902779023"/>
              </p:ext>
            </p:extLst>
          </p:nvPr>
        </p:nvGraphicFramePr>
        <p:xfrm>
          <a:off x="5659120" y="1888318"/>
          <a:ext cx="3027680" cy="3014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330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FEF0-244D-430A-9B13-CE5F76604D54}"/>
              </a:ext>
            </a:extLst>
          </p:cNvPr>
          <p:cNvSpPr>
            <a:spLocks noGrp="1"/>
          </p:cNvSpPr>
          <p:nvPr>
            <p:ph type="title"/>
          </p:nvPr>
        </p:nvSpPr>
        <p:spPr/>
        <p:txBody>
          <a:bodyPr/>
          <a:lstStyle/>
          <a:p>
            <a:r>
              <a:rPr lang="en-IN" dirty="0"/>
              <a:t>User Rating</a:t>
            </a:r>
            <a:endParaRPr lang="en-US" dirty="0"/>
          </a:p>
        </p:txBody>
      </p:sp>
      <p:sp>
        <p:nvSpPr>
          <p:cNvPr id="4" name="Slide Number Placeholder 3">
            <a:extLst>
              <a:ext uri="{FF2B5EF4-FFF2-40B4-BE49-F238E27FC236}">
                <a16:creationId xmlns:a16="http://schemas.microsoft.com/office/drawing/2014/main" id="{1BDF56DD-D913-4A37-8F5C-670BA310B12B}"/>
              </a:ext>
            </a:extLst>
          </p:cNvPr>
          <p:cNvSpPr>
            <a:spLocks noGrp="1"/>
          </p:cNvSpPr>
          <p:nvPr>
            <p:ph type="sldNum" sz="quarter" idx="12"/>
          </p:nvPr>
        </p:nvSpPr>
        <p:spPr/>
        <p:txBody>
          <a:bodyPr/>
          <a:lstStyle/>
          <a:p>
            <a:endParaRPr lang="en-US" dirty="0"/>
          </a:p>
        </p:txBody>
      </p:sp>
      <p:grpSp>
        <p:nvGrpSpPr>
          <p:cNvPr id="5" name="Group 4">
            <a:extLst>
              <a:ext uri="{FF2B5EF4-FFF2-40B4-BE49-F238E27FC236}">
                <a16:creationId xmlns:a16="http://schemas.microsoft.com/office/drawing/2014/main" id="{2F65DA77-68BF-41DE-A8BE-5EFA982BCE56}"/>
              </a:ext>
            </a:extLst>
          </p:cNvPr>
          <p:cNvGrpSpPr/>
          <p:nvPr/>
        </p:nvGrpSpPr>
        <p:grpSpPr>
          <a:xfrm>
            <a:off x="7369159" y="274638"/>
            <a:ext cx="1317641" cy="329502"/>
            <a:chOff x="1785" y="1596826"/>
            <a:chExt cx="2175867" cy="870346"/>
          </a:xfrm>
        </p:grpSpPr>
        <p:sp>
          <p:nvSpPr>
            <p:cNvPr id="6" name="Arrow: Chevron 5">
              <a:extLst>
                <a:ext uri="{FF2B5EF4-FFF2-40B4-BE49-F238E27FC236}">
                  <a16:creationId xmlns:a16="http://schemas.microsoft.com/office/drawing/2014/main" id="{63FAB4BF-AEA2-4E22-BDBE-36C76F64A080}"/>
                </a:ext>
              </a:extLst>
            </p:cNvPr>
            <p:cNvSpPr/>
            <p:nvPr/>
          </p:nvSpPr>
          <p:spPr>
            <a:xfrm>
              <a:off x="1785" y="1596826"/>
              <a:ext cx="2175867" cy="870346"/>
            </a:xfrm>
            <a:prstGeom prst="chevron">
              <a:avLst/>
            </a:prstGeom>
            <a:gradFill rotWithShape="0">
              <a:gsLst>
                <a:gs pos="50000">
                  <a:srgbClr val="BEE575"/>
                </a:gs>
                <a:gs pos="0">
                  <a:srgbClr val="9BBB59">
                    <a:hueOff val="0"/>
                    <a:satOff val="0"/>
                    <a:lumOff val="0"/>
                    <a:alphaOff val="0"/>
                    <a:tint val="100000"/>
                    <a:shade val="100000"/>
                    <a:satMod val="130000"/>
                  </a:srgbClr>
                </a:gs>
                <a:gs pos="100000">
                  <a:srgbClr val="9BBB59">
                    <a:hueOff val="0"/>
                    <a:satOff val="0"/>
                    <a:lumOff val="0"/>
                    <a:alphaOff val="0"/>
                    <a:tint val="50000"/>
                    <a:shade val="100000"/>
                    <a:satMod val="350000"/>
                  </a:srgbClr>
                </a:gs>
              </a:gsLst>
              <a:lin ang="16200000" scaled="0"/>
            </a:gradFill>
            <a:ln w="9525" cap="flat" cmpd="sng" algn="ctr">
              <a:solidFill>
                <a:srgbClr val="9BBB59"/>
              </a:solidFill>
              <a:prstDash val="solid"/>
            </a:ln>
            <a:effectLst>
              <a:outerShdw blurRad="40000" dist="23000" dir="5400000" rotWithShape="0">
                <a:srgbClr val="000000">
                  <a:alpha val="35000"/>
                </a:srgbClr>
              </a:outerShdw>
            </a:effectLst>
          </p:spPr>
        </p:sp>
        <p:sp>
          <p:nvSpPr>
            <p:cNvPr id="7" name="Arrow: Chevron 4">
              <a:extLst>
                <a:ext uri="{FF2B5EF4-FFF2-40B4-BE49-F238E27FC236}">
                  <a16:creationId xmlns:a16="http://schemas.microsoft.com/office/drawing/2014/main" id="{83039C42-28C1-4FAA-95BF-8298433E42F5}"/>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pPr algn="ctr"/>
              <a:r>
                <a:rPr lang="en-US" sz="1400" dirty="0">
                  <a:solidFill>
                    <a:schemeClr val="bg1"/>
                  </a:solidFill>
                </a:rPr>
                <a:t>Input</a:t>
              </a:r>
            </a:p>
          </p:txBody>
        </p:sp>
      </p:grpSp>
      <p:grpSp>
        <p:nvGrpSpPr>
          <p:cNvPr id="22" name="Group 21">
            <a:extLst>
              <a:ext uri="{FF2B5EF4-FFF2-40B4-BE49-F238E27FC236}">
                <a16:creationId xmlns:a16="http://schemas.microsoft.com/office/drawing/2014/main" id="{9BD8D7FE-5B77-4C13-AAE2-BE845079EF88}"/>
              </a:ext>
            </a:extLst>
          </p:cNvPr>
          <p:cNvGrpSpPr/>
          <p:nvPr/>
        </p:nvGrpSpPr>
        <p:grpSpPr>
          <a:xfrm>
            <a:off x="212848" y="1404716"/>
            <a:ext cx="6210300" cy="2756849"/>
            <a:chOff x="212848" y="1404716"/>
            <a:chExt cx="6210300" cy="2756849"/>
          </a:xfrm>
        </p:grpSpPr>
        <p:graphicFrame>
          <p:nvGraphicFramePr>
            <p:cNvPr id="9" name="Content Placeholder 4">
              <a:extLst>
                <a:ext uri="{FF2B5EF4-FFF2-40B4-BE49-F238E27FC236}">
                  <a16:creationId xmlns:a16="http://schemas.microsoft.com/office/drawing/2014/main" id="{969DCA9E-E6EA-4905-B665-50C38204AB95}"/>
                </a:ext>
              </a:extLst>
            </p:cNvPr>
            <p:cNvGraphicFramePr>
              <a:graphicFrameLocks/>
            </p:cNvGraphicFramePr>
            <p:nvPr>
              <p:extLst>
                <p:ext uri="{D42A27DB-BD31-4B8C-83A1-F6EECF244321}">
                  <p14:modId xmlns:p14="http://schemas.microsoft.com/office/powerpoint/2010/main" val="2297814961"/>
                </p:ext>
              </p:extLst>
            </p:nvPr>
          </p:nvGraphicFramePr>
          <p:xfrm>
            <a:off x="212848" y="1417638"/>
            <a:ext cx="6210300" cy="2743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Rounded Corners 10">
              <a:extLst>
                <a:ext uri="{FF2B5EF4-FFF2-40B4-BE49-F238E27FC236}">
                  <a16:creationId xmlns:a16="http://schemas.microsoft.com/office/drawing/2014/main" id="{F9298A21-E985-43BB-BF05-1CF6FB9652ED}"/>
                </a:ext>
              </a:extLst>
            </p:cNvPr>
            <p:cNvSpPr/>
            <p:nvPr/>
          </p:nvSpPr>
          <p:spPr>
            <a:xfrm>
              <a:off x="1133500" y="1404716"/>
              <a:ext cx="1767840" cy="51816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Explicit Rating</a:t>
              </a:r>
            </a:p>
          </p:txBody>
        </p:sp>
      </p:grpSp>
      <p:grpSp>
        <p:nvGrpSpPr>
          <p:cNvPr id="20" name="Group 19">
            <a:extLst>
              <a:ext uri="{FF2B5EF4-FFF2-40B4-BE49-F238E27FC236}">
                <a16:creationId xmlns:a16="http://schemas.microsoft.com/office/drawing/2014/main" id="{EBFFBF57-8842-43E5-A136-9DEBDB67F00F}"/>
              </a:ext>
            </a:extLst>
          </p:cNvPr>
          <p:cNvGrpSpPr/>
          <p:nvPr/>
        </p:nvGrpSpPr>
        <p:grpSpPr>
          <a:xfrm>
            <a:off x="3034201" y="3128099"/>
            <a:ext cx="6210300" cy="2651822"/>
            <a:chOff x="2901340" y="3167174"/>
            <a:chExt cx="6210300" cy="2651822"/>
          </a:xfrm>
        </p:grpSpPr>
        <p:graphicFrame>
          <p:nvGraphicFramePr>
            <p:cNvPr id="10" name="Content Placeholder 4">
              <a:extLst>
                <a:ext uri="{FF2B5EF4-FFF2-40B4-BE49-F238E27FC236}">
                  <a16:creationId xmlns:a16="http://schemas.microsoft.com/office/drawing/2014/main" id="{F3634EEE-8649-4AA9-8104-73CD5EB7DC67}"/>
                </a:ext>
              </a:extLst>
            </p:cNvPr>
            <p:cNvGraphicFramePr>
              <a:graphicFrameLocks/>
            </p:cNvGraphicFramePr>
            <p:nvPr>
              <p:extLst>
                <p:ext uri="{D42A27DB-BD31-4B8C-83A1-F6EECF244321}">
                  <p14:modId xmlns:p14="http://schemas.microsoft.com/office/powerpoint/2010/main" val="915429114"/>
                </p:ext>
              </p:extLst>
            </p:nvPr>
          </p:nvGraphicFramePr>
          <p:xfrm>
            <a:off x="2901340" y="3188580"/>
            <a:ext cx="6210300" cy="26304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Rectangle: Rounded Corners 11">
              <a:extLst>
                <a:ext uri="{FF2B5EF4-FFF2-40B4-BE49-F238E27FC236}">
                  <a16:creationId xmlns:a16="http://schemas.microsoft.com/office/drawing/2014/main" id="{3AA0520A-DE0D-4FE2-A196-E2F7EB305FB8}"/>
                </a:ext>
              </a:extLst>
            </p:cNvPr>
            <p:cNvSpPr/>
            <p:nvPr/>
          </p:nvSpPr>
          <p:spPr>
            <a:xfrm>
              <a:off x="6607835" y="3167174"/>
              <a:ext cx="1767840" cy="518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Implicit Rating</a:t>
              </a:r>
            </a:p>
          </p:txBody>
        </p:sp>
      </p:grpSp>
      <p:grpSp>
        <p:nvGrpSpPr>
          <p:cNvPr id="8" name="Group 7">
            <a:extLst>
              <a:ext uri="{FF2B5EF4-FFF2-40B4-BE49-F238E27FC236}">
                <a16:creationId xmlns:a16="http://schemas.microsoft.com/office/drawing/2014/main" id="{E2FCB365-BEF2-43AC-BB26-FB836FE8478A}"/>
              </a:ext>
            </a:extLst>
          </p:cNvPr>
          <p:cNvGrpSpPr/>
          <p:nvPr/>
        </p:nvGrpSpPr>
        <p:grpSpPr>
          <a:xfrm>
            <a:off x="5862087" y="1424940"/>
            <a:ext cx="2824713" cy="1725898"/>
            <a:chOff x="5862088" y="1139403"/>
            <a:chExt cx="2824712" cy="1725898"/>
          </a:xfrm>
        </p:grpSpPr>
        <p:sp>
          <p:nvSpPr>
            <p:cNvPr id="13" name="Content Placeholder 2">
              <a:extLst>
                <a:ext uri="{FF2B5EF4-FFF2-40B4-BE49-F238E27FC236}">
                  <a16:creationId xmlns:a16="http://schemas.microsoft.com/office/drawing/2014/main" id="{4EB53D28-8751-4426-8389-D97B00269689}"/>
                </a:ext>
              </a:extLst>
            </p:cNvPr>
            <p:cNvSpPr txBox="1">
              <a:spLocks/>
            </p:cNvSpPr>
            <p:nvPr/>
          </p:nvSpPr>
          <p:spPr>
            <a:xfrm>
              <a:off x="5862088" y="1139403"/>
              <a:ext cx="2824712" cy="17258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ctr"/>
              <a:r>
                <a:rPr lang="en-US" sz="1800" dirty="0"/>
                <a:t>Simplicity</a:t>
              </a:r>
            </a:p>
            <a:p>
              <a:pPr fontAlgn="ctr"/>
              <a:r>
                <a:rPr lang="en-US" sz="1800" dirty="0"/>
                <a:t>Rating’s: 0-5, Like or Not like</a:t>
              </a:r>
            </a:p>
            <a:p>
              <a:pPr fontAlgn="ctr"/>
              <a:r>
                <a:rPr lang="en-US" sz="1800" dirty="0"/>
                <a:t>Doesn’t scale: Only few bother to leave reviews</a:t>
              </a:r>
            </a:p>
          </p:txBody>
        </p:sp>
        <p:pic>
          <p:nvPicPr>
            <p:cNvPr id="2050" name="Picture 2" descr="Image result for dislike symbol">
              <a:extLst>
                <a:ext uri="{FF2B5EF4-FFF2-40B4-BE49-F238E27FC236}">
                  <a16:creationId xmlns:a16="http://schemas.microsoft.com/office/drawing/2014/main" id="{C9437605-23CE-41D9-AA17-4824E75FF156}"/>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9668" b="17162"/>
            <a:stretch/>
          </p:blipFill>
          <p:spPr bwMode="auto">
            <a:xfrm>
              <a:off x="6740697" y="1819755"/>
              <a:ext cx="645673" cy="339453"/>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Content Placeholder 2">
            <a:extLst>
              <a:ext uri="{FF2B5EF4-FFF2-40B4-BE49-F238E27FC236}">
                <a16:creationId xmlns:a16="http://schemas.microsoft.com/office/drawing/2014/main" id="{4233624F-CE95-43EC-91BD-7F8929793B2D}"/>
              </a:ext>
            </a:extLst>
          </p:cNvPr>
          <p:cNvSpPr txBox="1">
            <a:spLocks/>
          </p:cNvSpPr>
          <p:nvPr/>
        </p:nvSpPr>
        <p:spPr>
          <a:xfrm>
            <a:off x="892115" y="3671707"/>
            <a:ext cx="2813269" cy="15567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ctr"/>
            <a:r>
              <a:rPr lang="en-US" sz="1800" dirty="0"/>
              <a:t>Learn ratings from user actions</a:t>
            </a:r>
          </a:p>
          <a:p>
            <a:pPr algn="just" fontAlgn="ctr"/>
            <a:r>
              <a:rPr lang="en-US" sz="1800" dirty="0"/>
              <a:t>Hard implicit to learn low ratings, can’t learn if an user dislike</a:t>
            </a:r>
          </a:p>
        </p:txBody>
      </p:sp>
      <p:sp>
        <p:nvSpPr>
          <p:cNvPr id="21" name="Content Placeholder 2">
            <a:extLst>
              <a:ext uri="{FF2B5EF4-FFF2-40B4-BE49-F238E27FC236}">
                <a16:creationId xmlns:a16="http://schemas.microsoft.com/office/drawing/2014/main" id="{D79105B7-83EE-4AE4-AE1C-A64C0C6C5E9A}"/>
              </a:ext>
            </a:extLst>
          </p:cNvPr>
          <p:cNvSpPr txBox="1">
            <a:spLocks/>
          </p:cNvSpPr>
          <p:nvPr/>
        </p:nvSpPr>
        <p:spPr>
          <a:xfrm>
            <a:off x="873657" y="5247257"/>
            <a:ext cx="7634880" cy="60408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ctr"/>
            <a:r>
              <a:rPr lang="en-US" sz="1800" dirty="0"/>
              <a:t>Most recommenders use combination - Explicit ratings used wherever available, but are supplemented by Implicit ratings</a:t>
            </a:r>
          </a:p>
        </p:txBody>
      </p:sp>
    </p:spTree>
    <p:extLst>
      <p:ext uri="{BB962C8B-B14F-4D97-AF65-F5344CB8AC3E}">
        <p14:creationId xmlns:p14="http://schemas.microsoft.com/office/powerpoint/2010/main" val="1923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Web Crawling</a:t>
            </a:r>
            <a:endParaRPr lang="en-IN" dirty="0"/>
          </a:p>
        </p:txBody>
      </p:sp>
      <p:sp>
        <p:nvSpPr>
          <p:cNvPr id="11" name="Content Placeholder 10">
            <a:extLst>
              <a:ext uri="{FF2B5EF4-FFF2-40B4-BE49-F238E27FC236}">
                <a16:creationId xmlns:a16="http://schemas.microsoft.com/office/drawing/2014/main" id="{CCAB06F9-A7C6-47FE-A086-451394E9E396}"/>
              </a:ext>
            </a:extLst>
          </p:cNvPr>
          <p:cNvSpPr>
            <a:spLocks noGrp="1"/>
          </p:cNvSpPr>
          <p:nvPr>
            <p:ph idx="1"/>
          </p:nvPr>
        </p:nvSpPr>
        <p:spPr>
          <a:xfrm>
            <a:off x="930166" y="1600201"/>
            <a:ext cx="4710977" cy="2188839"/>
          </a:xfrm>
        </p:spPr>
        <p:txBody>
          <a:bodyPr>
            <a:noAutofit/>
          </a:bodyPr>
          <a:lstStyle/>
          <a:p>
            <a:r>
              <a:rPr lang="en-US" sz="1800" dirty="0"/>
              <a:t>Web crawler/ spider automatically fetches contents of a web page, by indexing to certain search items</a:t>
            </a:r>
          </a:p>
          <a:p>
            <a:r>
              <a:rPr lang="en-US" sz="1800" dirty="0"/>
              <a:t>40 websites were crawled for this database</a:t>
            </a:r>
          </a:p>
          <a:p>
            <a:pPr algn="just"/>
            <a:r>
              <a:rPr lang="en-US" sz="1800" dirty="0"/>
              <a:t>For regular update of the database, a scheduler using Apache Solr has been setup</a:t>
            </a:r>
          </a:p>
          <a:p>
            <a:pPr algn="just"/>
            <a:r>
              <a:rPr lang="en-US" sz="1800" dirty="0"/>
              <a:t>Beautiful Soup/ Scrapy libraries were used</a:t>
            </a:r>
          </a:p>
        </p:txBody>
      </p:sp>
      <p:sp>
        <p:nvSpPr>
          <p:cNvPr id="4" name="Slide Number Placeholder 3"/>
          <p:cNvSpPr>
            <a:spLocks noGrp="1"/>
          </p:cNvSpPr>
          <p:nvPr>
            <p:ph type="sldNum" sz="quarter" idx="12"/>
          </p:nvPr>
        </p:nvSpPr>
        <p:spPr/>
        <p:txBody>
          <a:bodyPr/>
          <a:lstStyle/>
          <a:p>
            <a:fld id="{D16D9AED-91EA-794F-A3B0-2BD142B73BD2}" type="slidenum">
              <a:rPr lang="en-US" smtClean="0"/>
              <a:pPr/>
              <a:t>14</a:t>
            </a:fld>
            <a:endParaRPr lang="en-US"/>
          </a:p>
        </p:txBody>
      </p:sp>
      <p:graphicFrame>
        <p:nvGraphicFramePr>
          <p:cNvPr id="9" name="Diagram 8">
            <a:extLst>
              <a:ext uri="{FF2B5EF4-FFF2-40B4-BE49-F238E27FC236}">
                <a16:creationId xmlns:a16="http://schemas.microsoft.com/office/drawing/2014/main" id="{AAE1DD0A-2673-4E8F-BB8C-5C6C0BDEBFC5}"/>
              </a:ext>
            </a:extLst>
          </p:cNvPr>
          <p:cNvGraphicFramePr/>
          <p:nvPr>
            <p:extLst>
              <p:ext uri="{D42A27DB-BD31-4B8C-83A1-F6EECF244321}">
                <p14:modId xmlns:p14="http://schemas.microsoft.com/office/powerpoint/2010/main" val="1878885272"/>
              </p:ext>
            </p:extLst>
          </p:nvPr>
        </p:nvGraphicFramePr>
        <p:xfrm>
          <a:off x="5641144" y="1705245"/>
          <a:ext cx="3045655" cy="2731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57D89011-8F82-4DFE-8310-CD2845589E6A}"/>
              </a:ext>
            </a:extLst>
          </p:cNvPr>
          <p:cNvGrpSpPr/>
          <p:nvPr/>
        </p:nvGrpSpPr>
        <p:grpSpPr>
          <a:xfrm>
            <a:off x="7369159" y="274638"/>
            <a:ext cx="1317641" cy="329502"/>
            <a:chOff x="1785" y="1596826"/>
            <a:chExt cx="2175867" cy="870346"/>
          </a:xfrm>
        </p:grpSpPr>
        <p:sp>
          <p:nvSpPr>
            <p:cNvPr id="12" name="Arrow: Chevron 11">
              <a:extLst>
                <a:ext uri="{FF2B5EF4-FFF2-40B4-BE49-F238E27FC236}">
                  <a16:creationId xmlns:a16="http://schemas.microsoft.com/office/drawing/2014/main" id="{6938F72C-9F3A-4DD1-9E6B-0ECA881D3BCC}"/>
                </a:ext>
              </a:extLst>
            </p:cNvPr>
            <p:cNvSpPr/>
            <p:nvPr/>
          </p:nvSpPr>
          <p:spPr>
            <a:xfrm>
              <a:off x="1785" y="1596826"/>
              <a:ext cx="2175867" cy="870346"/>
            </a:xfrm>
            <a:prstGeom prst="chevron">
              <a:avLst/>
            </a:prstGeom>
            <a:gradFill rotWithShape="0">
              <a:gsLst>
                <a:gs pos="50000">
                  <a:srgbClr val="4F81BD"/>
                </a:gs>
                <a:gs pos="50000">
                  <a:srgbClr val="4F81BD"/>
                </a:gs>
                <a:gs pos="0">
                  <a:srgbClr val="1F497D"/>
                </a:gs>
                <a:gs pos="100000">
                  <a:srgbClr val="1F497D"/>
                </a:gs>
              </a:gsLst>
              <a:lin ang="16200000" scaled="0"/>
            </a:gra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p:spPr>
        </p:sp>
        <p:sp>
          <p:nvSpPr>
            <p:cNvPr id="13" name="Arrow: Chevron 4">
              <a:extLst>
                <a:ext uri="{FF2B5EF4-FFF2-40B4-BE49-F238E27FC236}">
                  <a16:creationId xmlns:a16="http://schemas.microsoft.com/office/drawing/2014/main" id="{4A4EFCD1-661E-4350-A867-5CEA17EACD16}"/>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r>
                <a:rPr lang="en-US" sz="1400" dirty="0">
                  <a:solidFill>
                    <a:schemeClr val="bg1"/>
                  </a:solidFill>
                </a:rPr>
                <a:t>Process</a:t>
              </a:r>
            </a:p>
          </p:txBody>
        </p:sp>
      </p:grpSp>
      <p:grpSp>
        <p:nvGrpSpPr>
          <p:cNvPr id="4096" name="Group 4095">
            <a:extLst>
              <a:ext uri="{FF2B5EF4-FFF2-40B4-BE49-F238E27FC236}">
                <a16:creationId xmlns:a16="http://schemas.microsoft.com/office/drawing/2014/main" id="{66F30131-E22D-4112-B744-92106F9F4726}"/>
              </a:ext>
            </a:extLst>
          </p:cNvPr>
          <p:cNvGrpSpPr/>
          <p:nvPr/>
        </p:nvGrpSpPr>
        <p:grpSpPr>
          <a:xfrm>
            <a:off x="3133149" y="3893707"/>
            <a:ext cx="2392679" cy="2058601"/>
            <a:chOff x="6368567" y="3786374"/>
            <a:chExt cx="2464424" cy="2209285"/>
          </a:xfrm>
        </p:grpSpPr>
        <p:cxnSp>
          <p:nvCxnSpPr>
            <p:cNvPr id="20" name="Connector: Elbow 19">
              <a:extLst>
                <a:ext uri="{FF2B5EF4-FFF2-40B4-BE49-F238E27FC236}">
                  <a16:creationId xmlns:a16="http://schemas.microsoft.com/office/drawing/2014/main" id="{0AED99ED-AD6D-469A-AAF4-66A0FFB5B6F5}"/>
                </a:ext>
              </a:extLst>
            </p:cNvPr>
            <p:cNvCxnSpPr>
              <a:cxnSpLocks/>
              <a:stCxn id="6" idx="1"/>
              <a:endCxn id="14" idx="1"/>
            </p:cNvCxnSpPr>
            <p:nvPr/>
          </p:nvCxnSpPr>
          <p:spPr>
            <a:xfrm rot="10800000">
              <a:off x="6368568" y="4790555"/>
              <a:ext cx="38442" cy="622373"/>
            </a:xfrm>
            <a:prstGeom prst="bentConnector3">
              <a:avLst>
                <a:gd name="adj1" fmla="val 712491"/>
              </a:avLst>
            </a:prstGeom>
            <a:ln w="9525">
              <a:tailEnd type="triangle"/>
            </a:ln>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9F1F15A5-2C8B-4F82-8996-AFC6908B2A7E}"/>
                </a:ext>
              </a:extLst>
            </p:cNvPr>
            <p:cNvGrpSpPr/>
            <p:nvPr/>
          </p:nvGrpSpPr>
          <p:grpSpPr>
            <a:xfrm>
              <a:off x="6368567" y="3786374"/>
              <a:ext cx="2464424" cy="2209285"/>
              <a:chOff x="6028359" y="3786374"/>
              <a:chExt cx="2464424" cy="2209285"/>
            </a:xfrm>
          </p:grpSpPr>
          <p:sp>
            <p:nvSpPr>
              <p:cNvPr id="3" name="Cloud 2">
                <a:extLst>
                  <a:ext uri="{FF2B5EF4-FFF2-40B4-BE49-F238E27FC236}">
                    <a16:creationId xmlns:a16="http://schemas.microsoft.com/office/drawing/2014/main" id="{641952C1-A263-49D1-8CA4-528A0A212636}"/>
                  </a:ext>
                </a:extLst>
              </p:cNvPr>
              <p:cNvSpPr/>
              <p:nvPr/>
            </p:nvSpPr>
            <p:spPr>
              <a:xfrm>
                <a:off x="6900265" y="3786374"/>
                <a:ext cx="1077622" cy="504600"/>
              </a:xfrm>
              <a:prstGeom prst="cloud">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rgbClr val="0070C0"/>
                    </a:solidFill>
                  </a:rPr>
                  <a:t>World Wide Web</a:t>
                </a:r>
              </a:p>
            </p:txBody>
          </p:sp>
          <p:sp>
            <p:nvSpPr>
              <p:cNvPr id="5" name="Rectangle 4">
                <a:extLst>
                  <a:ext uri="{FF2B5EF4-FFF2-40B4-BE49-F238E27FC236}">
                    <a16:creationId xmlns:a16="http://schemas.microsoft.com/office/drawing/2014/main" id="{72390139-7132-4599-B4A3-7F6D440348B3}"/>
                  </a:ext>
                </a:extLst>
              </p:cNvPr>
              <p:cNvSpPr/>
              <p:nvPr/>
            </p:nvSpPr>
            <p:spPr>
              <a:xfrm>
                <a:off x="7062572" y="4591481"/>
                <a:ext cx="753008" cy="3981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70C0"/>
                    </a:solidFill>
                  </a:rPr>
                  <a:t>Multi-threaded downloader</a:t>
                </a:r>
                <a:endParaRPr lang="en-US" sz="800" dirty="0"/>
              </a:p>
            </p:txBody>
          </p:sp>
          <p:sp>
            <p:nvSpPr>
              <p:cNvPr id="14" name="Rectangle 13">
                <a:extLst>
                  <a:ext uri="{FF2B5EF4-FFF2-40B4-BE49-F238E27FC236}">
                    <a16:creationId xmlns:a16="http://schemas.microsoft.com/office/drawing/2014/main" id="{E787FE1F-0DA9-477F-B3D0-A3F6F0D7A45E}"/>
                  </a:ext>
                </a:extLst>
              </p:cNvPr>
              <p:cNvSpPr/>
              <p:nvPr/>
            </p:nvSpPr>
            <p:spPr>
              <a:xfrm>
                <a:off x="6028359" y="4606773"/>
                <a:ext cx="637695" cy="36756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70C0"/>
                    </a:solidFill>
                  </a:rPr>
                  <a:t>Scheduler</a:t>
                </a:r>
              </a:p>
            </p:txBody>
          </p:sp>
          <p:sp>
            <p:nvSpPr>
              <p:cNvPr id="6" name="Rectangle: Rounded Corners 5">
                <a:extLst>
                  <a:ext uri="{FF2B5EF4-FFF2-40B4-BE49-F238E27FC236}">
                    <a16:creationId xmlns:a16="http://schemas.microsoft.com/office/drawing/2014/main" id="{110AE41F-7A31-4F40-8DA4-6DEE4DCA6C06}"/>
                  </a:ext>
                </a:extLst>
              </p:cNvPr>
              <p:cNvSpPr/>
              <p:nvPr/>
            </p:nvSpPr>
            <p:spPr>
              <a:xfrm>
                <a:off x="6066801" y="5180411"/>
                <a:ext cx="544357" cy="4650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70C0"/>
                    </a:solidFill>
                  </a:rPr>
                  <a:t>Queue</a:t>
                </a:r>
              </a:p>
            </p:txBody>
          </p:sp>
          <p:cxnSp>
            <p:nvCxnSpPr>
              <p:cNvPr id="8" name="Connector: Elbow 7">
                <a:extLst>
                  <a:ext uri="{FF2B5EF4-FFF2-40B4-BE49-F238E27FC236}">
                    <a16:creationId xmlns:a16="http://schemas.microsoft.com/office/drawing/2014/main" id="{03217BBC-A7EA-4B95-8F6E-E759BC0FE7F5}"/>
                  </a:ext>
                </a:extLst>
              </p:cNvPr>
              <p:cNvCxnSpPr>
                <a:cxnSpLocks/>
                <a:stCxn id="5" idx="3"/>
                <a:endCxn id="53" idx="0"/>
              </p:cNvCxnSpPr>
              <p:nvPr/>
            </p:nvCxnSpPr>
            <p:spPr>
              <a:xfrm>
                <a:off x="7815580" y="4790554"/>
                <a:ext cx="118484" cy="740073"/>
              </a:xfrm>
              <a:prstGeom prst="bentConnector2">
                <a:avLst/>
              </a:prstGeom>
              <a:ln w="952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EE96DB-92E3-4E5D-8F80-1C820B200825}"/>
                  </a:ext>
                </a:extLst>
              </p:cNvPr>
              <p:cNvCxnSpPr>
                <a:cxnSpLocks/>
                <a:stCxn id="14" idx="3"/>
                <a:endCxn id="5" idx="1"/>
              </p:cNvCxnSpPr>
              <p:nvPr/>
            </p:nvCxnSpPr>
            <p:spPr>
              <a:xfrm flipV="1">
                <a:off x="6666054" y="4790554"/>
                <a:ext cx="396519" cy="1"/>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F92506F3-8F10-4D8F-8E86-FCAA03D867EE}"/>
                  </a:ext>
                </a:extLst>
              </p:cNvPr>
              <p:cNvCxnSpPr>
                <a:cxnSpLocks/>
                <a:stCxn id="5" idx="2"/>
                <a:endCxn id="6" idx="3"/>
              </p:cNvCxnSpPr>
              <p:nvPr/>
            </p:nvCxnSpPr>
            <p:spPr>
              <a:xfrm rot="5400000">
                <a:off x="6813466" y="4787318"/>
                <a:ext cx="423302" cy="827918"/>
              </a:xfrm>
              <a:prstGeom prst="bentConnector2">
                <a:avLst/>
              </a:prstGeom>
              <a:ln w="9525">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9D21097-4D1C-4217-892C-2354B75A18A8}"/>
                  </a:ext>
                </a:extLst>
              </p:cNvPr>
              <p:cNvCxnSpPr>
                <a:cxnSpLocks/>
                <a:stCxn id="3" idx="1"/>
                <a:endCxn id="5" idx="0"/>
              </p:cNvCxnSpPr>
              <p:nvPr/>
            </p:nvCxnSpPr>
            <p:spPr>
              <a:xfrm>
                <a:off x="7439076" y="4290437"/>
                <a:ext cx="0" cy="30104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33942DD0-5F83-4433-A11B-FCC72E549AF3}"/>
                  </a:ext>
                </a:extLst>
              </p:cNvPr>
              <p:cNvSpPr txBox="1"/>
              <p:nvPr/>
            </p:nvSpPr>
            <p:spPr>
              <a:xfrm>
                <a:off x="7383843" y="4252928"/>
                <a:ext cx="497688" cy="338554"/>
              </a:xfrm>
              <a:prstGeom prst="rect">
                <a:avLst/>
              </a:prstGeom>
              <a:noFill/>
            </p:spPr>
            <p:txBody>
              <a:bodyPr wrap="square" rtlCol="0">
                <a:spAutoFit/>
              </a:bodyPr>
              <a:lstStyle/>
              <a:p>
                <a:pPr algn="ctr"/>
                <a:r>
                  <a:rPr lang="en-US" sz="800" dirty="0">
                    <a:solidFill>
                      <a:srgbClr val="0070C0"/>
                    </a:solidFill>
                  </a:rPr>
                  <a:t>Web pages</a:t>
                </a:r>
              </a:p>
            </p:txBody>
          </p:sp>
          <p:sp>
            <p:nvSpPr>
              <p:cNvPr id="39" name="TextBox 38">
                <a:extLst>
                  <a:ext uri="{FF2B5EF4-FFF2-40B4-BE49-F238E27FC236}">
                    <a16:creationId xmlns:a16="http://schemas.microsoft.com/office/drawing/2014/main" id="{4E2E5BDA-36AF-48A1-BE7A-D560956B894C}"/>
                  </a:ext>
                </a:extLst>
              </p:cNvPr>
              <p:cNvSpPr txBox="1"/>
              <p:nvPr/>
            </p:nvSpPr>
            <p:spPr>
              <a:xfrm>
                <a:off x="7823519" y="4974336"/>
                <a:ext cx="669264" cy="338554"/>
              </a:xfrm>
              <a:prstGeom prst="rect">
                <a:avLst/>
              </a:prstGeom>
              <a:noFill/>
            </p:spPr>
            <p:txBody>
              <a:bodyPr wrap="square" rtlCol="0">
                <a:spAutoFit/>
              </a:bodyPr>
              <a:lstStyle/>
              <a:p>
                <a:pPr algn="ctr"/>
                <a:r>
                  <a:rPr lang="en-US" sz="800" dirty="0">
                    <a:solidFill>
                      <a:srgbClr val="0070C0"/>
                    </a:solidFill>
                  </a:rPr>
                  <a:t>Text and metadata</a:t>
                </a:r>
              </a:p>
            </p:txBody>
          </p:sp>
          <p:sp>
            <p:nvSpPr>
              <p:cNvPr id="40" name="TextBox 39">
                <a:extLst>
                  <a:ext uri="{FF2B5EF4-FFF2-40B4-BE49-F238E27FC236}">
                    <a16:creationId xmlns:a16="http://schemas.microsoft.com/office/drawing/2014/main" id="{CDF85843-5514-44F3-916C-F689EBA57056}"/>
                  </a:ext>
                </a:extLst>
              </p:cNvPr>
              <p:cNvSpPr txBox="1"/>
              <p:nvPr/>
            </p:nvSpPr>
            <p:spPr>
              <a:xfrm>
                <a:off x="6696039" y="5213857"/>
                <a:ext cx="669264" cy="215444"/>
              </a:xfrm>
              <a:prstGeom prst="rect">
                <a:avLst/>
              </a:prstGeom>
              <a:noFill/>
            </p:spPr>
            <p:txBody>
              <a:bodyPr wrap="square" rtlCol="0">
                <a:spAutoFit/>
              </a:bodyPr>
              <a:lstStyle/>
              <a:p>
                <a:pPr algn="ctr"/>
                <a:r>
                  <a:rPr lang="en-US" sz="800" dirty="0">
                    <a:solidFill>
                      <a:srgbClr val="0070C0"/>
                    </a:solidFill>
                  </a:rPr>
                  <a:t>URLs</a:t>
                </a:r>
              </a:p>
            </p:txBody>
          </p:sp>
          <p:sp>
            <p:nvSpPr>
              <p:cNvPr id="53" name="Rectangle: Rounded Corners 52">
                <a:extLst>
                  <a:ext uri="{FF2B5EF4-FFF2-40B4-BE49-F238E27FC236}">
                    <a16:creationId xmlns:a16="http://schemas.microsoft.com/office/drawing/2014/main" id="{787EE104-A603-49E6-92A5-238D1AEF6CB8}"/>
                  </a:ext>
                </a:extLst>
              </p:cNvPr>
              <p:cNvSpPr/>
              <p:nvPr/>
            </p:nvSpPr>
            <p:spPr>
              <a:xfrm>
                <a:off x="7636962" y="5530627"/>
                <a:ext cx="594205" cy="46503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70C0"/>
                    </a:solidFill>
                  </a:rPr>
                  <a:t>Storage</a:t>
                </a:r>
              </a:p>
            </p:txBody>
          </p:sp>
          <p:sp>
            <p:nvSpPr>
              <p:cNvPr id="63" name="TextBox 62">
                <a:extLst>
                  <a:ext uri="{FF2B5EF4-FFF2-40B4-BE49-F238E27FC236}">
                    <a16:creationId xmlns:a16="http://schemas.microsoft.com/office/drawing/2014/main" id="{4405EF6D-46CF-4E2B-A28B-11E6AB2BD998}"/>
                  </a:ext>
                </a:extLst>
              </p:cNvPr>
              <p:cNvSpPr txBox="1"/>
              <p:nvPr/>
            </p:nvSpPr>
            <p:spPr>
              <a:xfrm>
                <a:off x="6510039" y="4616836"/>
                <a:ext cx="669264" cy="215444"/>
              </a:xfrm>
              <a:prstGeom prst="rect">
                <a:avLst/>
              </a:prstGeom>
              <a:noFill/>
            </p:spPr>
            <p:txBody>
              <a:bodyPr wrap="square" rtlCol="0">
                <a:spAutoFit/>
              </a:bodyPr>
              <a:lstStyle/>
              <a:p>
                <a:pPr algn="ctr"/>
                <a:r>
                  <a:rPr lang="en-US" sz="800" dirty="0">
                    <a:solidFill>
                      <a:srgbClr val="0070C0"/>
                    </a:solidFill>
                  </a:rPr>
                  <a:t>URLs</a:t>
                </a:r>
              </a:p>
            </p:txBody>
          </p:sp>
        </p:grpSp>
      </p:grpSp>
      <p:grpSp>
        <p:nvGrpSpPr>
          <p:cNvPr id="7" name="Group 6">
            <a:extLst>
              <a:ext uri="{FF2B5EF4-FFF2-40B4-BE49-F238E27FC236}">
                <a16:creationId xmlns:a16="http://schemas.microsoft.com/office/drawing/2014/main" id="{86FF08A8-CE8C-4606-AB44-4798F4289E84}"/>
              </a:ext>
            </a:extLst>
          </p:cNvPr>
          <p:cNvGrpSpPr/>
          <p:nvPr/>
        </p:nvGrpSpPr>
        <p:grpSpPr>
          <a:xfrm>
            <a:off x="1607189" y="1486280"/>
            <a:ext cx="6167163" cy="4282318"/>
            <a:chOff x="1315794" y="1450938"/>
            <a:chExt cx="6167163" cy="4282318"/>
          </a:xfrm>
        </p:grpSpPr>
        <p:pic>
          <p:nvPicPr>
            <p:cNvPr id="1026" name="Picture 2" descr="C:\Users\JAIRAJ~1\AppData\Local\Temp\SNAGHTML162dec18.PNG">
              <a:extLst>
                <a:ext uri="{FF2B5EF4-FFF2-40B4-BE49-F238E27FC236}">
                  <a16:creationId xmlns:a16="http://schemas.microsoft.com/office/drawing/2014/main" id="{EDEBFBF1-F5DE-4D63-B5F7-EEEEF531DD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5794" y="1450938"/>
              <a:ext cx="4963320" cy="428231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1BEB53B-5BFA-41F7-A0A8-2E52B6C1E9E3}"/>
                </a:ext>
              </a:extLst>
            </p:cNvPr>
            <p:cNvSpPr txBox="1"/>
            <p:nvPr/>
          </p:nvSpPr>
          <p:spPr>
            <a:xfrm>
              <a:off x="5941059" y="1687026"/>
              <a:ext cx="1541898" cy="646331"/>
            </a:xfrm>
            <a:prstGeom prst="rect">
              <a:avLst/>
            </a:prstGeom>
            <a:solidFill>
              <a:schemeClr val="tx2">
                <a:lumMod val="20000"/>
                <a:lumOff val="80000"/>
              </a:schemeClr>
            </a:solidFill>
          </p:spPr>
          <p:txBody>
            <a:bodyPr wrap="square" rtlCol="0">
              <a:spAutoFit/>
            </a:bodyPr>
            <a:lstStyle/>
            <a:p>
              <a:pPr algn="ctr"/>
              <a:r>
                <a:rPr lang="en-US" b="1" dirty="0"/>
                <a:t>Web Crawler </a:t>
              </a:r>
            </a:p>
            <a:p>
              <a:pPr algn="ctr"/>
              <a:r>
                <a:rPr lang="en-US" b="1" dirty="0"/>
                <a:t>Code</a:t>
              </a:r>
            </a:p>
          </p:txBody>
        </p:sp>
      </p:grpSp>
    </p:spTree>
    <p:extLst>
      <p:ext uri="{BB962C8B-B14F-4D97-AF65-F5344CB8AC3E}">
        <p14:creationId xmlns:p14="http://schemas.microsoft.com/office/powerpoint/2010/main" val="422838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
                                        </p:tgtEl>
                                        <p:attrNameLst>
                                          <p:attrName>style.visibility</p:attrName>
                                        </p:attrNameLst>
                                      </p:cBhvr>
                                      <p:to>
                                        <p:strVal val="visible"/>
                                      </p:to>
                                    </p:set>
                                    <p:animEffect transition="in" filter="fade">
                                      <p:cBhvr>
                                        <p:cTn id="7" dur="500"/>
                                        <p:tgtEl>
                                          <p:spTgt spid="409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096"/>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1">
                                            <p:txEl>
                                              <p:pRg st="0" end="0"/>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1">
                                            <p:txEl>
                                              <p:pRg st="1" end="1"/>
                                            </p:txEl>
                                          </p:spTgt>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p:bldGraphic spid="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77FFFCC-0242-4DA3-8FA8-479DB2D6805A}"/>
              </a:ext>
            </a:extLst>
          </p:cNvPr>
          <p:cNvSpPr>
            <a:spLocks noGrp="1"/>
          </p:cNvSpPr>
          <p:nvPr>
            <p:ph type="title"/>
          </p:nvPr>
        </p:nvSpPr>
        <p:spPr/>
        <p:txBody>
          <a:bodyPr/>
          <a:lstStyle/>
          <a:p>
            <a:r>
              <a:rPr lang="en-IN" dirty="0"/>
              <a:t>Data Cleaning</a:t>
            </a:r>
          </a:p>
        </p:txBody>
      </p:sp>
      <p:sp>
        <p:nvSpPr>
          <p:cNvPr id="17" name="Content Placeholder 16">
            <a:extLst>
              <a:ext uri="{FF2B5EF4-FFF2-40B4-BE49-F238E27FC236}">
                <a16:creationId xmlns:a16="http://schemas.microsoft.com/office/drawing/2014/main" id="{72065D9A-0AB4-4422-BFEF-77369693224B}"/>
              </a:ext>
            </a:extLst>
          </p:cNvPr>
          <p:cNvSpPr>
            <a:spLocks noGrp="1"/>
          </p:cNvSpPr>
          <p:nvPr>
            <p:ph idx="1"/>
          </p:nvPr>
        </p:nvSpPr>
        <p:spPr/>
        <p:txBody>
          <a:bodyPr>
            <a:normAutofit/>
          </a:bodyPr>
          <a:lstStyle/>
          <a:p>
            <a:r>
              <a:rPr lang="en-US" sz="2000" dirty="0"/>
              <a:t>Approach followed to clean the database</a:t>
            </a:r>
          </a:p>
        </p:txBody>
      </p:sp>
      <p:sp>
        <p:nvSpPr>
          <p:cNvPr id="4" name="Slide Number Placeholder 3">
            <a:extLst>
              <a:ext uri="{FF2B5EF4-FFF2-40B4-BE49-F238E27FC236}">
                <a16:creationId xmlns:a16="http://schemas.microsoft.com/office/drawing/2014/main" id="{7B0ED780-6535-4CD8-A9D8-1590205133BB}"/>
              </a:ext>
            </a:extLst>
          </p:cNvPr>
          <p:cNvSpPr>
            <a:spLocks noGrp="1"/>
          </p:cNvSpPr>
          <p:nvPr>
            <p:ph type="sldNum" sz="quarter" idx="12"/>
          </p:nvPr>
        </p:nvSpPr>
        <p:spPr/>
        <p:txBody>
          <a:bodyPr/>
          <a:lstStyle/>
          <a:p>
            <a:endParaRPr lang="en-US" dirty="0"/>
          </a:p>
        </p:txBody>
      </p:sp>
      <p:graphicFrame>
        <p:nvGraphicFramePr>
          <p:cNvPr id="6" name="Content Placeholder 4">
            <a:extLst>
              <a:ext uri="{FF2B5EF4-FFF2-40B4-BE49-F238E27FC236}">
                <a16:creationId xmlns:a16="http://schemas.microsoft.com/office/drawing/2014/main" id="{5589FA76-303B-4EC3-9EC7-439A038C8821}"/>
              </a:ext>
            </a:extLst>
          </p:cNvPr>
          <p:cNvGraphicFramePr>
            <a:graphicFrameLocks/>
          </p:cNvGraphicFramePr>
          <p:nvPr>
            <p:extLst>
              <p:ext uri="{D42A27DB-BD31-4B8C-83A1-F6EECF244321}">
                <p14:modId xmlns:p14="http://schemas.microsoft.com/office/powerpoint/2010/main" val="2893861240"/>
              </p:ext>
            </p:extLst>
          </p:nvPr>
        </p:nvGraphicFramePr>
        <p:xfrm>
          <a:off x="6361700" y="1527456"/>
          <a:ext cx="2325100" cy="3917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6270DB2A-1C08-4590-9609-5DE2A43C1F4F}"/>
              </a:ext>
            </a:extLst>
          </p:cNvPr>
          <p:cNvGrpSpPr/>
          <p:nvPr/>
        </p:nvGrpSpPr>
        <p:grpSpPr>
          <a:xfrm>
            <a:off x="7369159" y="274638"/>
            <a:ext cx="1317641" cy="329502"/>
            <a:chOff x="1785" y="1596826"/>
            <a:chExt cx="2175867" cy="870346"/>
          </a:xfrm>
        </p:grpSpPr>
        <p:sp>
          <p:nvSpPr>
            <p:cNvPr id="11" name="Arrow: Chevron 10">
              <a:extLst>
                <a:ext uri="{FF2B5EF4-FFF2-40B4-BE49-F238E27FC236}">
                  <a16:creationId xmlns:a16="http://schemas.microsoft.com/office/drawing/2014/main" id="{C80A5814-81E7-4BBA-A3B5-D528BEC1C0B6}"/>
                </a:ext>
              </a:extLst>
            </p:cNvPr>
            <p:cNvSpPr/>
            <p:nvPr/>
          </p:nvSpPr>
          <p:spPr>
            <a:xfrm>
              <a:off x="1785" y="1596826"/>
              <a:ext cx="2175867" cy="870346"/>
            </a:xfrm>
            <a:prstGeom prst="chevron">
              <a:avLst/>
            </a:prstGeom>
            <a:gradFill rotWithShape="0">
              <a:gsLst>
                <a:gs pos="50000">
                  <a:srgbClr val="4F81BD"/>
                </a:gs>
                <a:gs pos="50000">
                  <a:srgbClr val="4F81BD"/>
                </a:gs>
                <a:gs pos="0">
                  <a:srgbClr val="1F497D"/>
                </a:gs>
                <a:gs pos="100000">
                  <a:srgbClr val="1F497D"/>
                </a:gs>
              </a:gsLst>
              <a:lin ang="16200000" scaled="0"/>
            </a:gra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p:spPr>
        </p:sp>
        <p:sp>
          <p:nvSpPr>
            <p:cNvPr id="12" name="Arrow: Chevron 4">
              <a:extLst>
                <a:ext uri="{FF2B5EF4-FFF2-40B4-BE49-F238E27FC236}">
                  <a16:creationId xmlns:a16="http://schemas.microsoft.com/office/drawing/2014/main" id="{5BA7840D-AAE2-4EB6-841D-2A9B351F8A40}"/>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r>
                <a:rPr lang="en-US" sz="1400" dirty="0">
                  <a:solidFill>
                    <a:schemeClr val="bg1"/>
                  </a:solidFill>
                </a:rPr>
                <a:t>Process</a:t>
              </a:r>
            </a:p>
          </p:txBody>
        </p:sp>
      </p:grpSp>
      <p:pic>
        <p:nvPicPr>
          <p:cNvPr id="6146" name="Picture 2" descr="C:\Users\JAIRAJ~1\AppData\Local\Temp\SNAGHTML1a8a317.PNG">
            <a:extLst>
              <a:ext uri="{FF2B5EF4-FFF2-40B4-BE49-F238E27FC236}">
                <a16:creationId xmlns:a16="http://schemas.microsoft.com/office/drawing/2014/main" id="{50B7CE0D-7A3E-4E9E-AD14-AB42258B60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2674" y="1491155"/>
            <a:ext cx="5431534" cy="467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88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77FFFCC-0242-4DA3-8FA8-479DB2D6805A}"/>
              </a:ext>
            </a:extLst>
          </p:cNvPr>
          <p:cNvSpPr>
            <a:spLocks noGrp="1"/>
          </p:cNvSpPr>
          <p:nvPr>
            <p:ph type="title"/>
          </p:nvPr>
        </p:nvSpPr>
        <p:spPr/>
        <p:txBody>
          <a:bodyPr/>
          <a:lstStyle/>
          <a:p>
            <a:r>
              <a:rPr lang="en-IN" dirty="0"/>
              <a:t>Content Based Approach</a:t>
            </a:r>
          </a:p>
        </p:txBody>
      </p:sp>
      <p:sp>
        <p:nvSpPr>
          <p:cNvPr id="3" name="Content Placeholder 2">
            <a:extLst>
              <a:ext uri="{FF2B5EF4-FFF2-40B4-BE49-F238E27FC236}">
                <a16:creationId xmlns:a16="http://schemas.microsoft.com/office/drawing/2014/main" id="{E858C475-D826-4726-A65E-EFEDBD693510}"/>
              </a:ext>
            </a:extLst>
          </p:cNvPr>
          <p:cNvSpPr>
            <a:spLocks noGrp="1"/>
          </p:cNvSpPr>
          <p:nvPr>
            <p:ph idx="1"/>
          </p:nvPr>
        </p:nvSpPr>
        <p:spPr>
          <a:xfrm>
            <a:off x="930166" y="1600201"/>
            <a:ext cx="7756634" cy="2402058"/>
          </a:xfrm>
        </p:spPr>
        <p:txBody>
          <a:bodyPr>
            <a:normAutofit/>
          </a:bodyPr>
          <a:lstStyle/>
          <a:p>
            <a:pPr marL="0" indent="0" algn="just">
              <a:buNone/>
            </a:pPr>
            <a:r>
              <a:rPr lang="en-US" sz="2000" b="1" dirty="0"/>
              <a:t>Item Profile:</a:t>
            </a:r>
          </a:p>
          <a:p>
            <a:pPr algn="just"/>
            <a:r>
              <a:rPr lang="en-US" sz="1800" dirty="0"/>
              <a:t>Set of “important” words in news articles</a:t>
            </a:r>
          </a:p>
          <a:p>
            <a:pPr algn="just"/>
            <a:r>
              <a:rPr lang="en-US" sz="1800" dirty="0"/>
              <a:t>For text mining </a:t>
            </a:r>
            <a:r>
              <a:rPr lang="en-US" sz="1800" b="1" dirty="0"/>
              <a:t>TF-IDF</a:t>
            </a:r>
            <a:r>
              <a:rPr lang="en-US" sz="1800" dirty="0"/>
              <a:t> (Term frequency * Inverse Doc Frequency) was used</a:t>
            </a:r>
          </a:p>
          <a:p>
            <a:pPr marL="0" indent="0" algn="just">
              <a:buNone/>
            </a:pPr>
            <a:r>
              <a:rPr lang="en-US" sz="2000" b="1" dirty="0"/>
              <a:t>User Profile:</a:t>
            </a:r>
          </a:p>
          <a:p>
            <a:pPr algn="just"/>
            <a:r>
              <a:rPr lang="en-US" sz="1800" dirty="0"/>
              <a:t>User has rated items with profile</a:t>
            </a:r>
          </a:p>
          <a:p>
            <a:pPr algn="just"/>
            <a:r>
              <a:rPr lang="en-US" sz="1800" dirty="0"/>
              <a:t>Simple or Variant: (weighted) average of rated item profiles or normalize weights using average rating of user</a:t>
            </a:r>
          </a:p>
        </p:txBody>
      </p:sp>
      <p:sp>
        <p:nvSpPr>
          <p:cNvPr id="4" name="Slide Number Placeholder 3">
            <a:extLst>
              <a:ext uri="{FF2B5EF4-FFF2-40B4-BE49-F238E27FC236}">
                <a16:creationId xmlns:a16="http://schemas.microsoft.com/office/drawing/2014/main" id="{7B0ED780-6535-4CD8-A9D8-1590205133BB}"/>
              </a:ext>
            </a:extLst>
          </p:cNvPr>
          <p:cNvSpPr>
            <a:spLocks noGrp="1"/>
          </p:cNvSpPr>
          <p:nvPr>
            <p:ph type="sldNum" sz="quarter" idx="12"/>
          </p:nvPr>
        </p:nvSpPr>
        <p:spPr/>
        <p:txBody>
          <a:bodyPr/>
          <a:lstStyle/>
          <a:p>
            <a:endParaRPr lang="en-US" dirty="0"/>
          </a:p>
        </p:txBody>
      </p:sp>
      <p:grpSp>
        <p:nvGrpSpPr>
          <p:cNvPr id="10" name="Group 9">
            <a:extLst>
              <a:ext uri="{FF2B5EF4-FFF2-40B4-BE49-F238E27FC236}">
                <a16:creationId xmlns:a16="http://schemas.microsoft.com/office/drawing/2014/main" id="{6270DB2A-1C08-4590-9609-5DE2A43C1F4F}"/>
              </a:ext>
            </a:extLst>
          </p:cNvPr>
          <p:cNvGrpSpPr/>
          <p:nvPr/>
        </p:nvGrpSpPr>
        <p:grpSpPr>
          <a:xfrm>
            <a:off x="7369159" y="274638"/>
            <a:ext cx="1317641" cy="329502"/>
            <a:chOff x="1785" y="1596826"/>
            <a:chExt cx="2175867" cy="870346"/>
          </a:xfrm>
        </p:grpSpPr>
        <p:sp>
          <p:nvSpPr>
            <p:cNvPr id="11" name="Arrow: Chevron 10">
              <a:extLst>
                <a:ext uri="{FF2B5EF4-FFF2-40B4-BE49-F238E27FC236}">
                  <a16:creationId xmlns:a16="http://schemas.microsoft.com/office/drawing/2014/main" id="{C80A5814-81E7-4BBA-A3B5-D528BEC1C0B6}"/>
                </a:ext>
              </a:extLst>
            </p:cNvPr>
            <p:cNvSpPr/>
            <p:nvPr/>
          </p:nvSpPr>
          <p:spPr>
            <a:xfrm>
              <a:off x="1785" y="1596826"/>
              <a:ext cx="2175867" cy="870346"/>
            </a:xfrm>
            <a:prstGeom prst="chevron">
              <a:avLst/>
            </a:prstGeom>
            <a:gradFill rotWithShape="0">
              <a:gsLst>
                <a:gs pos="50000">
                  <a:srgbClr val="4F81BD"/>
                </a:gs>
                <a:gs pos="50000">
                  <a:srgbClr val="4F81BD"/>
                </a:gs>
                <a:gs pos="0">
                  <a:srgbClr val="1F497D"/>
                </a:gs>
                <a:gs pos="100000">
                  <a:srgbClr val="1F497D"/>
                </a:gs>
              </a:gsLst>
              <a:lin ang="16200000" scaled="0"/>
            </a:gra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p:spPr>
        </p:sp>
        <p:sp>
          <p:nvSpPr>
            <p:cNvPr id="12" name="Arrow: Chevron 4">
              <a:extLst>
                <a:ext uri="{FF2B5EF4-FFF2-40B4-BE49-F238E27FC236}">
                  <a16:creationId xmlns:a16="http://schemas.microsoft.com/office/drawing/2014/main" id="{5BA7840D-AAE2-4EB6-841D-2A9B351F8A40}"/>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r>
                <a:rPr lang="en-US" sz="1400" dirty="0">
                  <a:solidFill>
                    <a:schemeClr val="bg1"/>
                  </a:solidFill>
                </a:rPr>
                <a:t>Process</a:t>
              </a:r>
            </a:p>
          </p:txBody>
        </p:sp>
      </p:grpSp>
      <p:pic>
        <p:nvPicPr>
          <p:cNvPr id="4097" name="Picture 1" descr="Machine generated alternative text:&#10;Plan of Action &#10;recommend &#10;oo &#10;likes &#10;match &#10;Item profiles &#10;build &#10;Red &#10;Circles &#10;Triangles &#10;User profile ">
            <a:extLst>
              <a:ext uri="{FF2B5EF4-FFF2-40B4-BE49-F238E27FC236}">
                <a16:creationId xmlns:a16="http://schemas.microsoft.com/office/drawing/2014/main" id="{27CFFEA3-6F39-4F3B-A828-FED3C4A04D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10"/>
          <a:stretch/>
        </p:blipFill>
        <p:spPr bwMode="auto">
          <a:xfrm>
            <a:off x="5914342" y="1242088"/>
            <a:ext cx="2772458" cy="1873906"/>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3372C2B1-3076-42D1-8609-AB8EEF9F30B2}"/>
              </a:ext>
            </a:extLst>
          </p:cNvPr>
          <p:cNvSpPr/>
          <p:nvPr/>
        </p:nvSpPr>
        <p:spPr>
          <a:xfrm>
            <a:off x="7632687" y="1242088"/>
            <a:ext cx="1054113" cy="720355"/>
          </a:xfrm>
          <a:prstGeom prst="ellipse">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35DCC7E-52E0-4D4F-BCE4-57BAA9DAE5B0}"/>
              </a:ext>
            </a:extLst>
          </p:cNvPr>
          <p:cNvSpPr/>
          <p:nvPr/>
        </p:nvSpPr>
        <p:spPr>
          <a:xfrm>
            <a:off x="7632687" y="2432512"/>
            <a:ext cx="1131485" cy="720355"/>
          </a:xfrm>
          <a:prstGeom prst="ellipse">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0BC8D7C7-6207-4EAD-AE0F-0764740C33F0}"/>
              </a:ext>
            </a:extLst>
          </p:cNvPr>
          <p:cNvSpPr txBox="1">
            <a:spLocks/>
          </p:cNvSpPr>
          <p:nvPr/>
        </p:nvSpPr>
        <p:spPr>
          <a:xfrm>
            <a:off x="930166" y="3985178"/>
            <a:ext cx="4906804" cy="184545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sz="2000" b="1" dirty="0"/>
              <a:t>Making Predictions:</a:t>
            </a:r>
          </a:p>
          <a:p>
            <a:pPr algn="just"/>
            <a:r>
              <a:rPr lang="en-US" sz="1800" dirty="0"/>
              <a:t>As angle becomes smaller, X &amp; I are similar and more likely to accept the recommendation</a:t>
            </a:r>
          </a:p>
          <a:p>
            <a:pPr algn="just"/>
            <a:r>
              <a:rPr lang="en-US" sz="1800" dirty="0"/>
              <a:t>For X, we compute cosine similarity between that user and items in catalogue and recommend</a:t>
            </a:r>
          </a:p>
          <a:p>
            <a:pPr algn="just"/>
            <a:endParaRPr lang="en-US" sz="1800" dirty="0"/>
          </a:p>
        </p:txBody>
      </p:sp>
      <p:pic>
        <p:nvPicPr>
          <p:cNvPr id="4101" name="Picture 5" descr="Machine generated alternative text:&#10;Making predictions &#10;• User profile x, Item profile i &#10;• Estimate U(x,i) = cos(0) = (x . &#10;x &#10;Technically, the cosine distance is actually the angle e &#10;And the cosine similarity is the angle 180-0 &#10;For convenience, we use cos(9) as our similarity measure &#10;and call it the -cosine similarity&quot; in this context. ">
            <a:extLst>
              <a:ext uri="{FF2B5EF4-FFF2-40B4-BE49-F238E27FC236}">
                <a16:creationId xmlns:a16="http://schemas.microsoft.com/office/drawing/2014/main" id="{179CB5B2-49C3-4494-967F-BD391EF259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50" t="16244" b="33088"/>
          <a:stretch/>
        </p:blipFill>
        <p:spPr bwMode="auto">
          <a:xfrm>
            <a:off x="5836970" y="4472178"/>
            <a:ext cx="2849830" cy="13584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50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animEffect transition="in" filter="fade">
                                      <p:cBhvr>
                                        <p:cTn id="7" dur="500"/>
                                        <p:tgtEl>
                                          <p:spTgt spid="40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097"/>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9"/>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4101"/>
                                        </p:tgtEl>
                                        <p:attrNameLst>
                                          <p:attrName>style.visibility</p:attrName>
                                        </p:attrNameLst>
                                      </p:cBhvr>
                                      <p:to>
                                        <p:strVal val="visible"/>
                                      </p:to>
                                    </p:set>
                                    <p:animEffect transition="in" filter="fade">
                                      <p:cBhvr>
                                        <p:cTn id="34"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9" grpId="1" animBg="1"/>
      <p:bldP spid="16" grpId="0" animBg="1"/>
      <p:bldP spid="16" grpId="1"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CFBA5-2140-4A10-91BE-DDA4666872DA}"/>
              </a:ext>
            </a:extLst>
          </p:cNvPr>
          <p:cNvSpPr>
            <a:spLocks noGrp="1"/>
          </p:cNvSpPr>
          <p:nvPr>
            <p:ph idx="1"/>
          </p:nvPr>
        </p:nvSpPr>
        <p:spPr>
          <a:xfrm>
            <a:off x="930166" y="1600201"/>
            <a:ext cx="7493106" cy="1691640"/>
          </a:xfrm>
        </p:spPr>
        <p:txBody>
          <a:bodyPr>
            <a:normAutofit/>
          </a:bodyPr>
          <a:lstStyle/>
          <a:p>
            <a:r>
              <a:rPr lang="en-US" sz="2000" b="1" dirty="0"/>
              <a:t>Challenges</a:t>
            </a:r>
          </a:p>
          <a:p>
            <a:pPr lvl="1" algn="just"/>
            <a:r>
              <a:rPr lang="en-US" sz="1800" dirty="0"/>
              <a:t>Cold start problem for new users</a:t>
            </a:r>
          </a:p>
          <a:p>
            <a:pPr lvl="1" algn="just"/>
            <a:r>
              <a:rPr lang="en-US" sz="1800" dirty="0"/>
              <a:t>No user profile, as he has not rated</a:t>
            </a:r>
          </a:p>
          <a:p>
            <a:pPr lvl="1" algn="just"/>
            <a:r>
              <a:rPr lang="en-US" sz="1800" dirty="0"/>
              <a:t>Most - starts new user with average profile, based on system based average and as things evolve</a:t>
            </a:r>
          </a:p>
        </p:txBody>
      </p:sp>
      <p:sp>
        <p:nvSpPr>
          <p:cNvPr id="4" name="Slide Number Placeholder 3">
            <a:extLst>
              <a:ext uri="{FF2B5EF4-FFF2-40B4-BE49-F238E27FC236}">
                <a16:creationId xmlns:a16="http://schemas.microsoft.com/office/drawing/2014/main" id="{A5BD5B03-5C25-413D-9126-95C098E921F1}"/>
              </a:ext>
            </a:extLst>
          </p:cNvPr>
          <p:cNvSpPr>
            <a:spLocks noGrp="1"/>
          </p:cNvSpPr>
          <p:nvPr>
            <p:ph type="sldNum" sz="quarter" idx="12"/>
          </p:nvPr>
        </p:nvSpPr>
        <p:spPr/>
        <p:txBody>
          <a:bodyPr/>
          <a:lstStyle/>
          <a:p>
            <a:endParaRPr lang="en-US" dirty="0"/>
          </a:p>
        </p:txBody>
      </p:sp>
      <p:sp>
        <p:nvSpPr>
          <p:cNvPr id="5" name="Title 1">
            <a:extLst>
              <a:ext uri="{FF2B5EF4-FFF2-40B4-BE49-F238E27FC236}">
                <a16:creationId xmlns:a16="http://schemas.microsoft.com/office/drawing/2014/main" id="{8AEDE918-E8C1-42BE-8C03-D2808BEF47D0}"/>
              </a:ext>
            </a:extLst>
          </p:cNvPr>
          <p:cNvSpPr>
            <a:spLocks noGrp="1"/>
          </p:cNvSpPr>
          <p:nvPr>
            <p:ph type="title"/>
          </p:nvPr>
        </p:nvSpPr>
        <p:spPr>
          <a:xfrm>
            <a:off x="457200" y="274638"/>
            <a:ext cx="8229600" cy="1143000"/>
          </a:xfrm>
        </p:spPr>
        <p:txBody>
          <a:bodyPr/>
          <a:lstStyle/>
          <a:p>
            <a:r>
              <a:rPr lang="en-IN" dirty="0"/>
              <a:t>Content Based Approach</a:t>
            </a:r>
          </a:p>
        </p:txBody>
      </p:sp>
      <p:grpSp>
        <p:nvGrpSpPr>
          <p:cNvPr id="6" name="Group 5">
            <a:extLst>
              <a:ext uri="{FF2B5EF4-FFF2-40B4-BE49-F238E27FC236}">
                <a16:creationId xmlns:a16="http://schemas.microsoft.com/office/drawing/2014/main" id="{76587EC6-C50C-4FC7-A788-D549C8300135}"/>
              </a:ext>
            </a:extLst>
          </p:cNvPr>
          <p:cNvGrpSpPr/>
          <p:nvPr/>
        </p:nvGrpSpPr>
        <p:grpSpPr>
          <a:xfrm>
            <a:off x="7369159" y="274638"/>
            <a:ext cx="1317641" cy="329502"/>
            <a:chOff x="1785" y="1596826"/>
            <a:chExt cx="2175867" cy="870346"/>
          </a:xfrm>
        </p:grpSpPr>
        <p:sp>
          <p:nvSpPr>
            <p:cNvPr id="7" name="Arrow: Chevron 6">
              <a:extLst>
                <a:ext uri="{FF2B5EF4-FFF2-40B4-BE49-F238E27FC236}">
                  <a16:creationId xmlns:a16="http://schemas.microsoft.com/office/drawing/2014/main" id="{B4EEAF9A-6FE8-4A41-A0EF-1FE4C140C1BF}"/>
                </a:ext>
              </a:extLst>
            </p:cNvPr>
            <p:cNvSpPr/>
            <p:nvPr/>
          </p:nvSpPr>
          <p:spPr>
            <a:xfrm>
              <a:off x="1785" y="1596826"/>
              <a:ext cx="2175867" cy="870346"/>
            </a:xfrm>
            <a:prstGeom prst="chevron">
              <a:avLst/>
            </a:prstGeom>
            <a:gradFill rotWithShape="0">
              <a:gsLst>
                <a:gs pos="50000">
                  <a:srgbClr val="4F81BD"/>
                </a:gs>
                <a:gs pos="50000">
                  <a:srgbClr val="4F81BD"/>
                </a:gs>
                <a:gs pos="0">
                  <a:srgbClr val="1F497D"/>
                </a:gs>
                <a:gs pos="100000">
                  <a:srgbClr val="1F497D"/>
                </a:gs>
              </a:gsLst>
              <a:lin ang="16200000" scaled="0"/>
            </a:gra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p:spPr>
        </p:sp>
        <p:sp>
          <p:nvSpPr>
            <p:cNvPr id="8" name="Arrow: Chevron 4">
              <a:extLst>
                <a:ext uri="{FF2B5EF4-FFF2-40B4-BE49-F238E27FC236}">
                  <a16:creationId xmlns:a16="http://schemas.microsoft.com/office/drawing/2014/main" id="{DFDD7336-41E2-4E3C-AF8E-D8497B7A40D3}"/>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r>
                <a:rPr lang="en-US" sz="1400" dirty="0">
                  <a:solidFill>
                    <a:schemeClr val="bg1"/>
                  </a:solidFill>
                </a:rPr>
                <a:t>Process</a:t>
              </a:r>
            </a:p>
          </p:txBody>
        </p:sp>
      </p:grpSp>
      <p:grpSp>
        <p:nvGrpSpPr>
          <p:cNvPr id="21" name="Group 20">
            <a:extLst>
              <a:ext uri="{FF2B5EF4-FFF2-40B4-BE49-F238E27FC236}">
                <a16:creationId xmlns:a16="http://schemas.microsoft.com/office/drawing/2014/main" id="{58D80DA0-C1E9-496A-A273-05EA446766C8}"/>
              </a:ext>
            </a:extLst>
          </p:cNvPr>
          <p:cNvGrpSpPr/>
          <p:nvPr/>
        </p:nvGrpSpPr>
        <p:grpSpPr>
          <a:xfrm>
            <a:off x="978867" y="1261556"/>
            <a:ext cx="7692693" cy="3644587"/>
            <a:chOff x="978867" y="1261556"/>
            <a:chExt cx="7692693" cy="3644587"/>
          </a:xfrm>
        </p:grpSpPr>
        <p:sp>
          <p:nvSpPr>
            <p:cNvPr id="15" name="TextBox 14">
              <a:extLst>
                <a:ext uri="{FF2B5EF4-FFF2-40B4-BE49-F238E27FC236}">
                  <a16:creationId xmlns:a16="http://schemas.microsoft.com/office/drawing/2014/main" id="{7777A3E0-B0AD-4DC2-9929-8831D1EF531D}"/>
                </a:ext>
              </a:extLst>
            </p:cNvPr>
            <p:cNvSpPr txBox="1"/>
            <p:nvPr/>
          </p:nvSpPr>
          <p:spPr>
            <a:xfrm>
              <a:off x="5368521" y="1261556"/>
              <a:ext cx="3265714" cy="369332"/>
            </a:xfrm>
            <a:prstGeom prst="rect">
              <a:avLst/>
            </a:prstGeom>
            <a:solidFill>
              <a:schemeClr val="tx2">
                <a:lumMod val="20000"/>
                <a:lumOff val="80000"/>
              </a:schemeClr>
            </a:solidFill>
          </p:spPr>
          <p:txBody>
            <a:bodyPr wrap="square" rtlCol="0">
              <a:spAutoFit/>
            </a:bodyPr>
            <a:lstStyle/>
            <a:p>
              <a:r>
                <a:rPr lang="en-US" b="1" dirty="0"/>
                <a:t>News Article - Recommendation</a:t>
              </a:r>
            </a:p>
          </p:txBody>
        </p:sp>
        <p:pic>
          <p:nvPicPr>
            <p:cNvPr id="20" name="Picture 19">
              <a:extLst>
                <a:ext uri="{FF2B5EF4-FFF2-40B4-BE49-F238E27FC236}">
                  <a16:creationId xmlns:a16="http://schemas.microsoft.com/office/drawing/2014/main" id="{7410FFE5-8412-4EC4-A6BA-C101E8E2390C}"/>
                </a:ext>
              </a:extLst>
            </p:cNvPr>
            <p:cNvPicPr>
              <a:picLocks noChangeAspect="1"/>
            </p:cNvPicPr>
            <p:nvPr/>
          </p:nvPicPr>
          <p:blipFill>
            <a:blip r:embed="rId2"/>
            <a:stretch>
              <a:fillRect/>
            </a:stretch>
          </p:blipFill>
          <p:spPr>
            <a:xfrm>
              <a:off x="978867" y="1638508"/>
              <a:ext cx="7692693" cy="3267635"/>
            </a:xfrm>
            <a:prstGeom prst="rect">
              <a:avLst/>
            </a:prstGeom>
          </p:spPr>
        </p:pic>
      </p:grpSp>
      <p:sp>
        <p:nvSpPr>
          <p:cNvPr id="24" name="Rectangle: Rounded Corners 23">
            <a:extLst>
              <a:ext uri="{FF2B5EF4-FFF2-40B4-BE49-F238E27FC236}">
                <a16:creationId xmlns:a16="http://schemas.microsoft.com/office/drawing/2014/main" id="{2C79A566-3FD1-42AE-9038-59488EC6E1DD}"/>
              </a:ext>
            </a:extLst>
          </p:cNvPr>
          <p:cNvSpPr/>
          <p:nvPr/>
        </p:nvSpPr>
        <p:spPr>
          <a:xfrm>
            <a:off x="1763688" y="4974982"/>
            <a:ext cx="4401814" cy="1206958"/>
          </a:xfrm>
          <a:prstGeom prst="roundRect">
            <a:avLst>
              <a:gd name="adj" fmla="val 17019"/>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en-US" sz="1900" b="1" dirty="0"/>
              <a:t>Similarity Range: -1 to 1</a:t>
            </a:r>
          </a:p>
          <a:p>
            <a:r>
              <a:rPr lang="en-US" b="1" dirty="0"/>
              <a:t>-1 </a:t>
            </a:r>
            <a:r>
              <a:rPr lang="en-US" dirty="0"/>
              <a:t>	: Exactly opposite</a:t>
            </a:r>
          </a:p>
          <a:p>
            <a:r>
              <a:rPr lang="en-US" b="1" dirty="0"/>
              <a:t> 0</a:t>
            </a:r>
            <a:r>
              <a:rPr lang="en-US" dirty="0"/>
              <a:t> 	: Intermediate similarity/ Dissimilarity</a:t>
            </a:r>
          </a:p>
          <a:p>
            <a:r>
              <a:rPr lang="en-US" b="1" dirty="0"/>
              <a:t> 1</a:t>
            </a:r>
            <a:r>
              <a:rPr lang="en-US" dirty="0"/>
              <a:t>	: Exactly same</a:t>
            </a:r>
          </a:p>
        </p:txBody>
      </p:sp>
    </p:spTree>
    <p:extLst>
      <p:ext uri="{BB962C8B-B14F-4D97-AF65-F5344CB8AC3E}">
        <p14:creationId xmlns:p14="http://schemas.microsoft.com/office/powerpoint/2010/main" val="52886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0ED780-6535-4CD8-A9D8-1590205133BB}"/>
              </a:ext>
            </a:extLst>
          </p:cNvPr>
          <p:cNvSpPr>
            <a:spLocks noGrp="1"/>
          </p:cNvSpPr>
          <p:nvPr>
            <p:ph type="sldNum" sz="quarter" idx="12"/>
          </p:nvPr>
        </p:nvSpPr>
        <p:spPr/>
        <p:txBody>
          <a:bodyPr/>
          <a:lstStyle/>
          <a:p>
            <a:endParaRPr lang="en-US" dirty="0"/>
          </a:p>
        </p:txBody>
      </p:sp>
      <p:sp>
        <p:nvSpPr>
          <p:cNvPr id="5" name="Title 1">
            <a:extLst>
              <a:ext uri="{FF2B5EF4-FFF2-40B4-BE49-F238E27FC236}">
                <a16:creationId xmlns:a16="http://schemas.microsoft.com/office/drawing/2014/main" id="{877FFFCC-0242-4DA3-8FA8-479DB2D6805A}"/>
              </a:ext>
            </a:extLst>
          </p:cNvPr>
          <p:cNvSpPr>
            <a:spLocks noGrp="1"/>
          </p:cNvSpPr>
          <p:nvPr>
            <p:ph type="title"/>
          </p:nvPr>
        </p:nvSpPr>
        <p:spPr>
          <a:xfrm>
            <a:off x="457200" y="274638"/>
            <a:ext cx="8229600" cy="1143000"/>
          </a:xfrm>
        </p:spPr>
        <p:txBody>
          <a:bodyPr/>
          <a:lstStyle/>
          <a:p>
            <a:pPr algn="r"/>
            <a:r>
              <a:rPr lang="en-IN" dirty="0"/>
              <a:t>Collaborative Filtering Approach</a:t>
            </a:r>
          </a:p>
        </p:txBody>
      </p:sp>
      <p:grpSp>
        <p:nvGrpSpPr>
          <p:cNvPr id="10" name="Group 9">
            <a:extLst>
              <a:ext uri="{FF2B5EF4-FFF2-40B4-BE49-F238E27FC236}">
                <a16:creationId xmlns:a16="http://schemas.microsoft.com/office/drawing/2014/main" id="{6270DB2A-1C08-4590-9609-5DE2A43C1F4F}"/>
              </a:ext>
            </a:extLst>
          </p:cNvPr>
          <p:cNvGrpSpPr/>
          <p:nvPr/>
        </p:nvGrpSpPr>
        <p:grpSpPr>
          <a:xfrm>
            <a:off x="7369159" y="274638"/>
            <a:ext cx="1317641" cy="329502"/>
            <a:chOff x="1785" y="1596826"/>
            <a:chExt cx="2175867" cy="870346"/>
          </a:xfrm>
        </p:grpSpPr>
        <p:sp>
          <p:nvSpPr>
            <p:cNvPr id="11" name="Arrow: Chevron 10">
              <a:extLst>
                <a:ext uri="{FF2B5EF4-FFF2-40B4-BE49-F238E27FC236}">
                  <a16:creationId xmlns:a16="http://schemas.microsoft.com/office/drawing/2014/main" id="{C80A5814-81E7-4BBA-A3B5-D528BEC1C0B6}"/>
                </a:ext>
              </a:extLst>
            </p:cNvPr>
            <p:cNvSpPr/>
            <p:nvPr/>
          </p:nvSpPr>
          <p:spPr>
            <a:xfrm>
              <a:off x="1785" y="1596826"/>
              <a:ext cx="2175867" cy="870346"/>
            </a:xfrm>
            <a:prstGeom prst="chevron">
              <a:avLst/>
            </a:prstGeom>
            <a:gradFill rotWithShape="0">
              <a:gsLst>
                <a:gs pos="50000">
                  <a:srgbClr val="4F81BD"/>
                </a:gs>
                <a:gs pos="50000">
                  <a:srgbClr val="4F81BD"/>
                </a:gs>
                <a:gs pos="0">
                  <a:srgbClr val="1F497D"/>
                </a:gs>
                <a:gs pos="100000">
                  <a:srgbClr val="1F497D"/>
                </a:gs>
              </a:gsLst>
              <a:lin ang="16200000" scaled="0"/>
            </a:gra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p:spPr>
        </p:sp>
        <p:sp>
          <p:nvSpPr>
            <p:cNvPr id="12" name="Arrow: Chevron 4">
              <a:extLst>
                <a:ext uri="{FF2B5EF4-FFF2-40B4-BE49-F238E27FC236}">
                  <a16:creationId xmlns:a16="http://schemas.microsoft.com/office/drawing/2014/main" id="{5BA7840D-AAE2-4EB6-841D-2A9B351F8A40}"/>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r>
                <a:rPr lang="en-US" sz="1400" dirty="0">
                  <a:solidFill>
                    <a:schemeClr val="bg1"/>
                  </a:solidFill>
                </a:rPr>
                <a:t>Process</a:t>
              </a:r>
            </a:p>
          </p:txBody>
        </p:sp>
      </p:grpSp>
      <p:sp>
        <p:nvSpPr>
          <p:cNvPr id="6" name="Content Placeholder 5">
            <a:extLst>
              <a:ext uri="{FF2B5EF4-FFF2-40B4-BE49-F238E27FC236}">
                <a16:creationId xmlns:a16="http://schemas.microsoft.com/office/drawing/2014/main" id="{DE7B13DD-4528-4050-BD14-13E5D20F6EA6}"/>
              </a:ext>
            </a:extLst>
          </p:cNvPr>
          <p:cNvSpPr>
            <a:spLocks noGrp="1"/>
          </p:cNvSpPr>
          <p:nvPr>
            <p:ph idx="1"/>
          </p:nvPr>
        </p:nvSpPr>
        <p:spPr>
          <a:xfrm>
            <a:off x="930275" y="1600200"/>
            <a:ext cx="7756525" cy="2985239"/>
          </a:xfrm>
        </p:spPr>
        <p:txBody>
          <a:bodyPr>
            <a:noAutofit/>
          </a:bodyPr>
          <a:lstStyle/>
          <a:p>
            <a:r>
              <a:rPr lang="en-US" sz="1800" dirty="0"/>
              <a:t>Find group of other users, who have similar tastes</a:t>
            </a:r>
          </a:p>
          <a:p>
            <a:r>
              <a:rPr lang="en-US" sz="1800" dirty="0"/>
              <a:t>Define notion of similarity between users and calculate </a:t>
            </a:r>
            <a:r>
              <a:rPr lang="en-US" sz="1800" i="1" dirty="0"/>
              <a:t>Similarity Score</a:t>
            </a:r>
          </a:p>
          <a:p>
            <a:pPr lvl="1"/>
            <a:r>
              <a:rPr lang="en-US" sz="1800" i="1" dirty="0"/>
              <a:t>Jaccard Similarity/ Manhattan Distance</a:t>
            </a:r>
          </a:p>
          <a:p>
            <a:pPr lvl="1"/>
            <a:r>
              <a:rPr lang="en-US" sz="1800" i="1" dirty="0"/>
              <a:t>Euclidean Distance </a:t>
            </a:r>
          </a:p>
          <a:p>
            <a:pPr lvl="1"/>
            <a:r>
              <a:rPr lang="en-US" sz="1800" i="1" dirty="0"/>
              <a:t>Cosine Similarity</a:t>
            </a:r>
          </a:p>
          <a:p>
            <a:pPr lvl="1"/>
            <a:r>
              <a:rPr lang="en-US" sz="1800" i="1" dirty="0"/>
              <a:t>Centered cosine or Pearson Correlation</a:t>
            </a:r>
          </a:p>
          <a:p>
            <a:r>
              <a:rPr lang="en-US" sz="1800" dirty="0"/>
              <a:t>Find nearest neighbor</a:t>
            </a:r>
          </a:p>
          <a:p>
            <a:r>
              <a:rPr lang="en-US" sz="1800" dirty="0"/>
              <a:t>Estimate rating as the weighted average</a:t>
            </a:r>
          </a:p>
          <a:p>
            <a:r>
              <a:rPr lang="en-US" sz="1800" dirty="0"/>
              <a:t>Give recommendations!</a:t>
            </a:r>
          </a:p>
        </p:txBody>
      </p:sp>
      <p:pic>
        <p:nvPicPr>
          <p:cNvPr id="6146" name="Picture 2" descr="Image result for collaborative filtering recommender systems">
            <a:extLst>
              <a:ext uri="{FF2B5EF4-FFF2-40B4-BE49-F238E27FC236}">
                <a16:creationId xmlns:a16="http://schemas.microsoft.com/office/drawing/2014/main" id="{E309D85A-5C2C-4A70-A236-C533B422C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886" y="1565672"/>
            <a:ext cx="2795914" cy="1532413"/>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B9C39D73-99AC-4245-8AD7-467227DBBF80}"/>
              </a:ext>
            </a:extLst>
          </p:cNvPr>
          <p:cNvGrpSpPr/>
          <p:nvPr/>
        </p:nvGrpSpPr>
        <p:grpSpPr>
          <a:xfrm>
            <a:off x="6524063" y="3439975"/>
            <a:ext cx="1804416" cy="539275"/>
            <a:chOff x="6388608" y="3505200"/>
            <a:chExt cx="1804416" cy="539275"/>
          </a:xfrm>
        </p:grpSpPr>
        <p:sp>
          <p:nvSpPr>
            <p:cNvPr id="9" name="Rectangle: Rounded Corners 8">
              <a:extLst>
                <a:ext uri="{FF2B5EF4-FFF2-40B4-BE49-F238E27FC236}">
                  <a16:creationId xmlns:a16="http://schemas.microsoft.com/office/drawing/2014/main" id="{66FE1C64-9B4A-49CA-8763-781A70F1F199}"/>
                </a:ext>
              </a:extLst>
            </p:cNvPr>
            <p:cNvSpPr/>
            <p:nvPr/>
          </p:nvSpPr>
          <p:spPr>
            <a:xfrm>
              <a:off x="6388608" y="3505200"/>
              <a:ext cx="1804416" cy="539275"/>
            </a:xfrm>
            <a:prstGeom prst="roundRect">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DAAB816-E87E-4891-A6EB-8BCEF9397886}"/>
                </a:ext>
              </a:extLst>
            </p:cNvPr>
            <p:cNvSpPr/>
            <p:nvPr/>
          </p:nvSpPr>
          <p:spPr>
            <a:xfrm>
              <a:off x="6465352" y="3521255"/>
              <a:ext cx="1654519" cy="523220"/>
            </a:xfrm>
            <a:prstGeom prst="rect">
              <a:avLst/>
            </a:prstGeom>
            <a:noFill/>
          </p:spPr>
          <p:txBody>
            <a:bodyPr wrap="square" lIns="91440" tIns="45720" rIns="91440" bIns="45720">
              <a:spAutoFit/>
            </a:bodyPr>
            <a:lstStyle/>
            <a:p>
              <a:pPr algn="ctr"/>
              <a:r>
                <a:rPr lang="en-US" sz="2800" b="1" dirty="0">
                  <a:ln w="12700" cmpd="sng">
                    <a:solidFill>
                      <a:schemeClr val="accent4"/>
                    </a:solidFill>
                    <a:prstDash val="solid"/>
                  </a:ln>
                  <a:solidFill>
                    <a:srgbClr val="C00000"/>
                  </a:solidFill>
                </a:rPr>
                <a:t>User-User</a:t>
              </a:r>
              <a:endParaRPr lang="en-US" sz="2800" b="1" dirty="0">
                <a:ln w="0"/>
                <a:solidFill>
                  <a:srgbClr val="C00000"/>
                </a:solidFill>
                <a:effectLst>
                  <a:outerShdw blurRad="38100" dist="25400" dir="5400000" algn="ctr" rotWithShape="0">
                    <a:srgbClr val="6E747A">
                      <a:alpha val="43000"/>
                    </a:srgbClr>
                  </a:outerShdw>
                </a:effectLst>
              </a:endParaRPr>
            </a:p>
          </p:txBody>
        </p:sp>
      </p:grpSp>
      <p:grpSp>
        <p:nvGrpSpPr>
          <p:cNvPr id="21" name="Group 20">
            <a:extLst>
              <a:ext uri="{FF2B5EF4-FFF2-40B4-BE49-F238E27FC236}">
                <a16:creationId xmlns:a16="http://schemas.microsoft.com/office/drawing/2014/main" id="{B03A0D3D-004A-4E4A-9219-F5B53BAC9BDB}"/>
              </a:ext>
            </a:extLst>
          </p:cNvPr>
          <p:cNvGrpSpPr/>
          <p:nvPr/>
        </p:nvGrpSpPr>
        <p:grpSpPr>
          <a:xfrm>
            <a:off x="6524063" y="3443838"/>
            <a:ext cx="1804416" cy="539275"/>
            <a:chOff x="6388608" y="3505200"/>
            <a:chExt cx="1804416" cy="539275"/>
          </a:xfrm>
        </p:grpSpPr>
        <p:sp>
          <p:nvSpPr>
            <p:cNvPr id="22" name="Rectangle: Rounded Corners 21">
              <a:extLst>
                <a:ext uri="{FF2B5EF4-FFF2-40B4-BE49-F238E27FC236}">
                  <a16:creationId xmlns:a16="http://schemas.microsoft.com/office/drawing/2014/main" id="{D23A45D1-E1FA-4A37-90AB-A01D0414E4A4}"/>
                </a:ext>
              </a:extLst>
            </p:cNvPr>
            <p:cNvSpPr/>
            <p:nvPr/>
          </p:nvSpPr>
          <p:spPr>
            <a:xfrm>
              <a:off x="6388608" y="3505200"/>
              <a:ext cx="1804416" cy="539275"/>
            </a:xfrm>
            <a:prstGeom prst="roundRect">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Rectangle 22">
              <a:extLst>
                <a:ext uri="{FF2B5EF4-FFF2-40B4-BE49-F238E27FC236}">
                  <a16:creationId xmlns:a16="http://schemas.microsoft.com/office/drawing/2014/main" id="{18AE6B6E-D419-4434-92A8-96704DCF4E69}"/>
                </a:ext>
              </a:extLst>
            </p:cNvPr>
            <p:cNvSpPr/>
            <p:nvPr/>
          </p:nvSpPr>
          <p:spPr>
            <a:xfrm>
              <a:off x="6450968" y="3521255"/>
              <a:ext cx="1668903" cy="523220"/>
            </a:xfrm>
            <a:prstGeom prst="rect">
              <a:avLst/>
            </a:prstGeom>
            <a:noFill/>
          </p:spPr>
          <p:txBody>
            <a:bodyPr wrap="square" lIns="91440" tIns="45720" rIns="91440" bIns="45720">
              <a:spAutoFit/>
            </a:bodyPr>
            <a:lstStyle/>
            <a:p>
              <a:pPr algn="ctr"/>
              <a:r>
                <a:rPr lang="en-US" sz="2800" b="1" dirty="0">
                  <a:ln w="12700" cmpd="sng">
                    <a:solidFill>
                      <a:schemeClr val="accent4"/>
                    </a:solidFill>
                    <a:prstDash val="solid"/>
                  </a:ln>
                  <a:solidFill>
                    <a:srgbClr val="7030A0"/>
                  </a:solidFill>
                </a:rPr>
                <a:t>Item-Item</a:t>
              </a:r>
            </a:p>
          </p:txBody>
        </p:sp>
      </p:grpSp>
      <p:sp>
        <p:nvSpPr>
          <p:cNvPr id="24" name="Content Placeholder 5">
            <a:extLst>
              <a:ext uri="{FF2B5EF4-FFF2-40B4-BE49-F238E27FC236}">
                <a16:creationId xmlns:a16="http://schemas.microsoft.com/office/drawing/2014/main" id="{E2DED4FC-9F02-4214-B5DF-C67C243A6A86}"/>
              </a:ext>
            </a:extLst>
          </p:cNvPr>
          <p:cNvSpPr txBox="1">
            <a:spLocks/>
          </p:cNvSpPr>
          <p:nvPr/>
        </p:nvSpPr>
        <p:spPr>
          <a:xfrm>
            <a:off x="930275" y="4585440"/>
            <a:ext cx="7756525" cy="165187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Both are dual approaches, but item-item outperforms user-user in many use cases</a:t>
            </a:r>
          </a:p>
          <a:p>
            <a:r>
              <a:rPr lang="en-US" sz="1800" dirty="0"/>
              <a:t>Items are “simpler” than users</a:t>
            </a:r>
          </a:p>
          <a:p>
            <a:pPr lvl="1"/>
            <a:r>
              <a:rPr lang="en-US" sz="1600" dirty="0"/>
              <a:t>Items belong to small set of “genres”, users have varied tastes</a:t>
            </a:r>
          </a:p>
          <a:p>
            <a:pPr lvl="1"/>
            <a:r>
              <a:rPr lang="en-US" sz="1600" dirty="0"/>
              <a:t>Item Similarity is more meaningful than User Similarity</a:t>
            </a:r>
          </a:p>
          <a:p>
            <a:endParaRPr lang="en-US" sz="1800" dirty="0"/>
          </a:p>
        </p:txBody>
      </p:sp>
    </p:spTree>
    <p:extLst>
      <p:ext uri="{BB962C8B-B14F-4D97-AF65-F5344CB8AC3E}">
        <p14:creationId xmlns:p14="http://schemas.microsoft.com/office/powerpoint/2010/main" val="336693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fade">
                                      <p:cBhvr>
                                        <p:cTn id="44" dur="500"/>
                                        <p:tgtEl>
                                          <p:spTgt spid="6">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xEl>
                                              <p:pRg st="0" end="0"/>
                                            </p:txEl>
                                          </p:spTgt>
                                        </p:tgtEl>
                                        <p:attrNameLst>
                                          <p:attrName>style.visibility</p:attrName>
                                        </p:attrNameLst>
                                      </p:cBhvr>
                                      <p:to>
                                        <p:strVal val="visible"/>
                                      </p:to>
                                    </p:set>
                                    <p:animEffect transition="in" filter="fade">
                                      <p:cBhvr>
                                        <p:cTn id="59" dur="500"/>
                                        <p:tgtEl>
                                          <p:spTgt spid="24">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xEl>
                                              <p:pRg st="1" end="1"/>
                                            </p:txEl>
                                          </p:spTgt>
                                        </p:tgtEl>
                                        <p:attrNameLst>
                                          <p:attrName>style.visibility</p:attrName>
                                        </p:attrNameLst>
                                      </p:cBhvr>
                                      <p:to>
                                        <p:strVal val="visible"/>
                                      </p:to>
                                    </p:set>
                                    <p:animEffect transition="in" filter="fade">
                                      <p:cBhvr>
                                        <p:cTn id="64" dur="500"/>
                                        <p:tgtEl>
                                          <p:spTgt spid="24">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xEl>
                                              <p:pRg st="2" end="2"/>
                                            </p:txEl>
                                          </p:spTgt>
                                        </p:tgtEl>
                                        <p:attrNameLst>
                                          <p:attrName>style.visibility</p:attrName>
                                        </p:attrNameLst>
                                      </p:cBhvr>
                                      <p:to>
                                        <p:strVal val="visible"/>
                                      </p:to>
                                    </p:set>
                                    <p:animEffect transition="in" filter="fade">
                                      <p:cBhvr>
                                        <p:cTn id="67" dur="500"/>
                                        <p:tgtEl>
                                          <p:spTgt spid="24">
                                            <p:txEl>
                                              <p:pRg st="2" end="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
                                            <p:txEl>
                                              <p:pRg st="3" end="3"/>
                                            </p:txEl>
                                          </p:spTgt>
                                        </p:tgtEl>
                                        <p:attrNameLst>
                                          <p:attrName>style.visibility</p:attrName>
                                        </p:attrNameLst>
                                      </p:cBhvr>
                                      <p:to>
                                        <p:strVal val="visible"/>
                                      </p:to>
                                    </p:set>
                                    <p:animEffect transition="in" filter="fade">
                                      <p:cBhvr>
                                        <p:cTn id="70"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0ED780-6535-4CD8-A9D8-1590205133BB}"/>
              </a:ext>
            </a:extLst>
          </p:cNvPr>
          <p:cNvSpPr>
            <a:spLocks noGrp="1"/>
          </p:cNvSpPr>
          <p:nvPr>
            <p:ph type="sldNum" sz="quarter" idx="12"/>
          </p:nvPr>
        </p:nvSpPr>
        <p:spPr/>
        <p:txBody>
          <a:bodyPr/>
          <a:lstStyle/>
          <a:p>
            <a:endParaRPr lang="en-US" dirty="0"/>
          </a:p>
        </p:txBody>
      </p:sp>
      <p:sp>
        <p:nvSpPr>
          <p:cNvPr id="5" name="Title 1">
            <a:extLst>
              <a:ext uri="{FF2B5EF4-FFF2-40B4-BE49-F238E27FC236}">
                <a16:creationId xmlns:a16="http://schemas.microsoft.com/office/drawing/2014/main" id="{877FFFCC-0242-4DA3-8FA8-479DB2D6805A}"/>
              </a:ext>
            </a:extLst>
          </p:cNvPr>
          <p:cNvSpPr>
            <a:spLocks noGrp="1"/>
          </p:cNvSpPr>
          <p:nvPr>
            <p:ph type="title"/>
          </p:nvPr>
        </p:nvSpPr>
        <p:spPr>
          <a:xfrm>
            <a:off x="457200" y="274638"/>
            <a:ext cx="8229600" cy="1143000"/>
          </a:xfrm>
        </p:spPr>
        <p:txBody>
          <a:bodyPr/>
          <a:lstStyle/>
          <a:p>
            <a:pPr algn="r"/>
            <a:r>
              <a:rPr lang="en-IN" dirty="0"/>
              <a:t>Collaborative Filtering Approach</a:t>
            </a:r>
          </a:p>
        </p:txBody>
      </p:sp>
      <p:grpSp>
        <p:nvGrpSpPr>
          <p:cNvPr id="10" name="Group 9">
            <a:extLst>
              <a:ext uri="{FF2B5EF4-FFF2-40B4-BE49-F238E27FC236}">
                <a16:creationId xmlns:a16="http://schemas.microsoft.com/office/drawing/2014/main" id="{6270DB2A-1C08-4590-9609-5DE2A43C1F4F}"/>
              </a:ext>
            </a:extLst>
          </p:cNvPr>
          <p:cNvGrpSpPr/>
          <p:nvPr/>
        </p:nvGrpSpPr>
        <p:grpSpPr>
          <a:xfrm>
            <a:off x="7369159" y="274638"/>
            <a:ext cx="1317641" cy="329502"/>
            <a:chOff x="1785" y="1596826"/>
            <a:chExt cx="2175867" cy="870346"/>
          </a:xfrm>
        </p:grpSpPr>
        <p:sp>
          <p:nvSpPr>
            <p:cNvPr id="11" name="Arrow: Chevron 10">
              <a:extLst>
                <a:ext uri="{FF2B5EF4-FFF2-40B4-BE49-F238E27FC236}">
                  <a16:creationId xmlns:a16="http://schemas.microsoft.com/office/drawing/2014/main" id="{C80A5814-81E7-4BBA-A3B5-D528BEC1C0B6}"/>
                </a:ext>
              </a:extLst>
            </p:cNvPr>
            <p:cNvSpPr/>
            <p:nvPr/>
          </p:nvSpPr>
          <p:spPr>
            <a:xfrm>
              <a:off x="1785" y="1596826"/>
              <a:ext cx="2175867" cy="870346"/>
            </a:xfrm>
            <a:prstGeom prst="chevron">
              <a:avLst/>
            </a:prstGeom>
            <a:gradFill rotWithShape="0">
              <a:gsLst>
                <a:gs pos="50000">
                  <a:srgbClr val="4F81BD"/>
                </a:gs>
                <a:gs pos="50000">
                  <a:srgbClr val="4F81BD"/>
                </a:gs>
                <a:gs pos="0">
                  <a:srgbClr val="1F497D"/>
                </a:gs>
                <a:gs pos="100000">
                  <a:srgbClr val="1F497D"/>
                </a:gs>
              </a:gsLst>
              <a:lin ang="16200000" scaled="0"/>
            </a:gra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p:spPr>
        </p:sp>
        <p:sp>
          <p:nvSpPr>
            <p:cNvPr id="12" name="Arrow: Chevron 4">
              <a:extLst>
                <a:ext uri="{FF2B5EF4-FFF2-40B4-BE49-F238E27FC236}">
                  <a16:creationId xmlns:a16="http://schemas.microsoft.com/office/drawing/2014/main" id="{5BA7840D-AAE2-4EB6-841D-2A9B351F8A40}"/>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r>
                <a:rPr lang="en-US" sz="1400" dirty="0">
                  <a:solidFill>
                    <a:schemeClr val="bg1"/>
                  </a:solidFill>
                </a:rPr>
                <a:t>Process</a:t>
              </a:r>
            </a:p>
          </p:txBody>
        </p:sp>
      </p:grpSp>
      <p:sp>
        <p:nvSpPr>
          <p:cNvPr id="13" name="Content Placeholder 2">
            <a:extLst>
              <a:ext uri="{FF2B5EF4-FFF2-40B4-BE49-F238E27FC236}">
                <a16:creationId xmlns:a16="http://schemas.microsoft.com/office/drawing/2014/main" id="{3BF35F24-0930-4B10-AF9F-281B5ACA2B93}"/>
              </a:ext>
            </a:extLst>
          </p:cNvPr>
          <p:cNvSpPr>
            <a:spLocks noGrp="1"/>
          </p:cNvSpPr>
          <p:nvPr>
            <p:ph idx="1"/>
          </p:nvPr>
        </p:nvSpPr>
        <p:spPr>
          <a:xfrm>
            <a:off x="930166" y="1600201"/>
            <a:ext cx="7493106" cy="1691640"/>
          </a:xfrm>
        </p:spPr>
        <p:txBody>
          <a:bodyPr>
            <a:normAutofit/>
          </a:bodyPr>
          <a:lstStyle/>
          <a:p>
            <a:r>
              <a:rPr lang="en-US" sz="2000" b="1" dirty="0"/>
              <a:t>Challenges</a:t>
            </a:r>
          </a:p>
          <a:p>
            <a:pPr lvl="1" algn="just"/>
            <a:r>
              <a:rPr lang="en-US" sz="1800" dirty="0"/>
              <a:t>Cold start problem, need enough users in the system to find a match</a:t>
            </a:r>
          </a:p>
          <a:p>
            <a:pPr lvl="1" algn="just"/>
            <a:r>
              <a:rPr lang="en-US" sz="1800" dirty="0"/>
              <a:t>User/rating matrix is sparse, hard to find users that have rated similar items</a:t>
            </a:r>
          </a:p>
          <a:p>
            <a:pPr lvl="1" algn="just"/>
            <a:r>
              <a:rPr lang="en-US" sz="1800" dirty="0"/>
              <a:t>Cannot recommend an unrated item, new items</a:t>
            </a:r>
          </a:p>
        </p:txBody>
      </p:sp>
      <p:grpSp>
        <p:nvGrpSpPr>
          <p:cNvPr id="8" name="Group 7">
            <a:extLst>
              <a:ext uri="{FF2B5EF4-FFF2-40B4-BE49-F238E27FC236}">
                <a16:creationId xmlns:a16="http://schemas.microsoft.com/office/drawing/2014/main" id="{3924A130-3A1E-4E71-A589-645E1EA6A551}"/>
              </a:ext>
            </a:extLst>
          </p:cNvPr>
          <p:cNvGrpSpPr/>
          <p:nvPr/>
        </p:nvGrpSpPr>
        <p:grpSpPr>
          <a:xfrm>
            <a:off x="943669" y="1516731"/>
            <a:ext cx="7766169" cy="3856486"/>
            <a:chOff x="943669" y="1516731"/>
            <a:chExt cx="7766169" cy="3856486"/>
          </a:xfrm>
        </p:grpSpPr>
        <p:pic>
          <p:nvPicPr>
            <p:cNvPr id="8194" name="Picture 2" descr="C:\Users\JAIRAJ~1\AppData\Local\Temp\SNAGHTML15f625b6.PNG">
              <a:extLst>
                <a:ext uri="{FF2B5EF4-FFF2-40B4-BE49-F238E27FC236}">
                  <a16:creationId xmlns:a16="http://schemas.microsoft.com/office/drawing/2014/main" id="{A886E59A-663F-4AC4-A182-697312E7D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669" y="1516731"/>
              <a:ext cx="6820191" cy="385648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13DC6BE-8CFE-40C6-B571-D6A0ED063219}"/>
                </a:ext>
              </a:extLst>
            </p:cNvPr>
            <p:cNvSpPr txBox="1"/>
            <p:nvPr/>
          </p:nvSpPr>
          <p:spPr>
            <a:xfrm>
              <a:off x="7346119" y="1754440"/>
              <a:ext cx="1363719" cy="646331"/>
            </a:xfrm>
            <a:prstGeom prst="rect">
              <a:avLst/>
            </a:prstGeom>
            <a:solidFill>
              <a:schemeClr val="tx2">
                <a:lumMod val="20000"/>
                <a:lumOff val="80000"/>
              </a:schemeClr>
            </a:solidFill>
          </p:spPr>
          <p:txBody>
            <a:bodyPr wrap="square" rtlCol="0">
              <a:spAutoFit/>
            </a:bodyPr>
            <a:lstStyle/>
            <a:p>
              <a:pPr algn="ctr"/>
              <a:r>
                <a:rPr lang="en-US" b="1" dirty="0"/>
                <a:t>News Articles</a:t>
              </a:r>
            </a:p>
          </p:txBody>
        </p:sp>
      </p:grpSp>
    </p:spTree>
    <p:extLst>
      <p:ext uri="{BB962C8B-B14F-4D97-AF65-F5344CB8AC3E}">
        <p14:creationId xmlns:p14="http://schemas.microsoft.com/office/powerpoint/2010/main" val="122802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6852-18FD-4077-858F-DC60D6A82C6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A9FBE5B-4BC0-461A-BB1D-1F0C85A5F1A3}"/>
              </a:ext>
            </a:extLst>
          </p:cNvPr>
          <p:cNvSpPr>
            <a:spLocks noGrp="1"/>
          </p:cNvSpPr>
          <p:nvPr>
            <p:ph idx="1"/>
          </p:nvPr>
        </p:nvSpPr>
        <p:spPr>
          <a:xfrm>
            <a:off x="930166" y="1600200"/>
            <a:ext cx="7352774" cy="4525963"/>
          </a:xfrm>
        </p:spPr>
        <p:txBody>
          <a:bodyPr/>
          <a:lstStyle/>
          <a:p>
            <a:r>
              <a:rPr lang="en-US" dirty="0"/>
              <a:t>Project Team</a:t>
            </a:r>
          </a:p>
          <a:p>
            <a:r>
              <a:rPr lang="en-US" dirty="0"/>
              <a:t>Project Details</a:t>
            </a:r>
          </a:p>
          <a:p>
            <a:r>
              <a:rPr lang="en-US" dirty="0"/>
              <a:t>Executive Summary</a:t>
            </a:r>
          </a:p>
          <a:p>
            <a:r>
              <a:rPr lang="en-US" dirty="0"/>
              <a:t>High Level Approach</a:t>
            </a:r>
          </a:p>
          <a:p>
            <a:r>
              <a:rPr lang="en-US" dirty="0"/>
              <a:t>Project Scope</a:t>
            </a:r>
          </a:p>
          <a:p>
            <a:r>
              <a:rPr lang="en-US" dirty="0"/>
              <a:t>Project Output</a:t>
            </a:r>
          </a:p>
          <a:p>
            <a:r>
              <a:rPr lang="en-US" dirty="0"/>
              <a:t>Conclusion</a:t>
            </a:r>
          </a:p>
          <a:p>
            <a:endParaRPr lang="en-US" dirty="0"/>
          </a:p>
          <a:p>
            <a:endParaRPr lang="en-US" dirty="0"/>
          </a:p>
        </p:txBody>
      </p:sp>
      <p:sp>
        <p:nvSpPr>
          <p:cNvPr id="4" name="Slide Number Placeholder 3">
            <a:extLst>
              <a:ext uri="{FF2B5EF4-FFF2-40B4-BE49-F238E27FC236}">
                <a16:creationId xmlns:a16="http://schemas.microsoft.com/office/drawing/2014/main" id="{A3B63527-9C4C-4D58-98CE-032CDB8DB91D}"/>
              </a:ext>
            </a:extLst>
          </p:cNvPr>
          <p:cNvSpPr>
            <a:spLocks noGrp="1"/>
          </p:cNvSpPr>
          <p:nvPr>
            <p:ph type="sldNum" sz="quarter" idx="12"/>
          </p:nvPr>
        </p:nvSpPr>
        <p:spPr>
          <a:xfrm>
            <a:off x="6553200" y="6356350"/>
            <a:ext cx="2133600" cy="365125"/>
          </a:xfrm>
        </p:spPr>
        <p:txBody>
          <a:bodyPr/>
          <a:lstStyle/>
          <a:p>
            <a:fld id="{D16D9AED-91EA-794F-A3B0-2BD142B73BD2}" type="slidenum">
              <a:rPr lang="en-US" smtClean="0"/>
              <a:pPr/>
              <a:t>2</a:t>
            </a:fld>
            <a:endParaRPr lang="en-US" dirty="0"/>
          </a:p>
        </p:txBody>
      </p:sp>
    </p:spTree>
    <p:extLst>
      <p:ext uri="{BB962C8B-B14F-4D97-AF65-F5344CB8AC3E}">
        <p14:creationId xmlns:p14="http://schemas.microsoft.com/office/powerpoint/2010/main" val="100450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77FFFCC-0242-4DA3-8FA8-479DB2D6805A}"/>
              </a:ext>
            </a:extLst>
          </p:cNvPr>
          <p:cNvSpPr>
            <a:spLocks noGrp="1"/>
          </p:cNvSpPr>
          <p:nvPr>
            <p:ph type="title"/>
          </p:nvPr>
        </p:nvSpPr>
        <p:spPr/>
        <p:txBody>
          <a:bodyPr/>
          <a:lstStyle/>
          <a:p>
            <a:r>
              <a:rPr lang="en-IN" dirty="0"/>
              <a:t>   Model Evaluation: Methodology</a:t>
            </a:r>
          </a:p>
        </p:txBody>
      </p:sp>
      <p:sp>
        <p:nvSpPr>
          <p:cNvPr id="4" name="Slide Number Placeholder 3">
            <a:extLst>
              <a:ext uri="{FF2B5EF4-FFF2-40B4-BE49-F238E27FC236}">
                <a16:creationId xmlns:a16="http://schemas.microsoft.com/office/drawing/2014/main" id="{7B0ED780-6535-4CD8-A9D8-1590205133BB}"/>
              </a:ext>
            </a:extLst>
          </p:cNvPr>
          <p:cNvSpPr>
            <a:spLocks noGrp="1"/>
          </p:cNvSpPr>
          <p:nvPr>
            <p:ph type="sldNum" sz="quarter" idx="12"/>
          </p:nvPr>
        </p:nvSpPr>
        <p:spPr/>
        <p:txBody>
          <a:bodyPr/>
          <a:lstStyle/>
          <a:p>
            <a:endParaRPr lang="en-US" dirty="0"/>
          </a:p>
        </p:txBody>
      </p:sp>
      <p:grpSp>
        <p:nvGrpSpPr>
          <p:cNvPr id="10" name="Group 9">
            <a:extLst>
              <a:ext uri="{FF2B5EF4-FFF2-40B4-BE49-F238E27FC236}">
                <a16:creationId xmlns:a16="http://schemas.microsoft.com/office/drawing/2014/main" id="{6270DB2A-1C08-4590-9609-5DE2A43C1F4F}"/>
              </a:ext>
            </a:extLst>
          </p:cNvPr>
          <p:cNvGrpSpPr/>
          <p:nvPr/>
        </p:nvGrpSpPr>
        <p:grpSpPr>
          <a:xfrm>
            <a:off x="7369159" y="274638"/>
            <a:ext cx="1317641" cy="329502"/>
            <a:chOff x="1785" y="1596826"/>
            <a:chExt cx="2175867" cy="870346"/>
          </a:xfrm>
        </p:grpSpPr>
        <p:sp>
          <p:nvSpPr>
            <p:cNvPr id="11" name="Arrow: Chevron 10">
              <a:extLst>
                <a:ext uri="{FF2B5EF4-FFF2-40B4-BE49-F238E27FC236}">
                  <a16:creationId xmlns:a16="http://schemas.microsoft.com/office/drawing/2014/main" id="{C80A5814-81E7-4BBA-A3B5-D528BEC1C0B6}"/>
                </a:ext>
              </a:extLst>
            </p:cNvPr>
            <p:cNvSpPr/>
            <p:nvPr/>
          </p:nvSpPr>
          <p:spPr>
            <a:xfrm>
              <a:off x="1785" y="1596826"/>
              <a:ext cx="2175867" cy="870346"/>
            </a:xfrm>
            <a:prstGeom prst="chevron">
              <a:avLst/>
            </a:prstGeom>
            <a:gradFill rotWithShape="0">
              <a:gsLst>
                <a:gs pos="50000">
                  <a:srgbClr val="4F81BD"/>
                </a:gs>
                <a:gs pos="50000">
                  <a:srgbClr val="4F81BD"/>
                </a:gs>
                <a:gs pos="0">
                  <a:srgbClr val="1F497D"/>
                </a:gs>
                <a:gs pos="100000">
                  <a:srgbClr val="1F497D"/>
                </a:gs>
              </a:gsLst>
              <a:lin ang="16200000" scaled="0"/>
            </a:gra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p:spPr>
        </p:sp>
        <p:sp>
          <p:nvSpPr>
            <p:cNvPr id="12" name="Arrow: Chevron 4">
              <a:extLst>
                <a:ext uri="{FF2B5EF4-FFF2-40B4-BE49-F238E27FC236}">
                  <a16:creationId xmlns:a16="http://schemas.microsoft.com/office/drawing/2014/main" id="{5BA7840D-AAE2-4EB6-841D-2A9B351F8A40}"/>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r>
                <a:rPr lang="en-US" sz="1400" dirty="0">
                  <a:solidFill>
                    <a:schemeClr val="bg1"/>
                  </a:solidFill>
                </a:rPr>
                <a:t>Process</a:t>
              </a:r>
            </a:p>
          </p:txBody>
        </p:sp>
      </p:grpSp>
      <p:sp>
        <p:nvSpPr>
          <p:cNvPr id="6" name="Content Placeholder 5">
            <a:extLst>
              <a:ext uri="{FF2B5EF4-FFF2-40B4-BE49-F238E27FC236}">
                <a16:creationId xmlns:a16="http://schemas.microsoft.com/office/drawing/2014/main" id="{B723E461-9D69-4A24-A063-8ADC006A78B9}"/>
              </a:ext>
            </a:extLst>
          </p:cNvPr>
          <p:cNvSpPr>
            <a:spLocks noGrp="1"/>
          </p:cNvSpPr>
          <p:nvPr>
            <p:ph idx="1"/>
          </p:nvPr>
        </p:nvSpPr>
        <p:spPr>
          <a:xfrm>
            <a:off x="930166" y="1600200"/>
            <a:ext cx="4981610" cy="4525963"/>
          </a:xfrm>
        </p:spPr>
        <p:txBody>
          <a:bodyPr>
            <a:noAutofit/>
          </a:bodyPr>
          <a:lstStyle/>
          <a:p>
            <a:pPr algn="just"/>
            <a:r>
              <a:rPr lang="en-US" sz="1800" dirty="0"/>
              <a:t>Theoretically confusion matrix is used to evaluate model performance</a:t>
            </a:r>
          </a:p>
          <a:p>
            <a:pPr lvl="1" algn="just"/>
            <a:r>
              <a:rPr lang="en-IN" sz="1800" b="1" dirty="0"/>
              <a:t>Precision</a:t>
            </a:r>
            <a:r>
              <a:rPr lang="en-IN" sz="1800" dirty="0"/>
              <a:t>: how precise is our recommendation</a:t>
            </a:r>
          </a:p>
          <a:p>
            <a:pPr lvl="1" algn="just"/>
            <a:r>
              <a:rPr lang="en-IN" sz="1800" b="1" dirty="0"/>
              <a:t>Recall</a:t>
            </a:r>
            <a:r>
              <a:rPr lang="en-IN" sz="1800" dirty="0"/>
              <a:t>: how well have we covered the universe of good articles</a:t>
            </a:r>
          </a:p>
          <a:p>
            <a:pPr algn="just">
              <a:buFont typeface="Arial" panose="020B0604020202020204" pitchFamily="34" charset="0"/>
              <a:buChar char="•"/>
            </a:pPr>
            <a:r>
              <a:rPr lang="en-IN" sz="1800" b="1" dirty="0"/>
              <a:t>Trade-off</a:t>
            </a:r>
            <a:r>
              <a:rPr lang="en-IN" sz="1800" dirty="0"/>
              <a:t>: Reducing False Positives, results in an increase in False Negatives</a:t>
            </a:r>
          </a:p>
          <a:p>
            <a:pPr algn="just">
              <a:buFont typeface="Arial" panose="020B0604020202020204" pitchFamily="34" charset="0"/>
              <a:buChar char="•"/>
            </a:pPr>
            <a:r>
              <a:rPr lang="en-IN" sz="1800" b="1" dirty="0"/>
              <a:t>Cut-off decision</a:t>
            </a:r>
            <a:r>
              <a:rPr lang="en-IN" sz="1800" dirty="0"/>
              <a:t>: If user prefers fewer articles, algorithm with better precision should be selected</a:t>
            </a:r>
          </a:p>
          <a:p>
            <a:pPr algn="just">
              <a:buFont typeface="Arial" panose="020B0604020202020204" pitchFamily="34" charset="0"/>
              <a:buChar char="•"/>
            </a:pPr>
            <a:r>
              <a:rPr lang="en-IN" sz="1800" dirty="0"/>
              <a:t>If user prefers capturing all articles, algorithm with better recall to be picked</a:t>
            </a:r>
          </a:p>
          <a:p>
            <a:pPr algn="just"/>
            <a:r>
              <a:rPr lang="en-IN" sz="1800" b="1" dirty="0"/>
              <a:t>Ideally the engine should be tailored to user preferences</a:t>
            </a:r>
            <a:endParaRPr lang="en-IN" sz="1800" dirty="0"/>
          </a:p>
          <a:p>
            <a:pPr algn="just"/>
            <a:endParaRPr lang="en-US" sz="1800" dirty="0"/>
          </a:p>
        </p:txBody>
      </p:sp>
      <p:pic>
        <p:nvPicPr>
          <p:cNvPr id="3074" name="Picture 2" descr="https://upload.wikimedia.org/wikipedia/commons/thumb/2/26/Precisionrecall.svg/440px-Precisionrecall.svg.png">
            <a:extLst>
              <a:ext uri="{FF2B5EF4-FFF2-40B4-BE49-F238E27FC236}">
                <a16:creationId xmlns:a16="http://schemas.microsoft.com/office/drawing/2014/main" id="{29031A20-363C-4501-86D5-6A7953A8E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007" y="1417638"/>
            <a:ext cx="2052304" cy="3337242"/>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EF645E8-8152-48C8-94DC-1F3A25517489}"/>
              </a:ext>
            </a:extLst>
          </p:cNvPr>
          <p:cNvPicPr>
            <a:picLocks noChangeAspect="1"/>
          </p:cNvPicPr>
          <p:nvPr/>
        </p:nvPicPr>
        <p:blipFill>
          <a:blip r:embed="rId3"/>
          <a:stretch>
            <a:fillRect/>
          </a:stretch>
        </p:blipFill>
        <p:spPr>
          <a:xfrm>
            <a:off x="6134280" y="4928549"/>
            <a:ext cx="2520639" cy="347208"/>
          </a:xfrm>
          <a:prstGeom prst="rect">
            <a:avLst/>
          </a:prstGeom>
        </p:spPr>
      </p:pic>
      <p:pic>
        <p:nvPicPr>
          <p:cNvPr id="15" name="Picture 14">
            <a:extLst>
              <a:ext uri="{FF2B5EF4-FFF2-40B4-BE49-F238E27FC236}">
                <a16:creationId xmlns:a16="http://schemas.microsoft.com/office/drawing/2014/main" id="{E52ED54E-9C20-4BF6-97F0-73988B61B5E7}"/>
              </a:ext>
            </a:extLst>
          </p:cNvPr>
          <p:cNvPicPr>
            <a:picLocks noChangeAspect="1"/>
          </p:cNvPicPr>
          <p:nvPr/>
        </p:nvPicPr>
        <p:blipFill rotWithShape="1">
          <a:blip r:embed="rId4"/>
          <a:srcRect r="1679"/>
          <a:stretch/>
        </p:blipFill>
        <p:spPr>
          <a:xfrm>
            <a:off x="6192892" y="5449426"/>
            <a:ext cx="2493908" cy="340624"/>
          </a:xfrm>
          <a:prstGeom prst="rect">
            <a:avLst/>
          </a:prstGeom>
        </p:spPr>
      </p:pic>
    </p:spTree>
    <p:extLst>
      <p:ext uri="{BB962C8B-B14F-4D97-AF65-F5344CB8AC3E}">
        <p14:creationId xmlns:p14="http://schemas.microsoft.com/office/powerpoint/2010/main" val="417154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C704-9738-453F-A49E-8469DDEEB3EA}"/>
              </a:ext>
            </a:extLst>
          </p:cNvPr>
          <p:cNvSpPr>
            <a:spLocks noGrp="1"/>
          </p:cNvSpPr>
          <p:nvPr>
            <p:ph type="title"/>
          </p:nvPr>
        </p:nvSpPr>
        <p:spPr/>
        <p:txBody>
          <a:bodyPr/>
          <a:lstStyle/>
          <a:p>
            <a:r>
              <a:rPr lang="en-US" dirty="0"/>
              <a:t>Project Output</a:t>
            </a:r>
          </a:p>
        </p:txBody>
      </p:sp>
      <p:sp>
        <p:nvSpPr>
          <p:cNvPr id="3" name="Content Placeholder 2">
            <a:extLst>
              <a:ext uri="{FF2B5EF4-FFF2-40B4-BE49-F238E27FC236}">
                <a16:creationId xmlns:a16="http://schemas.microsoft.com/office/drawing/2014/main" id="{6D3D2BDE-21E5-4AC1-B69A-87944C1E84A1}"/>
              </a:ext>
            </a:extLst>
          </p:cNvPr>
          <p:cNvSpPr>
            <a:spLocks noGrp="1"/>
          </p:cNvSpPr>
          <p:nvPr>
            <p:ph idx="1"/>
          </p:nvPr>
        </p:nvSpPr>
        <p:spPr>
          <a:xfrm>
            <a:off x="930166" y="1600200"/>
            <a:ext cx="4822123" cy="4525963"/>
          </a:xfrm>
        </p:spPr>
        <p:txBody>
          <a:bodyPr>
            <a:normAutofit/>
          </a:bodyPr>
          <a:lstStyle/>
          <a:p>
            <a:r>
              <a:rPr lang="en-US" sz="2000" dirty="0"/>
              <a:t>??</a:t>
            </a:r>
          </a:p>
        </p:txBody>
      </p:sp>
      <p:sp>
        <p:nvSpPr>
          <p:cNvPr id="4" name="Slide Number Placeholder 3">
            <a:extLst>
              <a:ext uri="{FF2B5EF4-FFF2-40B4-BE49-F238E27FC236}">
                <a16:creationId xmlns:a16="http://schemas.microsoft.com/office/drawing/2014/main" id="{286FE201-A6FF-4B67-82B3-C2CFC8E5C71F}"/>
              </a:ext>
            </a:extLst>
          </p:cNvPr>
          <p:cNvSpPr>
            <a:spLocks noGrp="1"/>
          </p:cNvSpPr>
          <p:nvPr>
            <p:ph type="sldNum" sz="quarter" idx="12"/>
          </p:nvPr>
        </p:nvSpPr>
        <p:spPr/>
        <p:txBody>
          <a:bodyPr/>
          <a:lstStyle/>
          <a:p>
            <a:endParaRPr lang="en-US" dirty="0"/>
          </a:p>
        </p:txBody>
      </p:sp>
      <p:grpSp>
        <p:nvGrpSpPr>
          <p:cNvPr id="5" name="Group 4">
            <a:extLst>
              <a:ext uri="{FF2B5EF4-FFF2-40B4-BE49-F238E27FC236}">
                <a16:creationId xmlns:a16="http://schemas.microsoft.com/office/drawing/2014/main" id="{8672C184-2AE8-4EE3-A1E8-8B3BC8E3858C}"/>
              </a:ext>
            </a:extLst>
          </p:cNvPr>
          <p:cNvGrpSpPr/>
          <p:nvPr/>
        </p:nvGrpSpPr>
        <p:grpSpPr>
          <a:xfrm>
            <a:off x="7369159" y="274638"/>
            <a:ext cx="1317641" cy="329502"/>
            <a:chOff x="1785" y="1596826"/>
            <a:chExt cx="2175867" cy="870346"/>
          </a:xfrm>
        </p:grpSpPr>
        <p:sp>
          <p:nvSpPr>
            <p:cNvPr id="6" name="Arrow: Chevron 5">
              <a:extLst>
                <a:ext uri="{FF2B5EF4-FFF2-40B4-BE49-F238E27FC236}">
                  <a16:creationId xmlns:a16="http://schemas.microsoft.com/office/drawing/2014/main" id="{6C4C365B-B04B-4F75-85FA-088664BA1C40}"/>
                </a:ext>
              </a:extLst>
            </p:cNvPr>
            <p:cNvSpPr/>
            <p:nvPr/>
          </p:nvSpPr>
          <p:spPr>
            <a:xfrm>
              <a:off x="1785" y="1596826"/>
              <a:ext cx="2175867" cy="870346"/>
            </a:xfrm>
            <a:prstGeom prst="chevron">
              <a:avLst/>
            </a:prstGeom>
            <a:gradFill rotWithShape="0">
              <a:gsLst>
                <a:gs pos="50000">
                  <a:srgbClr val="67D3EC"/>
                </a:gs>
                <a:gs pos="0">
                  <a:srgbClr val="4BACC6">
                    <a:hueOff val="0"/>
                    <a:satOff val="0"/>
                    <a:lumOff val="0"/>
                    <a:alphaOff val="0"/>
                    <a:tint val="100000"/>
                    <a:shade val="100000"/>
                    <a:satMod val="130000"/>
                  </a:srgbClr>
                </a:gs>
                <a:gs pos="100000">
                  <a:srgbClr val="4BACC6">
                    <a:hueOff val="0"/>
                    <a:satOff val="0"/>
                    <a:lumOff val="0"/>
                    <a:alphaOff val="0"/>
                    <a:tint val="50000"/>
                    <a:shade val="100000"/>
                    <a:satMod val="350000"/>
                  </a:srgbClr>
                </a:gs>
              </a:gsLst>
              <a:lin ang="16200000" scaled="0"/>
            </a:gradFill>
            <a:ln w="9525" cap="flat" cmpd="sng" algn="ctr">
              <a:solidFill>
                <a:srgbClr val="4BACC6">
                  <a:hueOff val="0"/>
                  <a:satOff val="0"/>
                  <a:lumOff val="0"/>
                  <a:alphaOff val="0"/>
                </a:srgbClr>
              </a:solidFill>
              <a:prstDash val="solid"/>
            </a:ln>
            <a:effectLst>
              <a:outerShdw blurRad="40000" dist="23000" dir="5400000" rotWithShape="0">
                <a:srgbClr val="000000">
                  <a:alpha val="35000"/>
                </a:srgbClr>
              </a:outerShdw>
            </a:effectLst>
          </p:spPr>
        </p:sp>
        <p:sp>
          <p:nvSpPr>
            <p:cNvPr id="7" name="Arrow: Chevron 4">
              <a:extLst>
                <a:ext uri="{FF2B5EF4-FFF2-40B4-BE49-F238E27FC236}">
                  <a16:creationId xmlns:a16="http://schemas.microsoft.com/office/drawing/2014/main" id="{061512D8-893C-491B-8630-6BE836628056}"/>
                </a:ext>
              </a:extLst>
            </p:cNvPr>
            <p:cNvSpPr txBox="1"/>
            <p:nvPr/>
          </p:nvSpPr>
          <p:spPr>
            <a:xfrm>
              <a:off x="436958" y="1596826"/>
              <a:ext cx="1305521" cy="870346"/>
            </a:xfrm>
            <a:prstGeom prst="rect">
              <a:avLst/>
            </a:prstGeom>
            <a:noFill/>
            <a:ln w="9525" cap="flat" cmpd="sng" algn="ctr">
              <a:noFill/>
              <a:prstDash val="solid"/>
            </a:ln>
            <a:effectLst>
              <a:outerShdw blurRad="40000" dist="23000" dir="5400000" rotWithShape="0">
                <a:srgbClr val="000000">
                  <a:alpha val="35000"/>
                </a:srgbClr>
              </a:outerShdw>
            </a:effectLst>
          </p:spPr>
          <p:txBody>
            <a:bodyPr spcFirstLastPara="0" vert="horz" wrap="square" lIns="99568" tIns="56896" rIns="99568" bIns="56896" numCol="1" spcCol="1270" anchor="ctr" anchorCtr="0">
              <a:noAutofit/>
            </a:bodyPr>
            <a:lstStyle>
              <a:lvl1pPr>
                <a:defRPr b="1"/>
              </a:lvl1pPr>
            </a:lstStyle>
            <a:p>
              <a:r>
                <a:rPr lang="en-US" sz="1400" dirty="0">
                  <a:solidFill>
                    <a:schemeClr val="bg1"/>
                  </a:solidFill>
                </a:rPr>
                <a:t>Output</a:t>
              </a:r>
            </a:p>
          </p:txBody>
        </p:sp>
      </p:grpSp>
      <p:grpSp>
        <p:nvGrpSpPr>
          <p:cNvPr id="8" name="Group 7">
            <a:extLst>
              <a:ext uri="{FF2B5EF4-FFF2-40B4-BE49-F238E27FC236}">
                <a16:creationId xmlns:a16="http://schemas.microsoft.com/office/drawing/2014/main" id="{95BC33A6-2584-4E99-B306-DC99CB54715A}"/>
              </a:ext>
            </a:extLst>
          </p:cNvPr>
          <p:cNvGrpSpPr/>
          <p:nvPr/>
        </p:nvGrpSpPr>
        <p:grpSpPr>
          <a:xfrm>
            <a:off x="4798979" y="1417638"/>
            <a:ext cx="4088860" cy="2637485"/>
            <a:chOff x="4838700" y="2303745"/>
            <a:chExt cx="4130040" cy="2374935"/>
          </a:xfrm>
        </p:grpSpPr>
        <p:sp>
          <p:nvSpPr>
            <p:cNvPr id="9" name="Cloud 8">
              <a:extLst>
                <a:ext uri="{FF2B5EF4-FFF2-40B4-BE49-F238E27FC236}">
                  <a16:creationId xmlns:a16="http://schemas.microsoft.com/office/drawing/2014/main" id="{79B7E4EC-F290-47DC-A2D8-3D306460AD6D}"/>
                </a:ext>
              </a:extLst>
            </p:cNvPr>
            <p:cNvSpPr/>
            <p:nvPr/>
          </p:nvSpPr>
          <p:spPr>
            <a:xfrm>
              <a:off x="4838700" y="2303745"/>
              <a:ext cx="4130040" cy="2374935"/>
            </a:xfrm>
            <a:prstGeom prst="cloud">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27146C8-E239-4061-978A-251C4E3E35E2}"/>
                </a:ext>
              </a:extLst>
            </p:cNvPr>
            <p:cNvPicPr>
              <a:picLocks noChangeAspect="1"/>
            </p:cNvPicPr>
            <p:nvPr/>
          </p:nvPicPr>
          <p:blipFill>
            <a:blip r:embed="rId2"/>
            <a:stretch>
              <a:fillRect/>
            </a:stretch>
          </p:blipFill>
          <p:spPr>
            <a:xfrm>
              <a:off x="5349240" y="2723078"/>
              <a:ext cx="2928431" cy="1429463"/>
            </a:xfrm>
            <a:prstGeom prst="rect">
              <a:avLst/>
            </a:prstGeom>
          </p:spPr>
        </p:pic>
      </p:grpSp>
    </p:spTree>
    <p:extLst>
      <p:ext uri="{BB962C8B-B14F-4D97-AF65-F5344CB8AC3E}">
        <p14:creationId xmlns:p14="http://schemas.microsoft.com/office/powerpoint/2010/main" val="3010520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000" dirty="0"/>
              <a:t>Content to Collaborative recommendations</a:t>
            </a:r>
          </a:p>
        </p:txBody>
      </p:sp>
      <p:sp>
        <p:nvSpPr>
          <p:cNvPr id="4" name="Slide Number Placeholder 3"/>
          <p:cNvSpPr>
            <a:spLocks noGrp="1"/>
          </p:cNvSpPr>
          <p:nvPr>
            <p:ph type="sldNum" sz="quarter" idx="12"/>
          </p:nvPr>
        </p:nvSpPr>
        <p:spPr/>
        <p:txBody>
          <a:bodyPr/>
          <a:lstStyle/>
          <a:p>
            <a:fld id="{D16D9AED-91EA-794F-A3B0-2BD142B73BD2}" type="slidenum">
              <a:rPr lang="en-US" smtClean="0"/>
              <a:pPr/>
              <a:t>22</a:t>
            </a:fld>
            <a:endParaRPr lang="en-US"/>
          </a:p>
        </p:txBody>
      </p:sp>
    </p:spTree>
    <p:extLst>
      <p:ext uri="{BB962C8B-B14F-4D97-AF65-F5344CB8AC3E}">
        <p14:creationId xmlns:p14="http://schemas.microsoft.com/office/powerpoint/2010/main" val="3326541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Slide Number Placeholder 3"/>
          <p:cNvSpPr>
            <a:spLocks noGrp="1"/>
          </p:cNvSpPr>
          <p:nvPr>
            <p:ph type="sldNum" sz="quarter" idx="12"/>
          </p:nvPr>
        </p:nvSpPr>
        <p:spPr/>
        <p:txBody>
          <a:bodyPr/>
          <a:lstStyle/>
          <a:p>
            <a:fld id="{D16D9AED-91EA-794F-A3B0-2BD142B73BD2}" type="slidenum">
              <a:rPr lang="en-US" smtClean="0"/>
              <a:pPr/>
              <a:t>23</a:t>
            </a:fld>
            <a:endParaRPr lang="en-US"/>
          </a:p>
        </p:txBody>
      </p:sp>
      <p:sp>
        <p:nvSpPr>
          <p:cNvPr id="5" name="Content Placeholder 2">
            <a:extLst>
              <a:ext uri="{FF2B5EF4-FFF2-40B4-BE49-F238E27FC236}">
                <a16:creationId xmlns:a16="http://schemas.microsoft.com/office/drawing/2014/main" id="{668FA9CC-408E-40CC-9C84-547F64A978C2}"/>
              </a:ext>
            </a:extLst>
          </p:cNvPr>
          <p:cNvSpPr>
            <a:spLocks noGrp="1"/>
          </p:cNvSpPr>
          <p:nvPr>
            <p:ph idx="1"/>
          </p:nvPr>
        </p:nvSpPr>
        <p:spPr>
          <a:xfrm>
            <a:off x="930166" y="1600200"/>
            <a:ext cx="7756634" cy="4525963"/>
          </a:xfrm>
        </p:spPr>
        <p:txBody>
          <a:bodyPr>
            <a:normAutofit/>
          </a:bodyPr>
          <a:lstStyle/>
          <a:p>
            <a:r>
              <a:rPr lang="en-US" sz="2000" dirty="0"/>
              <a:t>Programming Collective Intelligence</a:t>
            </a:r>
          </a:p>
          <a:p>
            <a:pPr marL="457200" lvl="1" indent="0">
              <a:buNone/>
            </a:pPr>
            <a:r>
              <a:rPr lang="en-US" sz="2000" i="1" dirty="0"/>
              <a:t>									- By Toby Segaran</a:t>
            </a:r>
          </a:p>
          <a:p>
            <a:r>
              <a:rPr lang="en-US" sz="2000" dirty="0"/>
              <a:t>Mining of Massive Datasets: Recommender Systems </a:t>
            </a:r>
          </a:p>
          <a:p>
            <a:pPr marL="0" indent="0">
              <a:buNone/>
            </a:pPr>
            <a:r>
              <a:rPr lang="en-US" sz="2000" i="1" dirty="0"/>
              <a:t>										</a:t>
            </a:r>
            <a:r>
              <a:rPr lang="en-US" sz="1600" i="1" dirty="0"/>
              <a:t>- </a:t>
            </a:r>
            <a:r>
              <a:rPr lang="en-US" sz="2000" i="1" dirty="0"/>
              <a:t>Standford University</a:t>
            </a:r>
          </a:p>
        </p:txBody>
      </p:sp>
    </p:spTree>
    <p:extLst>
      <p:ext uri="{BB962C8B-B14F-4D97-AF65-F5344CB8AC3E}">
        <p14:creationId xmlns:p14="http://schemas.microsoft.com/office/powerpoint/2010/main" val="127588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505" y="2932726"/>
            <a:ext cx="8229600" cy="1143000"/>
          </a:xfrm>
        </p:spPr>
        <p:txBody>
          <a:bodyPr/>
          <a:lstStyle/>
          <a:p>
            <a:r>
              <a:rPr lang="en-US" b="1" dirty="0"/>
              <a:t>Questions?</a:t>
            </a:r>
          </a:p>
        </p:txBody>
      </p:sp>
      <p:sp>
        <p:nvSpPr>
          <p:cNvPr id="3" name="Slide Number Placeholder 2"/>
          <p:cNvSpPr>
            <a:spLocks noGrp="1"/>
          </p:cNvSpPr>
          <p:nvPr>
            <p:ph type="sldNum" sz="quarter" idx="12"/>
          </p:nvPr>
        </p:nvSpPr>
        <p:spPr/>
        <p:txBody>
          <a:bodyPr/>
          <a:lstStyle/>
          <a:p>
            <a:fld id="{D16D9AED-91EA-794F-A3B0-2BD142B73BD2}" type="slidenum">
              <a:rPr lang="en-US" smtClean="0"/>
              <a:pPr/>
              <a:t>24</a:t>
            </a:fld>
            <a:endParaRPr lang="en-US"/>
          </a:p>
        </p:txBody>
      </p:sp>
    </p:spTree>
    <p:extLst>
      <p:ext uri="{BB962C8B-B14F-4D97-AF65-F5344CB8AC3E}">
        <p14:creationId xmlns:p14="http://schemas.microsoft.com/office/powerpoint/2010/main" val="417407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3566-BB23-4868-9E76-13D0F3EF5BE9}"/>
              </a:ext>
            </a:extLst>
          </p:cNvPr>
          <p:cNvSpPr>
            <a:spLocks noGrp="1"/>
          </p:cNvSpPr>
          <p:nvPr>
            <p:ph type="title"/>
          </p:nvPr>
        </p:nvSpPr>
        <p:spPr>
          <a:xfrm>
            <a:off x="1028700" y="274638"/>
            <a:ext cx="7658100" cy="1143000"/>
          </a:xfrm>
        </p:spPr>
        <p:txBody>
          <a:bodyPr/>
          <a:lstStyle/>
          <a:p>
            <a:r>
              <a:rPr lang="en-US" dirty="0"/>
              <a:t>Our Team</a:t>
            </a:r>
          </a:p>
        </p:txBody>
      </p:sp>
      <p:pic>
        <p:nvPicPr>
          <p:cNvPr id="6" name="Content Placeholder 5">
            <a:extLst>
              <a:ext uri="{FF2B5EF4-FFF2-40B4-BE49-F238E27FC236}">
                <a16:creationId xmlns:a16="http://schemas.microsoft.com/office/drawing/2014/main" id="{C8D0DFBC-3B6A-4181-B85F-EDF877C8D416}"/>
              </a:ext>
            </a:extLst>
          </p:cNvPr>
          <p:cNvPicPr>
            <a:picLocks noGrp="1" noChangeAspect="1"/>
          </p:cNvPicPr>
          <p:nvPr>
            <p:ph idx="1"/>
          </p:nvPr>
        </p:nvPicPr>
        <p:blipFill>
          <a:blip r:embed="rId2"/>
          <a:stretch>
            <a:fillRect/>
          </a:stretch>
        </p:blipFill>
        <p:spPr>
          <a:xfrm>
            <a:off x="1268505" y="1559738"/>
            <a:ext cx="1119582" cy="1250021"/>
          </a:xfrm>
          <a:prstGeom prst="round2DiagRect">
            <a:avLst>
              <a:gd name="adj1" fmla="val 16667"/>
              <a:gd name="adj2" fmla="val 0"/>
            </a:avLst>
          </a:prstGeom>
          <a:ln w="19050" cap="sq">
            <a:solidFill>
              <a:schemeClr val="accent1"/>
            </a:solidFill>
            <a:miter lim="800000"/>
          </a:ln>
          <a:effectLst>
            <a:outerShdw blurRad="50800" dist="38100" dir="18900000" algn="bl" rotWithShape="0">
              <a:prstClr val="black">
                <a:alpha val="40000"/>
              </a:prstClr>
            </a:outerShdw>
          </a:effectLst>
        </p:spPr>
      </p:pic>
      <p:sp>
        <p:nvSpPr>
          <p:cNvPr id="4" name="Slide Number Placeholder 3">
            <a:extLst>
              <a:ext uri="{FF2B5EF4-FFF2-40B4-BE49-F238E27FC236}">
                <a16:creationId xmlns:a16="http://schemas.microsoft.com/office/drawing/2014/main" id="{8234B391-73BC-4032-9AFF-78C92B14845A}"/>
              </a:ext>
            </a:extLst>
          </p:cNvPr>
          <p:cNvSpPr>
            <a:spLocks noGrp="1"/>
          </p:cNvSpPr>
          <p:nvPr>
            <p:ph type="sldNum" sz="quarter" idx="12"/>
          </p:nvPr>
        </p:nvSpPr>
        <p:spPr/>
        <p:txBody>
          <a:bodyPr/>
          <a:lstStyle/>
          <a:p>
            <a:fld id="{D16D9AED-91EA-794F-A3B0-2BD142B73BD2}" type="slidenum">
              <a:rPr lang="en-US" smtClean="0"/>
              <a:pPr/>
              <a:t>3</a:t>
            </a:fld>
            <a:endParaRPr lang="en-US"/>
          </a:p>
        </p:txBody>
      </p:sp>
      <p:pic>
        <p:nvPicPr>
          <p:cNvPr id="10" name="Picture 9">
            <a:extLst>
              <a:ext uri="{FF2B5EF4-FFF2-40B4-BE49-F238E27FC236}">
                <a16:creationId xmlns:a16="http://schemas.microsoft.com/office/drawing/2014/main" id="{D5B8413C-55F1-419B-8308-7DC74365CDB8}"/>
              </a:ext>
            </a:extLst>
          </p:cNvPr>
          <p:cNvPicPr>
            <a:picLocks noChangeAspect="1"/>
          </p:cNvPicPr>
          <p:nvPr/>
        </p:nvPicPr>
        <p:blipFill rotWithShape="1">
          <a:blip r:embed="rId3"/>
          <a:srcRect l="24236" t="12587" r="22294" b="35001"/>
          <a:stretch/>
        </p:blipFill>
        <p:spPr>
          <a:xfrm>
            <a:off x="5111344" y="1559738"/>
            <a:ext cx="1058598" cy="1190274"/>
          </a:xfrm>
          <a:prstGeom prst="round2DiagRect">
            <a:avLst>
              <a:gd name="adj1" fmla="val 16667"/>
              <a:gd name="adj2" fmla="val 0"/>
            </a:avLst>
          </a:prstGeom>
          <a:ln w="19050" cap="sq">
            <a:solidFill>
              <a:schemeClr val="accent1"/>
            </a:solidFill>
            <a:miter lim="800000"/>
          </a:ln>
          <a:effectLst>
            <a:outerShdw blurRad="50800" dist="38100" dir="18900000" algn="bl" rotWithShape="0">
              <a:prstClr val="black">
                <a:alpha val="40000"/>
              </a:prstClr>
            </a:outerShdw>
          </a:effectLst>
        </p:spPr>
      </p:pic>
      <p:pic>
        <p:nvPicPr>
          <p:cNvPr id="12" name="Picture 11">
            <a:extLst>
              <a:ext uri="{FF2B5EF4-FFF2-40B4-BE49-F238E27FC236}">
                <a16:creationId xmlns:a16="http://schemas.microsoft.com/office/drawing/2014/main" id="{2E77D7D6-BDC3-49D3-BA52-0F5B312C17C2}"/>
              </a:ext>
            </a:extLst>
          </p:cNvPr>
          <p:cNvPicPr>
            <a:picLocks noChangeAspect="1"/>
          </p:cNvPicPr>
          <p:nvPr/>
        </p:nvPicPr>
        <p:blipFill rotWithShape="1">
          <a:blip r:embed="rId4"/>
          <a:srcRect l="10620" t="6070" r="15575" b="30770"/>
          <a:stretch/>
        </p:blipFill>
        <p:spPr>
          <a:xfrm>
            <a:off x="5111344" y="3151438"/>
            <a:ext cx="1058598" cy="1190274"/>
          </a:xfrm>
          <a:prstGeom prst="round2DiagRect">
            <a:avLst>
              <a:gd name="adj1" fmla="val 16667"/>
              <a:gd name="adj2" fmla="val 0"/>
            </a:avLst>
          </a:prstGeom>
          <a:ln w="19050" cap="sq">
            <a:solidFill>
              <a:schemeClr val="accent1"/>
            </a:solidFill>
            <a:miter lim="800000"/>
          </a:ln>
          <a:effectLst>
            <a:outerShdw blurRad="50800" dist="38100" dir="18900000" algn="bl" rotWithShape="0">
              <a:prstClr val="black">
                <a:alpha val="40000"/>
              </a:prstClr>
            </a:outerShdw>
          </a:effectLst>
        </p:spPr>
      </p:pic>
      <p:pic>
        <p:nvPicPr>
          <p:cNvPr id="14" name="Picture 13">
            <a:extLst>
              <a:ext uri="{FF2B5EF4-FFF2-40B4-BE49-F238E27FC236}">
                <a16:creationId xmlns:a16="http://schemas.microsoft.com/office/drawing/2014/main" id="{5EE85246-0E96-4DF6-9AE1-0BD2A60BF20D}"/>
              </a:ext>
            </a:extLst>
          </p:cNvPr>
          <p:cNvPicPr>
            <a:picLocks noChangeAspect="1"/>
          </p:cNvPicPr>
          <p:nvPr/>
        </p:nvPicPr>
        <p:blipFill>
          <a:blip r:embed="rId5"/>
          <a:stretch>
            <a:fillRect/>
          </a:stretch>
        </p:blipFill>
        <p:spPr>
          <a:xfrm>
            <a:off x="1268505" y="3151438"/>
            <a:ext cx="1119582" cy="1190274"/>
          </a:xfrm>
          <a:prstGeom prst="round2DiagRect">
            <a:avLst>
              <a:gd name="adj1" fmla="val 16667"/>
              <a:gd name="adj2" fmla="val 0"/>
            </a:avLst>
          </a:prstGeom>
          <a:ln w="19050" cap="sq">
            <a:solidFill>
              <a:schemeClr val="accent1"/>
            </a:solidFill>
            <a:miter lim="800000"/>
          </a:ln>
          <a:effectLst>
            <a:outerShdw blurRad="50800" dist="38100" dir="18900000" algn="bl" rotWithShape="0">
              <a:prstClr val="black">
                <a:alpha val="40000"/>
              </a:prstClr>
            </a:outerShdw>
          </a:effectLst>
        </p:spPr>
      </p:pic>
      <p:pic>
        <p:nvPicPr>
          <p:cNvPr id="34" name="Picture 33">
            <a:extLst>
              <a:ext uri="{FF2B5EF4-FFF2-40B4-BE49-F238E27FC236}">
                <a16:creationId xmlns:a16="http://schemas.microsoft.com/office/drawing/2014/main" id="{ABC9A9DB-013A-4604-88A5-1603618F3AEB}"/>
              </a:ext>
            </a:extLst>
          </p:cNvPr>
          <p:cNvPicPr>
            <a:picLocks noChangeAspect="1"/>
          </p:cNvPicPr>
          <p:nvPr/>
        </p:nvPicPr>
        <p:blipFill>
          <a:blip r:embed="rId6"/>
          <a:stretch>
            <a:fillRect/>
          </a:stretch>
        </p:blipFill>
        <p:spPr>
          <a:xfrm>
            <a:off x="1268505" y="4683390"/>
            <a:ext cx="1119582" cy="1237976"/>
          </a:xfrm>
          <a:prstGeom prst="round2DiagRect">
            <a:avLst>
              <a:gd name="adj1" fmla="val 16667"/>
              <a:gd name="adj2" fmla="val 0"/>
            </a:avLst>
          </a:prstGeom>
          <a:ln w="19050" cap="sq">
            <a:solidFill>
              <a:schemeClr val="accent1"/>
            </a:solidFill>
            <a:miter lim="800000"/>
          </a:ln>
          <a:effectLst>
            <a:outerShdw blurRad="50800" dist="38100" dir="18900000" algn="bl" rotWithShape="0">
              <a:prstClr val="black">
                <a:alpha val="40000"/>
              </a:prstClr>
            </a:outerShdw>
          </a:effectLst>
        </p:spPr>
      </p:pic>
      <p:sp>
        <p:nvSpPr>
          <p:cNvPr id="36" name="Rectangle: Rounded Corners 35">
            <a:extLst>
              <a:ext uri="{FF2B5EF4-FFF2-40B4-BE49-F238E27FC236}">
                <a16:creationId xmlns:a16="http://schemas.microsoft.com/office/drawing/2014/main" id="{1A55722C-F58A-4693-AC77-BDF1D68AD80D}"/>
              </a:ext>
            </a:extLst>
          </p:cNvPr>
          <p:cNvSpPr/>
          <p:nvPr/>
        </p:nvSpPr>
        <p:spPr>
          <a:xfrm>
            <a:off x="2541682" y="1906238"/>
            <a:ext cx="2188447" cy="830918"/>
          </a:xfrm>
          <a:prstGeom prst="roundRect">
            <a:avLst>
              <a:gd name="adj" fmla="val 10245"/>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17475" indent="-117475">
              <a:buFont typeface="Arial" panose="020B0604020202020204" pitchFamily="34" charset="0"/>
              <a:buChar char="•"/>
            </a:pPr>
            <a:r>
              <a:rPr lang="en-US" sz="1400" dirty="0">
                <a:solidFill>
                  <a:schemeClr val="tx1"/>
                </a:solidFill>
              </a:rPr>
              <a:t>Management Consultant</a:t>
            </a:r>
          </a:p>
          <a:p>
            <a:pPr marL="117475" indent="-117475">
              <a:buFont typeface="Arial" panose="020B0604020202020204" pitchFamily="34" charset="0"/>
              <a:buChar char="•"/>
            </a:pPr>
            <a:endParaRPr lang="en-US" sz="1400" dirty="0">
              <a:solidFill>
                <a:schemeClr val="tx1"/>
              </a:solidFill>
            </a:endParaRPr>
          </a:p>
        </p:txBody>
      </p:sp>
      <p:sp>
        <p:nvSpPr>
          <p:cNvPr id="37" name="TextBox 36">
            <a:extLst>
              <a:ext uri="{FF2B5EF4-FFF2-40B4-BE49-F238E27FC236}">
                <a16:creationId xmlns:a16="http://schemas.microsoft.com/office/drawing/2014/main" id="{DBC0BD18-F6F5-4259-BD9A-CB87C22394D5}"/>
              </a:ext>
            </a:extLst>
          </p:cNvPr>
          <p:cNvSpPr txBox="1"/>
          <p:nvPr/>
        </p:nvSpPr>
        <p:spPr>
          <a:xfrm>
            <a:off x="2541683" y="1528329"/>
            <a:ext cx="1418363" cy="338554"/>
          </a:xfrm>
          <a:prstGeom prst="rect">
            <a:avLst/>
          </a:prstGeom>
          <a:solidFill>
            <a:schemeClr val="accent1">
              <a:lumMod val="20000"/>
              <a:lumOff val="80000"/>
            </a:schemeClr>
          </a:solidFill>
          <a:effectLst>
            <a:outerShdw blurRad="50800" dist="38100" dir="18900000" algn="bl" rotWithShape="0">
              <a:prstClr val="black">
                <a:alpha val="40000"/>
              </a:prstClr>
            </a:outerShdw>
          </a:effectLst>
        </p:spPr>
        <p:txBody>
          <a:bodyPr wrap="square" rtlCol="0" anchor="ctr">
            <a:spAutoFit/>
          </a:bodyPr>
          <a:lstStyle/>
          <a:p>
            <a:pPr algn="ctr"/>
            <a:r>
              <a:rPr lang="en-US" sz="1600" b="1" dirty="0"/>
              <a:t>Ankur Mehta</a:t>
            </a:r>
          </a:p>
        </p:txBody>
      </p:sp>
      <p:sp>
        <p:nvSpPr>
          <p:cNvPr id="44" name="Rectangle: Rounded Corners 43">
            <a:extLst>
              <a:ext uri="{FF2B5EF4-FFF2-40B4-BE49-F238E27FC236}">
                <a16:creationId xmlns:a16="http://schemas.microsoft.com/office/drawing/2014/main" id="{22B66590-5DD9-4888-9216-AB4235E13A13}"/>
              </a:ext>
            </a:extLst>
          </p:cNvPr>
          <p:cNvSpPr/>
          <p:nvPr/>
        </p:nvSpPr>
        <p:spPr>
          <a:xfrm>
            <a:off x="2541682" y="3493488"/>
            <a:ext cx="2188447" cy="830918"/>
          </a:xfrm>
          <a:prstGeom prst="roundRect">
            <a:avLst>
              <a:gd name="adj" fmla="val 6577"/>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17475" indent="-117475">
              <a:buFont typeface="Arial" panose="020B0604020202020204" pitchFamily="34" charset="0"/>
              <a:buChar char="•"/>
            </a:pPr>
            <a:r>
              <a:rPr lang="en-US" sz="1200" dirty="0">
                <a:solidFill>
                  <a:schemeClr val="tx1"/>
                </a:solidFill>
              </a:rPr>
              <a:t>Oil &amp; Gas Professional</a:t>
            </a:r>
          </a:p>
          <a:p>
            <a:pPr marL="117475" indent="-117475">
              <a:buFont typeface="Arial" panose="020B0604020202020204" pitchFamily="34" charset="0"/>
              <a:buChar char="•"/>
            </a:pPr>
            <a:r>
              <a:rPr lang="en-US" sz="1200" dirty="0">
                <a:solidFill>
                  <a:schemeClr val="tx1"/>
                </a:solidFill>
              </a:rPr>
              <a:t>Intermediate competencies – Python, R, SQL, Hadoop, Tableau</a:t>
            </a:r>
          </a:p>
          <a:p>
            <a:pPr marL="117475" indent="-117475">
              <a:buFont typeface="Arial" panose="020B0604020202020204" pitchFamily="34" charset="0"/>
              <a:buChar char="•"/>
            </a:pPr>
            <a:endParaRPr lang="en-US" sz="1200" dirty="0">
              <a:solidFill>
                <a:schemeClr val="tx1"/>
              </a:solidFill>
            </a:endParaRPr>
          </a:p>
          <a:p>
            <a:pPr marL="117475" indent="-117475">
              <a:buFont typeface="Arial" panose="020B0604020202020204" pitchFamily="34" charset="0"/>
              <a:buChar char="•"/>
            </a:pPr>
            <a:endParaRPr lang="en-US" sz="1200" dirty="0">
              <a:solidFill>
                <a:schemeClr val="tx1"/>
              </a:solidFill>
            </a:endParaRPr>
          </a:p>
          <a:p>
            <a:pPr marL="117475" indent="-117475">
              <a:buFont typeface="Arial" panose="020B0604020202020204" pitchFamily="34" charset="0"/>
              <a:buChar char="•"/>
            </a:pPr>
            <a:endParaRPr lang="en-US" sz="1200" dirty="0">
              <a:solidFill>
                <a:schemeClr val="tx1"/>
              </a:solidFill>
            </a:endParaRPr>
          </a:p>
        </p:txBody>
      </p:sp>
      <p:sp>
        <p:nvSpPr>
          <p:cNvPr id="45" name="TextBox 44">
            <a:extLst>
              <a:ext uri="{FF2B5EF4-FFF2-40B4-BE49-F238E27FC236}">
                <a16:creationId xmlns:a16="http://schemas.microsoft.com/office/drawing/2014/main" id="{2553D343-635F-42FA-A449-DAB10C7C2EFD}"/>
              </a:ext>
            </a:extLst>
          </p:cNvPr>
          <p:cNvSpPr txBox="1"/>
          <p:nvPr/>
        </p:nvSpPr>
        <p:spPr>
          <a:xfrm>
            <a:off x="2541683" y="3115579"/>
            <a:ext cx="1418363" cy="338554"/>
          </a:xfrm>
          <a:prstGeom prst="rect">
            <a:avLst/>
          </a:prstGeom>
          <a:solidFill>
            <a:schemeClr val="accent1">
              <a:lumMod val="20000"/>
              <a:lumOff val="80000"/>
            </a:schemeClr>
          </a:solidFill>
          <a:effectLst>
            <a:outerShdw blurRad="50800" dist="38100" dir="18900000" algn="bl" rotWithShape="0">
              <a:prstClr val="black">
                <a:alpha val="40000"/>
              </a:prstClr>
            </a:outerShdw>
          </a:effectLst>
        </p:spPr>
        <p:txBody>
          <a:bodyPr wrap="square" rtlCol="0" anchor="ctr">
            <a:spAutoFit/>
          </a:bodyPr>
          <a:lstStyle/>
          <a:p>
            <a:pPr algn="ctr"/>
            <a:r>
              <a:rPr lang="en-US" sz="1600" b="1" dirty="0"/>
              <a:t>Jairaj Shetty</a:t>
            </a:r>
          </a:p>
        </p:txBody>
      </p:sp>
      <p:sp>
        <p:nvSpPr>
          <p:cNvPr id="46" name="Rectangle: Rounded Corners 45">
            <a:extLst>
              <a:ext uri="{FF2B5EF4-FFF2-40B4-BE49-F238E27FC236}">
                <a16:creationId xmlns:a16="http://schemas.microsoft.com/office/drawing/2014/main" id="{84D5A3BC-BF18-4120-A7CC-58AB97325DDA}"/>
              </a:ext>
            </a:extLst>
          </p:cNvPr>
          <p:cNvSpPr/>
          <p:nvPr/>
        </p:nvSpPr>
        <p:spPr>
          <a:xfrm>
            <a:off x="2541682" y="5080738"/>
            <a:ext cx="2188447" cy="830918"/>
          </a:xfrm>
          <a:prstGeom prst="roundRect">
            <a:avLst>
              <a:gd name="adj" fmla="val 6577"/>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17475" indent="-117475">
              <a:buFont typeface="Arial" panose="020B0604020202020204" pitchFamily="34" charset="0"/>
              <a:buChar char="•"/>
            </a:pPr>
            <a:r>
              <a:rPr lang="en-US" sz="1400" dirty="0">
                <a:solidFill>
                  <a:schemeClr val="tx1"/>
                </a:solidFill>
              </a:rPr>
              <a:t>Manager – </a:t>
            </a:r>
            <a:r>
              <a:rPr lang="en-US" sz="1400" dirty="0" err="1">
                <a:solidFill>
                  <a:schemeClr val="tx1"/>
                </a:solidFill>
              </a:rPr>
              <a:t>Crisil</a:t>
            </a:r>
            <a:r>
              <a:rPr lang="en-US" sz="1400" dirty="0">
                <a:solidFill>
                  <a:schemeClr val="tx1"/>
                </a:solidFill>
              </a:rPr>
              <a:t> Ltd</a:t>
            </a:r>
          </a:p>
          <a:p>
            <a:pPr marL="117475" indent="-117475">
              <a:buFont typeface="Arial" panose="020B0604020202020204" pitchFamily="34" charset="0"/>
              <a:buChar char="•"/>
            </a:pPr>
            <a:endParaRPr lang="en-US" sz="1400" dirty="0">
              <a:solidFill>
                <a:schemeClr val="tx1"/>
              </a:solidFill>
            </a:endParaRPr>
          </a:p>
        </p:txBody>
      </p:sp>
      <p:sp>
        <p:nvSpPr>
          <p:cNvPr id="47" name="TextBox 46">
            <a:extLst>
              <a:ext uri="{FF2B5EF4-FFF2-40B4-BE49-F238E27FC236}">
                <a16:creationId xmlns:a16="http://schemas.microsoft.com/office/drawing/2014/main" id="{0D6EF10C-B2A0-4B0F-9D8F-0AE9FB14A7C0}"/>
              </a:ext>
            </a:extLst>
          </p:cNvPr>
          <p:cNvSpPr txBox="1"/>
          <p:nvPr/>
        </p:nvSpPr>
        <p:spPr>
          <a:xfrm>
            <a:off x="2541682" y="4702829"/>
            <a:ext cx="2272829" cy="338554"/>
          </a:xfrm>
          <a:prstGeom prst="rect">
            <a:avLst/>
          </a:prstGeom>
          <a:solidFill>
            <a:schemeClr val="accent1">
              <a:lumMod val="20000"/>
              <a:lumOff val="80000"/>
            </a:schemeClr>
          </a:solidFill>
          <a:effectLst>
            <a:outerShdw blurRad="50800" dist="38100" dir="18900000" algn="bl" rotWithShape="0">
              <a:prstClr val="black">
                <a:alpha val="40000"/>
              </a:prstClr>
            </a:outerShdw>
          </a:effectLst>
        </p:spPr>
        <p:txBody>
          <a:bodyPr wrap="square" rtlCol="0" anchor="ctr">
            <a:spAutoFit/>
          </a:bodyPr>
          <a:lstStyle/>
          <a:p>
            <a:pPr algn="ctr"/>
            <a:r>
              <a:rPr lang="en-US" sz="1600" b="1" dirty="0"/>
              <a:t>Niranjanprasad Bhagwat</a:t>
            </a:r>
          </a:p>
        </p:txBody>
      </p:sp>
      <p:sp>
        <p:nvSpPr>
          <p:cNvPr id="48" name="Rectangle: Rounded Corners 47">
            <a:extLst>
              <a:ext uri="{FF2B5EF4-FFF2-40B4-BE49-F238E27FC236}">
                <a16:creationId xmlns:a16="http://schemas.microsoft.com/office/drawing/2014/main" id="{23488CAE-9C9C-4D6E-A452-1908656797BE}"/>
              </a:ext>
            </a:extLst>
          </p:cNvPr>
          <p:cNvSpPr/>
          <p:nvPr/>
        </p:nvSpPr>
        <p:spPr>
          <a:xfrm>
            <a:off x="6331813" y="1906238"/>
            <a:ext cx="2188447" cy="830918"/>
          </a:xfrm>
          <a:prstGeom prst="roundRect">
            <a:avLst>
              <a:gd name="adj" fmla="val 9328"/>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17475" indent="-117475">
              <a:buFont typeface="Arial" panose="020B0604020202020204" pitchFamily="34" charset="0"/>
              <a:buChar char="•"/>
            </a:pPr>
            <a:r>
              <a:rPr lang="en-US" sz="1400" dirty="0">
                <a:solidFill>
                  <a:schemeClr val="tx1"/>
                </a:solidFill>
              </a:rPr>
              <a:t>VP at Morgan Stanley</a:t>
            </a:r>
          </a:p>
          <a:p>
            <a:pPr marL="117475" indent="-117475">
              <a:buFont typeface="Arial" panose="020B0604020202020204" pitchFamily="34" charset="0"/>
              <a:buChar char="•"/>
            </a:pPr>
            <a:r>
              <a:rPr lang="en-US" sz="1400" dirty="0">
                <a:solidFill>
                  <a:schemeClr val="tx1"/>
                </a:solidFill>
              </a:rPr>
              <a:t>Experienced BI &amp; DWH Specialist</a:t>
            </a:r>
          </a:p>
          <a:p>
            <a:pPr marL="117475" indent="-117475">
              <a:buFont typeface="Arial" panose="020B0604020202020204" pitchFamily="34" charset="0"/>
              <a:buChar char="•"/>
            </a:pPr>
            <a:endParaRPr lang="en-US" sz="1400" dirty="0">
              <a:solidFill>
                <a:schemeClr val="tx1"/>
              </a:solidFill>
            </a:endParaRPr>
          </a:p>
        </p:txBody>
      </p:sp>
      <p:sp>
        <p:nvSpPr>
          <p:cNvPr id="49" name="TextBox 48">
            <a:extLst>
              <a:ext uri="{FF2B5EF4-FFF2-40B4-BE49-F238E27FC236}">
                <a16:creationId xmlns:a16="http://schemas.microsoft.com/office/drawing/2014/main" id="{A9FBBA6D-036B-453A-8008-D4724500C687}"/>
              </a:ext>
            </a:extLst>
          </p:cNvPr>
          <p:cNvSpPr txBox="1"/>
          <p:nvPr/>
        </p:nvSpPr>
        <p:spPr>
          <a:xfrm>
            <a:off x="6331814" y="1528329"/>
            <a:ext cx="1585561" cy="338554"/>
          </a:xfrm>
          <a:prstGeom prst="rect">
            <a:avLst/>
          </a:prstGeom>
          <a:solidFill>
            <a:schemeClr val="accent1">
              <a:lumMod val="20000"/>
              <a:lumOff val="80000"/>
            </a:schemeClr>
          </a:solidFill>
          <a:effectLst>
            <a:outerShdw blurRad="50800" dist="38100" dir="18900000" algn="bl" rotWithShape="0">
              <a:prstClr val="black">
                <a:alpha val="40000"/>
              </a:prstClr>
            </a:outerShdw>
          </a:effectLst>
        </p:spPr>
        <p:txBody>
          <a:bodyPr wrap="square" rtlCol="0" anchor="ctr">
            <a:spAutoFit/>
          </a:bodyPr>
          <a:lstStyle/>
          <a:p>
            <a:pPr algn="ctr"/>
            <a:r>
              <a:rPr lang="en-US" sz="1600" b="1" dirty="0"/>
              <a:t>Shwetank Nagar</a:t>
            </a:r>
          </a:p>
        </p:txBody>
      </p:sp>
      <p:sp>
        <p:nvSpPr>
          <p:cNvPr id="50" name="Rectangle: Rounded Corners 49">
            <a:extLst>
              <a:ext uri="{FF2B5EF4-FFF2-40B4-BE49-F238E27FC236}">
                <a16:creationId xmlns:a16="http://schemas.microsoft.com/office/drawing/2014/main" id="{A780A9D8-1C54-427F-8C96-84A3540C2F57}"/>
              </a:ext>
            </a:extLst>
          </p:cNvPr>
          <p:cNvSpPr/>
          <p:nvPr/>
        </p:nvSpPr>
        <p:spPr>
          <a:xfrm>
            <a:off x="6331813" y="3510794"/>
            <a:ext cx="2188447" cy="830918"/>
          </a:xfrm>
          <a:prstGeom prst="roundRect">
            <a:avLst>
              <a:gd name="adj" fmla="val 11162"/>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17475" indent="-117475">
              <a:buFont typeface="Arial" panose="020B0604020202020204" pitchFamily="34" charset="0"/>
              <a:buChar char="•"/>
            </a:pPr>
            <a:r>
              <a:rPr lang="en-US" sz="1400" dirty="0">
                <a:solidFill>
                  <a:schemeClr val="tx1"/>
                </a:solidFill>
              </a:rPr>
              <a:t>Techno-functional Consultant</a:t>
            </a:r>
          </a:p>
          <a:p>
            <a:pPr marL="117475" indent="-117475">
              <a:buFont typeface="Arial" panose="020B0604020202020204" pitchFamily="34" charset="0"/>
              <a:buChar char="•"/>
            </a:pPr>
            <a:endParaRPr lang="en-US" sz="1400" dirty="0">
              <a:solidFill>
                <a:schemeClr val="tx1"/>
              </a:solidFill>
            </a:endParaRPr>
          </a:p>
        </p:txBody>
      </p:sp>
      <p:sp>
        <p:nvSpPr>
          <p:cNvPr id="51" name="TextBox 50">
            <a:extLst>
              <a:ext uri="{FF2B5EF4-FFF2-40B4-BE49-F238E27FC236}">
                <a16:creationId xmlns:a16="http://schemas.microsoft.com/office/drawing/2014/main" id="{0742891A-870B-416F-B634-2F74E27F7804}"/>
              </a:ext>
            </a:extLst>
          </p:cNvPr>
          <p:cNvSpPr txBox="1"/>
          <p:nvPr/>
        </p:nvSpPr>
        <p:spPr>
          <a:xfrm>
            <a:off x="6331814" y="3132885"/>
            <a:ext cx="1418363" cy="338554"/>
          </a:xfrm>
          <a:prstGeom prst="rect">
            <a:avLst/>
          </a:prstGeom>
          <a:solidFill>
            <a:schemeClr val="accent1">
              <a:lumMod val="20000"/>
              <a:lumOff val="80000"/>
            </a:schemeClr>
          </a:solidFill>
          <a:effectLst>
            <a:outerShdw blurRad="50800" dist="38100" dir="18900000" algn="bl" rotWithShape="0">
              <a:prstClr val="black">
                <a:alpha val="40000"/>
              </a:prstClr>
            </a:outerShdw>
          </a:effectLst>
        </p:spPr>
        <p:txBody>
          <a:bodyPr wrap="square" rtlCol="0" anchor="ctr">
            <a:spAutoFit/>
          </a:bodyPr>
          <a:lstStyle/>
          <a:p>
            <a:pPr algn="ctr"/>
            <a:r>
              <a:rPr lang="en-US" sz="1600" b="1" dirty="0"/>
              <a:t>Vikas Phatak</a:t>
            </a:r>
          </a:p>
        </p:txBody>
      </p:sp>
      <p:pic>
        <p:nvPicPr>
          <p:cNvPr id="54" name="Picture 53">
            <a:extLst>
              <a:ext uri="{FF2B5EF4-FFF2-40B4-BE49-F238E27FC236}">
                <a16:creationId xmlns:a16="http://schemas.microsoft.com/office/drawing/2014/main" id="{01286349-76EA-483F-AFD6-3C456AC7F533}"/>
              </a:ext>
            </a:extLst>
          </p:cNvPr>
          <p:cNvPicPr>
            <a:picLocks noChangeAspect="1"/>
          </p:cNvPicPr>
          <p:nvPr/>
        </p:nvPicPr>
        <p:blipFill>
          <a:blip r:embed="rId7"/>
          <a:stretch>
            <a:fillRect/>
          </a:stretch>
        </p:blipFill>
        <p:spPr>
          <a:xfrm>
            <a:off x="5115033" y="4683390"/>
            <a:ext cx="1054909" cy="1190274"/>
          </a:xfrm>
          <a:prstGeom prst="round2DiagRect">
            <a:avLst>
              <a:gd name="adj1" fmla="val 16667"/>
              <a:gd name="adj2" fmla="val 0"/>
            </a:avLst>
          </a:prstGeom>
          <a:ln w="19050" cap="sq">
            <a:solidFill>
              <a:schemeClr val="accent1"/>
            </a:solidFill>
            <a:miter lim="800000"/>
          </a:ln>
          <a:effectLst>
            <a:outerShdw blurRad="50800" dist="38100" dir="18900000" algn="bl" rotWithShape="0">
              <a:prstClr val="black">
                <a:alpha val="40000"/>
              </a:prstClr>
            </a:outerShdw>
          </a:effectLst>
        </p:spPr>
      </p:pic>
      <p:sp>
        <p:nvSpPr>
          <p:cNvPr id="56" name="Rectangle: Rounded Corners 55">
            <a:extLst>
              <a:ext uri="{FF2B5EF4-FFF2-40B4-BE49-F238E27FC236}">
                <a16:creationId xmlns:a16="http://schemas.microsoft.com/office/drawing/2014/main" id="{64B70702-038D-4DCC-8DEE-2BCB0E49DBF2}"/>
              </a:ext>
            </a:extLst>
          </p:cNvPr>
          <p:cNvSpPr/>
          <p:nvPr/>
        </p:nvSpPr>
        <p:spPr>
          <a:xfrm>
            <a:off x="6337308" y="5041383"/>
            <a:ext cx="2188447" cy="830918"/>
          </a:xfrm>
          <a:prstGeom prst="roundRect">
            <a:avLst>
              <a:gd name="adj" fmla="val 7494"/>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17475" indent="-117475">
              <a:buFont typeface="Arial" panose="020B0604020202020204" pitchFamily="34" charset="0"/>
              <a:buChar char="•"/>
            </a:pPr>
            <a:r>
              <a:rPr lang="en-US" sz="1400" dirty="0">
                <a:solidFill>
                  <a:schemeClr val="tx1"/>
                </a:solidFill>
              </a:rPr>
              <a:t>Project SPOC</a:t>
            </a:r>
          </a:p>
          <a:p>
            <a:pPr marL="117475" indent="-117475">
              <a:buFont typeface="Arial" panose="020B0604020202020204" pitchFamily="34" charset="0"/>
              <a:buChar char="•"/>
            </a:pPr>
            <a:endParaRPr lang="en-US" sz="1400" dirty="0">
              <a:solidFill>
                <a:schemeClr val="tx1"/>
              </a:solidFill>
            </a:endParaRPr>
          </a:p>
        </p:txBody>
      </p:sp>
      <p:sp>
        <p:nvSpPr>
          <p:cNvPr id="57" name="TextBox 56">
            <a:extLst>
              <a:ext uri="{FF2B5EF4-FFF2-40B4-BE49-F238E27FC236}">
                <a16:creationId xmlns:a16="http://schemas.microsoft.com/office/drawing/2014/main" id="{4A399567-994E-492A-9E15-A7946FEFCADB}"/>
              </a:ext>
            </a:extLst>
          </p:cNvPr>
          <p:cNvSpPr txBox="1"/>
          <p:nvPr/>
        </p:nvSpPr>
        <p:spPr>
          <a:xfrm>
            <a:off x="6337310" y="4663474"/>
            <a:ext cx="1580066" cy="338554"/>
          </a:xfrm>
          <a:prstGeom prst="rect">
            <a:avLst/>
          </a:prstGeom>
          <a:solidFill>
            <a:schemeClr val="accent1">
              <a:lumMod val="20000"/>
              <a:lumOff val="80000"/>
            </a:schemeClr>
          </a:solidFill>
          <a:effectLst>
            <a:outerShdw blurRad="50800" dist="38100" dir="18900000" algn="bl" rotWithShape="0">
              <a:prstClr val="black">
                <a:alpha val="40000"/>
              </a:prstClr>
            </a:outerShdw>
          </a:effectLst>
        </p:spPr>
        <p:txBody>
          <a:bodyPr wrap="square" rtlCol="0" anchor="ctr">
            <a:spAutoFit/>
          </a:bodyPr>
          <a:lstStyle/>
          <a:p>
            <a:pPr algn="ctr"/>
            <a:r>
              <a:rPr lang="en-US" sz="1600" b="1" dirty="0"/>
              <a:t>Gunnvant Singh</a:t>
            </a:r>
          </a:p>
        </p:txBody>
      </p:sp>
    </p:spTree>
    <p:extLst>
      <p:ext uri="{BB962C8B-B14F-4D97-AF65-F5344CB8AC3E}">
        <p14:creationId xmlns:p14="http://schemas.microsoft.com/office/powerpoint/2010/main" val="316395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 Engine!</a:t>
            </a:r>
          </a:p>
        </p:txBody>
      </p:sp>
      <p:sp>
        <p:nvSpPr>
          <p:cNvPr id="4" name="Slide Number Placeholder 3"/>
          <p:cNvSpPr>
            <a:spLocks noGrp="1"/>
          </p:cNvSpPr>
          <p:nvPr>
            <p:ph type="sldNum" sz="quarter" idx="12"/>
          </p:nvPr>
        </p:nvSpPr>
        <p:spPr/>
        <p:txBody>
          <a:bodyPr/>
          <a:lstStyle/>
          <a:p>
            <a:fld id="{D16D9AED-91EA-794F-A3B0-2BD142B73BD2}" type="slidenum">
              <a:rPr lang="en-US" smtClean="0"/>
              <a:pPr/>
              <a:t>4</a:t>
            </a:fld>
            <a:endParaRPr lang="en-US"/>
          </a:p>
        </p:txBody>
      </p:sp>
      <p:pic>
        <p:nvPicPr>
          <p:cNvPr id="3" name="Picture 2">
            <a:extLst>
              <a:ext uri="{FF2B5EF4-FFF2-40B4-BE49-F238E27FC236}">
                <a16:creationId xmlns:a16="http://schemas.microsoft.com/office/drawing/2014/main" id="{C71B99DD-EFB4-4722-BEED-A21F18768D78}"/>
              </a:ext>
            </a:extLst>
          </p:cNvPr>
          <p:cNvPicPr>
            <a:picLocks noChangeAspect="1"/>
          </p:cNvPicPr>
          <p:nvPr/>
        </p:nvPicPr>
        <p:blipFill>
          <a:blip r:embed="rId3"/>
          <a:stretch>
            <a:fillRect/>
          </a:stretch>
        </p:blipFill>
        <p:spPr>
          <a:xfrm>
            <a:off x="1448724" y="1539558"/>
            <a:ext cx="3352227" cy="2080525"/>
          </a:xfrm>
          <a:prstGeom prst="rect">
            <a:avLst/>
          </a:prstGeom>
          <a:solidFill>
            <a:srgbClr val="FFFFFF">
              <a:shade val="85000"/>
            </a:srgbClr>
          </a:solidFill>
          <a:ln w="6350" cap="sq">
            <a:solidFill>
              <a:schemeClr val="bg2"/>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052" name="Picture 4" descr="Related image">
            <a:extLst>
              <a:ext uri="{FF2B5EF4-FFF2-40B4-BE49-F238E27FC236}">
                <a16:creationId xmlns:a16="http://schemas.microsoft.com/office/drawing/2014/main" id="{E83F2C0F-23CA-4399-B9EE-4FDB066106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971" t="1522" r="7438"/>
          <a:stretch/>
        </p:blipFill>
        <p:spPr bwMode="auto">
          <a:xfrm>
            <a:off x="1324929" y="3077475"/>
            <a:ext cx="3327591" cy="206787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2054" name="Picture 6" descr="https://www.clickz.com/wp-content/uploads/sites/2/cnt-import/clickz-db/IMG/070/265070/pandora.jpg">
            <a:extLst>
              <a:ext uri="{FF2B5EF4-FFF2-40B4-BE49-F238E27FC236}">
                <a16:creationId xmlns:a16="http://schemas.microsoft.com/office/drawing/2014/main" id="{D4B072E5-4AE8-4F4D-B02D-AABF1FFB86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7146" y="1335043"/>
            <a:ext cx="2698994" cy="2125458"/>
          </a:xfrm>
          <a:prstGeom prst="rect">
            <a:avLst/>
          </a:prstGeom>
          <a:noFill/>
          <a:ln w="6350">
            <a:solidFill>
              <a:schemeClr val="bg1">
                <a:lumMod val="75000"/>
              </a:schemeClr>
            </a:solidFill>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recommendation engine examples"/>
          <p:cNvPicPr>
            <a:picLocks noChangeAspect="1" noChangeArrowheads="1"/>
          </p:cNvPicPr>
          <p:nvPr/>
        </p:nvPicPr>
        <p:blipFill>
          <a:blip r:embed="rId6"/>
          <a:srcRect/>
          <a:stretch>
            <a:fillRect/>
          </a:stretch>
        </p:blipFill>
        <p:spPr bwMode="auto">
          <a:xfrm>
            <a:off x="5097315" y="4079649"/>
            <a:ext cx="2678825" cy="1357271"/>
          </a:xfrm>
          <a:prstGeom prst="rect">
            <a:avLst/>
          </a:prstGeom>
          <a:noFill/>
          <a:ln>
            <a:solidFill>
              <a:schemeClr val="bg1">
                <a:lumMod val="75000"/>
              </a:schemeClr>
            </a:solidFill>
          </a:ln>
          <a:effectLst>
            <a:outerShdw blurRad="50800" dist="38100" dir="2700000" algn="tl" rotWithShape="0">
              <a:prstClr val="black">
                <a:alpha val="40000"/>
              </a:prstClr>
            </a:outerShdw>
          </a:effectLst>
        </p:spPr>
      </p:pic>
      <p:pic>
        <p:nvPicPr>
          <p:cNvPr id="1028" name="Picture 4" descr="Image result for netflix recommendation engine examples"/>
          <p:cNvPicPr>
            <a:picLocks noChangeAspect="1" noChangeArrowheads="1"/>
          </p:cNvPicPr>
          <p:nvPr/>
        </p:nvPicPr>
        <p:blipFill rotWithShape="1">
          <a:blip r:embed="rId7"/>
          <a:srcRect l="746" t="1780"/>
          <a:stretch/>
        </p:blipFill>
        <p:spPr bwMode="auto">
          <a:xfrm>
            <a:off x="5414150" y="2233652"/>
            <a:ext cx="2817320" cy="1672406"/>
          </a:xfrm>
          <a:prstGeom prst="rect">
            <a:avLst/>
          </a:prstGeom>
          <a:noFill/>
          <a:ln w="6350">
            <a:solidFill>
              <a:schemeClr val="bg1">
                <a:lumMod val="75000"/>
              </a:schemeClr>
            </a:solidFill>
          </a:ln>
          <a:effectLst>
            <a:outerShdw blurRad="50800" dist="38100" algn="l" rotWithShape="0">
              <a:prstClr val="black">
                <a:alpha val="40000"/>
              </a:prstClr>
            </a:outerShdw>
          </a:effectLst>
        </p:spPr>
      </p:pic>
      <p:sp>
        <p:nvSpPr>
          <p:cNvPr id="6" name="Rectangle 5">
            <a:extLst>
              <a:ext uri="{FF2B5EF4-FFF2-40B4-BE49-F238E27FC236}">
                <a16:creationId xmlns:a16="http://schemas.microsoft.com/office/drawing/2014/main" id="{50078EF1-0717-431D-8ED0-1976301366C4}"/>
              </a:ext>
            </a:extLst>
          </p:cNvPr>
          <p:cNvSpPr/>
          <p:nvPr/>
        </p:nvSpPr>
        <p:spPr>
          <a:xfrm>
            <a:off x="1257300" y="5488865"/>
            <a:ext cx="6850380" cy="707886"/>
          </a:xfrm>
          <a:prstGeom prst="rect">
            <a:avLst/>
          </a:prstGeom>
        </p:spPr>
        <p:txBody>
          <a:bodyPr wrap="square">
            <a:spAutoFit/>
          </a:bodyPr>
          <a:lstStyle/>
          <a:p>
            <a:pPr algn="ctr"/>
            <a:r>
              <a:rPr lang="en-US" sz="2000" dirty="0">
                <a:solidFill>
                  <a:srgbClr val="0070C0"/>
                </a:solidFill>
                <a:latin typeface="Baskerville Old Face" panose="02020602080505020303" pitchFamily="18" charset="0"/>
                <a:ea typeface="MingLiU_HKSCS" panose="02020500000000000000" pitchFamily="18" charset="-120"/>
              </a:rPr>
              <a:t>“Every marketer dreams to become the next </a:t>
            </a:r>
          </a:p>
          <a:p>
            <a:pPr algn="ctr"/>
            <a:r>
              <a:rPr lang="en-US" sz="2000" dirty="0">
                <a:solidFill>
                  <a:srgbClr val="0070C0"/>
                </a:solidFill>
                <a:latin typeface="Baskerville Old Face" panose="02020602080505020303" pitchFamily="18" charset="0"/>
                <a:ea typeface="MingLiU_HKSCS" panose="02020500000000000000" pitchFamily="18" charset="-120"/>
              </a:rPr>
              <a:t>Pandora, Amazon or Netflix”</a:t>
            </a:r>
          </a:p>
        </p:txBody>
      </p:sp>
    </p:spTree>
    <p:extLst>
      <p:ext uri="{BB962C8B-B14F-4D97-AF65-F5344CB8AC3E}">
        <p14:creationId xmlns:p14="http://schemas.microsoft.com/office/powerpoint/2010/main" val="301348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928F-BCF7-44F1-88A0-69D571DB5290}"/>
              </a:ext>
            </a:extLst>
          </p:cNvPr>
          <p:cNvSpPr>
            <a:spLocks noGrp="1"/>
          </p:cNvSpPr>
          <p:nvPr>
            <p:ph type="title"/>
          </p:nvPr>
        </p:nvSpPr>
        <p:spPr/>
        <p:txBody>
          <a:bodyPr/>
          <a:lstStyle/>
          <a:p>
            <a:r>
              <a:rPr lang="en-US" dirty="0"/>
              <a:t>Project Details</a:t>
            </a:r>
          </a:p>
        </p:txBody>
      </p:sp>
      <p:sp>
        <p:nvSpPr>
          <p:cNvPr id="3" name="Content Placeholder 2">
            <a:extLst>
              <a:ext uri="{FF2B5EF4-FFF2-40B4-BE49-F238E27FC236}">
                <a16:creationId xmlns:a16="http://schemas.microsoft.com/office/drawing/2014/main" id="{1C08F00B-E8A6-4410-977F-098D0A117357}"/>
              </a:ext>
            </a:extLst>
          </p:cNvPr>
          <p:cNvSpPr>
            <a:spLocks noGrp="1"/>
          </p:cNvSpPr>
          <p:nvPr>
            <p:ph idx="1"/>
          </p:nvPr>
        </p:nvSpPr>
        <p:spPr>
          <a:xfrm>
            <a:off x="930166" y="1600200"/>
            <a:ext cx="7573754" cy="4525963"/>
          </a:xfrm>
        </p:spPr>
        <p:txBody>
          <a:bodyPr>
            <a:normAutofit/>
          </a:bodyPr>
          <a:lstStyle/>
          <a:p>
            <a:r>
              <a:rPr lang="en-US" sz="2800" dirty="0"/>
              <a:t>Summary:</a:t>
            </a:r>
          </a:p>
          <a:p>
            <a:pPr lvl="1" algn="just"/>
            <a:r>
              <a:rPr lang="en-IN" sz="2350" dirty="0"/>
              <a:t>Improve readership for news website, by recommending news articles specific to user’s tastes or preferences</a:t>
            </a:r>
            <a:endParaRPr lang="en-US" sz="2350" dirty="0"/>
          </a:p>
          <a:p>
            <a:r>
              <a:rPr lang="en-US" sz="2800" dirty="0"/>
              <a:t>Data Source:</a:t>
            </a:r>
          </a:p>
          <a:p>
            <a:pPr lvl="1"/>
            <a:r>
              <a:rPr lang="en-US" sz="2400" dirty="0"/>
              <a:t>2.5 lacs news article collected from 20-25 news sites</a:t>
            </a:r>
          </a:p>
          <a:p>
            <a:r>
              <a:rPr lang="en-US" sz="2800" dirty="0"/>
              <a:t>Client Details:</a:t>
            </a:r>
            <a:r>
              <a:rPr lang="en-US" dirty="0"/>
              <a:t> </a:t>
            </a:r>
            <a:r>
              <a:rPr lang="en-US" sz="2800" dirty="0"/>
              <a:t>Sidharth Shah, CEO</a:t>
            </a:r>
          </a:p>
          <a:p>
            <a:pPr marL="0" indent="0">
              <a:buNone/>
            </a:pPr>
            <a:endParaRPr lang="en-US" dirty="0"/>
          </a:p>
          <a:p>
            <a:pPr marL="0" indent="0">
              <a:buNone/>
            </a:pPr>
            <a:r>
              <a:rPr lang="en-US" dirty="0"/>
              <a:t>								</a:t>
            </a:r>
            <a:r>
              <a:rPr lang="en-US" sz="2800" dirty="0">
                <a:solidFill>
                  <a:srgbClr val="0070C0"/>
                </a:solidFill>
                <a:hlinkClick r:id="rId2"/>
              </a:rPr>
              <a:t>www.fafadiatech.com</a:t>
            </a:r>
            <a:r>
              <a:rPr lang="en-US" dirty="0">
                <a:solidFill>
                  <a:srgbClr val="0070C0"/>
                </a:solidFill>
              </a:rPr>
              <a:t>	</a:t>
            </a:r>
          </a:p>
        </p:txBody>
      </p:sp>
      <p:sp>
        <p:nvSpPr>
          <p:cNvPr id="4" name="Slide Number Placeholder 3">
            <a:extLst>
              <a:ext uri="{FF2B5EF4-FFF2-40B4-BE49-F238E27FC236}">
                <a16:creationId xmlns:a16="http://schemas.microsoft.com/office/drawing/2014/main" id="{C3CCA5BD-AC6E-4B27-B34F-1D84294E161E}"/>
              </a:ext>
            </a:extLst>
          </p:cNvPr>
          <p:cNvSpPr>
            <a:spLocks noGrp="1"/>
          </p:cNvSpPr>
          <p:nvPr>
            <p:ph type="sldNum" sz="quarter" idx="12"/>
          </p:nvPr>
        </p:nvSpPr>
        <p:spPr/>
        <p:txBody>
          <a:bodyPr/>
          <a:lstStyle/>
          <a:p>
            <a:endParaRPr lang="en-US" dirty="0"/>
          </a:p>
        </p:txBody>
      </p:sp>
      <p:pic>
        <p:nvPicPr>
          <p:cNvPr id="3074" name="Picture 2" descr="Fafadiatech">
            <a:extLst>
              <a:ext uri="{FF2B5EF4-FFF2-40B4-BE49-F238E27FC236}">
                <a16:creationId xmlns:a16="http://schemas.microsoft.com/office/drawing/2014/main" id="{F61394D8-9E64-42E7-97B5-A53869988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464" y="4774195"/>
            <a:ext cx="2551429" cy="58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8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2DD-AEE5-41B8-8BBD-179E94DAC877}"/>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87F0B38F-0AFB-4E99-95B2-96A580636B38}"/>
              </a:ext>
            </a:extLst>
          </p:cNvPr>
          <p:cNvSpPr>
            <a:spLocks noGrp="1"/>
          </p:cNvSpPr>
          <p:nvPr>
            <p:ph idx="1"/>
          </p:nvPr>
        </p:nvSpPr>
        <p:spPr>
          <a:xfrm>
            <a:off x="930166" y="1600200"/>
            <a:ext cx="7573754" cy="4525963"/>
          </a:xfrm>
        </p:spPr>
        <p:txBody>
          <a:bodyPr>
            <a:normAutofit lnSpcReduction="10000"/>
          </a:bodyPr>
          <a:lstStyle/>
          <a:p>
            <a:pPr algn="just"/>
            <a:r>
              <a:rPr lang="en-US" sz="2400" dirty="0"/>
              <a:t>Evaluate different techniques – content based and collaborative filtering</a:t>
            </a:r>
          </a:p>
          <a:p>
            <a:pPr algn="just"/>
            <a:r>
              <a:rPr lang="en-IN" sz="2400" dirty="0"/>
              <a:t>For collaborative approach, challenge to receive quality data (ratings) from subscribers</a:t>
            </a:r>
          </a:p>
          <a:p>
            <a:pPr algn="just"/>
            <a:r>
              <a:rPr lang="en-IN" sz="2400" dirty="0"/>
              <a:t>In reality, following alternatives:</a:t>
            </a:r>
          </a:p>
          <a:p>
            <a:pPr lvl="2" algn="just"/>
            <a:r>
              <a:rPr lang="en-IN" sz="1800" dirty="0"/>
              <a:t>Frequency of visits to web pages</a:t>
            </a:r>
          </a:p>
          <a:p>
            <a:pPr lvl="2" algn="just"/>
            <a:r>
              <a:rPr lang="en-IN" sz="1800" dirty="0"/>
              <a:t>Pages visited/ clicked</a:t>
            </a:r>
          </a:p>
          <a:p>
            <a:pPr lvl="2" algn="just"/>
            <a:r>
              <a:rPr lang="en-IN" sz="1800" dirty="0"/>
              <a:t>Duration &amp; time spent visiting specific pages</a:t>
            </a:r>
          </a:p>
          <a:p>
            <a:pPr lvl="0" algn="just"/>
            <a:r>
              <a:rPr lang="en-US" sz="2400" dirty="0"/>
              <a:t>High level view of the solution</a:t>
            </a:r>
          </a:p>
          <a:p>
            <a:pPr lvl="1" algn="just"/>
            <a:r>
              <a:rPr lang="en-IN" sz="2000" dirty="0"/>
              <a:t>Enhance subscriber’s profile</a:t>
            </a:r>
          </a:p>
          <a:p>
            <a:pPr lvl="1" algn="just"/>
            <a:r>
              <a:rPr lang="en-IN" sz="2000" dirty="0"/>
              <a:t>Ad Targeting</a:t>
            </a:r>
          </a:p>
          <a:p>
            <a:pPr lvl="1" algn="just"/>
            <a:r>
              <a:rPr lang="en-IN" sz="2000" dirty="0"/>
              <a:t>Event triggers</a:t>
            </a:r>
            <a:endParaRPr lang="en-US" sz="2400" dirty="0"/>
          </a:p>
        </p:txBody>
      </p:sp>
      <p:sp>
        <p:nvSpPr>
          <p:cNvPr id="4" name="Slide Number Placeholder 3">
            <a:extLst>
              <a:ext uri="{FF2B5EF4-FFF2-40B4-BE49-F238E27FC236}">
                <a16:creationId xmlns:a16="http://schemas.microsoft.com/office/drawing/2014/main" id="{201BCF11-06C0-4A2C-9364-B48F9183E9F5}"/>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4377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&amp; Stakeholders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04902831"/>
              </p:ext>
            </p:extLst>
          </p:nvPr>
        </p:nvGraphicFramePr>
        <p:xfrm>
          <a:off x="1074326" y="1725462"/>
          <a:ext cx="7368634" cy="3911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D16D9AED-91EA-794F-A3B0-2BD142B73BD2}" type="slidenum">
              <a:rPr lang="en-US" smtClean="0"/>
              <a:pPr/>
              <a:t>7</a:t>
            </a:fld>
            <a:endParaRPr lang="en-US"/>
          </a:p>
        </p:txBody>
      </p:sp>
    </p:spTree>
    <p:extLst>
      <p:ext uri="{BB962C8B-B14F-4D97-AF65-F5344CB8AC3E}">
        <p14:creationId xmlns:p14="http://schemas.microsoft.com/office/powerpoint/2010/main" val="14476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High Level Approach: SIPOC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078838"/>
              </p:ext>
            </p:extLst>
          </p:nvPr>
        </p:nvGraphicFramePr>
        <p:xfrm>
          <a:off x="1235075" y="1463040"/>
          <a:ext cx="7047865" cy="266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D16D9AED-91EA-794F-A3B0-2BD142B73BD2}" type="slidenum">
              <a:rPr lang="en-US" smtClean="0"/>
              <a:pPr/>
              <a:t>8</a:t>
            </a:fld>
            <a:endParaRPr lang="en-US"/>
          </a:p>
        </p:txBody>
      </p:sp>
      <p:sp>
        <p:nvSpPr>
          <p:cNvPr id="7" name="Arrow: Pentagon 6">
            <a:extLst>
              <a:ext uri="{FF2B5EF4-FFF2-40B4-BE49-F238E27FC236}">
                <a16:creationId xmlns:a16="http://schemas.microsoft.com/office/drawing/2014/main" id="{8753DAAD-1CC4-401A-8ED5-F258A6338D30}"/>
              </a:ext>
            </a:extLst>
          </p:cNvPr>
          <p:cNvSpPr/>
          <p:nvPr/>
        </p:nvSpPr>
        <p:spPr>
          <a:xfrm>
            <a:off x="1257934" y="4267833"/>
            <a:ext cx="1713866" cy="1304331"/>
          </a:xfrm>
          <a:prstGeom prst="homePlate">
            <a:avLst>
              <a:gd name="adj" fmla="val 16265"/>
            </a:avLst>
          </a:prstGeom>
          <a:gradFill>
            <a:gsLst>
              <a:gs pos="50000">
                <a:schemeClr val="accent1"/>
              </a:gs>
              <a:gs pos="50000">
                <a:schemeClr val="accent1"/>
              </a:gs>
              <a:gs pos="0">
                <a:schemeClr val="tx2"/>
              </a:gs>
              <a:gs pos="100000">
                <a:schemeClr val="tx2"/>
              </a:gs>
            </a:gsLst>
            <a:lin ang="16200000" scaled="0"/>
          </a:gradFill>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IN" sz="1500" b="1" dirty="0">
                <a:solidFill>
                  <a:schemeClr val="bg1"/>
                </a:solidFill>
              </a:rPr>
              <a:t>Front End Capture</a:t>
            </a:r>
            <a:r>
              <a:rPr lang="en-IN" sz="1500" dirty="0">
                <a:solidFill>
                  <a:schemeClr val="bg1"/>
                </a:solidFill>
              </a:rPr>
              <a:t>: User profile creation, Ratings &amp; Click stream data</a:t>
            </a:r>
          </a:p>
        </p:txBody>
      </p:sp>
      <p:sp>
        <p:nvSpPr>
          <p:cNvPr id="18" name="Arrow: Pentagon 17">
            <a:extLst>
              <a:ext uri="{FF2B5EF4-FFF2-40B4-BE49-F238E27FC236}">
                <a16:creationId xmlns:a16="http://schemas.microsoft.com/office/drawing/2014/main" id="{3EDA8A49-8CA2-4CB4-8E71-CB956D7CE2CA}"/>
              </a:ext>
            </a:extLst>
          </p:cNvPr>
          <p:cNvSpPr/>
          <p:nvPr/>
        </p:nvSpPr>
        <p:spPr>
          <a:xfrm>
            <a:off x="3052124" y="4267833"/>
            <a:ext cx="1713866" cy="1304331"/>
          </a:xfrm>
          <a:prstGeom prst="homePlate">
            <a:avLst>
              <a:gd name="adj" fmla="val 16265"/>
            </a:avLst>
          </a:prstGeom>
          <a:gradFill>
            <a:gsLst>
              <a:gs pos="50000">
                <a:schemeClr val="accent1"/>
              </a:gs>
              <a:gs pos="50000">
                <a:schemeClr val="accent1"/>
              </a:gs>
              <a:gs pos="0">
                <a:schemeClr val="tx2"/>
              </a:gs>
              <a:gs pos="100000">
                <a:schemeClr val="tx2"/>
              </a:gs>
            </a:gsLst>
            <a:lin ang="16200000" scaled="0"/>
          </a:gradFill>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r>
              <a:rPr lang="en-IN" sz="1500" b="1" dirty="0">
                <a:solidFill>
                  <a:schemeClr val="bg1"/>
                </a:solidFill>
              </a:rPr>
              <a:t>Back End Capture: </a:t>
            </a:r>
            <a:r>
              <a:rPr lang="en-IN" sz="1500" dirty="0">
                <a:solidFill>
                  <a:schemeClr val="bg1"/>
                </a:solidFill>
              </a:rPr>
              <a:t>Data clean-up, Web crawling</a:t>
            </a:r>
          </a:p>
        </p:txBody>
      </p:sp>
      <p:sp>
        <p:nvSpPr>
          <p:cNvPr id="19" name="Arrow: Pentagon 18">
            <a:extLst>
              <a:ext uri="{FF2B5EF4-FFF2-40B4-BE49-F238E27FC236}">
                <a16:creationId xmlns:a16="http://schemas.microsoft.com/office/drawing/2014/main" id="{01EEA7B6-321D-4C3F-BECF-2A0A8B868221}"/>
              </a:ext>
            </a:extLst>
          </p:cNvPr>
          <p:cNvSpPr/>
          <p:nvPr/>
        </p:nvSpPr>
        <p:spPr>
          <a:xfrm>
            <a:off x="4844343" y="4267833"/>
            <a:ext cx="1713866" cy="1304331"/>
          </a:xfrm>
          <a:prstGeom prst="homePlate">
            <a:avLst>
              <a:gd name="adj" fmla="val 16265"/>
            </a:avLst>
          </a:prstGeom>
          <a:gradFill>
            <a:gsLst>
              <a:gs pos="50000">
                <a:schemeClr val="accent1"/>
              </a:gs>
              <a:gs pos="50000">
                <a:schemeClr val="accent1"/>
              </a:gs>
              <a:gs pos="0">
                <a:schemeClr val="tx2"/>
              </a:gs>
              <a:gs pos="100000">
                <a:schemeClr val="tx2"/>
              </a:gs>
            </a:gsLst>
            <a:lin ang="16200000" scaled="0"/>
          </a:gradFill>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r>
              <a:rPr lang="en-IN" sz="1500" b="1" dirty="0">
                <a:solidFill>
                  <a:schemeClr val="bg1"/>
                </a:solidFill>
              </a:rPr>
              <a:t>Algorithm Development: </a:t>
            </a:r>
            <a:r>
              <a:rPr lang="en-IN" sz="1500" dirty="0">
                <a:solidFill>
                  <a:schemeClr val="bg1"/>
                </a:solidFill>
              </a:rPr>
              <a:t>Content &amp; Collaborative</a:t>
            </a:r>
          </a:p>
        </p:txBody>
      </p:sp>
      <p:sp>
        <p:nvSpPr>
          <p:cNvPr id="20" name="Arrow: Pentagon 19">
            <a:extLst>
              <a:ext uri="{FF2B5EF4-FFF2-40B4-BE49-F238E27FC236}">
                <a16:creationId xmlns:a16="http://schemas.microsoft.com/office/drawing/2014/main" id="{CD639978-8E88-489E-BFFE-3014D0DC4EAE}"/>
              </a:ext>
            </a:extLst>
          </p:cNvPr>
          <p:cNvSpPr/>
          <p:nvPr/>
        </p:nvSpPr>
        <p:spPr>
          <a:xfrm>
            <a:off x="6653493" y="4267833"/>
            <a:ext cx="1713866" cy="1304331"/>
          </a:xfrm>
          <a:prstGeom prst="homePlate">
            <a:avLst>
              <a:gd name="adj" fmla="val 16265"/>
            </a:avLst>
          </a:prstGeom>
          <a:gradFill>
            <a:gsLst>
              <a:gs pos="50000">
                <a:schemeClr val="accent1"/>
              </a:gs>
              <a:gs pos="50000">
                <a:schemeClr val="accent1"/>
              </a:gs>
              <a:gs pos="0">
                <a:schemeClr val="tx2"/>
              </a:gs>
              <a:gs pos="100000">
                <a:schemeClr val="tx2"/>
              </a:gs>
            </a:gsLst>
            <a:lin ang="16200000" scaled="0"/>
          </a:gradFill>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r>
              <a:rPr lang="en-IN" sz="1500" b="1" dirty="0">
                <a:solidFill>
                  <a:schemeClr val="bg1"/>
                </a:solidFill>
              </a:rPr>
              <a:t>Performance evaluation &amp; Iterative Model improvement</a:t>
            </a:r>
          </a:p>
        </p:txBody>
      </p:sp>
    </p:spTree>
    <p:extLst>
      <p:ext uri="{BB962C8B-B14F-4D97-AF65-F5344CB8AC3E}">
        <p14:creationId xmlns:p14="http://schemas.microsoft.com/office/powerpoint/2010/main" val="113217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Scope</a:t>
            </a:r>
          </a:p>
        </p:txBody>
      </p:sp>
      <p:sp>
        <p:nvSpPr>
          <p:cNvPr id="4" name="Slide Number Placeholder 3"/>
          <p:cNvSpPr>
            <a:spLocks noGrp="1"/>
          </p:cNvSpPr>
          <p:nvPr>
            <p:ph type="sldNum" sz="quarter" idx="12"/>
          </p:nvPr>
        </p:nvSpPr>
        <p:spPr/>
        <p:txBody>
          <a:bodyPr/>
          <a:lstStyle/>
          <a:p>
            <a:fld id="{D16D9AED-91EA-794F-A3B0-2BD142B73BD2}" type="slidenum">
              <a:rPr lang="en-US" smtClean="0"/>
              <a:pPr/>
              <a:t>9</a:t>
            </a:fld>
            <a:endParaRPr lang="en-US"/>
          </a:p>
        </p:txBody>
      </p:sp>
      <p:sp>
        <p:nvSpPr>
          <p:cNvPr id="5" name="Content Placeholder 4">
            <a:extLst>
              <a:ext uri="{FF2B5EF4-FFF2-40B4-BE49-F238E27FC236}">
                <a16:creationId xmlns:a16="http://schemas.microsoft.com/office/drawing/2014/main" id="{69724A80-A3A3-44B4-8537-C7DE16C78D9A}"/>
              </a:ext>
            </a:extLst>
          </p:cNvPr>
          <p:cNvSpPr>
            <a:spLocks noGrp="1"/>
          </p:cNvSpPr>
          <p:nvPr>
            <p:ph idx="1"/>
          </p:nvPr>
        </p:nvSpPr>
        <p:spPr/>
        <p:txBody>
          <a:bodyPr>
            <a:normAutofit lnSpcReduction="10000"/>
          </a:bodyPr>
          <a:lstStyle/>
          <a:p>
            <a:pPr algn="just"/>
            <a:r>
              <a:rPr lang="en-US" sz="2400" dirty="0"/>
              <a:t>Current Scope</a:t>
            </a:r>
          </a:p>
          <a:p>
            <a:pPr lvl="1" algn="just"/>
            <a:r>
              <a:rPr lang="en-US" sz="1800" dirty="0"/>
              <a:t>Web crawling</a:t>
            </a:r>
          </a:p>
          <a:p>
            <a:pPr lvl="1" algn="just"/>
            <a:r>
              <a:rPr lang="en-US" sz="1800" dirty="0"/>
              <a:t>Data cleaning</a:t>
            </a:r>
          </a:p>
          <a:p>
            <a:pPr lvl="1" algn="just"/>
            <a:r>
              <a:rPr lang="en-US" sz="1800" dirty="0"/>
              <a:t>Content based &amp; collaborative filtering</a:t>
            </a:r>
          </a:p>
          <a:p>
            <a:pPr lvl="1" algn="just"/>
            <a:r>
              <a:rPr lang="en-US" sz="1800" dirty="0"/>
              <a:t>Model performance evaluation &amp; iteration</a:t>
            </a:r>
          </a:p>
          <a:p>
            <a:pPr lvl="1" algn="just"/>
            <a:r>
              <a:rPr lang="en-US" sz="1800" dirty="0"/>
              <a:t>Output top match articles &amp; nearest user</a:t>
            </a:r>
          </a:p>
          <a:p>
            <a:pPr marL="457200" lvl="1" indent="0" algn="just">
              <a:buNone/>
            </a:pPr>
            <a:endParaRPr lang="en-US" sz="1800" dirty="0"/>
          </a:p>
          <a:p>
            <a:pPr algn="just"/>
            <a:r>
              <a:rPr lang="en-US" sz="2400" dirty="0"/>
              <a:t>Future Scope</a:t>
            </a:r>
          </a:p>
          <a:p>
            <a:pPr lvl="1" algn="just"/>
            <a:r>
              <a:rPr lang="en-US" sz="1800" dirty="0"/>
              <a:t>Ratings based on </a:t>
            </a:r>
            <a:r>
              <a:rPr lang="en-IN" sz="1800" dirty="0"/>
              <a:t>frequency of visits to web pages, pages visited/ clicked and duration/ time spent visiting specific pages</a:t>
            </a:r>
          </a:p>
          <a:p>
            <a:pPr lvl="1" algn="just"/>
            <a:r>
              <a:rPr lang="en-IN" sz="1800" dirty="0"/>
              <a:t>Try new approaches, for performance optimization</a:t>
            </a:r>
          </a:p>
          <a:p>
            <a:pPr lvl="2" algn="just"/>
            <a:r>
              <a:rPr lang="en-IN" sz="1600" dirty="0"/>
              <a:t>Ensemble</a:t>
            </a:r>
          </a:p>
          <a:p>
            <a:pPr lvl="2" algn="just"/>
            <a:r>
              <a:rPr lang="en-IN" sz="1600" dirty="0"/>
              <a:t>Chaining &amp; Combination</a:t>
            </a:r>
            <a:endParaRPr lang="en-US" sz="1600" dirty="0"/>
          </a:p>
          <a:p>
            <a:pPr lvl="1" algn="just"/>
            <a:r>
              <a:rPr lang="en-US" sz="1800" dirty="0"/>
              <a:t>Collect more user data base and fine tune the recommendation engine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8604</TotalTime>
  <Words>1298</Words>
  <Application>Microsoft Office PowerPoint</Application>
  <PresentationFormat>On-screen Show (4:3)</PresentationFormat>
  <Paragraphs>244</Paragraphs>
  <Slides>24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MingLiU_HKSCS</vt:lpstr>
      <vt:lpstr>Arial</vt:lpstr>
      <vt:lpstr>Baskerville Old Face</vt:lpstr>
      <vt:lpstr>Calibri</vt:lpstr>
      <vt:lpstr>Office Theme</vt:lpstr>
      <vt:lpstr>PowerPoint Presentation</vt:lpstr>
      <vt:lpstr>Agenda</vt:lpstr>
      <vt:lpstr>Our Team</vt:lpstr>
      <vt:lpstr>Recommendation Engine!</vt:lpstr>
      <vt:lpstr>Project Details</vt:lpstr>
      <vt:lpstr>Executive Summary</vt:lpstr>
      <vt:lpstr>Use Case &amp; Stakeholders</vt:lpstr>
      <vt:lpstr>High Level Approach: SIPOC</vt:lpstr>
      <vt:lpstr>Project Scope</vt:lpstr>
      <vt:lpstr>Data Exploration</vt:lpstr>
      <vt:lpstr>Data Exploration</vt:lpstr>
      <vt:lpstr>User Profile</vt:lpstr>
      <vt:lpstr>User Rating</vt:lpstr>
      <vt:lpstr>Web Crawling</vt:lpstr>
      <vt:lpstr>Data Cleaning</vt:lpstr>
      <vt:lpstr>Content Based Approach</vt:lpstr>
      <vt:lpstr>Content Based Approach</vt:lpstr>
      <vt:lpstr>Collaborative Filtering Approach</vt:lpstr>
      <vt:lpstr>Collaborative Filtering Approach</vt:lpstr>
      <vt:lpstr>   Model Evaluation: Methodology</vt:lpstr>
      <vt:lpstr>Project Output</vt:lpstr>
      <vt:lpstr>Conclusion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Ramprrasadh Goarty</dc:creator>
  <cp:lastModifiedBy>Jairaj Shetty</cp:lastModifiedBy>
  <cp:revision>396</cp:revision>
  <dcterms:created xsi:type="dcterms:W3CDTF">2016-07-26T14:44:41Z</dcterms:created>
  <dcterms:modified xsi:type="dcterms:W3CDTF">2017-07-17T12:13:06Z</dcterms:modified>
</cp:coreProperties>
</file>