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3" r:id="rId17"/>
    <p:sldId id="604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3907" autoAdjust="0"/>
  </p:normalViewPr>
  <p:slideViewPr>
    <p:cSldViewPr snapToGrid="0" showGuides="1">
      <p:cViewPr varScale="1">
        <p:scale>
          <a:sx n="73" d="100"/>
          <a:sy n="73" d="100"/>
        </p:scale>
        <p:origin x="1253" y="101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</a:t>
            </a:r>
            <a:r>
              <a:rPr lang="en-US" dirty="0" smtClean="0"/>
              <a:t>Overview with NYC Taxi Data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a 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</a:p>
          <a:p>
            <a:r>
              <a:rPr lang="en-US" dirty="0" smtClean="0"/>
              <a:t>Brand new HPCC Systems/ECL tutorial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24825" y="4506374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R3.2x 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8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258" y="1984109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How is different from a Data 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</a:t>
            </a:r>
            <a:r>
              <a:rPr lang="en-US" b="1" dirty="0" smtClean="0">
                <a:solidFill>
                  <a:srgbClr val="FF8200"/>
                </a:solidFill>
              </a:rPr>
              <a:t>Risk </a:t>
            </a:r>
            <a:r>
              <a:rPr lang="en-US" b="1" dirty="0" err="1" smtClean="0">
                <a:solidFill>
                  <a:srgbClr val="FF8200"/>
                </a:solidFill>
              </a:rPr>
              <a:t>Analalysis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</a:t>
            </a:r>
            <a:r>
              <a:rPr lang="en-US" sz="2000" dirty="0" smtClean="0"/>
              <a:t>sources </a:t>
            </a:r>
            <a:r>
              <a:rPr lang="en-US" sz="2000" dirty="0" smtClean="0">
                <a:solidFill>
                  <a:srgbClr val="FF0000"/>
                </a:solidFill>
              </a:rPr>
              <a:t>(DMVs, Courts, Property Records etc.)</a:t>
            </a:r>
            <a:endParaRPr lang="en-US" sz="2000" dirty="0">
              <a:solidFill>
                <a:srgbClr val="FF0000"/>
              </a:solidFill>
            </a:endParaRP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41560</TotalTime>
  <Words>783</Words>
  <Application>Microsoft Office PowerPoint</Application>
  <PresentationFormat>Widescreen</PresentationFormat>
  <Paragraphs>231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 with NYC Taxi Data</vt:lpstr>
      <vt:lpstr>Some important links</vt:lpstr>
      <vt:lpstr>Agenda</vt:lpstr>
      <vt:lpstr>What is the Need for a Data Lake?</vt:lpstr>
      <vt:lpstr>Use Case: LexisNexis Risk Analalysis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And the code</vt:lpstr>
      <vt:lpstr>ECL Transform Operations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1399</cp:revision>
  <dcterms:created xsi:type="dcterms:W3CDTF">2015-07-26T09:19:47Z</dcterms:created>
  <dcterms:modified xsi:type="dcterms:W3CDTF">2018-05-03T17:14:38Z</dcterms:modified>
</cp:coreProperties>
</file>