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26"/>
  </p:notesMasterIdLst>
  <p:sldIdLst>
    <p:sldId id="500" r:id="rId3"/>
    <p:sldId id="610" r:id="rId4"/>
    <p:sldId id="598" r:id="rId5"/>
    <p:sldId id="585" r:id="rId6"/>
    <p:sldId id="586" r:id="rId7"/>
    <p:sldId id="600" r:id="rId8"/>
    <p:sldId id="599" r:id="rId9"/>
    <p:sldId id="595" r:id="rId10"/>
    <p:sldId id="587" r:id="rId11"/>
    <p:sldId id="590" r:id="rId12"/>
    <p:sldId id="611" r:id="rId13"/>
    <p:sldId id="591" r:id="rId14"/>
    <p:sldId id="601" r:id="rId15"/>
    <p:sldId id="602" r:id="rId16"/>
    <p:sldId id="604" r:id="rId17"/>
    <p:sldId id="603" r:id="rId18"/>
    <p:sldId id="597" r:id="rId19"/>
    <p:sldId id="592" r:id="rId20"/>
    <p:sldId id="605" r:id="rId21"/>
    <p:sldId id="607" r:id="rId22"/>
    <p:sldId id="606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9D5"/>
    <a:srgbClr val="ED1C24"/>
    <a:srgbClr val="FF6F6F"/>
    <a:srgbClr val="22B14C"/>
    <a:srgbClr val="1A9BD7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83907" autoAdjust="0"/>
  </p:normalViewPr>
  <p:slideViewPr>
    <p:cSldViewPr snapToGrid="0" showGuides="1">
      <p:cViewPr varScale="1">
        <p:scale>
          <a:sx n="97" d="100"/>
          <a:sy n="97" d="100"/>
        </p:scale>
        <p:origin x="1338" y="72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2500380"/>
            <a:ext cx="2448937" cy="192557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  <p15:guide id="2" pos="20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 userDrawn="1"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1992" userDrawn="1">
          <p15:clr>
            <a:srgbClr val="FBAE40"/>
          </p15:clr>
        </p15:guide>
        <p15:guide id="5" pos="54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44018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822960" lvl="1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371600" lvl="2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2" y="1341036"/>
            <a:ext cx="11513968" cy="4831163"/>
          </a:xfrm>
        </p:spPr>
        <p:txBody>
          <a:bodyPr/>
          <a:lstStyle>
            <a:lvl2pPr marL="68580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09728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338263"/>
            <a:ext cx="5572125" cy="4833936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/>
            </a:lvl2pPr>
            <a:lvl3pPr>
              <a:spcBef>
                <a:spcPts val="540"/>
              </a:spcBef>
              <a:defRPr/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4"/>
            <a:ext cx="5564019" cy="4833937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11525249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5572124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1" y="1338264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05740" indent="-20574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1" y="1885951"/>
            <a:ext cx="5572124" cy="4286249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 sz="2160"/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8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929" y="4333396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929" y="5336434"/>
            <a:ext cx="8120141" cy="1340851"/>
          </a:xfr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646779" y="4647247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9423659" y="5791459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6059D-4088-4513-AD5E-C64694B001C3}"/>
              </a:ext>
            </a:extLst>
          </p:cNvPr>
          <p:cNvCxnSpPr/>
          <p:nvPr userDrawn="1"/>
        </p:nvCxnSpPr>
        <p:spPr>
          <a:xfrm>
            <a:off x="1581150" y="5035015"/>
            <a:ext cx="9029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4DE48-4ECF-4FB0-AB17-DEFE884E25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4" y="291874"/>
            <a:ext cx="3570516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  <p15:guide id="4" pos="207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1" y="419101"/>
            <a:ext cx="11202988" cy="527685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82296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77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9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822960" rtl="0" eaLnBrk="1" latinLnBrk="0" hangingPunct="1">
              <a:lnSpc>
                <a:spcPct val="11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34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3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8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075" userDrawn="1">
          <p15:clr>
            <a:srgbClr val="FBAE40"/>
          </p15:clr>
        </p15:guide>
        <p15:guide id="4" orient="horz" pos="34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2300" y="5694560"/>
            <a:ext cx="1265116" cy="9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7" y="6353970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08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defTabSz="548640"/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6" y="6294224"/>
            <a:ext cx="1570567" cy="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hpccsystems.com:8010/" TargetMode="External"/><Relationship Id="rId2" Type="http://schemas.openxmlformats.org/officeDocument/2006/relationships/hyperlink" Target="https://github.com/hpcc-systems/Solutions-ECL-Trai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microsoft.com/office/2007/relationships/hdphoto" Target="../media/hdphoto11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3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microsoft.com/office/2007/relationships/hdphoto" Target="../media/hdphoto3.wdp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65" y="4434996"/>
            <a:ext cx="10340798" cy="476401"/>
          </a:xfrm>
        </p:spPr>
        <p:txBody>
          <a:bodyPr/>
          <a:lstStyle/>
          <a:p>
            <a:r>
              <a:rPr lang="en-US" dirty="0" smtClean="0"/>
              <a:t>Data Lake Overview with NYC Taxi Data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7085" y="5577996"/>
            <a:ext cx="10340798" cy="476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99D5"/>
                </a:solidFill>
              </a:rPr>
              <a:t>http://hpccsystems.com</a:t>
            </a:r>
            <a:endParaRPr lang="en-US" dirty="0">
              <a:solidFill>
                <a:srgbClr val="129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912" y="2156299"/>
            <a:ext cx="2282436" cy="2740521"/>
            <a:chOff x="1566104" y="1812168"/>
            <a:chExt cx="2058245" cy="2768145"/>
          </a:xfrm>
          <a:solidFill>
            <a:srgbClr val="002060"/>
          </a:solidFill>
        </p:grpSpPr>
        <p:sp>
          <p:nvSpPr>
            <p:cNvPr id="2" name="Rectangle 1"/>
            <p:cNvSpPr/>
            <p:nvPr/>
          </p:nvSpPr>
          <p:spPr>
            <a:xfrm>
              <a:off x="1566104" y="1812168"/>
              <a:ext cx="2058245" cy="2768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7530" y="1886986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#1 -----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#2 -----  ------  ------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545" y="2506638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#4 -----  ------  ------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1774" y="3162993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#5 -----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#6 -----  ------  ------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544" y="3814157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#7 -----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#8 -----  ------  ------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5019" y="2147994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019" y="2143242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#2 -----  ------  ------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1164" y="2156299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71164" y="2850386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1164" y="3544473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94432" y="4250435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6" name="Straight Connector 25"/>
          <p:cNvCxnSpPr>
            <a:cxnSpLocks/>
            <a:stCxn id="63" idx="3"/>
            <a:endCxn id="23" idx="1"/>
          </p:cNvCxnSpPr>
          <p:nvPr/>
        </p:nvCxnSpPr>
        <p:spPr>
          <a:xfrm flipV="1">
            <a:off x="6408562" y="3162114"/>
            <a:ext cx="1862602" cy="642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65" idx="3"/>
            <a:endCxn id="24" idx="1"/>
          </p:cNvCxnSpPr>
          <p:nvPr/>
        </p:nvCxnSpPr>
        <p:spPr>
          <a:xfrm flipV="1">
            <a:off x="6416712" y="3856201"/>
            <a:ext cx="1854452" cy="1339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67" idx="3"/>
            <a:endCxn id="25" idx="1"/>
          </p:cNvCxnSpPr>
          <p:nvPr/>
        </p:nvCxnSpPr>
        <p:spPr>
          <a:xfrm flipV="1">
            <a:off x="6416712" y="4562163"/>
            <a:ext cx="1877720" cy="11493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6684" y="1566360"/>
            <a:ext cx="20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Million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3300" y="1540192"/>
            <a:ext cx="29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Partitions </a:t>
            </a:r>
            <a:r>
              <a:rPr lang="en-US" b="1" dirty="0">
                <a:solidFill>
                  <a:srgbClr val="1299D5"/>
                </a:solidFill>
                <a:latin typeface="Calibri" panose="020F0502020204030204"/>
              </a:rPr>
              <a:t>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Million each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555" y="1540192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1299D5"/>
                </a:solidFill>
                <a:latin typeface="Calibri" panose="020F0502020204030204"/>
              </a:rPr>
              <a:t>4 Parallel Executors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3F69ED-9384-F049-9458-C9FB413A5C6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408562" y="2466408"/>
            <a:ext cx="1862602" cy="161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54B88-06AF-F647-A93E-8DC132FA16CC}"/>
              </a:ext>
            </a:extLst>
          </p:cNvPr>
          <p:cNvSpPr/>
          <p:nvPr/>
        </p:nvSpPr>
        <p:spPr>
          <a:xfrm>
            <a:off x="4475019" y="285012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4E74E-9680-EE48-8834-DA284D35918A}"/>
              </a:ext>
            </a:extLst>
          </p:cNvPr>
          <p:cNvSpPr txBox="1"/>
          <p:nvPr/>
        </p:nvSpPr>
        <p:spPr>
          <a:xfrm>
            <a:off x="4475019" y="284537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#4 -----  ------  ------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199153-A494-B447-AA10-28174ECCB4F8}"/>
              </a:ext>
            </a:extLst>
          </p:cNvPr>
          <p:cNvSpPr/>
          <p:nvPr/>
        </p:nvSpPr>
        <p:spPr>
          <a:xfrm>
            <a:off x="4483169" y="355117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8A79D2-FE91-224B-90B1-22B52E8EE004}"/>
              </a:ext>
            </a:extLst>
          </p:cNvPr>
          <p:cNvSpPr txBox="1"/>
          <p:nvPr/>
        </p:nvSpPr>
        <p:spPr>
          <a:xfrm>
            <a:off x="4483169" y="354642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#6 -----  ------  ------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6E1031-C277-354E-8642-046B9D34A9C1}"/>
              </a:ext>
            </a:extLst>
          </p:cNvPr>
          <p:cNvSpPr/>
          <p:nvPr/>
        </p:nvSpPr>
        <p:spPr>
          <a:xfrm>
            <a:off x="4483169" y="4255242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69194C-F116-6F49-B1EE-084835D5310E}"/>
              </a:ext>
            </a:extLst>
          </p:cNvPr>
          <p:cNvSpPr txBox="1"/>
          <p:nvPr/>
        </p:nvSpPr>
        <p:spPr>
          <a:xfrm>
            <a:off x="4483169" y="4250490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#8 -----  ------  ------ 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6549" y="7629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Data Lake Technology use parallel processing at its core (Apache Spark, HPCC Systems etc.)</a:t>
            </a:r>
            <a:endParaRPr lang="en-US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956111" y="224662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3960186" y="301785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956111" y="37778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950154" y="44935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0220" y="4839916"/>
            <a:ext cx="7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703692"/>
            <a:ext cx="914400" cy="393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/>
              <a:t>Why is this efficient?  </a:t>
            </a:r>
            <a:r>
              <a:rPr lang="en-US" sz="1600" dirty="0" smtClean="0">
                <a:solidFill>
                  <a:srgbClr val="FF0000"/>
                </a:solidFill>
              </a:rPr>
              <a:t>80% of data operations are inherently parallel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0 L 0.0207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 L 0.02071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7 L 0.0207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6 L 0.0207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8" grpId="0"/>
      <p:bldP spid="30" grpId="0" animBg="1"/>
      <p:bldP spid="31" grpId="0" animBg="1"/>
      <p:bldP spid="32" grpId="0" animBg="1"/>
      <p:bldP spid="3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3" y="672662"/>
            <a:ext cx="11134725" cy="56008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6549" y="66471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Components of an AWS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B4423639-823A-4918-BAA3-E195B13DD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163" y="1930881"/>
            <a:ext cx="2598738" cy="2595563"/>
            <a:chOff x="235" y="1552"/>
            <a:chExt cx="1637" cy="1635"/>
          </a:xfrm>
          <a:solidFill>
            <a:schemeClr val="bg1">
              <a:lumMod val="8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2F2FF74A-04B3-48FD-946D-F4E13F85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1645"/>
              <a:ext cx="1497" cy="1451"/>
              <a:chOff x="328" y="1645"/>
              <a:chExt cx="1497" cy="1451"/>
            </a:xfrm>
            <a:grpFill/>
          </p:grpSpPr>
          <p:sp>
            <p:nvSpPr>
              <p:cNvPr id="201" name="Oval 5">
                <a:extLst>
                  <a:ext uri="{FF2B5EF4-FFF2-40B4-BE49-F238E27FC236}">
                    <a16:creationId xmlns:a16="http://schemas.microsoft.com/office/drawing/2014/main" id="{DBA4DD33-992B-4CCB-99BA-4EBD8062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211EFB43-1A52-4472-8B1E-D43A6580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412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7">
                <a:extLst>
                  <a:ext uri="{FF2B5EF4-FFF2-40B4-BE49-F238E27FC236}">
                    <a16:creationId xmlns:a16="http://schemas.microsoft.com/office/drawing/2014/main" id="{842C9F42-601D-42B8-A0F6-BCA0CCB5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75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8">
                <a:extLst>
                  <a:ext uri="{FF2B5EF4-FFF2-40B4-BE49-F238E27FC236}">
                    <a16:creationId xmlns:a16="http://schemas.microsoft.com/office/drawing/2014/main" id="{CE0640A9-7C25-4EB5-A6EC-8458E2B1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537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9">
                <a:extLst>
                  <a:ext uri="{FF2B5EF4-FFF2-40B4-BE49-F238E27FC236}">
                    <a16:creationId xmlns:a16="http://schemas.microsoft.com/office/drawing/2014/main" id="{4A1207CA-5D58-47C0-BCA5-31C96C31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596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10">
                <a:extLst>
                  <a:ext uri="{FF2B5EF4-FFF2-40B4-BE49-F238E27FC236}">
                    <a16:creationId xmlns:a16="http://schemas.microsoft.com/office/drawing/2014/main" id="{1C7E4FB0-FAD6-43F4-AEBC-D627295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653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11">
                <a:extLst>
                  <a:ext uri="{FF2B5EF4-FFF2-40B4-BE49-F238E27FC236}">
                    <a16:creationId xmlns:a16="http://schemas.microsoft.com/office/drawing/2014/main" id="{B507765F-07AC-45FD-9752-25D9A4F3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706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0933D39C-42B7-41C0-B39F-F408BC3C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75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13">
                <a:extLst>
                  <a:ext uri="{FF2B5EF4-FFF2-40B4-BE49-F238E27FC236}">
                    <a16:creationId xmlns:a16="http://schemas.microsoft.com/office/drawing/2014/main" id="{891BAC42-0F8D-47A4-A8A8-E2707CA5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14">
                <a:extLst>
                  <a:ext uri="{FF2B5EF4-FFF2-40B4-BE49-F238E27FC236}">
                    <a16:creationId xmlns:a16="http://schemas.microsoft.com/office/drawing/2014/main" id="{E7730484-B90C-409E-B922-085638F4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284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5">
                <a:extLst>
                  <a:ext uri="{FF2B5EF4-FFF2-40B4-BE49-F238E27FC236}">
                    <a16:creationId xmlns:a16="http://schemas.microsoft.com/office/drawing/2014/main" id="{10676FAE-E4A8-41DE-8F71-926CFDFB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87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16">
                <a:extLst>
                  <a:ext uri="{FF2B5EF4-FFF2-40B4-BE49-F238E27FC236}">
                    <a16:creationId xmlns:a16="http://schemas.microsoft.com/office/drawing/2014/main" id="{B40A41A3-D731-4F53-A1BF-54C72698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17">
                <a:extLst>
                  <a:ext uri="{FF2B5EF4-FFF2-40B4-BE49-F238E27FC236}">
                    <a16:creationId xmlns:a16="http://schemas.microsoft.com/office/drawing/2014/main" id="{5CBFF0F1-F260-4108-8DD0-DD486166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18">
                <a:extLst>
                  <a:ext uri="{FF2B5EF4-FFF2-40B4-BE49-F238E27FC236}">
                    <a16:creationId xmlns:a16="http://schemas.microsoft.com/office/drawing/2014/main" id="{77DBEC90-6606-4E35-9155-DD51375D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944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22E8AFC-6CAE-4DEE-BCFE-FC838945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954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A62F5E10-CD75-443A-8285-BEAA74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958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21">
                <a:extLst>
                  <a:ext uri="{FF2B5EF4-FFF2-40B4-BE49-F238E27FC236}">
                    <a16:creationId xmlns:a16="http://schemas.microsoft.com/office/drawing/2014/main" id="{8D0A9260-C9E8-491A-9694-46D1A84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95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22">
                <a:extLst>
                  <a:ext uri="{FF2B5EF4-FFF2-40B4-BE49-F238E27FC236}">
                    <a16:creationId xmlns:a16="http://schemas.microsoft.com/office/drawing/2014/main" id="{8824607B-8C6B-43EE-83A0-5BB56F59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94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23">
                <a:extLst>
                  <a:ext uri="{FF2B5EF4-FFF2-40B4-BE49-F238E27FC236}">
                    <a16:creationId xmlns:a16="http://schemas.microsoft.com/office/drawing/2014/main" id="{BF2E8FD3-B824-4171-A034-16AB04AD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24">
                <a:extLst>
                  <a:ext uri="{FF2B5EF4-FFF2-40B4-BE49-F238E27FC236}">
                    <a16:creationId xmlns:a16="http://schemas.microsoft.com/office/drawing/2014/main" id="{63BB6C6C-60BE-4991-A1E3-B6BD2013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25">
                <a:extLst>
                  <a:ext uri="{FF2B5EF4-FFF2-40B4-BE49-F238E27FC236}">
                    <a16:creationId xmlns:a16="http://schemas.microsoft.com/office/drawing/2014/main" id="{23B886D2-79B7-45FE-B16C-CD338D5E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87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26">
                <a:extLst>
                  <a:ext uri="{FF2B5EF4-FFF2-40B4-BE49-F238E27FC236}">
                    <a16:creationId xmlns:a16="http://schemas.microsoft.com/office/drawing/2014/main" id="{CAD249B1-DC91-462D-8B4D-4746B9DF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" y="2842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Oval 27">
                <a:extLst>
                  <a:ext uri="{FF2B5EF4-FFF2-40B4-BE49-F238E27FC236}">
                    <a16:creationId xmlns:a16="http://schemas.microsoft.com/office/drawing/2014/main" id="{1AADF616-CD0E-42D7-9828-38A7889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80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28">
                <a:extLst>
                  <a:ext uri="{FF2B5EF4-FFF2-40B4-BE49-F238E27FC236}">
                    <a16:creationId xmlns:a16="http://schemas.microsoft.com/office/drawing/2014/main" id="{2206146F-F1DE-4367-B34C-32C4BE1B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75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29">
                <a:extLst>
                  <a:ext uri="{FF2B5EF4-FFF2-40B4-BE49-F238E27FC236}">
                    <a16:creationId xmlns:a16="http://schemas.microsoft.com/office/drawing/2014/main" id="{646255F6-F60E-4AC4-960D-4489A9C4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07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30">
                <a:extLst>
                  <a:ext uri="{FF2B5EF4-FFF2-40B4-BE49-F238E27FC236}">
                    <a16:creationId xmlns:a16="http://schemas.microsoft.com/office/drawing/2014/main" id="{176D0723-5A2D-4FB7-8880-393359A4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654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31">
                <a:extLst>
                  <a:ext uri="{FF2B5EF4-FFF2-40B4-BE49-F238E27FC236}">
                    <a16:creationId xmlns:a16="http://schemas.microsoft.com/office/drawing/2014/main" id="{8F624B55-FF08-42E1-941B-DFDEBDB1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9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32">
                <a:extLst>
                  <a:ext uri="{FF2B5EF4-FFF2-40B4-BE49-F238E27FC236}">
                    <a16:creationId xmlns:a16="http://schemas.microsoft.com/office/drawing/2014/main" id="{2EC82D0D-B2BE-4BD5-A668-04C99E32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2538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33">
                <a:extLst>
                  <a:ext uri="{FF2B5EF4-FFF2-40B4-BE49-F238E27FC236}">
                    <a16:creationId xmlns:a16="http://schemas.microsoft.com/office/drawing/2014/main" id="{7564CC54-C068-434B-949D-0E649270E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34">
                <a:extLst>
                  <a:ext uri="{FF2B5EF4-FFF2-40B4-BE49-F238E27FC236}">
                    <a16:creationId xmlns:a16="http://schemas.microsoft.com/office/drawing/2014/main" id="{9E998768-B011-4934-848B-E3909B60F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41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35">
                <a:extLst>
                  <a:ext uri="{FF2B5EF4-FFF2-40B4-BE49-F238E27FC236}">
                    <a16:creationId xmlns:a16="http://schemas.microsoft.com/office/drawing/2014/main" id="{A7A9ECA5-E895-45FD-8C22-28B94DC27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36">
                <a:extLst>
                  <a:ext uri="{FF2B5EF4-FFF2-40B4-BE49-F238E27FC236}">
                    <a16:creationId xmlns:a16="http://schemas.microsoft.com/office/drawing/2014/main" id="{15E287FC-A6D3-4B3A-9FDD-B07C9783F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37">
                <a:extLst>
                  <a:ext uri="{FF2B5EF4-FFF2-40B4-BE49-F238E27FC236}">
                    <a16:creationId xmlns:a16="http://schemas.microsoft.com/office/drawing/2014/main" id="{5DE9E888-4C56-41BE-8DE2-D76211FA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38">
                <a:extLst>
                  <a:ext uri="{FF2B5EF4-FFF2-40B4-BE49-F238E27FC236}">
                    <a16:creationId xmlns:a16="http://schemas.microsoft.com/office/drawing/2014/main" id="{E4330C2F-47A9-4FD3-AA3C-9ECAF38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216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39">
                <a:extLst>
                  <a:ext uri="{FF2B5EF4-FFF2-40B4-BE49-F238E27FC236}">
                    <a16:creationId xmlns:a16="http://schemas.microsoft.com/office/drawing/2014/main" id="{D047912C-93C0-4D49-B79C-1BFB6E33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10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40">
                <a:extLst>
                  <a:ext uri="{FF2B5EF4-FFF2-40B4-BE49-F238E27FC236}">
                    <a16:creationId xmlns:a16="http://schemas.microsoft.com/office/drawing/2014/main" id="{BE0C9D3B-8B30-4FC6-AB9A-74427066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045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41">
                <a:extLst>
                  <a:ext uri="{FF2B5EF4-FFF2-40B4-BE49-F238E27FC236}">
                    <a16:creationId xmlns:a16="http://schemas.microsoft.com/office/drawing/2014/main" id="{4E3D6E04-E0EE-4CAB-88A7-82633858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99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42">
                <a:extLst>
                  <a:ext uri="{FF2B5EF4-FFF2-40B4-BE49-F238E27FC236}">
                    <a16:creationId xmlns:a16="http://schemas.microsoft.com/office/drawing/2014/main" id="{937763E0-6E38-40EA-AD6F-96E5D71D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943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43">
                <a:extLst>
                  <a:ext uri="{FF2B5EF4-FFF2-40B4-BE49-F238E27FC236}">
                    <a16:creationId xmlns:a16="http://schemas.microsoft.com/office/drawing/2014/main" id="{D2B69B81-EB06-421B-9249-C02AAB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89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BC0E61BE-C42B-484A-ACDF-5EDD55486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185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45">
                <a:extLst>
                  <a:ext uri="{FF2B5EF4-FFF2-40B4-BE49-F238E27FC236}">
                    <a16:creationId xmlns:a16="http://schemas.microsoft.com/office/drawing/2014/main" id="{3B69D8BE-A004-41C6-A53C-DC28F908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46">
                <a:extLst>
                  <a:ext uri="{FF2B5EF4-FFF2-40B4-BE49-F238E27FC236}">
                    <a16:creationId xmlns:a16="http://schemas.microsoft.com/office/drawing/2014/main" id="{9704CEF5-275F-4670-AE36-DEBBB72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179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47">
                <a:extLst>
                  <a:ext uri="{FF2B5EF4-FFF2-40B4-BE49-F238E27FC236}">
                    <a16:creationId xmlns:a16="http://schemas.microsoft.com/office/drawing/2014/main" id="{65E51DD9-31A2-4506-B407-5C373E7D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1771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48">
                <a:extLst>
                  <a:ext uri="{FF2B5EF4-FFF2-40B4-BE49-F238E27FC236}">
                    <a16:creationId xmlns:a16="http://schemas.microsoft.com/office/drawing/2014/main" id="{EB68B48A-950F-4ED8-89DC-B55049EB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5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49">
                <a:extLst>
                  <a:ext uri="{FF2B5EF4-FFF2-40B4-BE49-F238E27FC236}">
                    <a16:creationId xmlns:a16="http://schemas.microsoft.com/office/drawing/2014/main" id="{8BE6569F-5D0F-40E5-8073-0DDBF4A3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74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50">
                <a:extLst>
                  <a:ext uri="{FF2B5EF4-FFF2-40B4-BE49-F238E27FC236}">
                    <a16:creationId xmlns:a16="http://schemas.microsoft.com/office/drawing/2014/main" id="{EA87B01E-436A-428C-B221-75A348DAD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740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51">
                <a:extLst>
                  <a:ext uri="{FF2B5EF4-FFF2-40B4-BE49-F238E27FC236}">
                    <a16:creationId xmlns:a16="http://schemas.microsoft.com/office/drawing/2014/main" id="{4D033CB5-F678-48F3-8140-AEBFE49E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74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2">
                <a:extLst>
                  <a:ext uri="{FF2B5EF4-FFF2-40B4-BE49-F238E27FC236}">
                    <a16:creationId xmlns:a16="http://schemas.microsoft.com/office/drawing/2014/main" id="{E2A39353-9771-4DA2-B29F-F9F950AA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5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53">
                <a:extLst>
                  <a:ext uri="{FF2B5EF4-FFF2-40B4-BE49-F238E27FC236}">
                    <a16:creationId xmlns:a16="http://schemas.microsoft.com/office/drawing/2014/main" id="{76500405-4B08-493C-AB95-96A6ECEF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77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54">
                <a:extLst>
                  <a:ext uri="{FF2B5EF4-FFF2-40B4-BE49-F238E27FC236}">
                    <a16:creationId xmlns:a16="http://schemas.microsoft.com/office/drawing/2014/main" id="{8CD8E2C3-D700-4F00-852C-D9BF78A5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55">
                <a:extLst>
                  <a:ext uri="{FF2B5EF4-FFF2-40B4-BE49-F238E27FC236}">
                    <a16:creationId xmlns:a16="http://schemas.microsoft.com/office/drawing/2014/main" id="{113ECC36-0053-41D8-A922-0AA5C7D9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22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56">
                <a:extLst>
                  <a:ext uri="{FF2B5EF4-FFF2-40B4-BE49-F238E27FC236}">
                    <a16:creationId xmlns:a16="http://schemas.microsoft.com/office/drawing/2014/main" id="{0A7CCCE1-9A07-4752-84E5-839FBF4B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185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57">
                <a:extLst>
                  <a:ext uri="{FF2B5EF4-FFF2-40B4-BE49-F238E27FC236}">
                    <a16:creationId xmlns:a16="http://schemas.microsoft.com/office/drawing/2014/main" id="{40A50B90-AB1B-4CE7-8538-9A3496BF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96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58">
                <a:extLst>
                  <a:ext uri="{FF2B5EF4-FFF2-40B4-BE49-F238E27FC236}">
                    <a16:creationId xmlns:a16="http://schemas.microsoft.com/office/drawing/2014/main" id="{56D81FC4-7615-4C95-97CB-28D39466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94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59">
                <a:extLst>
                  <a:ext uri="{FF2B5EF4-FFF2-40B4-BE49-F238E27FC236}">
                    <a16:creationId xmlns:a16="http://schemas.microsoft.com/office/drawing/2014/main" id="{E85B090D-B8E8-4B3E-828E-80F1FA0D9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1991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60">
                <a:extLst>
                  <a:ext uri="{FF2B5EF4-FFF2-40B4-BE49-F238E27FC236}">
                    <a16:creationId xmlns:a16="http://schemas.microsoft.com/office/drawing/2014/main" id="{2D6582C3-25EB-4389-8959-05CF729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044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61">
                <a:extLst>
                  <a:ext uri="{FF2B5EF4-FFF2-40B4-BE49-F238E27FC236}">
                    <a16:creationId xmlns:a16="http://schemas.microsoft.com/office/drawing/2014/main" id="{6DF0F2A2-D237-4884-9B6F-2841723E3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21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62">
                <a:extLst>
                  <a:ext uri="{FF2B5EF4-FFF2-40B4-BE49-F238E27FC236}">
                    <a16:creationId xmlns:a16="http://schemas.microsoft.com/office/drawing/2014/main" id="{D4010414-1204-44B7-8C38-D426E6B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0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63">
                <a:extLst>
                  <a:ext uri="{FF2B5EF4-FFF2-40B4-BE49-F238E27FC236}">
                    <a16:creationId xmlns:a16="http://schemas.microsoft.com/office/drawing/2014/main" id="{9A68EF4B-0805-43BA-ABF5-2FF356AD4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22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64">
                <a:extLst>
                  <a:ext uri="{FF2B5EF4-FFF2-40B4-BE49-F238E27FC236}">
                    <a16:creationId xmlns:a16="http://schemas.microsoft.com/office/drawing/2014/main" id="{FF17D4B0-E703-4D7B-8E9B-5EAB44A5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28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Oval 65">
                <a:extLst>
                  <a:ext uri="{FF2B5EF4-FFF2-40B4-BE49-F238E27FC236}">
                    <a16:creationId xmlns:a16="http://schemas.microsoft.com/office/drawing/2014/main" id="{9E0FA961-3DC2-415F-9801-51EC835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5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B89836E5-332C-4C96-A2B5-664799FC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12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67">
                <a:extLst>
                  <a:ext uri="{FF2B5EF4-FFF2-40B4-BE49-F238E27FC236}">
                    <a16:creationId xmlns:a16="http://schemas.microsoft.com/office/drawing/2014/main" id="{83D8B1CC-0074-4FB6-A934-FDCA84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68">
                <a:extLst>
                  <a:ext uri="{FF2B5EF4-FFF2-40B4-BE49-F238E27FC236}">
                    <a16:creationId xmlns:a16="http://schemas.microsoft.com/office/drawing/2014/main" id="{09959414-A0EC-4870-AF59-C49582D5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38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69">
                <a:extLst>
                  <a:ext uri="{FF2B5EF4-FFF2-40B4-BE49-F238E27FC236}">
                    <a16:creationId xmlns:a16="http://schemas.microsoft.com/office/drawing/2014/main" id="{D1FB4C8D-4D97-41D3-BD45-693EF076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99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0">
                <a:extLst>
                  <a:ext uri="{FF2B5EF4-FFF2-40B4-BE49-F238E27FC236}">
                    <a16:creationId xmlns:a16="http://schemas.microsoft.com/office/drawing/2014/main" id="{390AC831-6EC5-4BB2-AAF0-C209C6CC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656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1">
                <a:extLst>
                  <a:ext uri="{FF2B5EF4-FFF2-40B4-BE49-F238E27FC236}">
                    <a16:creationId xmlns:a16="http://schemas.microsoft.com/office/drawing/2014/main" id="{44FD258A-6AAE-4C2C-852C-85D73C060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711"/>
                <a:ext cx="38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2">
                <a:extLst>
                  <a:ext uri="{FF2B5EF4-FFF2-40B4-BE49-F238E27FC236}">
                    <a16:creationId xmlns:a16="http://schemas.microsoft.com/office/drawing/2014/main" id="{A2AE3A07-4B87-4E55-982B-A6DD263C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76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3">
                <a:extLst>
                  <a:ext uri="{FF2B5EF4-FFF2-40B4-BE49-F238E27FC236}">
                    <a16:creationId xmlns:a16="http://schemas.microsoft.com/office/drawing/2014/main" id="{B3D52DF8-88FB-4308-8FCC-45EFAC25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811"/>
                <a:ext cx="36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4">
                <a:extLst>
                  <a:ext uri="{FF2B5EF4-FFF2-40B4-BE49-F238E27FC236}">
                    <a16:creationId xmlns:a16="http://schemas.microsoft.com/office/drawing/2014/main" id="{AB2EA9DB-7C7A-4526-AA30-25EDFBA5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53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5">
                <a:extLst>
                  <a:ext uri="{FF2B5EF4-FFF2-40B4-BE49-F238E27FC236}">
                    <a16:creationId xmlns:a16="http://schemas.microsoft.com/office/drawing/2014/main" id="{6C286427-8838-46DC-85DE-64ECF1CE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892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">
                <a:extLst>
                  <a:ext uri="{FF2B5EF4-FFF2-40B4-BE49-F238E27FC236}">
                    <a16:creationId xmlns:a16="http://schemas.microsoft.com/office/drawing/2014/main" id="{F24CFB2E-43D1-40AB-B468-49CEBBD4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927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7">
                <a:extLst>
                  <a:ext uri="{FF2B5EF4-FFF2-40B4-BE49-F238E27FC236}">
                    <a16:creationId xmlns:a16="http://schemas.microsoft.com/office/drawing/2014/main" id="{92BED53C-819E-4650-B6E5-0F4D0299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5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8">
                <a:extLst>
                  <a:ext uri="{FF2B5EF4-FFF2-40B4-BE49-F238E27FC236}">
                    <a16:creationId xmlns:a16="http://schemas.microsoft.com/office/drawing/2014/main" id="{1E65DBA5-B81A-4326-861E-A72D68D1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978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9">
                <a:extLst>
                  <a:ext uri="{FF2B5EF4-FFF2-40B4-BE49-F238E27FC236}">
                    <a16:creationId xmlns:a16="http://schemas.microsoft.com/office/drawing/2014/main" id="{55657323-B064-4228-B562-9FE61F3BD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2994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80">
                <a:extLst>
                  <a:ext uri="{FF2B5EF4-FFF2-40B4-BE49-F238E27FC236}">
                    <a16:creationId xmlns:a16="http://schemas.microsoft.com/office/drawing/2014/main" id="{DF97ED57-12B0-4D21-B99C-08569250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00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81">
                <a:extLst>
                  <a:ext uri="{FF2B5EF4-FFF2-40B4-BE49-F238E27FC236}">
                    <a16:creationId xmlns:a16="http://schemas.microsoft.com/office/drawing/2014/main" id="{C87F271F-67C3-469B-8FA8-5CDB0BC9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01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82">
                <a:extLst>
                  <a:ext uri="{FF2B5EF4-FFF2-40B4-BE49-F238E27FC236}">
                    <a16:creationId xmlns:a16="http://schemas.microsoft.com/office/drawing/2014/main" id="{A3160F75-F7D6-4294-B408-63E4EE77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3007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83">
                <a:extLst>
                  <a:ext uri="{FF2B5EF4-FFF2-40B4-BE49-F238E27FC236}">
                    <a16:creationId xmlns:a16="http://schemas.microsoft.com/office/drawing/2014/main" id="{6CA6EF23-CE32-41D2-8F7E-D6B67823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300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84">
                <a:extLst>
                  <a:ext uri="{FF2B5EF4-FFF2-40B4-BE49-F238E27FC236}">
                    <a16:creationId xmlns:a16="http://schemas.microsoft.com/office/drawing/2014/main" id="{8854DAE4-7A08-43FA-B62E-40616E9D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987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85">
                <a:extLst>
                  <a:ext uri="{FF2B5EF4-FFF2-40B4-BE49-F238E27FC236}">
                    <a16:creationId xmlns:a16="http://schemas.microsoft.com/office/drawing/2014/main" id="{2B20E0E1-CA03-4FD2-8111-12323418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296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86">
                <a:extLst>
                  <a:ext uri="{FF2B5EF4-FFF2-40B4-BE49-F238E27FC236}">
                    <a16:creationId xmlns:a16="http://schemas.microsoft.com/office/drawing/2014/main" id="{9F0FD17E-E31C-4A11-97E6-CE5337E0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941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87">
                <a:extLst>
                  <a:ext uri="{FF2B5EF4-FFF2-40B4-BE49-F238E27FC236}">
                    <a16:creationId xmlns:a16="http://schemas.microsoft.com/office/drawing/2014/main" id="{99C0B636-D960-4059-B059-CBB28A0C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91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88">
                <a:extLst>
                  <a:ext uri="{FF2B5EF4-FFF2-40B4-BE49-F238E27FC236}">
                    <a16:creationId xmlns:a16="http://schemas.microsoft.com/office/drawing/2014/main" id="{20641603-057D-45DF-A9CE-1CE9758EE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875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89">
                <a:extLst>
                  <a:ext uri="{FF2B5EF4-FFF2-40B4-BE49-F238E27FC236}">
                    <a16:creationId xmlns:a16="http://schemas.microsoft.com/office/drawing/2014/main" id="{EF8973D4-DB7B-41DA-AED7-029038E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83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90">
                <a:extLst>
                  <a:ext uri="{FF2B5EF4-FFF2-40B4-BE49-F238E27FC236}">
                    <a16:creationId xmlns:a16="http://schemas.microsoft.com/office/drawing/2014/main" id="{B684ABEE-43C4-4D37-A402-372D537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88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91">
                <a:extLst>
                  <a:ext uri="{FF2B5EF4-FFF2-40B4-BE49-F238E27FC236}">
                    <a16:creationId xmlns:a16="http://schemas.microsoft.com/office/drawing/2014/main" id="{FD09E9DD-DCAF-459C-AE53-E75EA3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739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92">
                <a:extLst>
                  <a:ext uri="{FF2B5EF4-FFF2-40B4-BE49-F238E27FC236}">
                    <a16:creationId xmlns:a16="http://schemas.microsoft.com/office/drawing/2014/main" id="{27817FE4-EB3F-4954-86F9-5111E6E3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687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93">
                <a:extLst>
                  <a:ext uri="{FF2B5EF4-FFF2-40B4-BE49-F238E27FC236}">
                    <a16:creationId xmlns:a16="http://schemas.microsoft.com/office/drawing/2014/main" id="{941AEA4C-8F66-4B44-AE44-DC051092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62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94">
                <a:extLst>
                  <a:ext uri="{FF2B5EF4-FFF2-40B4-BE49-F238E27FC236}">
                    <a16:creationId xmlns:a16="http://schemas.microsoft.com/office/drawing/2014/main" id="{C153DF1E-43BD-4D56-94E9-42CEA8BF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2573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95">
                <a:extLst>
                  <a:ext uri="{FF2B5EF4-FFF2-40B4-BE49-F238E27FC236}">
                    <a16:creationId xmlns:a16="http://schemas.microsoft.com/office/drawing/2014/main" id="{C3ADE7AC-8C88-469E-8996-159A48F8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510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96">
                <a:extLst>
                  <a:ext uri="{FF2B5EF4-FFF2-40B4-BE49-F238E27FC236}">
                    <a16:creationId xmlns:a16="http://schemas.microsoft.com/office/drawing/2014/main" id="{BD0EC6D7-A392-4A93-8970-FE75A77E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447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97">
                <a:extLst>
                  <a:ext uri="{FF2B5EF4-FFF2-40B4-BE49-F238E27FC236}">
                    <a16:creationId xmlns:a16="http://schemas.microsoft.com/office/drawing/2014/main" id="{3C42BD4E-1F23-4C37-B94C-B874A1E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83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98">
                <a:extLst>
                  <a:ext uri="{FF2B5EF4-FFF2-40B4-BE49-F238E27FC236}">
                    <a16:creationId xmlns:a16="http://schemas.microsoft.com/office/drawing/2014/main" id="{251F8D03-D0FD-4D1E-85BC-BF80E1D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1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99">
                <a:extLst>
                  <a:ext uri="{FF2B5EF4-FFF2-40B4-BE49-F238E27FC236}">
                    <a16:creationId xmlns:a16="http://schemas.microsoft.com/office/drawing/2014/main" id="{1B7DE9DB-C3F7-4258-B96E-921E0FDF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2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100">
                <a:extLst>
                  <a:ext uri="{FF2B5EF4-FFF2-40B4-BE49-F238E27FC236}">
                    <a16:creationId xmlns:a16="http://schemas.microsoft.com/office/drawing/2014/main" id="{54DA393E-777D-49CE-9C53-19128F5E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96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101">
                <a:extLst>
                  <a:ext uri="{FF2B5EF4-FFF2-40B4-BE49-F238E27FC236}">
                    <a16:creationId xmlns:a16="http://schemas.microsoft.com/office/drawing/2014/main" id="{ADB935B5-AB94-408B-90D3-530C7EB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136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102">
                <a:extLst>
                  <a:ext uri="{FF2B5EF4-FFF2-40B4-BE49-F238E27FC236}">
                    <a16:creationId xmlns:a16="http://schemas.microsoft.com/office/drawing/2014/main" id="{2282571C-3765-451A-8BAF-A751A23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075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Oval 103">
                <a:extLst>
                  <a:ext uri="{FF2B5EF4-FFF2-40B4-BE49-F238E27FC236}">
                    <a16:creationId xmlns:a16="http://schemas.microsoft.com/office/drawing/2014/main" id="{7A3F0CBA-3D39-4B24-A314-196DED94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2020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104">
                <a:extLst>
                  <a:ext uri="{FF2B5EF4-FFF2-40B4-BE49-F238E27FC236}">
                    <a16:creationId xmlns:a16="http://schemas.microsoft.com/office/drawing/2014/main" id="{B64B6D35-6CE0-4AFC-A645-62005BFE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1966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105">
                <a:extLst>
                  <a:ext uri="{FF2B5EF4-FFF2-40B4-BE49-F238E27FC236}">
                    <a16:creationId xmlns:a16="http://schemas.microsoft.com/office/drawing/2014/main" id="{C1BFBB1C-CC75-47AB-B5EE-14E811AA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916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106">
                <a:extLst>
                  <a:ext uri="{FF2B5EF4-FFF2-40B4-BE49-F238E27FC236}">
                    <a16:creationId xmlns:a16="http://schemas.microsoft.com/office/drawing/2014/main" id="{A197973F-3453-47F3-9434-4ACDCB63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870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107">
                <a:extLst>
                  <a:ext uri="{FF2B5EF4-FFF2-40B4-BE49-F238E27FC236}">
                    <a16:creationId xmlns:a16="http://schemas.microsoft.com/office/drawing/2014/main" id="{65DA030A-E672-4DAC-BC85-1F01A152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1829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108">
                <a:extLst>
                  <a:ext uri="{FF2B5EF4-FFF2-40B4-BE49-F238E27FC236}">
                    <a16:creationId xmlns:a16="http://schemas.microsoft.com/office/drawing/2014/main" id="{217FA9DC-3B3C-43CD-974A-F16BFB9C3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795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109">
                <a:extLst>
                  <a:ext uri="{FF2B5EF4-FFF2-40B4-BE49-F238E27FC236}">
                    <a16:creationId xmlns:a16="http://schemas.microsoft.com/office/drawing/2014/main" id="{F9AFAC72-EEA1-4B15-8F66-596E2CC9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7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110">
                <a:extLst>
                  <a:ext uri="{FF2B5EF4-FFF2-40B4-BE49-F238E27FC236}">
                    <a16:creationId xmlns:a16="http://schemas.microsoft.com/office/drawing/2014/main" id="{55797BCB-58E1-4B50-8E1E-06F41DBE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738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111">
                <a:extLst>
                  <a:ext uri="{FF2B5EF4-FFF2-40B4-BE49-F238E27FC236}">
                    <a16:creationId xmlns:a16="http://schemas.microsoft.com/office/drawing/2014/main" id="{947F2AE2-A74B-4C64-BD2A-6D551F60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17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112">
                <a:extLst>
                  <a:ext uri="{FF2B5EF4-FFF2-40B4-BE49-F238E27FC236}">
                    <a16:creationId xmlns:a16="http://schemas.microsoft.com/office/drawing/2014/main" id="{19C038C7-DD7A-40EF-9936-D260C654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113">
                <a:extLst>
                  <a:ext uri="{FF2B5EF4-FFF2-40B4-BE49-F238E27FC236}">
                    <a16:creationId xmlns:a16="http://schemas.microsoft.com/office/drawing/2014/main" id="{DFBD65AA-C33C-4F1D-84B9-CC35E9BA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169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114">
                <a:extLst>
                  <a:ext uri="{FF2B5EF4-FFF2-40B4-BE49-F238E27FC236}">
                    <a16:creationId xmlns:a16="http://schemas.microsoft.com/office/drawing/2014/main" id="{376BDC39-5003-4E97-81BC-33E5FEB4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69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115">
                <a:extLst>
                  <a:ext uri="{FF2B5EF4-FFF2-40B4-BE49-F238E27FC236}">
                    <a16:creationId xmlns:a16="http://schemas.microsoft.com/office/drawing/2014/main" id="{11A482AD-3F25-476A-A62D-D3FB5A7C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696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116">
                <a:extLst>
                  <a:ext uri="{FF2B5EF4-FFF2-40B4-BE49-F238E27FC236}">
                    <a16:creationId xmlns:a16="http://schemas.microsoft.com/office/drawing/2014/main" id="{A11CF19C-31D6-4A17-9E97-3790CDBD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07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117">
                <a:extLst>
                  <a:ext uri="{FF2B5EF4-FFF2-40B4-BE49-F238E27FC236}">
                    <a16:creationId xmlns:a16="http://schemas.microsoft.com/office/drawing/2014/main" id="{B9A8BFD8-F09E-4899-9B2C-5E0B98A0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726"/>
                <a:ext cx="29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118">
                <a:extLst>
                  <a:ext uri="{FF2B5EF4-FFF2-40B4-BE49-F238E27FC236}">
                    <a16:creationId xmlns:a16="http://schemas.microsoft.com/office/drawing/2014/main" id="{480D75D1-1D85-4778-9F8B-6013B937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46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119">
                <a:extLst>
                  <a:ext uri="{FF2B5EF4-FFF2-40B4-BE49-F238E27FC236}">
                    <a16:creationId xmlns:a16="http://schemas.microsoft.com/office/drawing/2014/main" id="{C0BE28B1-C6CA-4CDF-921E-5CDBE0645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77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120">
                <a:extLst>
                  <a:ext uri="{FF2B5EF4-FFF2-40B4-BE49-F238E27FC236}">
                    <a16:creationId xmlns:a16="http://schemas.microsoft.com/office/drawing/2014/main" id="{DD0F8124-6E65-491C-AB1F-0D64BD3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80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121">
                <a:extLst>
                  <a:ext uri="{FF2B5EF4-FFF2-40B4-BE49-F238E27FC236}">
                    <a16:creationId xmlns:a16="http://schemas.microsoft.com/office/drawing/2014/main" id="{EA66ACF7-051A-4EE9-8473-1F877685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84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122">
                <a:extLst>
                  <a:ext uri="{FF2B5EF4-FFF2-40B4-BE49-F238E27FC236}">
                    <a16:creationId xmlns:a16="http://schemas.microsoft.com/office/drawing/2014/main" id="{61E3105B-B430-4CD6-9927-DC6FD1E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892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123">
                <a:extLst>
                  <a:ext uri="{FF2B5EF4-FFF2-40B4-BE49-F238E27FC236}">
                    <a16:creationId xmlns:a16="http://schemas.microsoft.com/office/drawing/2014/main" id="{BC27AFFB-30EF-4406-A692-2F7662BE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939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124">
                <a:extLst>
                  <a:ext uri="{FF2B5EF4-FFF2-40B4-BE49-F238E27FC236}">
                    <a16:creationId xmlns:a16="http://schemas.microsoft.com/office/drawing/2014/main" id="{3B8717C0-4418-4D69-A380-3941667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989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125">
                <a:extLst>
                  <a:ext uri="{FF2B5EF4-FFF2-40B4-BE49-F238E27FC236}">
                    <a16:creationId xmlns:a16="http://schemas.microsoft.com/office/drawing/2014/main" id="{88DAE49F-3291-43F7-99C3-68AB77B3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4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126">
                <a:extLst>
                  <a:ext uri="{FF2B5EF4-FFF2-40B4-BE49-F238E27FC236}">
                    <a16:creationId xmlns:a16="http://schemas.microsoft.com/office/drawing/2014/main" id="{DD17C6DE-7DD0-477C-8512-10B258543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10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127">
                <a:extLst>
                  <a:ext uri="{FF2B5EF4-FFF2-40B4-BE49-F238E27FC236}">
                    <a16:creationId xmlns:a16="http://schemas.microsoft.com/office/drawing/2014/main" id="{F0D9DAE1-FEF5-4C92-9B5A-D89F2284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162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128">
                <a:extLst>
                  <a:ext uri="{FF2B5EF4-FFF2-40B4-BE49-F238E27FC236}">
                    <a16:creationId xmlns:a16="http://schemas.microsoft.com/office/drawing/2014/main" id="{85E08F22-A2E1-45C2-BBA0-B5E024B5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129">
                <a:extLst>
                  <a:ext uri="{FF2B5EF4-FFF2-40B4-BE49-F238E27FC236}">
                    <a16:creationId xmlns:a16="http://schemas.microsoft.com/office/drawing/2014/main" id="{662B7CA6-CAF3-49C6-8B43-6FC76B85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130">
                <a:extLst>
                  <a:ext uri="{FF2B5EF4-FFF2-40B4-BE49-F238E27FC236}">
                    <a16:creationId xmlns:a16="http://schemas.microsoft.com/office/drawing/2014/main" id="{49608310-260E-40C6-9A94-02A7E3D5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131">
                <a:extLst>
                  <a:ext uri="{FF2B5EF4-FFF2-40B4-BE49-F238E27FC236}">
                    <a16:creationId xmlns:a16="http://schemas.microsoft.com/office/drawing/2014/main" id="{AE2E0D52-3753-4098-8F56-287BC6AE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41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132">
                <a:extLst>
                  <a:ext uri="{FF2B5EF4-FFF2-40B4-BE49-F238E27FC236}">
                    <a16:creationId xmlns:a16="http://schemas.microsoft.com/office/drawing/2014/main" id="{E19FF649-6596-4734-9988-9D098B90D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47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133">
                <a:extLst>
                  <a:ext uri="{FF2B5EF4-FFF2-40B4-BE49-F238E27FC236}">
                    <a16:creationId xmlns:a16="http://schemas.microsoft.com/office/drawing/2014/main" id="{A965FBA5-8665-4D7E-8BB1-E3619FA8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4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134">
                <a:extLst>
                  <a:ext uri="{FF2B5EF4-FFF2-40B4-BE49-F238E27FC236}">
                    <a16:creationId xmlns:a16="http://schemas.microsoft.com/office/drawing/2014/main" id="{844E1E9A-EEAF-438C-9ED0-A29D272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03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135">
                <a:extLst>
                  <a:ext uri="{FF2B5EF4-FFF2-40B4-BE49-F238E27FC236}">
                    <a16:creationId xmlns:a16="http://schemas.microsoft.com/office/drawing/2014/main" id="{24B80481-B008-457F-A2AF-6E8E7B4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136">
                <a:extLst>
                  <a:ext uri="{FF2B5EF4-FFF2-40B4-BE49-F238E27FC236}">
                    <a16:creationId xmlns:a16="http://schemas.microsoft.com/office/drawing/2014/main" id="{AB93F57A-2DEE-4355-ACFC-BB46E0EEC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2719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841B5840-5987-4FBC-8AA2-0CC4E8B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771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138">
                <a:extLst>
                  <a:ext uri="{FF2B5EF4-FFF2-40B4-BE49-F238E27FC236}">
                    <a16:creationId xmlns:a16="http://schemas.microsoft.com/office/drawing/2014/main" id="{61009DF7-FCD7-444C-81F0-C95A136E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820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139">
                <a:extLst>
                  <a:ext uri="{FF2B5EF4-FFF2-40B4-BE49-F238E27FC236}">
                    <a16:creationId xmlns:a16="http://schemas.microsoft.com/office/drawing/2014/main" id="{C41925B0-1D9D-4F62-872A-6A05313B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86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140">
                <a:extLst>
                  <a:ext uri="{FF2B5EF4-FFF2-40B4-BE49-F238E27FC236}">
                    <a16:creationId xmlns:a16="http://schemas.microsoft.com/office/drawing/2014/main" id="{7AE87A7D-5371-42EC-8B9D-5F914FF4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90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141">
                <a:extLst>
                  <a:ext uri="{FF2B5EF4-FFF2-40B4-BE49-F238E27FC236}">
                    <a16:creationId xmlns:a16="http://schemas.microsoft.com/office/drawing/2014/main" id="{CD2D59B3-81E1-4D61-8812-B6C44D3C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945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142">
                <a:extLst>
                  <a:ext uri="{FF2B5EF4-FFF2-40B4-BE49-F238E27FC236}">
                    <a16:creationId xmlns:a16="http://schemas.microsoft.com/office/drawing/2014/main" id="{6F31A824-A952-42A1-A6C0-18312037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979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143">
                <a:extLst>
                  <a:ext uri="{FF2B5EF4-FFF2-40B4-BE49-F238E27FC236}">
                    <a16:creationId xmlns:a16="http://schemas.microsoft.com/office/drawing/2014/main" id="{2D863207-5978-4E76-AB2D-73875B62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300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144">
                <a:extLst>
                  <a:ext uri="{FF2B5EF4-FFF2-40B4-BE49-F238E27FC236}">
                    <a16:creationId xmlns:a16="http://schemas.microsoft.com/office/drawing/2014/main" id="{3325A27F-0948-4602-BF00-CC8CC8A5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029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145">
                <a:extLst>
                  <a:ext uri="{FF2B5EF4-FFF2-40B4-BE49-F238E27FC236}">
                    <a16:creationId xmlns:a16="http://schemas.microsoft.com/office/drawing/2014/main" id="{A92B23D2-ED65-4858-A7CA-BF1B4DBD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45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146">
                <a:extLst>
                  <a:ext uri="{FF2B5EF4-FFF2-40B4-BE49-F238E27FC236}">
                    <a16:creationId xmlns:a16="http://schemas.microsoft.com/office/drawing/2014/main" id="{C84C3B4B-E020-4049-9D5C-4BF4812B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3055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147">
                <a:extLst>
                  <a:ext uri="{FF2B5EF4-FFF2-40B4-BE49-F238E27FC236}">
                    <a16:creationId xmlns:a16="http://schemas.microsoft.com/office/drawing/2014/main" id="{7F30CFC3-525C-44F6-9D93-8D0E9FF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061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148">
                <a:extLst>
                  <a:ext uri="{FF2B5EF4-FFF2-40B4-BE49-F238E27FC236}">
                    <a16:creationId xmlns:a16="http://schemas.microsoft.com/office/drawing/2014/main" id="{2C8BF167-F5FA-4F03-9E33-B7A474EB8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306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149">
                <a:extLst>
                  <a:ext uri="{FF2B5EF4-FFF2-40B4-BE49-F238E27FC236}">
                    <a16:creationId xmlns:a16="http://schemas.microsoft.com/office/drawing/2014/main" id="{63F1FC81-B01A-4037-B3DD-F569D9C7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30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150">
                <a:extLst>
                  <a:ext uri="{FF2B5EF4-FFF2-40B4-BE49-F238E27FC236}">
                    <a16:creationId xmlns:a16="http://schemas.microsoft.com/office/drawing/2014/main" id="{1E60A92A-8641-4A28-88FB-9510FDC33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3046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151">
                <a:extLst>
                  <a:ext uri="{FF2B5EF4-FFF2-40B4-BE49-F238E27FC236}">
                    <a16:creationId xmlns:a16="http://schemas.microsoft.com/office/drawing/2014/main" id="{99CA145A-5E37-4C46-9D27-6C31FB66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031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152">
                <a:extLst>
                  <a:ext uri="{FF2B5EF4-FFF2-40B4-BE49-F238E27FC236}">
                    <a16:creationId xmlns:a16="http://schemas.microsoft.com/office/drawing/2014/main" id="{482A6EB1-AF57-47F6-9E34-4FD44872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3006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153">
                <a:extLst>
                  <a:ext uri="{FF2B5EF4-FFF2-40B4-BE49-F238E27FC236}">
                    <a16:creationId xmlns:a16="http://schemas.microsoft.com/office/drawing/2014/main" id="{DF9AB4F8-9270-435C-B7AB-E6C26225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98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154">
                <a:extLst>
                  <a:ext uri="{FF2B5EF4-FFF2-40B4-BE49-F238E27FC236}">
                    <a16:creationId xmlns:a16="http://schemas.microsoft.com/office/drawing/2014/main" id="{1630B487-C560-4284-A396-5E1A91CD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47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155">
                <a:extLst>
                  <a:ext uri="{FF2B5EF4-FFF2-40B4-BE49-F238E27FC236}">
                    <a16:creationId xmlns:a16="http://schemas.microsoft.com/office/drawing/2014/main" id="{ADF08F6E-57EC-417B-A9ED-38A10E8C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909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156">
                <a:extLst>
                  <a:ext uri="{FF2B5EF4-FFF2-40B4-BE49-F238E27FC236}">
                    <a16:creationId xmlns:a16="http://schemas.microsoft.com/office/drawing/2014/main" id="{AFA1C421-1F2D-4A00-B541-202BD014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870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157">
                <a:extLst>
                  <a:ext uri="{FF2B5EF4-FFF2-40B4-BE49-F238E27FC236}">
                    <a16:creationId xmlns:a16="http://schemas.microsoft.com/office/drawing/2014/main" id="{E2891A5A-C98F-4CD9-86C1-5507779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2824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158">
                <a:extLst>
                  <a:ext uri="{FF2B5EF4-FFF2-40B4-BE49-F238E27FC236}">
                    <a16:creationId xmlns:a16="http://schemas.microsoft.com/office/drawing/2014/main" id="{5B09F5E9-B2C8-4D07-A871-E4F1E3AF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775"/>
                <a:ext cx="23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Oval 159">
                <a:extLst>
                  <a:ext uri="{FF2B5EF4-FFF2-40B4-BE49-F238E27FC236}">
                    <a16:creationId xmlns:a16="http://schemas.microsoft.com/office/drawing/2014/main" id="{1588564A-06F7-466D-BE51-216A9B9B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24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160">
                <a:extLst>
                  <a:ext uri="{FF2B5EF4-FFF2-40B4-BE49-F238E27FC236}">
                    <a16:creationId xmlns:a16="http://schemas.microsoft.com/office/drawing/2014/main" id="{1BB256E0-A7A2-4BAD-856C-5856304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2665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161">
                <a:extLst>
                  <a:ext uri="{FF2B5EF4-FFF2-40B4-BE49-F238E27FC236}">
                    <a16:creationId xmlns:a16="http://schemas.microsoft.com/office/drawing/2014/main" id="{179C5AD3-648F-4B2B-A5FE-C159D90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608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162">
                <a:extLst>
                  <a:ext uri="{FF2B5EF4-FFF2-40B4-BE49-F238E27FC236}">
                    <a16:creationId xmlns:a16="http://schemas.microsoft.com/office/drawing/2014/main" id="{52041695-2EBF-44DD-B206-F902207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2546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163">
                <a:extLst>
                  <a:ext uri="{FF2B5EF4-FFF2-40B4-BE49-F238E27FC236}">
                    <a16:creationId xmlns:a16="http://schemas.microsoft.com/office/drawing/2014/main" id="{9D3BA3C3-3C6B-49BE-8C48-B1E5E8A3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164">
                <a:extLst>
                  <a:ext uri="{FF2B5EF4-FFF2-40B4-BE49-F238E27FC236}">
                    <a16:creationId xmlns:a16="http://schemas.microsoft.com/office/drawing/2014/main" id="{7A2929A4-EA18-4947-8E84-BE8013D4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19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165">
                <a:extLst>
                  <a:ext uri="{FF2B5EF4-FFF2-40B4-BE49-F238E27FC236}">
                    <a16:creationId xmlns:a16="http://schemas.microsoft.com/office/drawing/2014/main" id="{85E91063-F920-478D-A202-E29859B5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166">
                <a:extLst>
                  <a:ext uri="{FF2B5EF4-FFF2-40B4-BE49-F238E27FC236}">
                    <a16:creationId xmlns:a16="http://schemas.microsoft.com/office/drawing/2014/main" id="{B5F0B815-308A-4DF9-8C7A-61A6F067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2292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167">
                <a:extLst>
                  <a:ext uri="{FF2B5EF4-FFF2-40B4-BE49-F238E27FC236}">
                    <a16:creationId xmlns:a16="http://schemas.microsoft.com/office/drawing/2014/main" id="{0E0862A3-F8AD-4A49-9431-DAFC8157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230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168">
                <a:extLst>
                  <a:ext uri="{FF2B5EF4-FFF2-40B4-BE49-F238E27FC236}">
                    <a16:creationId xmlns:a16="http://schemas.microsoft.com/office/drawing/2014/main" id="{BD0FAC38-8355-4C2A-86CD-3F0A4F19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169"/>
                <a:ext cx="21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169">
                <a:extLst>
                  <a:ext uri="{FF2B5EF4-FFF2-40B4-BE49-F238E27FC236}">
                    <a16:creationId xmlns:a16="http://schemas.microsoft.com/office/drawing/2014/main" id="{3DF9CA65-39F2-48C4-898A-AB9F09EA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2110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170">
                <a:extLst>
                  <a:ext uri="{FF2B5EF4-FFF2-40B4-BE49-F238E27FC236}">
                    <a16:creationId xmlns:a16="http://schemas.microsoft.com/office/drawing/2014/main" id="{F6471E54-9D67-4A17-92A2-CD12F603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2051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171">
                <a:extLst>
                  <a:ext uri="{FF2B5EF4-FFF2-40B4-BE49-F238E27FC236}">
                    <a16:creationId xmlns:a16="http://schemas.microsoft.com/office/drawing/2014/main" id="{C696E426-A891-499F-ABF9-C45F5AD1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997"/>
                <a:ext cx="13" cy="1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172">
                <a:extLst>
                  <a:ext uri="{FF2B5EF4-FFF2-40B4-BE49-F238E27FC236}">
                    <a16:creationId xmlns:a16="http://schemas.microsoft.com/office/drawing/2014/main" id="{B0405AE4-A458-4B1C-8AA5-201BA40A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942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173">
                <a:extLst>
                  <a:ext uri="{FF2B5EF4-FFF2-40B4-BE49-F238E27FC236}">
                    <a16:creationId xmlns:a16="http://schemas.microsoft.com/office/drawing/2014/main" id="{5E93230D-177D-443C-BF15-CE85E09D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892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174">
                <a:extLst>
                  <a:ext uri="{FF2B5EF4-FFF2-40B4-BE49-F238E27FC236}">
                    <a16:creationId xmlns:a16="http://schemas.microsoft.com/office/drawing/2014/main" id="{6BB17D7F-0FA8-4B9A-84E8-D6171F6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846"/>
                <a:ext cx="17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175">
                <a:extLst>
                  <a:ext uri="{FF2B5EF4-FFF2-40B4-BE49-F238E27FC236}">
                    <a16:creationId xmlns:a16="http://schemas.microsoft.com/office/drawing/2014/main" id="{3CD24931-3F72-42AD-9F63-ED4521B40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801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176">
                <a:extLst>
                  <a:ext uri="{FF2B5EF4-FFF2-40B4-BE49-F238E27FC236}">
                    <a16:creationId xmlns:a16="http://schemas.microsoft.com/office/drawing/2014/main" id="{121FFE67-05AD-4EF7-AA1E-40D2A040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764"/>
                <a:ext cx="22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177">
                <a:extLst>
                  <a:ext uri="{FF2B5EF4-FFF2-40B4-BE49-F238E27FC236}">
                    <a16:creationId xmlns:a16="http://schemas.microsoft.com/office/drawing/2014/main" id="{C841093C-2D9D-4195-925B-5349006C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73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178">
                <a:extLst>
                  <a:ext uri="{FF2B5EF4-FFF2-40B4-BE49-F238E27FC236}">
                    <a16:creationId xmlns:a16="http://schemas.microsoft.com/office/drawing/2014/main" id="{0351E2AE-2F26-4F8C-A18C-20438305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170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179">
                <a:extLst>
                  <a:ext uri="{FF2B5EF4-FFF2-40B4-BE49-F238E27FC236}">
                    <a16:creationId xmlns:a16="http://schemas.microsoft.com/office/drawing/2014/main" id="{23FC5521-EAB9-44C7-810A-20FBE1B0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68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180">
                <a:extLst>
                  <a:ext uri="{FF2B5EF4-FFF2-40B4-BE49-F238E27FC236}">
                    <a16:creationId xmlns:a16="http://schemas.microsoft.com/office/drawing/2014/main" id="{66E3FD28-C837-4EAD-AA5A-A12EB7B3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665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181">
                <a:extLst>
                  <a:ext uri="{FF2B5EF4-FFF2-40B4-BE49-F238E27FC236}">
                    <a16:creationId xmlns:a16="http://schemas.microsoft.com/office/drawing/2014/main" id="{9E88766D-F4CD-49B7-9700-C3486702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1652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182">
                <a:extLst>
                  <a:ext uri="{FF2B5EF4-FFF2-40B4-BE49-F238E27FC236}">
                    <a16:creationId xmlns:a16="http://schemas.microsoft.com/office/drawing/2014/main" id="{909BF49B-9C1B-4DF0-97D7-E7C0E7C3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183">
                <a:extLst>
                  <a:ext uri="{FF2B5EF4-FFF2-40B4-BE49-F238E27FC236}">
                    <a16:creationId xmlns:a16="http://schemas.microsoft.com/office/drawing/2014/main" id="{7AEF9BB8-8111-460F-8653-847977EE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184">
                <a:extLst>
                  <a:ext uri="{FF2B5EF4-FFF2-40B4-BE49-F238E27FC236}">
                    <a16:creationId xmlns:a16="http://schemas.microsoft.com/office/drawing/2014/main" id="{3BC5D843-F739-4CA8-8498-CDC133AB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651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185">
                <a:extLst>
                  <a:ext uri="{FF2B5EF4-FFF2-40B4-BE49-F238E27FC236}">
                    <a16:creationId xmlns:a16="http://schemas.microsoft.com/office/drawing/2014/main" id="{8B6AF6B5-7322-4017-928C-EC42746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664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186">
                <a:extLst>
                  <a:ext uri="{FF2B5EF4-FFF2-40B4-BE49-F238E27FC236}">
                    <a16:creationId xmlns:a16="http://schemas.microsoft.com/office/drawing/2014/main" id="{9AAAA41E-7419-4F46-9082-F19D20A9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2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187">
                <a:extLst>
                  <a:ext uri="{FF2B5EF4-FFF2-40B4-BE49-F238E27FC236}">
                    <a16:creationId xmlns:a16="http://schemas.microsoft.com/office/drawing/2014/main" id="{2BA4010E-D895-4D26-B507-32098192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702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188">
                <a:extLst>
                  <a:ext uri="{FF2B5EF4-FFF2-40B4-BE49-F238E27FC236}">
                    <a16:creationId xmlns:a16="http://schemas.microsoft.com/office/drawing/2014/main" id="{BE291A01-0968-4B5B-9241-C2EC2835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731"/>
                <a:ext cx="23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189">
                <a:extLst>
                  <a:ext uri="{FF2B5EF4-FFF2-40B4-BE49-F238E27FC236}">
                    <a16:creationId xmlns:a16="http://schemas.microsoft.com/office/drawing/2014/main" id="{CD891901-B227-4E3D-BA21-A08C3841F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6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190">
                <a:extLst>
                  <a:ext uri="{FF2B5EF4-FFF2-40B4-BE49-F238E27FC236}">
                    <a16:creationId xmlns:a16="http://schemas.microsoft.com/office/drawing/2014/main" id="{B7CFECC8-190F-4139-AEC3-89C1721E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1798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191">
                <a:extLst>
                  <a:ext uri="{FF2B5EF4-FFF2-40B4-BE49-F238E27FC236}">
                    <a16:creationId xmlns:a16="http://schemas.microsoft.com/office/drawing/2014/main" id="{D4BE1AEB-2CC1-459E-8E4C-AA340C3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4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192">
                <a:extLst>
                  <a:ext uri="{FF2B5EF4-FFF2-40B4-BE49-F238E27FC236}">
                    <a16:creationId xmlns:a16="http://schemas.microsoft.com/office/drawing/2014/main" id="{307CC5F5-7A68-4A7D-ACE0-FE5BCA8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1888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193">
                <a:extLst>
                  <a:ext uri="{FF2B5EF4-FFF2-40B4-BE49-F238E27FC236}">
                    <a16:creationId xmlns:a16="http://schemas.microsoft.com/office/drawing/2014/main" id="{7CFEF26B-A6CA-436A-B016-961B185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939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194">
                <a:extLst>
                  <a:ext uri="{FF2B5EF4-FFF2-40B4-BE49-F238E27FC236}">
                    <a16:creationId xmlns:a16="http://schemas.microsoft.com/office/drawing/2014/main" id="{16829CA4-4E6D-46AE-BD07-81A66B2D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993"/>
                <a:ext cx="22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195">
                <a:extLst>
                  <a:ext uri="{FF2B5EF4-FFF2-40B4-BE49-F238E27FC236}">
                    <a16:creationId xmlns:a16="http://schemas.microsoft.com/office/drawing/2014/main" id="{B44E6ABC-CB5C-4D37-AC97-47320CD1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46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196">
                <a:extLst>
                  <a:ext uri="{FF2B5EF4-FFF2-40B4-BE49-F238E27FC236}">
                    <a16:creationId xmlns:a16="http://schemas.microsoft.com/office/drawing/2014/main" id="{8B44B933-767C-44F6-AE08-B98A27DB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105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197">
                <a:extLst>
                  <a:ext uri="{FF2B5EF4-FFF2-40B4-BE49-F238E27FC236}">
                    <a16:creationId xmlns:a16="http://schemas.microsoft.com/office/drawing/2014/main" id="{30894005-923E-4419-B57D-DBFBDE1F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164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198">
                <a:extLst>
                  <a:ext uri="{FF2B5EF4-FFF2-40B4-BE49-F238E27FC236}">
                    <a16:creationId xmlns:a16="http://schemas.microsoft.com/office/drawing/2014/main" id="{E5EE3BCA-6DD9-47FB-ACF9-1B94C329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226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199">
                <a:extLst>
                  <a:ext uri="{FF2B5EF4-FFF2-40B4-BE49-F238E27FC236}">
                    <a16:creationId xmlns:a16="http://schemas.microsoft.com/office/drawing/2014/main" id="{0DC8C773-A744-4713-A6F2-766505C4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28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200">
                <a:extLst>
                  <a:ext uri="{FF2B5EF4-FFF2-40B4-BE49-F238E27FC236}">
                    <a16:creationId xmlns:a16="http://schemas.microsoft.com/office/drawing/2014/main" id="{054F379E-508E-4EC6-8D16-4CA1362A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360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201">
                <a:extLst>
                  <a:ext uri="{FF2B5EF4-FFF2-40B4-BE49-F238E27FC236}">
                    <a16:creationId xmlns:a16="http://schemas.microsoft.com/office/drawing/2014/main" id="{82AD3A8A-29A6-4601-9294-242B3EA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419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202">
                <a:extLst>
                  <a:ext uri="{FF2B5EF4-FFF2-40B4-BE49-F238E27FC236}">
                    <a16:creationId xmlns:a16="http://schemas.microsoft.com/office/drawing/2014/main" id="{8436C726-8439-41FE-BF9D-6537149F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203">
                <a:extLst>
                  <a:ext uri="{FF2B5EF4-FFF2-40B4-BE49-F238E27FC236}">
                    <a16:creationId xmlns:a16="http://schemas.microsoft.com/office/drawing/2014/main" id="{5097E8CC-D127-4FA3-B444-0799D7CD2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546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204">
                <a:extLst>
                  <a:ext uri="{FF2B5EF4-FFF2-40B4-BE49-F238E27FC236}">
                    <a16:creationId xmlns:a16="http://schemas.microsoft.com/office/drawing/2014/main" id="{7D3C2269-F9FF-46CC-8412-ABA025A9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608"/>
                <a:ext cx="21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Oval 206">
              <a:extLst>
                <a:ext uri="{FF2B5EF4-FFF2-40B4-BE49-F238E27FC236}">
                  <a16:creationId xmlns:a16="http://schemas.microsoft.com/office/drawing/2014/main" id="{A4E18B80-02E6-4E92-8884-6C235B9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667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207">
              <a:extLst>
                <a:ext uri="{FF2B5EF4-FFF2-40B4-BE49-F238E27FC236}">
                  <a16:creationId xmlns:a16="http://schemas.microsoft.com/office/drawing/2014/main" id="{DD9CD63D-B44B-4F38-B45A-707A9826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726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08">
              <a:extLst>
                <a:ext uri="{FF2B5EF4-FFF2-40B4-BE49-F238E27FC236}">
                  <a16:creationId xmlns:a16="http://schemas.microsoft.com/office/drawing/2014/main" id="{4DAE639D-A3C8-4BF0-9D0F-DB530A2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79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09">
              <a:extLst>
                <a:ext uri="{FF2B5EF4-FFF2-40B4-BE49-F238E27FC236}">
                  <a16:creationId xmlns:a16="http://schemas.microsoft.com/office/drawing/2014/main" id="{A1A38F8D-272E-4325-89AD-A6A2B9D2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82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40B1CEE7-7386-4A14-8CE4-C24CA67D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877"/>
              <a:ext cx="26" cy="2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211">
              <a:extLst>
                <a:ext uri="{FF2B5EF4-FFF2-40B4-BE49-F238E27FC236}">
                  <a16:creationId xmlns:a16="http://schemas.microsoft.com/office/drawing/2014/main" id="{B1C769E8-DDE1-4E6B-8AA2-2BF3C994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25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212">
              <a:extLst>
                <a:ext uri="{FF2B5EF4-FFF2-40B4-BE49-F238E27FC236}">
                  <a16:creationId xmlns:a16="http://schemas.microsoft.com/office/drawing/2014/main" id="{B8B2E9CB-BA32-47A1-9BC5-3F14F812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963"/>
              <a:ext cx="25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213">
              <a:extLst>
                <a:ext uri="{FF2B5EF4-FFF2-40B4-BE49-F238E27FC236}">
                  <a16:creationId xmlns:a16="http://schemas.microsoft.com/office/drawing/2014/main" id="{36FDD5A7-5342-4F18-901D-1531FE3C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000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214">
              <a:extLst>
                <a:ext uri="{FF2B5EF4-FFF2-40B4-BE49-F238E27FC236}">
                  <a16:creationId xmlns:a16="http://schemas.microsoft.com/office/drawing/2014/main" id="{25810150-86F4-4C33-98D5-E9D0FF4A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3032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215">
              <a:extLst>
                <a:ext uri="{FF2B5EF4-FFF2-40B4-BE49-F238E27FC236}">
                  <a16:creationId xmlns:a16="http://schemas.microsoft.com/office/drawing/2014/main" id="{4FD907DC-5552-4BC4-9227-A438BCDF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057"/>
              <a:ext cx="27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216">
              <a:extLst>
                <a:ext uri="{FF2B5EF4-FFF2-40B4-BE49-F238E27FC236}">
                  <a16:creationId xmlns:a16="http://schemas.microsoft.com/office/drawing/2014/main" id="{1937F587-C2DE-47D7-946C-CE665473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082"/>
              <a:ext cx="22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17">
              <a:extLst>
                <a:ext uri="{FF2B5EF4-FFF2-40B4-BE49-F238E27FC236}">
                  <a16:creationId xmlns:a16="http://schemas.microsoft.com/office/drawing/2014/main" id="{0F2F946A-EAE7-4F80-9065-2D687ABF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98"/>
              <a:ext cx="24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218">
              <a:extLst>
                <a:ext uri="{FF2B5EF4-FFF2-40B4-BE49-F238E27FC236}">
                  <a16:creationId xmlns:a16="http://schemas.microsoft.com/office/drawing/2014/main" id="{C38E1D12-DA3E-487E-A027-A2FD2CAE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10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219">
              <a:extLst>
                <a:ext uri="{FF2B5EF4-FFF2-40B4-BE49-F238E27FC236}">
                  <a16:creationId xmlns:a16="http://schemas.microsoft.com/office/drawing/2014/main" id="{1C8F94EB-13EC-47CB-84A2-95D5EDEC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115"/>
              <a:ext cx="26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220">
              <a:extLst>
                <a:ext uri="{FF2B5EF4-FFF2-40B4-BE49-F238E27FC236}">
                  <a16:creationId xmlns:a16="http://schemas.microsoft.com/office/drawing/2014/main" id="{3128652D-008F-4BBD-BBE9-32661C62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121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221">
              <a:extLst>
                <a:ext uri="{FF2B5EF4-FFF2-40B4-BE49-F238E27FC236}">
                  <a16:creationId xmlns:a16="http://schemas.microsoft.com/office/drawing/2014/main" id="{0F6558BA-DF2E-47A4-BA9E-9D2A10A8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13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22">
              <a:extLst>
                <a:ext uri="{FF2B5EF4-FFF2-40B4-BE49-F238E27FC236}">
                  <a16:creationId xmlns:a16="http://schemas.microsoft.com/office/drawing/2014/main" id="{D0C5E95F-FE83-4DB8-9EFE-D554968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105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23">
              <a:extLst>
                <a:ext uri="{FF2B5EF4-FFF2-40B4-BE49-F238E27FC236}">
                  <a16:creationId xmlns:a16="http://schemas.microsoft.com/office/drawing/2014/main" id="{8460B95F-7EEE-48B1-AAAE-96D112C0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93"/>
              <a:ext cx="18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224">
              <a:extLst>
                <a:ext uri="{FF2B5EF4-FFF2-40B4-BE49-F238E27FC236}">
                  <a16:creationId xmlns:a16="http://schemas.microsoft.com/office/drawing/2014/main" id="{C34C3F79-0B1C-4154-BD0A-69B86E4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75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25">
              <a:extLst>
                <a:ext uri="{FF2B5EF4-FFF2-40B4-BE49-F238E27FC236}">
                  <a16:creationId xmlns:a16="http://schemas.microsoft.com/office/drawing/2014/main" id="{4FC2F190-99D3-463E-95C5-591BE16A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48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226">
              <a:extLst>
                <a:ext uri="{FF2B5EF4-FFF2-40B4-BE49-F238E27FC236}">
                  <a16:creationId xmlns:a16="http://schemas.microsoft.com/office/drawing/2014/main" id="{919DFBA0-41CE-491B-A92B-44308C1B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017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27">
              <a:extLst>
                <a:ext uri="{FF2B5EF4-FFF2-40B4-BE49-F238E27FC236}">
                  <a16:creationId xmlns:a16="http://schemas.microsoft.com/office/drawing/2014/main" id="{F245C993-C74E-483C-937D-CB86EAA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985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228">
              <a:extLst>
                <a:ext uri="{FF2B5EF4-FFF2-40B4-BE49-F238E27FC236}">
                  <a16:creationId xmlns:a16="http://schemas.microsoft.com/office/drawing/2014/main" id="{827F87CD-8658-42D4-9EB9-3FA9A496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2946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229">
              <a:extLst>
                <a:ext uri="{FF2B5EF4-FFF2-40B4-BE49-F238E27FC236}">
                  <a16:creationId xmlns:a16="http://schemas.microsoft.com/office/drawing/2014/main" id="{CBCFC791-E362-48EB-A4E6-633B50FB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903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230">
              <a:extLst>
                <a:ext uri="{FF2B5EF4-FFF2-40B4-BE49-F238E27FC236}">
                  <a16:creationId xmlns:a16="http://schemas.microsoft.com/office/drawing/2014/main" id="{0178ECD5-F755-4D47-BD7A-7D680AC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85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231">
              <a:extLst>
                <a:ext uri="{FF2B5EF4-FFF2-40B4-BE49-F238E27FC236}">
                  <a16:creationId xmlns:a16="http://schemas.microsoft.com/office/drawing/2014/main" id="{E312E12E-E3EF-460F-8B3B-6B7F7D12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809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232">
              <a:extLst>
                <a:ext uri="{FF2B5EF4-FFF2-40B4-BE49-F238E27FC236}">
                  <a16:creationId xmlns:a16="http://schemas.microsoft.com/office/drawing/2014/main" id="{34BAA32A-8C81-46A6-AE25-4CF6A308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54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233">
              <a:extLst>
                <a:ext uri="{FF2B5EF4-FFF2-40B4-BE49-F238E27FC236}">
                  <a16:creationId xmlns:a16="http://schemas.microsoft.com/office/drawing/2014/main" id="{E38D589C-6702-4735-9635-DF65744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2700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BD92DF73-1087-4D86-B3E9-361D9BD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64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235">
              <a:extLst>
                <a:ext uri="{FF2B5EF4-FFF2-40B4-BE49-F238E27FC236}">
                  <a16:creationId xmlns:a16="http://schemas.microsoft.com/office/drawing/2014/main" id="{C14D6C93-2C9B-4212-B595-80F2CEDE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582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236">
              <a:extLst>
                <a:ext uri="{FF2B5EF4-FFF2-40B4-BE49-F238E27FC236}">
                  <a16:creationId xmlns:a16="http://schemas.microsoft.com/office/drawing/2014/main" id="{DFEDE86C-F6D6-4423-852F-EBFE9DA4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520"/>
              <a:ext cx="13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237">
              <a:extLst>
                <a:ext uri="{FF2B5EF4-FFF2-40B4-BE49-F238E27FC236}">
                  <a16:creationId xmlns:a16="http://schemas.microsoft.com/office/drawing/2014/main" id="{C3C3CCFB-B76D-44E0-B118-1289F961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56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238">
              <a:extLst>
                <a:ext uri="{FF2B5EF4-FFF2-40B4-BE49-F238E27FC236}">
                  <a16:creationId xmlns:a16="http://schemas.microsoft.com/office/drawing/2014/main" id="{0106FC08-9CA9-42D9-9789-D02105A3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92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239">
              <a:extLst>
                <a:ext uri="{FF2B5EF4-FFF2-40B4-BE49-F238E27FC236}">
                  <a16:creationId xmlns:a16="http://schemas.microsoft.com/office/drawing/2014/main" id="{14614254-79EF-4DB5-8F0A-1B143B56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2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240">
              <a:extLst>
                <a:ext uri="{FF2B5EF4-FFF2-40B4-BE49-F238E27FC236}">
                  <a16:creationId xmlns:a16="http://schemas.microsoft.com/office/drawing/2014/main" id="{30C40CEA-A138-457E-A4D9-E34274B8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241">
              <a:extLst>
                <a:ext uri="{FF2B5EF4-FFF2-40B4-BE49-F238E27FC236}">
                  <a16:creationId xmlns:a16="http://schemas.microsoft.com/office/drawing/2014/main" id="{8ABE0CA2-1F51-4D0F-B7F2-19270135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04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242">
              <a:extLst>
                <a:ext uri="{FF2B5EF4-FFF2-40B4-BE49-F238E27FC236}">
                  <a16:creationId xmlns:a16="http://schemas.microsoft.com/office/drawing/2014/main" id="{B0E1EBA9-7DFB-463C-A4C1-919A311D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4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243">
              <a:extLst>
                <a:ext uri="{FF2B5EF4-FFF2-40B4-BE49-F238E27FC236}">
                  <a16:creationId xmlns:a16="http://schemas.microsoft.com/office/drawing/2014/main" id="{7213D53E-4319-4ACE-BCBE-6473D44E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8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9C2E483F-ADCF-41CC-9DBE-AEBDFAA7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02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245">
              <a:extLst>
                <a:ext uri="{FF2B5EF4-FFF2-40B4-BE49-F238E27FC236}">
                  <a16:creationId xmlns:a16="http://schemas.microsoft.com/office/drawing/2014/main" id="{F4CE57BB-31AA-4B49-A1D7-33358C52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67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246">
              <a:extLst>
                <a:ext uri="{FF2B5EF4-FFF2-40B4-BE49-F238E27FC236}">
                  <a16:creationId xmlns:a16="http://schemas.microsoft.com/office/drawing/2014/main" id="{64FF323F-7D6D-45E2-812C-9C7A3D64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1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247">
              <a:extLst>
                <a:ext uri="{FF2B5EF4-FFF2-40B4-BE49-F238E27FC236}">
                  <a16:creationId xmlns:a16="http://schemas.microsoft.com/office/drawing/2014/main" id="{4A490522-821D-4AF4-B975-4D6D2712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865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248">
              <a:extLst>
                <a:ext uri="{FF2B5EF4-FFF2-40B4-BE49-F238E27FC236}">
                  <a16:creationId xmlns:a16="http://schemas.microsoft.com/office/drawing/2014/main" id="{CC827B05-F304-4263-8A07-A8FEFD90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818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249">
              <a:extLst>
                <a:ext uri="{FF2B5EF4-FFF2-40B4-BE49-F238E27FC236}">
                  <a16:creationId xmlns:a16="http://schemas.microsoft.com/office/drawing/2014/main" id="{9CEEF059-0872-4E2F-AFDD-D5D3744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776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B0ACBF5E-69DD-4FCC-B8D5-05690C9A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38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251">
              <a:extLst>
                <a:ext uri="{FF2B5EF4-FFF2-40B4-BE49-F238E27FC236}">
                  <a16:creationId xmlns:a16="http://schemas.microsoft.com/office/drawing/2014/main" id="{9E72B802-E2CA-457C-90FB-7FA0D5C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02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252">
              <a:extLst>
                <a:ext uri="{FF2B5EF4-FFF2-40B4-BE49-F238E27FC236}">
                  <a16:creationId xmlns:a16="http://schemas.microsoft.com/office/drawing/2014/main" id="{70F3D687-0691-42C9-BB3C-055F90B1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67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253">
              <a:extLst>
                <a:ext uri="{FF2B5EF4-FFF2-40B4-BE49-F238E27FC236}">
                  <a16:creationId xmlns:a16="http://schemas.microsoft.com/office/drawing/2014/main" id="{130BE44F-D310-49E9-A8F2-94817FB4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254">
              <a:extLst>
                <a:ext uri="{FF2B5EF4-FFF2-40B4-BE49-F238E27FC236}">
                  <a16:creationId xmlns:a16="http://schemas.microsoft.com/office/drawing/2014/main" id="{9E67EE7D-C264-4AF8-A13F-6FFCAC3B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630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255">
              <a:extLst>
                <a:ext uri="{FF2B5EF4-FFF2-40B4-BE49-F238E27FC236}">
                  <a16:creationId xmlns:a16="http://schemas.microsoft.com/office/drawing/2014/main" id="{F24F927A-00B7-4943-8588-8A50F47C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613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330CC3A2-67D3-4DC0-90CB-2F7483D9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0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257">
              <a:extLst>
                <a:ext uri="{FF2B5EF4-FFF2-40B4-BE49-F238E27FC236}">
                  <a16:creationId xmlns:a16="http://schemas.microsoft.com/office/drawing/2014/main" id="{B54039C9-AFA1-4D0D-8A9E-94B15E47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599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258">
              <a:extLst>
                <a:ext uri="{FF2B5EF4-FFF2-40B4-BE49-F238E27FC236}">
                  <a16:creationId xmlns:a16="http://schemas.microsoft.com/office/drawing/2014/main" id="{4B9C736F-E1C4-4E90-AF50-C1F714A5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60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259">
              <a:extLst>
                <a:ext uri="{FF2B5EF4-FFF2-40B4-BE49-F238E27FC236}">
                  <a16:creationId xmlns:a16="http://schemas.microsoft.com/office/drawing/2014/main" id="{CFD73C5D-3CD5-4ABC-880C-D093454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0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260">
              <a:extLst>
                <a:ext uri="{FF2B5EF4-FFF2-40B4-BE49-F238E27FC236}">
                  <a16:creationId xmlns:a16="http://schemas.microsoft.com/office/drawing/2014/main" id="{DA6B1182-D7B3-4455-8E5B-1072032E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0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261">
              <a:extLst>
                <a:ext uri="{FF2B5EF4-FFF2-40B4-BE49-F238E27FC236}">
                  <a16:creationId xmlns:a16="http://schemas.microsoft.com/office/drawing/2014/main" id="{8BD3D4B8-3D47-4E7E-9801-E5296F45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38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62">
              <a:extLst>
                <a:ext uri="{FF2B5EF4-FFF2-40B4-BE49-F238E27FC236}">
                  <a16:creationId xmlns:a16="http://schemas.microsoft.com/office/drawing/2014/main" id="{0E5AE062-88A6-401C-8D33-69670EE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57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63">
              <a:extLst>
                <a:ext uri="{FF2B5EF4-FFF2-40B4-BE49-F238E27FC236}">
                  <a16:creationId xmlns:a16="http://schemas.microsoft.com/office/drawing/2014/main" id="{B1FEB310-6655-4D73-9592-C944E36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6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64">
              <a:extLst>
                <a:ext uri="{FF2B5EF4-FFF2-40B4-BE49-F238E27FC236}">
                  <a16:creationId xmlns:a16="http://schemas.microsoft.com/office/drawing/2014/main" id="{B78D72CA-65A6-4DBB-98FF-CEEA5BCA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719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65">
              <a:extLst>
                <a:ext uri="{FF2B5EF4-FFF2-40B4-BE49-F238E27FC236}">
                  <a16:creationId xmlns:a16="http://schemas.microsoft.com/office/drawing/2014/main" id="{6A8F98B7-9370-4883-8FC9-989AB869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54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66">
              <a:extLst>
                <a:ext uri="{FF2B5EF4-FFF2-40B4-BE49-F238E27FC236}">
                  <a16:creationId xmlns:a16="http://schemas.microsoft.com/office/drawing/2014/main" id="{8B2265CF-9D1C-47FE-BA8C-A8EC4755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97"/>
              <a:ext cx="13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7">
              <a:extLst>
                <a:ext uri="{FF2B5EF4-FFF2-40B4-BE49-F238E27FC236}">
                  <a16:creationId xmlns:a16="http://schemas.microsoft.com/office/drawing/2014/main" id="{060D5057-B6D5-4CC6-AC08-B765C749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838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8">
              <a:extLst>
                <a:ext uri="{FF2B5EF4-FFF2-40B4-BE49-F238E27FC236}">
                  <a16:creationId xmlns:a16="http://schemas.microsoft.com/office/drawing/2014/main" id="{AD554A09-B58C-4CB0-9B59-9B1E938B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86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69">
              <a:extLst>
                <a:ext uri="{FF2B5EF4-FFF2-40B4-BE49-F238E27FC236}">
                  <a16:creationId xmlns:a16="http://schemas.microsoft.com/office/drawing/2014/main" id="{46537406-38F9-493F-849B-44AAFA2F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39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70">
              <a:extLst>
                <a:ext uri="{FF2B5EF4-FFF2-40B4-BE49-F238E27FC236}">
                  <a16:creationId xmlns:a16="http://schemas.microsoft.com/office/drawing/2014/main" id="{F00FEB62-F816-4133-8C73-9AAFA20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95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271">
              <a:extLst>
                <a:ext uri="{FF2B5EF4-FFF2-40B4-BE49-F238E27FC236}">
                  <a16:creationId xmlns:a16="http://schemas.microsoft.com/office/drawing/2014/main" id="{C0B9DE04-7B65-4C69-A7DA-3B1DFA10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5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272">
              <a:extLst>
                <a:ext uri="{FF2B5EF4-FFF2-40B4-BE49-F238E27FC236}">
                  <a16:creationId xmlns:a16="http://schemas.microsoft.com/office/drawing/2014/main" id="{A4352A84-B090-4DE3-845F-0A7282E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09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273">
              <a:extLst>
                <a:ext uri="{FF2B5EF4-FFF2-40B4-BE49-F238E27FC236}">
                  <a16:creationId xmlns:a16="http://schemas.microsoft.com/office/drawing/2014/main" id="{6C8D65A5-4ACF-48A5-9C67-9FAF54A3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8"/>
              <a:ext cx="21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274">
              <a:extLst>
                <a:ext uri="{FF2B5EF4-FFF2-40B4-BE49-F238E27FC236}">
                  <a16:creationId xmlns:a16="http://schemas.microsoft.com/office/drawing/2014/main" id="{63B95924-3FC9-47F3-9C24-264CBB9F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30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275">
              <a:extLst>
                <a:ext uri="{FF2B5EF4-FFF2-40B4-BE49-F238E27FC236}">
                  <a16:creationId xmlns:a16="http://schemas.microsoft.com/office/drawing/2014/main" id="{7D4967BD-0AF2-4BBC-98BB-3DD12DEC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292"/>
              <a:ext cx="26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276">
              <a:extLst>
                <a:ext uri="{FF2B5EF4-FFF2-40B4-BE49-F238E27FC236}">
                  <a16:creationId xmlns:a16="http://schemas.microsoft.com/office/drawing/2014/main" id="{7292BFC7-02EF-444B-9777-06CF157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64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277">
              <a:extLst>
                <a:ext uri="{FF2B5EF4-FFF2-40B4-BE49-F238E27FC236}">
                  <a16:creationId xmlns:a16="http://schemas.microsoft.com/office/drawing/2014/main" id="{2C03CFBA-B901-4B4E-AC1B-16FDBD1D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424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278">
              <a:extLst>
                <a:ext uri="{FF2B5EF4-FFF2-40B4-BE49-F238E27FC236}">
                  <a16:creationId xmlns:a16="http://schemas.microsoft.com/office/drawing/2014/main" id="{2666C89C-4F40-4994-A466-8038E53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279">
              <a:extLst>
                <a:ext uri="{FF2B5EF4-FFF2-40B4-BE49-F238E27FC236}">
                  <a16:creationId xmlns:a16="http://schemas.microsoft.com/office/drawing/2014/main" id="{748780DC-8007-440E-9ACE-F061E1D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51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280">
              <a:extLst>
                <a:ext uri="{FF2B5EF4-FFF2-40B4-BE49-F238E27FC236}">
                  <a16:creationId xmlns:a16="http://schemas.microsoft.com/office/drawing/2014/main" id="{FF3CB5A3-76F4-4A6A-82D4-7F5BADD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614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281">
              <a:extLst>
                <a:ext uri="{FF2B5EF4-FFF2-40B4-BE49-F238E27FC236}">
                  <a16:creationId xmlns:a16="http://schemas.microsoft.com/office/drawing/2014/main" id="{551D10A9-342F-48AC-9BDC-28BCF00E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72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282">
              <a:extLst>
                <a:ext uri="{FF2B5EF4-FFF2-40B4-BE49-F238E27FC236}">
                  <a16:creationId xmlns:a16="http://schemas.microsoft.com/office/drawing/2014/main" id="{5E1EC47D-A0D0-45A2-8B0F-D1B53D02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73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283">
              <a:extLst>
                <a:ext uri="{FF2B5EF4-FFF2-40B4-BE49-F238E27FC236}">
                  <a16:creationId xmlns:a16="http://schemas.microsoft.com/office/drawing/2014/main" id="{8092D752-8642-475D-ADD3-91FCA613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7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284">
              <a:extLst>
                <a:ext uri="{FF2B5EF4-FFF2-40B4-BE49-F238E27FC236}">
                  <a16:creationId xmlns:a16="http://schemas.microsoft.com/office/drawing/2014/main" id="{F20CF4E6-B2E1-4CB2-B082-C44E40CE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285">
              <a:extLst>
                <a:ext uri="{FF2B5EF4-FFF2-40B4-BE49-F238E27FC236}">
                  <a16:creationId xmlns:a16="http://schemas.microsoft.com/office/drawing/2014/main" id="{B75D44F3-8F4E-4A38-A523-1524AF36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9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286">
              <a:extLst>
                <a:ext uri="{FF2B5EF4-FFF2-40B4-BE49-F238E27FC236}">
                  <a16:creationId xmlns:a16="http://schemas.microsoft.com/office/drawing/2014/main" id="{07A0F81F-2AED-4EEF-A2B1-CB225CC7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37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287">
              <a:extLst>
                <a:ext uri="{FF2B5EF4-FFF2-40B4-BE49-F238E27FC236}">
                  <a16:creationId xmlns:a16="http://schemas.microsoft.com/office/drawing/2014/main" id="{2EE66E8D-8747-48FE-8D68-B70B7DFE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980"/>
              <a:ext cx="11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288">
              <a:extLst>
                <a:ext uri="{FF2B5EF4-FFF2-40B4-BE49-F238E27FC236}">
                  <a16:creationId xmlns:a16="http://schemas.microsoft.com/office/drawing/2014/main" id="{1BD8A9A6-AC76-4D1B-BC7A-78584DFE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01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289">
              <a:extLst>
                <a:ext uri="{FF2B5EF4-FFF2-40B4-BE49-F238E27FC236}">
                  <a16:creationId xmlns:a16="http://schemas.microsoft.com/office/drawing/2014/main" id="{969EA3F1-C645-4D93-8BB9-97E9D053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290">
              <a:extLst>
                <a:ext uri="{FF2B5EF4-FFF2-40B4-BE49-F238E27FC236}">
                  <a16:creationId xmlns:a16="http://schemas.microsoft.com/office/drawing/2014/main" id="{4A55479B-41A9-4D67-B95B-FDFA49DD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087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291">
              <a:extLst>
                <a:ext uri="{FF2B5EF4-FFF2-40B4-BE49-F238E27FC236}">
                  <a16:creationId xmlns:a16="http://schemas.microsoft.com/office/drawing/2014/main" id="{559D9108-35E7-4507-AA1F-FB3D7775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12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292">
              <a:extLst>
                <a:ext uri="{FF2B5EF4-FFF2-40B4-BE49-F238E27FC236}">
                  <a16:creationId xmlns:a16="http://schemas.microsoft.com/office/drawing/2014/main" id="{BE6F3638-2717-429F-B553-FD07E9D4C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35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293">
              <a:extLst>
                <a:ext uri="{FF2B5EF4-FFF2-40B4-BE49-F238E27FC236}">
                  <a16:creationId xmlns:a16="http://schemas.microsoft.com/office/drawing/2014/main" id="{D93CBD32-0939-4C60-A5CE-5212034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151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294">
              <a:extLst>
                <a:ext uri="{FF2B5EF4-FFF2-40B4-BE49-F238E27FC236}">
                  <a16:creationId xmlns:a16="http://schemas.microsoft.com/office/drawing/2014/main" id="{3FCD6DE3-4807-4A6F-A9CC-D119B44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295">
              <a:extLst>
                <a:ext uri="{FF2B5EF4-FFF2-40B4-BE49-F238E27FC236}">
                  <a16:creationId xmlns:a16="http://schemas.microsoft.com/office/drawing/2014/main" id="{9D51A243-776C-4850-8DBA-86C46517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7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296">
              <a:extLst>
                <a:ext uri="{FF2B5EF4-FFF2-40B4-BE49-F238E27FC236}">
                  <a16:creationId xmlns:a16="http://schemas.microsoft.com/office/drawing/2014/main" id="{257494B4-2BC4-4C7F-A35E-9434AE97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76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97">
              <a:extLst>
                <a:ext uri="{FF2B5EF4-FFF2-40B4-BE49-F238E27FC236}">
                  <a16:creationId xmlns:a16="http://schemas.microsoft.com/office/drawing/2014/main" id="{6B1F7743-041D-4C61-B529-A9656242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17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298">
              <a:extLst>
                <a:ext uri="{FF2B5EF4-FFF2-40B4-BE49-F238E27FC236}">
                  <a16:creationId xmlns:a16="http://schemas.microsoft.com/office/drawing/2014/main" id="{52794695-5512-4116-B308-85B1EC1D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164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299">
              <a:extLst>
                <a:ext uri="{FF2B5EF4-FFF2-40B4-BE49-F238E27FC236}">
                  <a16:creationId xmlns:a16="http://schemas.microsoft.com/office/drawing/2014/main" id="{79F55E0C-4249-4AEE-A9B9-8698CD0D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152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300">
              <a:extLst>
                <a:ext uri="{FF2B5EF4-FFF2-40B4-BE49-F238E27FC236}">
                  <a16:creationId xmlns:a16="http://schemas.microsoft.com/office/drawing/2014/main" id="{DA3350B4-4A5A-40CB-B3F8-CCEFA3D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13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301">
              <a:extLst>
                <a:ext uri="{FF2B5EF4-FFF2-40B4-BE49-F238E27FC236}">
                  <a16:creationId xmlns:a16="http://schemas.microsoft.com/office/drawing/2014/main" id="{DCB07D36-01E5-442B-9E3C-A419828C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1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302">
              <a:extLst>
                <a:ext uri="{FF2B5EF4-FFF2-40B4-BE49-F238E27FC236}">
                  <a16:creationId xmlns:a16="http://schemas.microsoft.com/office/drawing/2014/main" id="{3DFF6D1D-2582-4827-A54C-B6C9524A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088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303">
              <a:extLst>
                <a:ext uri="{FF2B5EF4-FFF2-40B4-BE49-F238E27FC236}">
                  <a16:creationId xmlns:a16="http://schemas.microsoft.com/office/drawing/2014/main" id="{DECB24D4-3B38-4FA0-8653-FAC364B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05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304">
              <a:extLst>
                <a:ext uri="{FF2B5EF4-FFF2-40B4-BE49-F238E27FC236}">
                  <a16:creationId xmlns:a16="http://schemas.microsoft.com/office/drawing/2014/main" id="{5114219B-680B-42F0-A037-B4D0A9BC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02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305">
              <a:extLst>
                <a:ext uri="{FF2B5EF4-FFF2-40B4-BE49-F238E27FC236}">
                  <a16:creationId xmlns:a16="http://schemas.microsoft.com/office/drawing/2014/main" id="{CA61CDD6-CA7F-43EC-8C35-4EC297B7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98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306">
              <a:extLst>
                <a:ext uri="{FF2B5EF4-FFF2-40B4-BE49-F238E27FC236}">
                  <a16:creationId xmlns:a16="http://schemas.microsoft.com/office/drawing/2014/main" id="{611DE456-09E2-483A-9E0B-996ED02C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93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307">
              <a:extLst>
                <a:ext uri="{FF2B5EF4-FFF2-40B4-BE49-F238E27FC236}">
                  <a16:creationId xmlns:a16="http://schemas.microsoft.com/office/drawing/2014/main" id="{D6101112-510D-4B3D-B50C-9F40E5A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89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308">
              <a:extLst>
                <a:ext uri="{FF2B5EF4-FFF2-40B4-BE49-F238E27FC236}">
                  <a16:creationId xmlns:a16="http://schemas.microsoft.com/office/drawing/2014/main" id="{D9E7C247-1D58-4716-A594-F7B8D69D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841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309">
              <a:extLst>
                <a:ext uri="{FF2B5EF4-FFF2-40B4-BE49-F238E27FC236}">
                  <a16:creationId xmlns:a16="http://schemas.microsoft.com/office/drawing/2014/main" id="{D4752FFB-D150-47B1-AA60-8EE2023A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8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310">
              <a:extLst>
                <a:ext uri="{FF2B5EF4-FFF2-40B4-BE49-F238E27FC236}">
                  <a16:creationId xmlns:a16="http://schemas.microsoft.com/office/drawing/2014/main" id="{D96A6C7F-8AD0-4296-81F2-644EEF65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73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311">
              <a:extLst>
                <a:ext uri="{FF2B5EF4-FFF2-40B4-BE49-F238E27FC236}">
                  <a16:creationId xmlns:a16="http://schemas.microsoft.com/office/drawing/2014/main" id="{069493F5-9808-4730-8D23-73A5A363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67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312">
              <a:extLst>
                <a:ext uri="{FF2B5EF4-FFF2-40B4-BE49-F238E27FC236}">
                  <a16:creationId xmlns:a16="http://schemas.microsoft.com/office/drawing/2014/main" id="{33BF75F9-B5AC-4AAB-9370-E86E262E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616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313">
              <a:extLst>
                <a:ext uri="{FF2B5EF4-FFF2-40B4-BE49-F238E27FC236}">
                  <a16:creationId xmlns:a16="http://schemas.microsoft.com/office/drawing/2014/main" id="{DEEC21A4-CCEA-44E9-B8C1-81721FF8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55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314">
              <a:extLst>
                <a:ext uri="{FF2B5EF4-FFF2-40B4-BE49-F238E27FC236}">
                  <a16:creationId xmlns:a16="http://schemas.microsoft.com/office/drawing/2014/main" id="{D08669B6-2F3F-45C1-ADEB-5594D4BB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491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315">
              <a:extLst>
                <a:ext uri="{FF2B5EF4-FFF2-40B4-BE49-F238E27FC236}">
                  <a16:creationId xmlns:a16="http://schemas.microsoft.com/office/drawing/2014/main" id="{39A9A398-0233-4AEC-B788-1B3C6836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428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316">
              <a:extLst>
                <a:ext uri="{FF2B5EF4-FFF2-40B4-BE49-F238E27FC236}">
                  <a16:creationId xmlns:a16="http://schemas.microsoft.com/office/drawing/2014/main" id="{C32157C0-78A0-4CBB-9931-126EA4F5B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36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317">
              <a:extLst>
                <a:ext uri="{FF2B5EF4-FFF2-40B4-BE49-F238E27FC236}">
                  <a16:creationId xmlns:a16="http://schemas.microsoft.com/office/drawing/2014/main" id="{67E2CF06-6A7C-4401-9ED7-89170242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300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318">
              <a:extLst>
                <a:ext uri="{FF2B5EF4-FFF2-40B4-BE49-F238E27FC236}">
                  <a16:creationId xmlns:a16="http://schemas.microsoft.com/office/drawing/2014/main" id="{8EA79703-C3BE-441D-A51E-9D66378C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238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319">
              <a:extLst>
                <a:ext uri="{FF2B5EF4-FFF2-40B4-BE49-F238E27FC236}">
                  <a16:creationId xmlns:a16="http://schemas.microsoft.com/office/drawing/2014/main" id="{F53217F7-7FAA-4101-B72F-433032A1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1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320">
              <a:extLst>
                <a:ext uri="{FF2B5EF4-FFF2-40B4-BE49-F238E27FC236}">
                  <a16:creationId xmlns:a16="http://schemas.microsoft.com/office/drawing/2014/main" id="{560055EB-D9E2-4845-BA22-9712830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11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321">
              <a:extLst>
                <a:ext uri="{FF2B5EF4-FFF2-40B4-BE49-F238E27FC236}">
                  <a16:creationId xmlns:a16="http://schemas.microsoft.com/office/drawing/2014/main" id="{979A7DD4-F0E9-4E8B-A34E-E17D0EDB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54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322">
              <a:extLst>
                <a:ext uri="{FF2B5EF4-FFF2-40B4-BE49-F238E27FC236}">
                  <a16:creationId xmlns:a16="http://schemas.microsoft.com/office/drawing/2014/main" id="{F7F1DBCD-CC9E-45F4-A7CD-A9CF574D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9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323">
              <a:extLst>
                <a:ext uri="{FF2B5EF4-FFF2-40B4-BE49-F238E27FC236}">
                  <a16:creationId xmlns:a16="http://schemas.microsoft.com/office/drawing/2014/main" id="{8835C4DB-9A99-48E6-BC86-1011A2EA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94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324">
              <a:extLst>
                <a:ext uri="{FF2B5EF4-FFF2-40B4-BE49-F238E27FC236}">
                  <a16:creationId xmlns:a16="http://schemas.microsoft.com/office/drawing/2014/main" id="{ADF80DF8-2EE6-4621-A4AA-AD92265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88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325">
              <a:extLst>
                <a:ext uri="{FF2B5EF4-FFF2-40B4-BE49-F238E27FC236}">
                  <a16:creationId xmlns:a16="http://schemas.microsoft.com/office/drawing/2014/main" id="{CA98D8FD-0AA5-4404-B8D5-D3073E95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326">
              <a:extLst>
                <a:ext uri="{FF2B5EF4-FFF2-40B4-BE49-F238E27FC236}">
                  <a16:creationId xmlns:a16="http://schemas.microsoft.com/office/drawing/2014/main" id="{BFF7EE2A-7264-4EDD-B94D-8DFAAB69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791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327">
              <a:extLst>
                <a:ext uri="{FF2B5EF4-FFF2-40B4-BE49-F238E27FC236}">
                  <a16:creationId xmlns:a16="http://schemas.microsoft.com/office/drawing/2014/main" id="{77DCF9D1-A23A-44DB-B202-B26536AF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4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328">
              <a:extLst>
                <a:ext uri="{FF2B5EF4-FFF2-40B4-BE49-F238E27FC236}">
                  <a16:creationId xmlns:a16="http://schemas.microsoft.com/office/drawing/2014/main" id="{8DF255A9-9CEE-4945-B092-4A8E93C3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708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329">
              <a:extLst>
                <a:ext uri="{FF2B5EF4-FFF2-40B4-BE49-F238E27FC236}">
                  <a16:creationId xmlns:a16="http://schemas.microsoft.com/office/drawing/2014/main" id="{E694825D-9C39-4825-A592-8DD9F6F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330">
              <a:extLst>
                <a:ext uri="{FF2B5EF4-FFF2-40B4-BE49-F238E27FC236}">
                  <a16:creationId xmlns:a16="http://schemas.microsoft.com/office/drawing/2014/main" id="{D4C277F0-279A-4A12-BF2E-573F49D6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41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331">
              <a:extLst>
                <a:ext uri="{FF2B5EF4-FFF2-40B4-BE49-F238E27FC236}">
                  <a16:creationId xmlns:a16="http://schemas.microsoft.com/office/drawing/2014/main" id="{B3A5E7E6-E45D-4F6F-8C99-A91980B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15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332">
              <a:extLst>
                <a:ext uri="{FF2B5EF4-FFF2-40B4-BE49-F238E27FC236}">
                  <a16:creationId xmlns:a16="http://schemas.microsoft.com/office/drawing/2014/main" id="{440CEDDF-97D2-4A4D-A8D3-E22EDB43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593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333">
              <a:extLst>
                <a:ext uri="{FF2B5EF4-FFF2-40B4-BE49-F238E27FC236}">
                  <a16:creationId xmlns:a16="http://schemas.microsoft.com/office/drawing/2014/main" id="{594B5077-16F3-4CC1-AC33-90607876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334">
              <a:extLst>
                <a:ext uri="{FF2B5EF4-FFF2-40B4-BE49-F238E27FC236}">
                  <a16:creationId xmlns:a16="http://schemas.microsoft.com/office/drawing/2014/main" id="{8DAA6C63-924C-4A52-A90A-2E1CF61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56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335">
              <a:extLst>
                <a:ext uri="{FF2B5EF4-FFF2-40B4-BE49-F238E27FC236}">
                  <a16:creationId xmlns:a16="http://schemas.microsoft.com/office/drawing/2014/main" id="{035A1A6E-782E-40A4-A61A-2DA58FA4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555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336">
              <a:extLst>
                <a:ext uri="{FF2B5EF4-FFF2-40B4-BE49-F238E27FC236}">
                  <a16:creationId xmlns:a16="http://schemas.microsoft.com/office/drawing/2014/main" id="{10B6922E-4701-43E6-8DDE-AA9A737C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52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337">
              <a:extLst>
                <a:ext uri="{FF2B5EF4-FFF2-40B4-BE49-F238E27FC236}">
                  <a16:creationId xmlns:a16="http://schemas.microsoft.com/office/drawing/2014/main" id="{6EA77592-B6E1-4BBC-87A6-71D77DB9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55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338">
              <a:extLst>
                <a:ext uri="{FF2B5EF4-FFF2-40B4-BE49-F238E27FC236}">
                  <a16:creationId xmlns:a16="http://schemas.microsoft.com/office/drawing/2014/main" id="{29DEB158-82D1-4F82-8455-EE97F54A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562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339">
              <a:extLst>
                <a:ext uri="{FF2B5EF4-FFF2-40B4-BE49-F238E27FC236}">
                  <a16:creationId xmlns:a16="http://schemas.microsoft.com/office/drawing/2014/main" id="{55BA58FA-98DA-4143-8484-3D200A91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575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340">
              <a:extLst>
                <a:ext uri="{FF2B5EF4-FFF2-40B4-BE49-F238E27FC236}">
                  <a16:creationId xmlns:a16="http://schemas.microsoft.com/office/drawing/2014/main" id="{58A65214-8B86-49CE-A684-65302B7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593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341">
              <a:extLst>
                <a:ext uri="{FF2B5EF4-FFF2-40B4-BE49-F238E27FC236}">
                  <a16:creationId xmlns:a16="http://schemas.microsoft.com/office/drawing/2014/main" id="{4CC8C68E-B6C6-400A-82F0-AE271586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614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342">
              <a:extLst>
                <a:ext uri="{FF2B5EF4-FFF2-40B4-BE49-F238E27FC236}">
                  <a16:creationId xmlns:a16="http://schemas.microsoft.com/office/drawing/2014/main" id="{4AABEA01-7995-47D5-A97A-27AD521C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4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343">
              <a:extLst>
                <a:ext uri="{FF2B5EF4-FFF2-40B4-BE49-F238E27FC236}">
                  <a16:creationId xmlns:a16="http://schemas.microsoft.com/office/drawing/2014/main" id="{5AB44888-4597-4A63-86A7-627E05C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7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344">
              <a:extLst>
                <a:ext uri="{FF2B5EF4-FFF2-40B4-BE49-F238E27FC236}">
                  <a16:creationId xmlns:a16="http://schemas.microsoft.com/office/drawing/2014/main" id="{0570E493-0710-4A45-8C89-74124750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706"/>
              <a:ext cx="10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345">
              <a:extLst>
                <a:ext uri="{FF2B5EF4-FFF2-40B4-BE49-F238E27FC236}">
                  <a16:creationId xmlns:a16="http://schemas.microsoft.com/office/drawing/2014/main" id="{964BE5D1-910D-4FFA-A2E6-36EED0EE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74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346">
              <a:extLst>
                <a:ext uri="{FF2B5EF4-FFF2-40B4-BE49-F238E27FC236}">
                  <a16:creationId xmlns:a16="http://schemas.microsoft.com/office/drawing/2014/main" id="{54B64426-754D-4CA9-90A7-B9E064FF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9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347">
              <a:extLst>
                <a:ext uri="{FF2B5EF4-FFF2-40B4-BE49-F238E27FC236}">
                  <a16:creationId xmlns:a16="http://schemas.microsoft.com/office/drawing/2014/main" id="{6DE4FF5A-5DDF-4DDA-B67D-F91E4504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348">
              <a:extLst>
                <a:ext uri="{FF2B5EF4-FFF2-40B4-BE49-F238E27FC236}">
                  <a16:creationId xmlns:a16="http://schemas.microsoft.com/office/drawing/2014/main" id="{1D916F1C-E9FB-4D11-AA70-40F680CE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85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349">
              <a:extLst>
                <a:ext uri="{FF2B5EF4-FFF2-40B4-BE49-F238E27FC236}">
                  <a16:creationId xmlns:a16="http://schemas.microsoft.com/office/drawing/2014/main" id="{F45FEBC8-2570-43EF-A324-C22DC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39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350">
              <a:extLst>
                <a:ext uri="{FF2B5EF4-FFF2-40B4-BE49-F238E27FC236}">
                  <a16:creationId xmlns:a16="http://schemas.microsoft.com/office/drawing/2014/main" id="{A7AE4896-7A7A-4E05-9613-6251295F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96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351">
              <a:extLst>
                <a:ext uri="{FF2B5EF4-FFF2-40B4-BE49-F238E27FC236}">
                  <a16:creationId xmlns:a16="http://schemas.microsoft.com/office/drawing/2014/main" id="{A1B57800-43A1-4A88-8C53-BF278D8D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05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352">
              <a:extLst>
                <a:ext uri="{FF2B5EF4-FFF2-40B4-BE49-F238E27FC236}">
                  <a16:creationId xmlns:a16="http://schemas.microsoft.com/office/drawing/2014/main" id="{5EA2E1A4-D333-4031-B8E8-66FADD45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13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353">
              <a:extLst>
                <a:ext uri="{FF2B5EF4-FFF2-40B4-BE49-F238E27FC236}">
                  <a16:creationId xmlns:a16="http://schemas.microsoft.com/office/drawing/2014/main" id="{F8D51645-2D28-4420-B6E1-865CA3DB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73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354">
              <a:extLst>
                <a:ext uri="{FF2B5EF4-FFF2-40B4-BE49-F238E27FC236}">
                  <a16:creationId xmlns:a16="http://schemas.microsoft.com/office/drawing/2014/main" id="{85353C99-D4FC-4120-B0AD-810B3A7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3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355">
              <a:extLst>
                <a:ext uri="{FF2B5EF4-FFF2-40B4-BE49-F238E27FC236}">
                  <a16:creationId xmlns:a16="http://schemas.microsoft.com/office/drawing/2014/main" id="{0B174578-1A5E-45C6-91A8-F1FCBF3C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297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" y="1930881"/>
            <a:ext cx="2607025" cy="26041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53" y="2786665"/>
            <a:ext cx="16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Big Data</a:t>
            </a:r>
          </a:p>
          <a:p>
            <a:pPr algn="ctr"/>
            <a:r>
              <a:rPr lang="en-US" sz="1200" dirty="0"/>
              <a:t>Structured</a:t>
            </a:r>
          </a:p>
          <a:p>
            <a:pPr algn="ctr"/>
            <a:r>
              <a:rPr lang="en-US" sz="1200" dirty="0"/>
              <a:t>Unstructured</a:t>
            </a:r>
          </a:p>
          <a:p>
            <a:pPr algn="ctr"/>
            <a:r>
              <a:rPr lang="en-US" sz="1200" dirty="0"/>
              <a:t>Semi-structured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853699" y="30588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2610431" y="32127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7875279">
            <a:off x="7631998" y="457879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3724721" flipH="1">
            <a:off x="6569146" y="458978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1697" y="5152275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879181" y="523497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9959" y="4928845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61842" y="1988188"/>
            <a:ext cx="2185208" cy="2090581"/>
            <a:chOff x="4279901" y="1911007"/>
            <a:chExt cx="2343150" cy="23431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58283" y="2085027"/>
            <a:ext cx="1979568" cy="1933417"/>
            <a:chOff x="7292976" y="1817688"/>
            <a:chExt cx="2244725" cy="223996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1663" y="1564327"/>
            <a:ext cx="7840661" cy="5138064"/>
            <a:chOff x="4059238" y="1449388"/>
            <a:chExt cx="5795963" cy="4721225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6243638" y="4783777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2103438" y="4907602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2319338" y="5107627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263089" y="2768129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8767764" y="2798813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 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2DD-F53B-480E-A1D5-7B1F3B9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146" y="6312807"/>
            <a:ext cx="398036" cy="365125"/>
          </a:xfrm>
        </p:spPr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394474" y="8864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>
                <a:solidFill>
                  <a:srgbClr val="00B0F0"/>
                </a:solidFill>
              </a:rPr>
              <a:t>COLLECT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482923" y="8530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Batch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725177" y="8016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Real-time/Stream</a:t>
            </a:r>
            <a:endParaRPr lang="en-US" sz="3200" i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61855" y="815093"/>
            <a:ext cx="15995" cy="76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8357771" y="834199"/>
            <a:ext cx="7568" cy="741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3241676" y="2015176"/>
            <a:ext cx="2235928" cy="2090581"/>
            <a:chOff x="4279901" y="1911007"/>
            <a:chExt cx="2343150" cy="2343150"/>
          </a:xfrm>
        </p:grpSpPr>
        <p:sp>
          <p:nvSpPr>
            <p:cNvPr id="41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24406" y="2774600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420" name="Freeform 5"/>
          <p:cNvSpPr>
            <a:spLocks/>
          </p:cNvSpPr>
          <p:nvPr/>
        </p:nvSpPr>
        <p:spPr bwMode="auto">
          <a:xfrm>
            <a:off x="8476357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1" name="Freeform 5"/>
          <p:cNvSpPr>
            <a:spLocks/>
          </p:cNvSpPr>
          <p:nvPr/>
        </p:nvSpPr>
        <p:spPr bwMode="auto">
          <a:xfrm flipH="1">
            <a:off x="8233089" y="304073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2" name="Freeform 5"/>
          <p:cNvSpPr>
            <a:spLocks/>
          </p:cNvSpPr>
          <p:nvPr/>
        </p:nvSpPr>
        <p:spPr bwMode="auto">
          <a:xfrm>
            <a:off x="5800848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5"/>
          <p:cNvSpPr>
            <a:spLocks/>
          </p:cNvSpPr>
          <p:nvPr/>
        </p:nvSpPr>
        <p:spPr bwMode="auto">
          <a:xfrm flipH="1">
            <a:off x="5557580" y="306753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2" name="Title 1"/>
          <p:cNvSpPr>
            <a:spLocks noGrp="1"/>
          </p:cNvSpPr>
          <p:nvPr>
            <p:ph type="title"/>
          </p:nvPr>
        </p:nvSpPr>
        <p:spPr>
          <a:xfrm>
            <a:off x="336549" y="66471"/>
            <a:ext cx="11513969" cy="874319"/>
          </a:xfrm>
        </p:spPr>
        <p:txBody>
          <a:bodyPr/>
          <a:lstStyle/>
          <a:p>
            <a:r>
              <a:rPr lang="en-US" dirty="0" smtClean="0"/>
              <a:t>Components of a HPCC Systems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20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22222E-6 L -0.01601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3.7037E-7 L 0.0294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3.33333E-6 L -0.00989 -0.041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3.7037E-6 L 0.01368 -0.04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2.96296E-6 L 0.02071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601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07407E-6 L -0.01601 4.0740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2" grpId="0" animBg="1"/>
      <p:bldP spid="53" grpId="0" animBg="1"/>
      <p:bldP spid="58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" y="3755883"/>
            <a:ext cx="4166112" cy="296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4297"/>
            <a:ext cx="11513969" cy="874319"/>
          </a:xfrm>
        </p:spPr>
        <p:txBody>
          <a:bodyPr/>
          <a:lstStyle/>
          <a:p>
            <a:r>
              <a:rPr lang="en-US" dirty="0" smtClean="0"/>
              <a:t>Coding (ECL) in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7780" y="1988188"/>
            <a:ext cx="2185208" cy="2090581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37410" y="2085027"/>
            <a:ext cx="1979568" cy="1933417"/>
            <a:chOff x="7292976" y="1817688"/>
            <a:chExt cx="2244725" cy="22399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087" y="2015176"/>
            <a:ext cx="223592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7306322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453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479149" y="2880147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1" y="2574017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 </a:t>
            </a:r>
            <a:endParaRPr lang="en-US" sz="1600" dirty="0"/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1723070" y="2552774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1938970" y="2752799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2755817" y="2774600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Middleware Services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5192449" y="2713686"/>
            <a:ext cx="194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Compiled to a Data Flow Graph (C++ DLL)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643222" y="2721646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Deployed to the Target Cluster 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9667348" y="290209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41400" y="2053584"/>
            <a:ext cx="1979568" cy="1933417"/>
            <a:chOff x="7292976" y="1817688"/>
            <a:chExt cx="2244725" cy="2239963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10121852" y="281668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Execute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93" y="4250409"/>
            <a:ext cx="2915879" cy="244792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6086168" y="4191417"/>
            <a:ext cx="7365" cy="6853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2.96296E-6 L 0.020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1.11111E-6 L 0.0294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-1.85185E-6 L 0.020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4" y="830667"/>
            <a:ext cx="608647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8" y="263112"/>
            <a:ext cx="11513969" cy="874319"/>
          </a:xfrm>
        </p:spPr>
        <p:txBody>
          <a:bodyPr/>
          <a:lstStyle/>
          <a:p>
            <a:r>
              <a:rPr lang="en-US" dirty="0" smtClean="0"/>
              <a:t>ECL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4328" y="753508"/>
            <a:ext cx="1329222" cy="766439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 rot="5400000">
            <a:off x="567101" y="151858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-319438" y="93667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Data Set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1137" y="1770409"/>
            <a:ext cx="1329222" cy="1007173"/>
            <a:chOff x="4279901" y="1911007"/>
            <a:chExt cx="2343150" cy="234315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985" y="1978244"/>
            <a:ext cx="124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Schema on Read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564415" y="274270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31622" y="2987179"/>
            <a:ext cx="1329222" cy="954013"/>
            <a:chOff x="4279901" y="1911007"/>
            <a:chExt cx="2343150" cy="2343150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600" y="3192331"/>
            <a:ext cx="130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 Activity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580284" y="39176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46370" y="4191627"/>
            <a:ext cx="1329222" cy="934517"/>
            <a:chOff x="4279901" y="1911007"/>
            <a:chExt cx="2343150" cy="2343150"/>
          </a:xfrm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989" y="4455924"/>
            <a:ext cx="122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597286" y="509571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-39200" y="5359851"/>
            <a:ext cx="1329222" cy="934517"/>
            <a:chOff x="4279901" y="1911007"/>
            <a:chExt cx="2343150" cy="2343150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8637" y="5586965"/>
            <a:ext cx="8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Action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4" y="1881069"/>
            <a:ext cx="1781175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4221969" y="1212371"/>
            <a:ext cx="219075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4" y="4348141"/>
            <a:ext cx="4000500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94" y="3239271"/>
            <a:ext cx="3914775" cy="2762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4" y="5675595"/>
            <a:ext cx="183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Transform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549" y="1822818"/>
            <a:ext cx="11540260" cy="260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ROLLUP </a:t>
            </a:r>
            <a:endParaRPr lang="en-US" dirty="0" smtClean="0"/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NORMALIZE</a:t>
            </a:r>
          </a:p>
          <a:p>
            <a:pPr lvl="1"/>
            <a:r>
              <a:rPr lang="en-US" dirty="0" smtClean="0"/>
              <a:t>DENORMALIZE</a:t>
            </a:r>
          </a:p>
          <a:p>
            <a:pPr lvl="1"/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90700"/>
            <a:ext cx="615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Taxi and Uber trip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– NYC Taxi 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341037"/>
            <a:ext cx="8017742" cy="4725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Taxi and Uber Pickup and drop off trip information</a:t>
            </a:r>
          </a:p>
          <a:p>
            <a:r>
              <a:rPr lang="en-US" dirty="0" smtClean="0"/>
              <a:t>Trips recorded between 2015 and 2016 </a:t>
            </a:r>
          </a:p>
          <a:p>
            <a:r>
              <a:rPr lang="en-US" dirty="0" smtClean="0"/>
              <a:t>1.3 billion records in total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Vendor id, </a:t>
            </a:r>
          </a:p>
          <a:p>
            <a:pPr lvl="1"/>
            <a:r>
              <a:rPr lang="en-US" dirty="0" smtClean="0"/>
              <a:t>pickup and drop off date/time</a:t>
            </a:r>
          </a:p>
          <a:p>
            <a:pPr lvl="1"/>
            <a:r>
              <a:rPr lang="en-US" dirty="0" smtClean="0"/>
              <a:t>passenger count </a:t>
            </a:r>
          </a:p>
          <a:p>
            <a:pPr lvl="1"/>
            <a:r>
              <a:rPr lang="en-US" dirty="0" smtClean="0"/>
              <a:t>Lat, Long of the pickup and drop off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Fare Amount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01 – Data Import</a:t>
            </a:r>
          </a:p>
          <a:p>
            <a:r>
              <a:rPr lang="en-US" dirty="0" smtClean="0"/>
              <a:t>02 – Data Import Validate</a:t>
            </a:r>
          </a:p>
          <a:p>
            <a:r>
              <a:rPr lang="en-US" dirty="0" smtClean="0"/>
              <a:t>03 – Data Profile</a:t>
            </a:r>
          </a:p>
          <a:p>
            <a:r>
              <a:rPr lang="en-US" dirty="0" smtClean="0"/>
              <a:t>04 – Clean</a:t>
            </a:r>
          </a:p>
          <a:p>
            <a:r>
              <a:rPr lang="en-US" dirty="0" smtClean="0"/>
              <a:t>05 – Enrich</a:t>
            </a:r>
          </a:p>
          <a:p>
            <a:r>
              <a:rPr lang="en-US" dirty="0" smtClean="0"/>
              <a:t>06 – Analysis</a:t>
            </a:r>
          </a:p>
          <a:p>
            <a:r>
              <a:rPr lang="en-US" dirty="0" smtClean="0"/>
              <a:t>07 - Visualize</a:t>
            </a:r>
          </a:p>
          <a:p>
            <a:r>
              <a:rPr lang="en-US" dirty="0" smtClean="0"/>
              <a:t>08 – Train</a:t>
            </a:r>
          </a:p>
          <a:p>
            <a:r>
              <a:rPr lang="en-US" dirty="0" smtClean="0"/>
              <a:t>09 – Model Build</a:t>
            </a:r>
          </a:p>
          <a:p>
            <a:r>
              <a:rPr lang="en-US" dirty="0" smtClean="0"/>
              <a:t>10 – Export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17875279">
            <a:off x="8820383" y="3606824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3724721" flipH="1">
            <a:off x="7757531" y="361782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082" y="4180308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50227" y="1016221"/>
            <a:ext cx="2185208" cy="2090581"/>
            <a:chOff x="4279901" y="1911007"/>
            <a:chExt cx="2343150" cy="23431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46668" y="1113060"/>
            <a:ext cx="1979568" cy="1933417"/>
            <a:chOff x="7292976" y="1817688"/>
            <a:chExt cx="2244725" cy="2239963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30048" y="592360"/>
            <a:ext cx="7714807" cy="5138064"/>
            <a:chOff x="4059238" y="1449388"/>
            <a:chExt cx="5795963" cy="47212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432023" y="3811810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409840" y="1796164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9956149" y="1826846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30061" y="1043209"/>
            <a:ext cx="2235928" cy="2090581"/>
            <a:chOff x="4279901" y="1911007"/>
            <a:chExt cx="2343150" cy="2343150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4612791" y="1802633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664742" y="191487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H="1">
            <a:off x="9421474" y="206876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989233" y="194167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6745965" y="20955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918887"/>
            <a:ext cx="237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81408" y="6057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2339" y="3401678"/>
            <a:ext cx="2600524" cy="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70898" y="34313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89802" y="305582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03,04,05,06,07,08,09</a:t>
            </a:r>
            <a:endParaRPr lang="en-US" dirty="0"/>
          </a:p>
        </p:txBody>
      </p:sp>
      <p:cxnSp>
        <p:nvCxnSpPr>
          <p:cNvPr id="56" name="Straight Connector 55"/>
          <p:cNvCxnSpPr>
            <a:endCxn id="54" idx="0"/>
          </p:cNvCxnSpPr>
          <p:nvPr/>
        </p:nvCxnSpPr>
        <p:spPr>
          <a:xfrm>
            <a:off x="9108461" y="2837793"/>
            <a:ext cx="154712" cy="2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0 L -0.0099 -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7037E-7 L 0.0207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4.07407E-6 L -0.01602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4.44444E-6 L 0.020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-0.01602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HPCC Systems </a:t>
            </a:r>
          </a:p>
          <a:p>
            <a:pPr lvl="1"/>
            <a:r>
              <a:rPr lang="en-US" dirty="0" smtClean="0"/>
              <a:t>hpccsystems.com</a:t>
            </a:r>
          </a:p>
          <a:p>
            <a:r>
              <a:rPr lang="en-US" dirty="0" smtClean="0"/>
              <a:t>HPCC Systems Github site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github.com/hpcc-systems</a:t>
            </a:r>
          </a:p>
          <a:p>
            <a:r>
              <a:rPr lang="en-US" dirty="0" smtClean="0"/>
              <a:t>Brand new HPCC Systems/ECL tutorial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github.com/hpcc-systems/Solutions-ECL-Training</a:t>
            </a:r>
            <a:endParaRPr lang="en-US" dirty="0" smtClean="0"/>
          </a:p>
          <a:p>
            <a:r>
              <a:rPr lang="en-US" dirty="0" smtClean="0"/>
              <a:t>The tutorial HPCC Systems Data Lake cluster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play.hpccsystems.com:8010</a:t>
            </a:r>
            <a:endParaRPr lang="en-US" dirty="0" smtClean="0"/>
          </a:p>
          <a:p>
            <a:r>
              <a:rPr lang="en-US" dirty="0" smtClean="0"/>
              <a:t>The challenge Data Lake cluster (complete Taxi dataset)</a:t>
            </a:r>
          </a:p>
          <a:p>
            <a:pPr lvl="1"/>
            <a:r>
              <a:rPr lang="en-US" dirty="0" smtClean="0">
                <a:hlinkClick r:id="rId4"/>
              </a:rPr>
              <a:t>http://54.227.181.228:8010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1: Install HPCC Systems Client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66355"/>
            <a:ext cx="11868150" cy="5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2: VS Code IDE and ECL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" y="810490"/>
            <a:ext cx="11050297" cy="5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3: HPCC Systems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7875279">
            <a:off x="4826452" y="410081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3724721" flipH="1">
            <a:off x="3763600" y="411180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151" y="4674294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56296" y="1510207"/>
            <a:ext cx="218520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2737" y="1607046"/>
            <a:ext cx="1979568" cy="1933417"/>
            <a:chOff x="7292976" y="1817688"/>
            <a:chExt cx="2244725" cy="2239963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117" y="1086346"/>
            <a:ext cx="7714807" cy="5138064"/>
            <a:chOff x="4059238" y="1449388"/>
            <a:chExt cx="5795963" cy="4721225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19"/>
          <p:cNvSpPr>
            <a:spLocks noEditPoints="1"/>
          </p:cNvSpPr>
          <p:nvPr/>
        </p:nvSpPr>
        <p:spPr bwMode="auto">
          <a:xfrm>
            <a:off x="3438092" y="4305796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15909" y="2290150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5962218" y="2320832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6130" y="1537195"/>
            <a:ext cx="2235928" cy="2090581"/>
            <a:chOff x="4279901" y="1911007"/>
            <a:chExt cx="2343150" cy="234315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18860" y="2296619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670811" y="24088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5427543" y="256275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2995302" y="24356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flipH="1">
            <a:off x="2752034" y="258955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60" y="2129886"/>
            <a:ext cx="2638425" cy="20193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19" idx="7"/>
          </p:cNvCxnSpPr>
          <p:nvPr/>
        </p:nvCxnSpPr>
        <p:spPr>
          <a:xfrm>
            <a:off x="8050924" y="1132903"/>
            <a:ext cx="2547803" cy="106814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6778" y="4842214"/>
            <a:ext cx="2311794" cy="1297289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8600" y="3989014"/>
            <a:ext cx="40058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</a:t>
            </a:r>
            <a:r>
              <a:rPr lang="en-US" sz="2000" b="1" dirty="0">
                <a:solidFill>
                  <a:srgbClr val="FF0000"/>
                </a:solidFill>
              </a:rPr>
              <a:t>play.hpccsystems.com:8010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4262" y="4466206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 smtClean="0"/>
              <a:t>1 instance of C4.2xLarge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8647952" y="5618143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hlinkClick r:id="rId4"/>
              </a:rPr>
              <a:t>http://54.227.181.228:8010</a:t>
            </a:r>
            <a:r>
              <a:rPr lang="en-US" dirty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675" y="6027785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/>
              <a:t>5</a:t>
            </a:r>
            <a:r>
              <a:rPr lang="en-US" sz="1600" b="1" dirty="0" smtClean="0"/>
              <a:t> instance of R3.xLarge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27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7.40741E-7 L -0.0099 -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375E-6 -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1.11111E-6 L 0.020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-4.81481E-6 L -0.0160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0.02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0 L -0.01601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4: Basic Knowledge of ECL Watch (management console)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" y="1258969"/>
            <a:ext cx="11513969" cy="54601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7572" y="1246186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10" y="1566041"/>
            <a:ext cx="633137" cy="3370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22937" y="2134310"/>
            <a:ext cx="730469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2511" y="2134310"/>
            <a:ext cx="832786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802524" y="1051034"/>
            <a:ext cx="572814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0971" y="7416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 Jobs Execution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2068" y="1797129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Persisted/Materi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lized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851" y="1815026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31232" y="1252578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05553" y="1148610"/>
            <a:ext cx="663574" cy="14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110" y="1001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Landing Zone Files and Logical 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7032" y="2033751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258" y="1984109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Why the need? </a:t>
            </a:r>
          </a:p>
          <a:p>
            <a:pPr lvl="1"/>
            <a:r>
              <a:rPr lang="en-US" dirty="0" smtClean="0"/>
              <a:t>What  is a Data Lake? How is different from a Data Warehouse?</a:t>
            </a:r>
          </a:p>
          <a:p>
            <a:r>
              <a:rPr lang="en-US" dirty="0" smtClean="0"/>
              <a:t>Components of an HPCC Systems Data Lake</a:t>
            </a:r>
          </a:p>
          <a:p>
            <a:r>
              <a:rPr lang="en-US" dirty="0" smtClean="0"/>
              <a:t>NYC Trip Data Analysis using HPCC Systems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Need for a Data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2"/>
            <a:ext cx="2064866" cy="563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03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23" y="95686"/>
            <a:ext cx="7298097" cy="874319"/>
          </a:xfrm>
        </p:spPr>
        <p:txBody>
          <a:bodyPr/>
          <a:lstStyle/>
          <a:p>
            <a:r>
              <a:rPr lang="en-US" dirty="0" smtClean="0">
                <a:solidFill>
                  <a:srgbClr val="FF8200"/>
                </a:solidFill>
              </a:rPr>
              <a:t>Use Case</a:t>
            </a:r>
            <a:r>
              <a:rPr lang="en-US" b="1" dirty="0" smtClean="0">
                <a:solidFill>
                  <a:srgbClr val="FF8200"/>
                </a:solidFill>
              </a:rPr>
              <a:t>: LexisNexis Risk Analysis</a:t>
            </a:r>
            <a:endParaRPr lang="en-US" b="1" dirty="0"/>
          </a:p>
        </p:txBody>
      </p:sp>
      <p:sp>
        <p:nvSpPr>
          <p:cNvPr id="1002" name="Freeform 153"/>
          <p:cNvSpPr>
            <a:spLocks noEditPoints="1"/>
          </p:cNvSpPr>
          <p:nvPr/>
        </p:nvSpPr>
        <p:spPr bwMode="auto">
          <a:xfrm>
            <a:off x="3417888" y="64683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4" name="Trapezoid 1003"/>
          <p:cNvSpPr/>
          <p:nvPr/>
        </p:nvSpPr>
        <p:spPr>
          <a:xfrm rot="5400000">
            <a:off x="2608264" y="-297728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" name="Freeform 152"/>
          <p:cNvSpPr>
            <a:spLocks/>
          </p:cNvSpPr>
          <p:nvPr/>
        </p:nvSpPr>
        <p:spPr bwMode="auto">
          <a:xfrm>
            <a:off x="3340100" y="82780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6" name="Oval 159"/>
          <p:cNvSpPr>
            <a:spLocks noChangeArrowheads="1"/>
          </p:cNvSpPr>
          <p:nvPr/>
        </p:nvSpPr>
        <p:spPr bwMode="auto">
          <a:xfrm>
            <a:off x="3651250" y="119358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7" name="Oval 160"/>
          <p:cNvSpPr>
            <a:spLocks noChangeArrowheads="1"/>
          </p:cNvSpPr>
          <p:nvPr/>
        </p:nvSpPr>
        <p:spPr bwMode="auto">
          <a:xfrm>
            <a:off x="5140325" y="179763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8" name="Freeform 173"/>
          <p:cNvSpPr>
            <a:spLocks/>
          </p:cNvSpPr>
          <p:nvPr/>
        </p:nvSpPr>
        <p:spPr bwMode="auto">
          <a:xfrm>
            <a:off x="2903538" y="85479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9" name="Freeform 175"/>
          <p:cNvSpPr>
            <a:spLocks/>
          </p:cNvSpPr>
          <p:nvPr/>
        </p:nvSpPr>
        <p:spPr bwMode="auto">
          <a:xfrm>
            <a:off x="2903538" y="16104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0" name="Oval 183"/>
          <p:cNvSpPr>
            <a:spLocks noChangeArrowheads="1"/>
          </p:cNvSpPr>
          <p:nvPr/>
        </p:nvSpPr>
        <p:spPr bwMode="auto">
          <a:xfrm>
            <a:off x="2592388" y="311380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1" name="Freeform 177"/>
          <p:cNvSpPr>
            <a:spLocks/>
          </p:cNvSpPr>
          <p:nvPr/>
        </p:nvSpPr>
        <p:spPr bwMode="auto">
          <a:xfrm>
            <a:off x="2903538" y="234228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2" name="Oval 290"/>
          <p:cNvSpPr>
            <a:spLocks noChangeArrowheads="1"/>
          </p:cNvSpPr>
          <p:nvPr/>
        </p:nvSpPr>
        <p:spPr bwMode="auto">
          <a:xfrm>
            <a:off x="2589213" y="274709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" name="Freeform 179"/>
          <p:cNvSpPr>
            <a:spLocks/>
          </p:cNvSpPr>
          <p:nvPr/>
        </p:nvSpPr>
        <p:spPr bwMode="auto">
          <a:xfrm>
            <a:off x="2903538" y="309793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4" name="Freeform 181"/>
          <p:cNvSpPr>
            <a:spLocks/>
          </p:cNvSpPr>
          <p:nvPr/>
        </p:nvSpPr>
        <p:spPr bwMode="auto">
          <a:xfrm>
            <a:off x="2903538" y="38329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5" name="Oval 291"/>
          <p:cNvSpPr>
            <a:spLocks noChangeArrowheads="1"/>
          </p:cNvSpPr>
          <p:nvPr/>
        </p:nvSpPr>
        <p:spPr bwMode="auto">
          <a:xfrm>
            <a:off x="2598738" y="309952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6" name="Oval 304"/>
          <p:cNvSpPr>
            <a:spLocks noChangeArrowheads="1"/>
          </p:cNvSpPr>
          <p:nvPr/>
        </p:nvSpPr>
        <p:spPr bwMode="auto">
          <a:xfrm>
            <a:off x="2598738" y="85797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7" name="Oval 309"/>
          <p:cNvSpPr>
            <a:spLocks noChangeArrowheads="1"/>
          </p:cNvSpPr>
          <p:nvPr/>
        </p:nvSpPr>
        <p:spPr bwMode="auto">
          <a:xfrm>
            <a:off x="2598738" y="161044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8" name="Oval 321"/>
          <p:cNvSpPr>
            <a:spLocks noChangeArrowheads="1"/>
          </p:cNvSpPr>
          <p:nvPr/>
        </p:nvSpPr>
        <p:spPr bwMode="auto">
          <a:xfrm>
            <a:off x="2598738" y="234545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9" name="Oval 346"/>
          <p:cNvSpPr>
            <a:spLocks noChangeArrowheads="1"/>
          </p:cNvSpPr>
          <p:nvPr/>
        </p:nvSpPr>
        <p:spPr bwMode="auto">
          <a:xfrm>
            <a:off x="2598738" y="382183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20" name="Freeform 6"/>
          <p:cNvSpPr>
            <a:spLocks/>
          </p:cNvSpPr>
          <p:nvPr/>
        </p:nvSpPr>
        <p:spPr bwMode="auto">
          <a:xfrm>
            <a:off x="8111319" y="109133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1" name="Freeform 7"/>
          <p:cNvSpPr>
            <a:spLocks/>
          </p:cNvSpPr>
          <p:nvPr/>
        </p:nvSpPr>
        <p:spPr bwMode="auto">
          <a:xfrm>
            <a:off x="8137525" y="109133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2" name="Freeform 8"/>
          <p:cNvSpPr>
            <a:spLocks/>
          </p:cNvSpPr>
          <p:nvPr/>
        </p:nvSpPr>
        <p:spPr bwMode="auto">
          <a:xfrm>
            <a:off x="8238307" y="205653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3" name="Freeform 9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Freeform 10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5" name="Freeform 11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Freeform 12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Freeform 168"/>
          <p:cNvSpPr>
            <a:spLocks noEditPoints="1"/>
          </p:cNvSpPr>
          <p:nvPr/>
        </p:nvSpPr>
        <p:spPr bwMode="auto">
          <a:xfrm>
            <a:off x="3417888" y="87860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169"/>
          <p:cNvSpPr>
            <a:spLocks/>
          </p:cNvSpPr>
          <p:nvPr/>
        </p:nvSpPr>
        <p:spPr bwMode="auto">
          <a:xfrm>
            <a:off x="2657475" y="429808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Oval 170"/>
          <p:cNvSpPr>
            <a:spLocks noChangeArrowheads="1"/>
          </p:cNvSpPr>
          <p:nvPr/>
        </p:nvSpPr>
        <p:spPr bwMode="auto">
          <a:xfrm>
            <a:off x="2449513" y="212003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Freeform 171"/>
          <p:cNvSpPr>
            <a:spLocks/>
          </p:cNvSpPr>
          <p:nvPr/>
        </p:nvSpPr>
        <p:spPr bwMode="auto">
          <a:xfrm>
            <a:off x="2481263" y="81193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Freeform 174"/>
          <p:cNvSpPr>
            <a:spLocks/>
          </p:cNvSpPr>
          <p:nvPr/>
        </p:nvSpPr>
        <p:spPr bwMode="auto">
          <a:xfrm>
            <a:off x="2903538" y="84527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Freeform 176"/>
          <p:cNvSpPr>
            <a:spLocks/>
          </p:cNvSpPr>
          <p:nvPr/>
        </p:nvSpPr>
        <p:spPr bwMode="auto">
          <a:xfrm>
            <a:off x="2903538" y="16009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178"/>
          <p:cNvSpPr>
            <a:spLocks/>
          </p:cNvSpPr>
          <p:nvPr/>
        </p:nvSpPr>
        <p:spPr bwMode="auto">
          <a:xfrm>
            <a:off x="2903538" y="233275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180"/>
          <p:cNvSpPr>
            <a:spLocks/>
          </p:cNvSpPr>
          <p:nvPr/>
        </p:nvSpPr>
        <p:spPr bwMode="auto">
          <a:xfrm>
            <a:off x="2903538" y="308840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182"/>
          <p:cNvSpPr>
            <a:spLocks/>
          </p:cNvSpPr>
          <p:nvPr/>
        </p:nvSpPr>
        <p:spPr bwMode="auto">
          <a:xfrm>
            <a:off x="2903538" y="38234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Oval 183"/>
          <p:cNvSpPr>
            <a:spLocks noChangeArrowheads="1"/>
          </p:cNvSpPr>
          <p:nvPr/>
        </p:nvSpPr>
        <p:spPr bwMode="auto">
          <a:xfrm>
            <a:off x="2478088" y="354560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Oval 185"/>
          <p:cNvSpPr>
            <a:spLocks noChangeArrowheads="1"/>
          </p:cNvSpPr>
          <p:nvPr/>
        </p:nvSpPr>
        <p:spPr bwMode="auto">
          <a:xfrm>
            <a:off x="2263777" y="147233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Oval 284"/>
          <p:cNvSpPr>
            <a:spLocks noChangeArrowheads="1"/>
          </p:cNvSpPr>
          <p:nvPr/>
        </p:nvSpPr>
        <p:spPr bwMode="auto">
          <a:xfrm>
            <a:off x="3392488" y="104847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Oval 285"/>
          <p:cNvSpPr>
            <a:spLocks noChangeArrowheads="1"/>
          </p:cNvSpPr>
          <p:nvPr/>
        </p:nvSpPr>
        <p:spPr bwMode="auto">
          <a:xfrm>
            <a:off x="3392488" y="254230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0" name="Oval 286"/>
          <p:cNvSpPr>
            <a:spLocks noChangeArrowheads="1"/>
          </p:cNvSpPr>
          <p:nvPr/>
        </p:nvSpPr>
        <p:spPr bwMode="auto">
          <a:xfrm>
            <a:off x="3392488" y="180888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1" name="Oval 287"/>
          <p:cNvSpPr>
            <a:spLocks noChangeArrowheads="1"/>
          </p:cNvSpPr>
          <p:nvPr/>
        </p:nvSpPr>
        <p:spPr bwMode="auto">
          <a:xfrm>
            <a:off x="3392488" y="329795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2" name="Oval 288"/>
          <p:cNvSpPr>
            <a:spLocks noChangeArrowheads="1"/>
          </p:cNvSpPr>
          <p:nvPr/>
        </p:nvSpPr>
        <p:spPr bwMode="auto">
          <a:xfrm>
            <a:off x="3392488" y="403297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Rectangle 368"/>
          <p:cNvSpPr>
            <a:spLocks noChangeArrowheads="1"/>
          </p:cNvSpPr>
          <p:nvPr/>
        </p:nvSpPr>
        <p:spPr bwMode="auto">
          <a:xfrm>
            <a:off x="317484" y="225684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044" name="Freeform 373"/>
          <p:cNvSpPr>
            <a:spLocks/>
          </p:cNvSpPr>
          <p:nvPr/>
        </p:nvSpPr>
        <p:spPr bwMode="auto">
          <a:xfrm>
            <a:off x="1189038" y="64524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6" name="Freeform 713"/>
          <p:cNvSpPr>
            <a:spLocks/>
          </p:cNvSpPr>
          <p:nvPr/>
        </p:nvSpPr>
        <p:spPr bwMode="auto">
          <a:xfrm>
            <a:off x="7592222" y="227640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Oval 185"/>
          <p:cNvSpPr>
            <a:spLocks noChangeArrowheads="1"/>
          </p:cNvSpPr>
          <p:nvPr/>
        </p:nvSpPr>
        <p:spPr bwMode="auto">
          <a:xfrm>
            <a:off x="2039939" y="21803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Oval 185"/>
          <p:cNvSpPr>
            <a:spLocks noChangeArrowheads="1"/>
          </p:cNvSpPr>
          <p:nvPr/>
        </p:nvSpPr>
        <p:spPr bwMode="auto">
          <a:xfrm>
            <a:off x="3187701" y="3542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Oval 185"/>
          <p:cNvSpPr>
            <a:spLocks noChangeArrowheads="1"/>
          </p:cNvSpPr>
          <p:nvPr/>
        </p:nvSpPr>
        <p:spPr bwMode="auto">
          <a:xfrm>
            <a:off x="2049463" y="374722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0" name="Oval 185"/>
          <p:cNvSpPr>
            <a:spLocks noChangeArrowheads="1"/>
          </p:cNvSpPr>
          <p:nvPr/>
        </p:nvSpPr>
        <p:spPr bwMode="auto">
          <a:xfrm>
            <a:off x="3154363" y="1637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Oval 185"/>
          <p:cNvSpPr>
            <a:spLocks noChangeArrowheads="1"/>
          </p:cNvSpPr>
          <p:nvPr/>
        </p:nvSpPr>
        <p:spPr bwMode="auto">
          <a:xfrm>
            <a:off x="2243139" y="30836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2" name="Oval 185"/>
          <p:cNvSpPr>
            <a:spLocks noChangeArrowheads="1"/>
          </p:cNvSpPr>
          <p:nvPr/>
        </p:nvSpPr>
        <p:spPr bwMode="auto">
          <a:xfrm>
            <a:off x="3225801" y="41234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Oval 185"/>
          <p:cNvSpPr>
            <a:spLocks noChangeArrowheads="1"/>
          </p:cNvSpPr>
          <p:nvPr/>
        </p:nvSpPr>
        <p:spPr bwMode="auto">
          <a:xfrm>
            <a:off x="2228851" y="446477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4" name="Oval 185"/>
          <p:cNvSpPr>
            <a:spLocks noChangeArrowheads="1"/>
          </p:cNvSpPr>
          <p:nvPr/>
        </p:nvSpPr>
        <p:spPr bwMode="auto">
          <a:xfrm>
            <a:off x="3067051" y="31217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1625599" y="930303"/>
            <a:ext cx="885825" cy="3411336"/>
            <a:chOff x="1375569" y="1054995"/>
            <a:chExt cx="1135856" cy="3411336"/>
          </a:xfrm>
        </p:grpSpPr>
        <p:sp>
          <p:nvSpPr>
            <p:cNvPr id="1056" name="TextBox 1055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Unstructured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News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Articles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Proprietary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Data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Public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61" name="TextBox 1060"/>
          <p:cNvSpPr txBox="1"/>
          <p:nvPr/>
        </p:nvSpPr>
        <p:spPr>
          <a:xfrm>
            <a:off x="1603459" y="463577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/>
                </a:solidFill>
              </a:rPr>
              <a:t>Unstructured and Structured Content</a:t>
            </a:r>
            <a:endParaRPr lang="en-US" sz="1150" dirty="0">
              <a:solidFill>
                <a:schemeClr val="bg1"/>
              </a:solidFill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3430270" y="463577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HPCC Data Lake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065" name="Group 1064"/>
          <p:cNvGrpSpPr/>
          <p:nvPr/>
        </p:nvGrpSpPr>
        <p:grpSpPr>
          <a:xfrm>
            <a:off x="2589213" y="85003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6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1" name="Group 735"/>
          <p:cNvGrpSpPr>
            <a:grpSpLocks noChangeAspect="1"/>
          </p:cNvGrpSpPr>
          <p:nvPr/>
        </p:nvGrpSpPr>
        <p:grpSpPr bwMode="auto">
          <a:xfrm>
            <a:off x="2664677" y="173561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1072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8" name="Group 744"/>
          <p:cNvGrpSpPr>
            <a:grpSpLocks noChangeAspect="1"/>
          </p:cNvGrpSpPr>
          <p:nvPr/>
        </p:nvGrpSpPr>
        <p:grpSpPr bwMode="auto">
          <a:xfrm>
            <a:off x="2751499" y="323049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1079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8" name="Group 756"/>
          <p:cNvGrpSpPr>
            <a:grpSpLocks noChangeAspect="1"/>
          </p:cNvGrpSpPr>
          <p:nvPr/>
        </p:nvGrpSpPr>
        <p:grpSpPr bwMode="auto">
          <a:xfrm>
            <a:off x="2679927" y="247563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1089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9" name="Freeform 780"/>
          <p:cNvSpPr>
            <a:spLocks noChangeAspect="1" noEditPoints="1"/>
          </p:cNvSpPr>
          <p:nvPr/>
        </p:nvSpPr>
        <p:spPr bwMode="auto">
          <a:xfrm>
            <a:off x="2679292" y="395280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0" name="Freeform 784"/>
          <p:cNvSpPr>
            <a:spLocks noChangeAspect="1" noEditPoints="1"/>
          </p:cNvSpPr>
          <p:nvPr/>
        </p:nvSpPr>
        <p:spPr bwMode="auto">
          <a:xfrm>
            <a:off x="2681184" y="98894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1" name="TextBox 1110"/>
          <p:cNvSpPr txBox="1"/>
          <p:nvPr/>
        </p:nvSpPr>
        <p:spPr>
          <a:xfrm>
            <a:off x="183714" y="5061032"/>
            <a:ext cx="5809395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20,000 sources </a:t>
            </a:r>
            <a:r>
              <a:rPr lang="en-US" sz="2000" dirty="0" smtClean="0">
                <a:solidFill>
                  <a:srgbClr val="FF0000"/>
                </a:solidFill>
              </a:rPr>
              <a:t>(DMVs, Courts, Property Records etc.)</a:t>
            </a:r>
            <a:endParaRPr lang="en-US" sz="2000" dirty="0">
              <a:solidFill>
                <a:srgbClr val="FF0000"/>
              </a:solidFill>
            </a:endParaRP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7.5 billion unique name </a:t>
            </a:r>
            <a:r>
              <a:rPr lang="en-US" sz="2000" dirty="0" smtClean="0"/>
              <a:t>and address combinations</a:t>
            </a:r>
            <a:endParaRPr lang="en-US" sz="2000" dirty="0"/>
          </a:p>
        </p:txBody>
      </p:sp>
      <p:sp>
        <p:nvSpPr>
          <p:cNvPr id="1114" name="Rectangle 368"/>
          <p:cNvSpPr>
            <a:spLocks noChangeArrowheads="1"/>
          </p:cNvSpPr>
          <p:nvPr/>
        </p:nvSpPr>
        <p:spPr bwMode="auto">
          <a:xfrm rot="20400000">
            <a:off x="4857463" y="384734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15" name="Rectangle 368"/>
          <p:cNvSpPr>
            <a:spLocks noChangeArrowheads="1"/>
          </p:cNvSpPr>
          <p:nvPr/>
        </p:nvSpPr>
        <p:spPr bwMode="auto">
          <a:xfrm rot="1200000">
            <a:off x="4807711" y="139528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16" name="Group 1115"/>
          <p:cNvGrpSpPr/>
          <p:nvPr/>
        </p:nvGrpSpPr>
        <p:grpSpPr>
          <a:xfrm>
            <a:off x="4856585" y="1995214"/>
            <a:ext cx="1134734" cy="1332318"/>
            <a:chOff x="4856585" y="2096726"/>
            <a:chExt cx="1134734" cy="1332318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122" name="Oval 1121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4" name="Group 1133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135" name="Group 1134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5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6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7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8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6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7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3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8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9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0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1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2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3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4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5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6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7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8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9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0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1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2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1" name="Group 1140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2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9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0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1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2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3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4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7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8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46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189" name="Straight Connector 1188"/>
          <p:cNvCxnSpPr>
            <a:endCxn id="1261" idx="36"/>
          </p:cNvCxnSpPr>
          <p:nvPr/>
        </p:nvCxnSpPr>
        <p:spPr>
          <a:xfrm>
            <a:off x="3429000" y="108815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3428737" y="108296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>
            <a:off x="3428737" y="184496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/>
          <p:cNvCxnSpPr>
            <a:endCxn id="1253" idx="5"/>
          </p:cNvCxnSpPr>
          <p:nvPr/>
        </p:nvCxnSpPr>
        <p:spPr>
          <a:xfrm>
            <a:off x="3428737" y="184496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>
            <a:off x="3428737" y="258315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/>
          <p:cNvCxnSpPr>
            <a:endCxn id="1242" idx="35"/>
          </p:cNvCxnSpPr>
          <p:nvPr/>
        </p:nvCxnSpPr>
        <p:spPr>
          <a:xfrm flipV="1">
            <a:off x="3428737" y="243202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endCxn id="1223" idx="34"/>
          </p:cNvCxnSpPr>
          <p:nvPr/>
        </p:nvCxnSpPr>
        <p:spPr>
          <a:xfrm flipV="1">
            <a:off x="3428737" y="317220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3428737" y="297126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 flipV="1">
            <a:off x="3428737" y="375778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8" name="Group 1197"/>
          <p:cNvGrpSpPr/>
          <p:nvPr/>
        </p:nvGrpSpPr>
        <p:grpSpPr>
          <a:xfrm>
            <a:off x="3868334" y="3636179"/>
            <a:ext cx="249166" cy="249166"/>
            <a:chOff x="12858749" y="2159895"/>
            <a:chExt cx="240406" cy="240406"/>
          </a:xfrm>
        </p:grpSpPr>
        <p:sp>
          <p:nvSpPr>
            <p:cNvPr id="1199" name="Oval 1198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0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01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06" name="Straight Connector 1205"/>
          <p:cNvCxnSpPr>
            <a:endCxn id="1210" idx="2"/>
          </p:cNvCxnSpPr>
          <p:nvPr/>
        </p:nvCxnSpPr>
        <p:spPr>
          <a:xfrm flipV="1">
            <a:off x="3429000" y="387623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7" name="Group 1206"/>
          <p:cNvGrpSpPr/>
          <p:nvPr/>
        </p:nvGrpSpPr>
        <p:grpSpPr>
          <a:xfrm>
            <a:off x="4219420" y="3738578"/>
            <a:ext cx="249166" cy="249166"/>
            <a:chOff x="12706350" y="1374082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0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12" name="Straight Connector 1211"/>
          <p:cNvCxnSpPr>
            <a:endCxn id="1230" idx="47"/>
          </p:cNvCxnSpPr>
          <p:nvPr/>
        </p:nvCxnSpPr>
        <p:spPr>
          <a:xfrm>
            <a:off x="3428737" y="332134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3" name="Group 1212"/>
          <p:cNvGrpSpPr/>
          <p:nvPr/>
        </p:nvGrpSpPr>
        <p:grpSpPr>
          <a:xfrm>
            <a:off x="3913369" y="2829077"/>
            <a:ext cx="249166" cy="249166"/>
            <a:chOff x="12615862" y="1936057"/>
            <a:chExt cx="240406" cy="240406"/>
          </a:xfrm>
        </p:grpSpPr>
        <p:sp>
          <p:nvSpPr>
            <p:cNvPr id="1214" name="Oval 1213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5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4314725" y="3037265"/>
            <a:ext cx="249166" cy="249166"/>
            <a:chOff x="12834937" y="1669357"/>
            <a:chExt cx="240406" cy="240406"/>
          </a:xfrm>
        </p:grpSpPr>
        <p:sp>
          <p:nvSpPr>
            <p:cNvPr id="1217" name="Oval 1216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8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9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4120169" y="3374214"/>
            <a:ext cx="249166" cy="249166"/>
            <a:chOff x="12638087" y="2401195"/>
            <a:chExt cx="240406" cy="240406"/>
          </a:xfrm>
        </p:grpSpPr>
        <p:sp>
          <p:nvSpPr>
            <p:cNvPr id="1225" name="Oval 1224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6" name="Group 1225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27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1" name="Group 1230"/>
          <p:cNvGrpSpPr/>
          <p:nvPr/>
        </p:nvGrpSpPr>
        <p:grpSpPr>
          <a:xfrm>
            <a:off x="4265552" y="2563309"/>
            <a:ext cx="249166" cy="249166"/>
            <a:chOff x="12706350" y="1374082"/>
            <a:chExt cx="240406" cy="240406"/>
          </a:xfrm>
        </p:grpSpPr>
        <p:sp>
          <p:nvSpPr>
            <p:cNvPr id="1232" name="Oval 1231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3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34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6" name="Group 1235"/>
          <p:cNvGrpSpPr/>
          <p:nvPr/>
        </p:nvGrpSpPr>
        <p:grpSpPr>
          <a:xfrm>
            <a:off x="3908427" y="2316166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3" name="Group 1242"/>
          <p:cNvGrpSpPr/>
          <p:nvPr/>
        </p:nvGrpSpPr>
        <p:grpSpPr>
          <a:xfrm>
            <a:off x="4200861" y="2085470"/>
            <a:ext cx="249166" cy="249166"/>
            <a:chOff x="12858749" y="2159895"/>
            <a:chExt cx="240406" cy="240406"/>
          </a:xfrm>
        </p:grpSpPr>
        <p:sp>
          <p:nvSpPr>
            <p:cNvPr id="1244" name="Oval 1243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5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46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1" name="Group 1250"/>
          <p:cNvGrpSpPr/>
          <p:nvPr/>
        </p:nvGrpSpPr>
        <p:grpSpPr>
          <a:xfrm>
            <a:off x="3945833" y="1750172"/>
            <a:ext cx="249166" cy="249166"/>
            <a:chOff x="12615862" y="1936057"/>
            <a:chExt cx="240406" cy="240406"/>
          </a:xfrm>
        </p:grpSpPr>
        <p:sp>
          <p:nvSpPr>
            <p:cNvPr id="1252" name="Oval 1251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3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4277966" y="1653063"/>
            <a:ext cx="249166" cy="249166"/>
            <a:chOff x="12834937" y="1669357"/>
            <a:chExt cx="240406" cy="240406"/>
          </a:xfrm>
        </p:grpSpPr>
        <p:sp>
          <p:nvSpPr>
            <p:cNvPr id="1255" name="Oval 1254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56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57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2" name="Group 1261"/>
          <p:cNvGrpSpPr/>
          <p:nvPr/>
        </p:nvGrpSpPr>
        <p:grpSpPr>
          <a:xfrm>
            <a:off x="4091768" y="1270661"/>
            <a:ext cx="249166" cy="249166"/>
            <a:chOff x="12706350" y="1374082"/>
            <a:chExt cx="240406" cy="240406"/>
          </a:xfrm>
        </p:grpSpPr>
        <p:sp>
          <p:nvSpPr>
            <p:cNvPr id="1263" name="Oval 126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6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6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7" name="Group 1266"/>
          <p:cNvGrpSpPr/>
          <p:nvPr/>
        </p:nvGrpSpPr>
        <p:grpSpPr>
          <a:xfrm>
            <a:off x="6346934" y="2330892"/>
            <a:ext cx="1001532" cy="722398"/>
            <a:chOff x="6346934" y="2484159"/>
            <a:chExt cx="1001532" cy="722398"/>
          </a:xfrm>
        </p:grpSpPr>
        <p:grpSp>
          <p:nvGrpSpPr>
            <p:cNvPr id="1268" name="Group 126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332" name="Group 1331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3" name="Group 1332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4" name="Group 1333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9" name="Group 1268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270" name="Group 1269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7" name="Group 132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1" name="Group 1270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19" name="Oval 1318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0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1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2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3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4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5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2" name="Group 1271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12" name="Oval 1311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3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3" name="Group 1272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08" name="Oval 1307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9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0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1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4" name="Group 1273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06" name="Oval 130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75" name="Group 1274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00" name="Oval 1299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1" name="Group 1300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02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3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4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5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6" name="Group 1275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296" name="Oval 1295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7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8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9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7" name="Group 1276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289" name="Oval 1288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1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2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3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4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5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8" name="Group 1277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282" name="Oval 1281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8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9" name="Group 1278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280" name="Oval 1279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48" name="Rectangle 368"/>
          <p:cNvSpPr>
            <a:spLocks noChangeArrowheads="1"/>
          </p:cNvSpPr>
          <p:nvPr/>
        </p:nvSpPr>
        <p:spPr bwMode="auto">
          <a:xfrm>
            <a:off x="6629800" y="314249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349" name="Rectangle 368"/>
          <p:cNvSpPr>
            <a:spLocks noChangeArrowheads="1"/>
          </p:cNvSpPr>
          <p:nvPr/>
        </p:nvSpPr>
        <p:spPr bwMode="auto">
          <a:xfrm>
            <a:off x="5158048" y="341237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350" name="Rectangle 368"/>
          <p:cNvSpPr>
            <a:spLocks noChangeArrowheads="1"/>
          </p:cNvSpPr>
          <p:nvPr/>
        </p:nvSpPr>
        <p:spPr bwMode="auto">
          <a:xfrm>
            <a:off x="3803555" y="406007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352" name="Freeform 13"/>
          <p:cNvSpPr>
            <a:spLocks/>
          </p:cNvSpPr>
          <p:nvPr/>
        </p:nvSpPr>
        <p:spPr bwMode="auto">
          <a:xfrm>
            <a:off x="8578850" y="367578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3" name="Freeform 16"/>
          <p:cNvSpPr>
            <a:spLocks/>
          </p:cNvSpPr>
          <p:nvPr/>
        </p:nvSpPr>
        <p:spPr bwMode="auto">
          <a:xfrm>
            <a:off x="8578850" y="173427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4" name="Freeform 33"/>
          <p:cNvSpPr>
            <a:spLocks/>
          </p:cNvSpPr>
          <p:nvPr/>
        </p:nvSpPr>
        <p:spPr bwMode="auto">
          <a:xfrm>
            <a:off x="8578850" y="76272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5" name="Freeform 36"/>
          <p:cNvSpPr>
            <a:spLocks/>
          </p:cNvSpPr>
          <p:nvPr/>
        </p:nvSpPr>
        <p:spPr bwMode="auto">
          <a:xfrm>
            <a:off x="8578850" y="270423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6" name="Freeform 19"/>
          <p:cNvSpPr>
            <a:spLocks/>
          </p:cNvSpPr>
          <p:nvPr/>
        </p:nvSpPr>
        <p:spPr bwMode="auto">
          <a:xfrm>
            <a:off x="8888413" y="206764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7" name="Freeform 20"/>
          <p:cNvSpPr>
            <a:spLocks/>
          </p:cNvSpPr>
          <p:nvPr/>
        </p:nvSpPr>
        <p:spPr bwMode="auto">
          <a:xfrm>
            <a:off x="8766175" y="206288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8" name="Freeform 21"/>
          <p:cNvSpPr>
            <a:spLocks/>
          </p:cNvSpPr>
          <p:nvPr/>
        </p:nvSpPr>
        <p:spPr bwMode="auto">
          <a:xfrm>
            <a:off x="8918575" y="189143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9" name="Freeform 22"/>
          <p:cNvSpPr>
            <a:spLocks/>
          </p:cNvSpPr>
          <p:nvPr/>
        </p:nvSpPr>
        <p:spPr bwMode="auto">
          <a:xfrm>
            <a:off x="8921750" y="202954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0" name="Freeform 23"/>
          <p:cNvSpPr>
            <a:spLocks/>
          </p:cNvSpPr>
          <p:nvPr/>
        </p:nvSpPr>
        <p:spPr bwMode="auto">
          <a:xfrm>
            <a:off x="8910638" y="207082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1" name="Freeform 24"/>
          <p:cNvSpPr>
            <a:spLocks/>
          </p:cNvSpPr>
          <p:nvPr/>
        </p:nvSpPr>
        <p:spPr bwMode="auto">
          <a:xfrm>
            <a:off x="9029700" y="217559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2" name="Freeform 25"/>
          <p:cNvSpPr>
            <a:spLocks/>
          </p:cNvSpPr>
          <p:nvPr/>
        </p:nvSpPr>
        <p:spPr bwMode="auto">
          <a:xfrm>
            <a:off x="9031288" y="217559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3" name="Freeform 26"/>
          <p:cNvSpPr>
            <a:spLocks/>
          </p:cNvSpPr>
          <p:nvPr/>
        </p:nvSpPr>
        <p:spPr bwMode="auto">
          <a:xfrm>
            <a:off x="9037638" y="214702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27"/>
          <p:cNvSpPr>
            <a:spLocks/>
          </p:cNvSpPr>
          <p:nvPr/>
        </p:nvSpPr>
        <p:spPr bwMode="auto">
          <a:xfrm>
            <a:off x="8813800" y="178824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Freeform 28"/>
          <p:cNvSpPr>
            <a:spLocks/>
          </p:cNvSpPr>
          <p:nvPr/>
        </p:nvSpPr>
        <p:spPr bwMode="auto">
          <a:xfrm>
            <a:off x="8731250" y="186285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6" name="Freeform 29"/>
          <p:cNvSpPr>
            <a:spLocks/>
          </p:cNvSpPr>
          <p:nvPr/>
        </p:nvSpPr>
        <p:spPr bwMode="auto">
          <a:xfrm>
            <a:off x="8782050" y="192000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30"/>
          <p:cNvSpPr>
            <a:spLocks/>
          </p:cNvSpPr>
          <p:nvPr/>
        </p:nvSpPr>
        <p:spPr bwMode="auto">
          <a:xfrm>
            <a:off x="8774113" y="197398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31"/>
          <p:cNvSpPr>
            <a:spLocks/>
          </p:cNvSpPr>
          <p:nvPr/>
        </p:nvSpPr>
        <p:spPr bwMode="auto">
          <a:xfrm>
            <a:off x="8677275" y="196604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32"/>
          <p:cNvSpPr>
            <a:spLocks/>
          </p:cNvSpPr>
          <p:nvPr/>
        </p:nvSpPr>
        <p:spPr bwMode="auto">
          <a:xfrm>
            <a:off x="8693150" y="197874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70" name="Group 1369"/>
          <p:cNvGrpSpPr/>
          <p:nvPr/>
        </p:nvGrpSpPr>
        <p:grpSpPr>
          <a:xfrm>
            <a:off x="8696325" y="796058"/>
            <a:ext cx="509588" cy="557213"/>
            <a:chOff x="8696325" y="920750"/>
            <a:chExt cx="509588" cy="557213"/>
          </a:xfrm>
        </p:grpSpPr>
        <p:sp>
          <p:nvSpPr>
            <p:cNvPr id="1371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9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18" name="Rectangle 86"/>
          <p:cNvSpPr>
            <a:spLocks noChangeArrowheads="1"/>
          </p:cNvSpPr>
          <p:nvPr/>
        </p:nvSpPr>
        <p:spPr bwMode="auto">
          <a:xfrm>
            <a:off x="8910638" y="275662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Rectangle 87"/>
          <p:cNvSpPr>
            <a:spLocks noChangeArrowheads="1"/>
          </p:cNvSpPr>
          <p:nvPr/>
        </p:nvSpPr>
        <p:spPr bwMode="auto">
          <a:xfrm>
            <a:off x="8647113" y="302014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Oval 88"/>
          <p:cNvSpPr>
            <a:spLocks noChangeArrowheads="1"/>
          </p:cNvSpPr>
          <p:nvPr/>
        </p:nvSpPr>
        <p:spPr bwMode="auto">
          <a:xfrm>
            <a:off x="8647113" y="31026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89"/>
          <p:cNvSpPr>
            <a:spLocks noEditPoints="1"/>
          </p:cNvSpPr>
          <p:nvPr/>
        </p:nvSpPr>
        <p:spPr bwMode="auto">
          <a:xfrm>
            <a:off x="8637588" y="309475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Oval 90"/>
          <p:cNvSpPr>
            <a:spLocks noChangeArrowheads="1"/>
          </p:cNvSpPr>
          <p:nvPr/>
        </p:nvSpPr>
        <p:spPr bwMode="auto">
          <a:xfrm>
            <a:off x="8728075" y="30264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91"/>
          <p:cNvSpPr>
            <a:spLocks noEditPoints="1"/>
          </p:cNvSpPr>
          <p:nvPr/>
        </p:nvSpPr>
        <p:spPr bwMode="auto">
          <a:xfrm>
            <a:off x="8718550" y="301697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4" name="Oval 92"/>
          <p:cNvSpPr>
            <a:spLocks noChangeArrowheads="1"/>
          </p:cNvSpPr>
          <p:nvPr/>
        </p:nvSpPr>
        <p:spPr bwMode="auto">
          <a:xfrm>
            <a:off x="8696325" y="297410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5" name="Freeform 93"/>
          <p:cNvSpPr>
            <a:spLocks noEditPoints="1"/>
          </p:cNvSpPr>
          <p:nvPr/>
        </p:nvSpPr>
        <p:spPr bwMode="auto">
          <a:xfrm>
            <a:off x="8686800" y="296458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6" name="Oval 94"/>
          <p:cNvSpPr>
            <a:spLocks noChangeArrowheads="1"/>
          </p:cNvSpPr>
          <p:nvPr/>
        </p:nvSpPr>
        <p:spPr bwMode="auto">
          <a:xfrm>
            <a:off x="8767763" y="308840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7" name="Freeform 95"/>
          <p:cNvSpPr>
            <a:spLocks noEditPoints="1"/>
          </p:cNvSpPr>
          <p:nvPr/>
        </p:nvSpPr>
        <p:spPr bwMode="auto">
          <a:xfrm>
            <a:off x="8758238" y="3080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8" name="Oval 96"/>
          <p:cNvSpPr>
            <a:spLocks noChangeArrowheads="1"/>
          </p:cNvSpPr>
          <p:nvPr/>
        </p:nvSpPr>
        <p:spPr bwMode="auto">
          <a:xfrm>
            <a:off x="8775700" y="30280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9" name="Freeform 97"/>
          <p:cNvSpPr>
            <a:spLocks noEditPoints="1"/>
          </p:cNvSpPr>
          <p:nvPr/>
        </p:nvSpPr>
        <p:spPr bwMode="auto">
          <a:xfrm>
            <a:off x="8767763" y="302014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0" name="Oval 98"/>
          <p:cNvSpPr>
            <a:spLocks noChangeArrowheads="1"/>
          </p:cNvSpPr>
          <p:nvPr/>
        </p:nvSpPr>
        <p:spPr bwMode="auto">
          <a:xfrm>
            <a:off x="9107488" y="291378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1" name="Freeform 99"/>
          <p:cNvSpPr>
            <a:spLocks noEditPoints="1"/>
          </p:cNvSpPr>
          <p:nvPr/>
        </p:nvSpPr>
        <p:spPr bwMode="auto">
          <a:xfrm>
            <a:off x="9097963" y="290584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2" name="Oval 100"/>
          <p:cNvSpPr>
            <a:spLocks noChangeArrowheads="1"/>
          </p:cNvSpPr>
          <p:nvPr/>
        </p:nvSpPr>
        <p:spPr bwMode="auto">
          <a:xfrm>
            <a:off x="9115425" y="316143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3" name="Freeform 101"/>
          <p:cNvSpPr>
            <a:spLocks noEditPoints="1"/>
          </p:cNvSpPr>
          <p:nvPr/>
        </p:nvSpPr>
        <p:spPr bwMode="auto">
          <a:xfrm>
            <a:off x="9107488" y="315190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" name="Oval 102"/>
          <p:cNvSpPr>
            <a:spLocks noChangeArrowheads="1"/>
          </p:cNvSpPr>
          <p:nvPr/>
        </p:nvSpPr>
        <p:spPr bwMode="auto">
          <a:xfrm>
            <a:off x="8674100" y="31915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5" name="Freeform 103"/>
          <p:cNvSpPr>
            <a:spLocks noEditPoints="1"/>
          </p:cNvSpPr>
          <p:nvPr/>
        </p:nvSpPr>
        <p:spPr bwMode="auto">
          <a:xfrm>
            <a:off x="8664575" y="31820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6" name="Oval 104"/>
          <p:cNvSpPr>
            <a:spLocks noChangeArrowheads="1"/>
          </p:cNvSpPr>
          <p:nvPr/>
        </p:nvSpPr>
        <p:spPr bwMode="auto">
          <a:xfrm>
            <a:off x="8805863" y="29502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7" name="Freeform 105"/>
          <p:cNvSpPr>
            <a:spLocks noEditPoints="1"/>
          </p:cNvSpPr>
          <p:nvPr/>
        </p:nvSpPr>
        <p:spPr bwMode="auto">
          <a:xfrm>
            <a:off x="8797925" y="294077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8" name="Oval 106"/>
          <p:cNvSpPr>
            <a:spLocks noChangeArrowheads="1"/>
          </p:cNvSpPr>
          <p:nvPr/>
        </p:nvSpPr>
        <p:spPr bwMode="auto">
          <a:xfrm>
            <a:off x="9120188" y="283440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9" name="Freeform 107"/>
          <p:cNvSpPr>
            <a:spLocks noEditPoints="1"/>
          </p:cNvSpPr>
          <p:nvPr/>
        </p:nvSpPr>
        <p:spPr bwMode="auto">
          <a:xfrm>
            <a:off x="9110663" y="2826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0" name="Oval 108"/>
          <p:cNvSpPr>
            <a:spLocks noChangeArrowheads="1"/>
          </p:cNvSpPr>
          <p:nvPr/>
        </p:nvSpPr>
        <p:spPr bwMode="auto">
          <a:xfrm>
            <a:off x="9061450" y="28661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1" name="Freeform 109"/>
          <p:cNvSpPr>
            <a:spLocks noEditPoints="1"/>
          </p:cNvSpPr>
          <p:nvPr/>
        </p:nvSpPr>
        <p:spPr bwMode="auto">
          <a:xfrm>
            <a:off x="9051925" y="285663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2" name="Oval 110"/>
          <p:cNvSpPr>
            <a:spLocks noChangeArrowheads="1"/>
          </p:cNvSpPr>
          <p:nvPr/>
        </p:nvSpPr>
        <p:spPr bwMode="auto">
          <a:xfrm>
            <a:off x="8847138" y="310587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3" name="Freeform 111"/>
          <p:cNvSpPr>
            <a:spLocks noEditPoints="1"/>
          </p:cNvSpPr>
          <p:nvPr/>
        </p:nvSpPr>
        <p:spPr bwMode="auto">
          <a:xfrm>
            <a:off x="8839200" y="309793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4" name="Oval 112"/>
          <p:cNvSpPr>
            <a:spLocks noChangeArrowheads="1"/>
          </p:cNvSpPr>
          <p:nvPr/>
        </p:nvSpPr>
        <p:spPr bwMode="auto">
          <a:xfrm>
            <a:off x="8699500" y="27772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5" name="Freeform 113"/>
          <p:cNvSpPr>
            <a:spLocks noEditPoints="1"/>
          </p:cNvSpPr>
          <p:nvPr/>
        </p:nvSpPr>
        <p:spPr bwMode="auto">
          <a:xfrm>
            <a:off x="8691563" y="276932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6" name="Oval 114"/>
          <p:cNvSpPr>
            <a:spLocks noChangeArrowheads="1"/>
          </p:cNvSpPr>
          <p:nvPr/>
        </p:nvSpPr>
        <p:spPr bwMode="auto">
          <a:xfrm>
            <a:off x="8704263" y="307729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7" name="Freeform 115"/>
          <p:cNvSpPr>
            <a:spLocks noEditPoints="1"/>
          </p:cNvSpPr>
          <p:nvPr/>
        </p:nvSpPr>
        <p:spPr bwMode="auto">
          <a:xfrm>
            <a:off x="8694738" y="306777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116"/>
          <p:cNvSpPr>
            <a:spLocks/>
          </p:cNvSpPr>
          <p:nvPr/>
        </p:nvSpPr>
        <p:spPr bwMode="auto">
          <a:xfrm>
            <a:off x="8850313" y="191524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Oval 117"/>
          <p:cNvSpPr>
            <a:spLocks noChangeArrowheads="1"/>
          </p:cNvSpPr>
          <p:nvPr/>
        </p:nvSpPr>
        <p:spPr bwMode="auto">
          <a:xfrm>
            <a:off x="8655050" y="204383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118"/>
          <p:cNvSpPr>
            <a:spLocks noEditPoints="1"/>
          </p:cNvSpPr>
          <p:nvPr/>
        </p:nvSpPr>
        <p:spPr bwMode="auto">
          <a:xfrm>
            <a:off x="8645525" y="20343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Oval 119"/>
          <p:cNvSpPr>
            <a:spLocks noChangeArrowheads="1"/>
          </p:cNvSpPr>
          <p:nvPr/>
        </p:nvSpPr>
        <p:spPr bwMode="auto">
          <a:xfrm>
            <a:off x="8756650" y="196604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2" name="Freeform 120"/>
          <p:cNvSpPr>
            <a:spLocks noEditPoints="1"/>
          </p:cNvSpPr>
          <p:nvPr/>
        </p:nvSpPr>
        <p:spPr bwMode="auto">
          <a:xfrm>
            <a:off x="8747125" y="195652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3" name="Oval 121"/>
          <p:cNvSpPr>
            <a:spLocks noChangeArrowheads="1"/>
          </p:cNvSpPr>
          <p:nvPr/>
        </p:nvSpPr>
        <p:spPr bwMode="auto">
          <a:xfrm>
            <a:off x="8796338" y="17787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4" name="Freeform 122"/>
          <p:cNvSpPr>
            <a:spLocks noEditPoints="1"/>
          </p:cNvSpPr>
          <p:nvPr/>
        </p:nvSpPr>
        <p:spPr bwMode="auto">
          <a:xfrm>
            <a:off x="8786813" y="177078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5" name="Oval 123"/>
          <p:cNvSpPr>
            <a:spLocks noChangeArrowheads="1"/>
          </p:cNvSpPr>
          <p:nvPr/>
        </p:nvSpPr>
        <p:spPr bwMode="auto">
          <a:xfrm>
            <a:off x="8696325" y="18469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6" name="Freeform 124"/>
          <p:cNvSpPr>
            <a:spLocks noEditPoints="1"/>
          </p:cNvSpPr>
          <p:nvPr/>
        </p:nvSpPr>
        <p:spPr bwMode="auto">
          <a:xfrm>
            <a:off x="8686800" y="183745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7" name="Oval 125"/>
          <p:cNvSpPr>
            <a:spLocks noChangeArrowheads="1"/>
          </p:cNvSpPr>
          <p:nvPr/>
        </p:nvSpPr>
        <p:spPr bwMode="auto">
          <a:xfrm>
            <a:off x="8888413" y="20358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8" name="Freeform 126"/>
          <p:cNvSpPr>
            <a:spLocks noEditPoints="1"/>
          </p:cNvSpPr>
          <p:nvPr/>
        </p:nvSpPr>
        <p:spPr bwMode="auto">
          <a:xfrm>
            <a:off x="8880475" y="202637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9" name="Oval 127"/>
          <p:cNvSpPr>
            <a:spLocks noChangeArrowheads="1"/>
          </p:cNvSpPr>
          <p:nvPr/>
        </p:nvSpPr>
        <p:spPr bwMode="auto">
          <a:xfrm>
            <a:off x="9010650" y="21549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0" name="Freeform 128"/>
          <p:cNvSpPr>
            <a:spLocks noEditPoints="1"/>
          </p:cNvSpPr>
          <p:nvPr/>
        </p:nvSpPr>
        <p:spPr bwMode="auto">
          <a:xfrm>
            <a:off x="9001125" y="214543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1" name="Oval 129"/>
          <p:cNvSpPr>
            <a:spLocks noChangeArrowheads="1"/>
          </p:cNvSpPr>
          <p:nvPr/>
        </p:nvSpPr>
        <p:spPr bwMode="auto">
          <a:xfrm>
            <a:off x="9126538" y="21247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2" name="Freeform 130"/>
          <p:cNvSpPr>
            <a:spLocks noEditPoints="1"/>
          </p:cNvSpPr>
          <p:nvPr/>
        </p:nvSpPr>
        <p:spPr bwMode="auto">
          <a:xfrm>
            <a:off x="9117013" y="21152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3" name="Oval 131"/>
          <p:cNvSpPr>
            <a:spLocks noChangeArrowheads="1"/>
          </p:cNvSpPr>
          <p:nvPr/>
        </p:nvSpPr>
        <p:spPr bwMode="auto">
          <a:xfrm>
            <a:off x="9109075" y="22184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4" name="Freeform 132"/>
          <p:cNvSpPr>
            <a:spLocks noEditPoints="1"/>
          </p:cNvSpPr>
          <p:nvPr/>
        </p:nvSpPr>
        <p:spPr bwMode="auto">
          <a:xfrm>
            <a:off x="9099550" y="221052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5" name="Oval 133"/>
          <p:cNvSpPr>
            <a:spLocks noChangeArrowheads="1"/>
          </p:cNvSpPr>
          <p:nvPr/>
        </p:nvSpPr>
        <p:spPr bwMode="auto">
          <a:xfrm>
            <a:off x="9017000" y="226925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6" name="Freeform 134"/>
          <p:cNvSpPr>
            <a:spLocks noEditPoints="1"/>
          </p:cNvSpPr>
          <p:nvPr/>
        </p:nvSpPr>
        <p:spPr bwMode="auto">
          <a:xfrm>
            <a:off x="9009063" y="225973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7" name="Oval 135"/>
          <p:cNvSpPr>
            <a:spLocks noChangeArrowheads="1"/>
          </p:cNvSpPr>
          <p:nvPr/>
        </p:nvSpPr>
        <p:spPr bwMode="auto">
          <a:xfrm>
            <a:off x="8866188" y="219782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8" name="Freeform 136"/>
          <p:cNvSpPr>
            <a:spLocks noEditPoints="1"/>
          </p:cNvSpPr>
          <p:nvPr/>
        </p:nvSpPr>
        <p:spPr bwMode="auto">
          <a:xfrm>
            <a:off x="8856663" y="218829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9" name="Oval 137"/>
          <p:cNvSpPr>
            <a:spLocks noChangeArrowheads="1"/>
          </p:cNvSpPr>
          <p:nvPr/>
        </p:nvSpPr>
        <p:spPr bwMode="auto">
          <a:xfrm>
            <a:off x="9048750" y="20073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0" name="Freeform 138"/>
          <p:cNvSpPr>
            <a:spLocks noEditPoints="1"/>
          </p:cNvSpPr>
          <p:nvPr/>
        </p:nvSpPr>
        <p:spPr bwMode="auto">
          <a:xfrm>
            <a:off x="9039225" y="199938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1" name="Oval 139"/>
          <p:cNvSpPr>
            <a:spLocks noChangeArrowheads="1"/>
          </p:cNvSpPr>
          <p:nvPr/>
        </p:nvSpPr>
        <p:spPr bwMode="auto">
          <a:xfrm>
            <a:off x="8977313" y="187873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2" name="Freeform 140"/>
          <p:cNvSpPr>
            <a:spLocks noEditPoints="1"/>
          </p:cNvSpPr>
          <p:nvPr/>
        </p:nvSpPr>
        <p:spPr bwMode="auto">
          <a:xfrm>
            <a:off x="8967788" y="18692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3" name="Oval 141"/>
          <p:cNvSpPr>
            <a:spLocks noChangeArrowheads="1"/>
          </p:cNvSpPr>
          <p:nvPr/>
        </p:nvSpPr>
        <p:spPr bwMode="auto">
          <a:xfrm>
            <a:off x="8734425" y="217242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4" name="Freeform 142"/>
          <p:cNvSpPr>
            <a:spLocks noEditPoints="1"/>
          </p:cNvSpPr>
          <p:nvPr/>
        </p:nvSpPr>
        <p:spPr bwMode="auto">
          <a:xfrm>
            <a:off x="8724900" y="216289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5" name="Oval 143"/>
          <p:cNvSpPr>
            <a:spLocks noChangeArrowheads="1"/>
          </p:cNvSpPr>
          <p:nvPr/>
        </p:nvSpPr>
        <p:spPr bwMode="auto">
          <a:xfrm>
            <a:off x="8828088" y="18882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6" name="Freeform 144"/>
          <p:cNvSpPr>
            <a:spLocks noEditPoints="1"/>
          </p:cNvSpPr>
          <p:nvPr/>
        </p:nvSpPr>
        <p:spPr bwMode="auto">
          <a:xfrm>
            <a:off x="8820150" y="187873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7" name="Oval 145"/>
          <p:cNvSpPr>
            <a:spLocks noChangeArrowheads="1"/>
          </p:cNvSpPr>
          <p:nvPr/>
        </p:nvSpPr>
        <p:spPr bwMode="auto">
          <a:xfrm>
            <a:off x="8648700" y="19390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8" name="Freeform 146"/>
          <p:cNvSpPr>
            <a:spLocks noEditPoints="1"/>
          </p:cNvSpPr>
          <p:nvPr/>
        </p:nvSpPr>
        <p:spPr bwMode="auto">
          <a:xfrm>
            <a:off x="8639175" y="193112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9" name="Oval 147"/>
          <p:cNvSpPr>
            <a:spLocks noChangeArrowheads="1"/>
          </p:cNvSpPr>
          <p:nvPr/>
        </p:nvSpPr>
        <p:spPr bwMode="auto">
          <a:xfrm>
            <a:off x="8677275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0" name="Oval 148"/>
          <p:cNvSpPr>
            <a:spLocks noChangeArrowheads="1"/>
          </p:cNvSpPr>
          <p:nvPr/>
        </p:nvSpPr>
        <p:spPr bwMode="auto">
          <a:xfrm>
            <a:off x="8856663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1" name="Oval 149"/>
          <p:cNvSpPr>
            <a:spLocks noChangeArrowheads="1"/>
          </p:cNvSpPr>
          <p:nvPr/>
        </p:nvSpPr>
        <p:spPr bwMode="auto">
          <a:xfrm>
            <a:off x="8853488" y="39250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2" name="Oval 150"/>
          <p:cNvSpPr>
            <a:spLocks noChangeArrowheads="1"/>
          </p:cNvSpPr>
          <p:nvPr/>
        </p:nvSpPr>
        <p:spPr bwMode="auto">
          <a:xfrm>
            <a:off x="8685213" y="392502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3" name="Freeform 151"/>
          <p:cNvSpPr>
            <a:spLocks/>
          </p:cNvSpPr>
          <p:nvPr/>
        </p:nvSpPr>
        <p:spPr bwMode="auto">
          <a:xfrm>
            <a:off x="8875713" y="395042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30049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Complex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3403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Clustering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37263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Link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3972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Entity Resolution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8213155" y="257744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489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0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1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2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3" name="Group 811"/>
          <p:cNvGrpSpPr>
            <a:grpSpLocks noChangeAspect="1"/>
          </p:cNvGrpSpPr>
          <p:nvPr/>
        </p:nvGrpSpPr>
        <p:grpSpPr bwMode="auto">
          <a:xfrm>
            <a:off x="7678889" y="256725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494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5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6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7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8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9" name="Group 796"/>
          <p:cNvGrpSpPr>
            <a:grpSpLocks noChangeAspect="1"/>
          </p:cNvGrpSpPr>
          <p:nvPr/>
        </p:nvGrpSpPr>
        <p:grpSpPr bwMode="auto">
          <a:xfrm>
            <a:off x="8107833" y="284626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500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1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2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3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4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5" name="Group 791"/>
          <p:cNvGrpSpPr>
            <a:grpSpLocks noChangeAspect="1"/>
          </p:cNvGrpSpPr>
          <p:nvPr/>
        </p:nvGrpSpPr>
        <p:grpSpPr bwMode="auto">
          <a:xfrm>
            <a:off x="7950128" y="235498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50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8" name="Freeform 788"/>
          <p:cNvSpPr>
            <a:spLocks/>
          </p:cNvSpPr>
          <p:nvPr/>
        </p:nvSpPr>
        <p:spPr bwMode="auto">
          <a:xfrm>
            <a:off x="7826829" y="282865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09" name="Group 1508"/>
          <p:cNvGrpSpPr/>
          <p:nvPr/>
        </p:nvGrpSpPr>
        <p:grpSpPr>
          <a:xfrm>
            <a:off x="9903848" y="939236"/>
            <a:ext cx="1663743" cy="3325850"/>
            <a:chOff x="9903848" y="987728"/>
            <a:chExt cx="1663743" cy="3325850"/>
          </a:xfrm>
        </p:grpSpPr>
        <p:sp>
          <p:nvSpPr>
            <p:cNvPr id="1510" name="TextBox 1509"/>
            <p:cNvSpPr txBox="1"/>
            <p:nvPr/>
          </p:nvSpPr>
          <p:spPr>
            <a:xfrm>
              <a:off x="9903848" y="98772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Financial Services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1" name="TextBox 1510"/>
            <p:cNvSpPr txBox="1"/>
            <p:nvPr/>
          </p:nvSpPr>
          <p:spPr>
            <a:xfrm>
              <a:off x="9903848" y="141819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Government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2" name="TextBox 1511"/>
            <p:cNvSpPr txBox="1"/>
            <p:nvPr/>
          </p:nvSpPr>
          <p:spPr>
            <a:xfrm>
              <a:off x="9903848" y="184867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Health Care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3" name="TextBox 1512"/>
            <p:cNvSpPr txBox="1"/>
            <p:nvPr/>
          </p:nvSpPr>
          <p:spPr>
            <a:xfrm>
              <a:off x="9903848" y="227914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Insurance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4" name="TextBox 1513"/>
            <p:cNvSpPr txBox="1"/>
            <p:nvPr/>
          </p:nvSpPr>
          <p:spPr>
            <a:xfrm>
              <a:off x="9903848" y="270961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Legal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9903848" y="314008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Retail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6" name="TextBox 1515"/>
            <p:cNvSpPr txBox="1"/>
            <p:nvPr/>
          </p:nvSpPr>
          <p:spPr>
            <a:xfrm>
              <a:off x="9903848" y="357055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Scientific Technical Medical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7" name="TextBox 1516"/>
            <p:cNvSpPr txBox="1"/>
            <p:nvPr/>
          </p:nvSpPr>
          <p:spPr>
            <a:xfrm>
              <a:off x="9903848" y="400102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Exhibitions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095" y="5249498"/>
            <a:ext cx="5520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Data Science is 1% innovation and 99% data </a:t>
            </a:r>
          </a:p>
          <a:p>
            <a:pPr algn="l"/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Thank you Cloudera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"/>
          <p:cNvSpPr>
            <a:spLocks noChangeShapeType="1"/>
          </p:cNvSpPr>
          <p:nvPr/>
        </p:nvSpPr>
        <p:spPr bwMode="auto">
          <a:xfrm rot="10800000">
            <a:off x="4137659" y="2827018"/>
            <a:ext cx="1958340" cy="14782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BA924208-C5EA-43CF-8936-DE582F485B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68139" y="4312920"/>
            <a:ext cx="1935479" cy="14478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1844E9B2-5E2E-414F-AC6F-918C92F0F3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3620" y="2819400"/>
            <a:ext cx="1912620" cy="14859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93C813DC-F912-4160-BCCD-328A8AD3C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03620" y="4305300"/>
            <a:ext cx="1905000" cy="150114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559B45BA-8E39-4C98-9EF6-C403F24338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96000" y="3794760"/>
            <a:ext cx="1920240" cy="5105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AC457246-D981-4AB9-8A19-1E66B3E421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11240" y="4282440"/>
            <a:ext cx="1897380" cy="50292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8396769E-0FAA-4A01-AB39-0D654DF8198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0040" y="3810000"/>
            <a:ext cx="1973580" cy="4876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1DE9C016-C56C-47F9-8CE7-E6832A6B90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45280" y="4305300"/>
            <a:ext cx="1950720" cy="51816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CEDE44-80A3-4A03-A556-104F2D7B5B7D}"/>
              </a:ext>
            </a:extLst>
          </p:cNvPr>
          <p:cNvGrpSpPr/>
          <p:nvPr/>
        </p:nvGrpSpPr>
        <p:grpSpPr>
          <a:xfrm>
            <a:off x="3846290" y="2529943"/>
            <a:ext cx="585564" cy="585564"/>
            <a:chOff x="3846290" y="2529943"/>
            <a:chExt cx="585564" cy="585564"/>
          </a:xfrm>
        </p:grpSpPr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3ACE8AE-01A8-440F-881A-1D14DC3FD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4" name="Picture 4" descr="https://d30y9cdsu7xlg0.cloudfront.net/png/25362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911" y="2611516"/>
              <a:ext cx="384323" cy="38432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86B51F-9639-437D-B2FC-A8A5D3C13C30}"/>
              </a:ext>
            </a:extLst>
          </p:cNvPr>
          <p:cNvGrpSpPr/>
          <p:nvPr/>
        </p:nvGrpSpPr>
        <p:grpSpPr>
          <a:xfrm>
            <a:off x="3846290" y="4494817"/>
            <a:ext cx="585564" cy="585564"/>
            <a:chOff x="3846290" y="4212377"/>
            <a:chExt cx="585564" cy="585564"/>
          </a:xfrm>
        </p:grpSpPr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2F10ADCC-653F-4EA5-867F-E32452DD6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421237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5" name="Picture 6" descr="https://d30y9cdsu7xlg0.cloudfront.net/png/134420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578" y="4301830"/>
              <a:ext cx="432988" cy="4329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3C5FE-B61F-40BF-BC79-F99987E50766}"/>
              </a:ext>
            </a:extLst>
          </p:cNvPr>
          <p:cNvGrpSpPr/>
          <p:nvPr/>
        </p:nvGrpSpPr>
        <p:grpSpPr>
          <a:xfrm>
            <a:off x="3846290" y="5477255"/>
            <a:ext cx="585564" cy="585564"/>
            <a:chOff x="3846290" y="5053593"/>
            <a:chExt cx="585564" cy="585564"/>
          </a:xfrm>
        </p:grpSpPr>
        <p:sp>
          <p:nvSpPr>
            <p:cNvPr id="25" name="Oval 29"/>
            <p:cNvSpPr>
              <a:spLocks/>
            </p:cNvSpPr>
            <p:nvPr/>
          </p:nvSpPr>
          <p:spPr bwMode="auto">
            <a:xfrm flipH="1">
              <a:off x="3846290" y="505359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8" descr="garden, gardening, grass, nature, plant, soil, tre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97" y="5137297"/>
              <a:ext cx="382350" cy="38234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6FFD99F-F0B6-4EF1-86EB-4BA2780FF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2222" r="3832" b="17963"/>
          <a:stretch/>
        </p:blipFill>
        <p:spPr>
          <a:xfrm>
            <a:off x="8102600" y="178014"/>
            <a:ext cx="3860800" cy="2044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B6BF54-7435-4AEB-8362-A6B26B15D1D6}"/>
              </a:ext>
            </a:extLst>
          </p:cNvPr>
          <p:cNvGrpSpPr/>
          <p:nvPr/>
        </p:nvGrpSpPr>
        <p:grpSpPr>
          <a:xfrm>
            <a:off x="50800" y="2552086"/>
            <a:ext cx="3601887" cy="3488590"/>
            <a:chOff x="50800" y="2552086"/>
            <a:chExt cx="3601887" cy="3488590"/>
          </a:xfrm>
        </p:grpSpPr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351703" y="2552086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Management Info Systems 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 wide spectrum of tools used by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farmers all generating data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  </a:t>
              </a: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50800" y="4516347"/>
              <a:ext cx="3601887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Sensors(Fitbit for Cows)</a:t>
              </a:r>
              <a:endParaRPr lang="en-US" dirty="0">
                <a:solidFill>
                  <a:schemeClr val="accent1"/>
                </a:solidFill>
                <a:latin typeface="Source Sans Pro Semibold" panose="020B0603030403020204" pitchFamily="34" charset="0"/>
                <a:ea typeface="Roboto Light" panose="02000000000000000000" pitchFamily="2" charset="0"/>
                <a:cs typeface="Arial"/>
                <a:sym typeface="Source Sans Pro" charset="0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Ground and animal sensors measure every-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thing from animal fertility to soil moisture </a:t>
              </a:r>
            </a:p>
          </p:txBody>
        </p:sp>
        <p:sp>
          <p:nvSpPr>
            <p:cNvPr id="29" name="Rectangle 33"/>
            <p:cNvSpPr>
              <a:spLocks/>
            </p:cNvSpPr>
            <p:nvPr/>
          </p:nvSpPr>
          <p:spPr bwMode="auto">
            <a:xfrm>
              <a:off x="351703" y="549939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Soil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Global soil type horizons</a:t>
              </a:r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351703" y="353893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Machinery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Every piece of equipment on the farm is now generating data and wants to be precise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Roboto Light" panose="02000000000000000000" pitchFamily="2" charset="0"/>
                <a:cs typeface="Arial"/>
                <a:sym typeface="Source Sans Pro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E83854-FB7B-4A65-B884-C10DB76BF433}"/>
              </a:ext>
            </a:extLst>
          </p:cNvPr>
          <p:cNvGrpSpPr/>
          <p:nvPr/>
        </p:nvGrpSpPr>
        <p:grpSpPr>
          <a:xfrm>
            <a:off x="3846290" y="3512380"/>
            <a:ext cx="585564" cy="585564"/>
            <a:chOff x="3846290" y="3371160"/>
            <a:chExt cx="585564" cy="585564"/>
          </a:xfrm>
        </p:grpSpPr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DBE6AE0-0363-449A-92D9-EBBEC2F5A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337116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8" name="Picture 10" descr="https://cdn0.iconfinder.com/data/icons/cars-and-delivery/512/wheeled_tractor-512.png">
              <a:extLst>
                <a:ext uri="{FF2B5EF4-FFF2-40B4-BE49-F238E27FC236}">
                  <a16:creationId xmlns:a16="http://schemas.microsoft.com/office/drawing/2014/main" id="{AD5D4103-8560-42E3-BD0C-789D7B5F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3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530" y="3466400"/>
              <a:ext cx="395085" cy="3950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DF62F-6D44-4E5F-B9E0-FCA264FC8527}"/>
              </a:ext>
            </a:extLst>
          </p:cNvPr>
          <p:cNvGrpSpPr/>
          <p:nvPr/>
        </p:nvGrpSpPr>
        <p:grpSpPr>
          <a:xfrm>
            <a:off x="5253824" y="3465182"/>
            <a:ext cx="1662398" cy="1662398"/>
            <a:chOff x="4049047" y="2016934"/>
            <a:chExt cx="1662398" cy="166239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AACB7F-83E3-448B-8102-88DECD208B6F}"/>
                </a:ext>
              </a:extLst>
            </p:cNvPr>
            <p:cNvSpPr/>
            <p:nvPr/>
          </p:nvSpPr>
          <p:spPr>
            <a:xfrm>
              <a:off x="4049047" y="2016934"/>
              <a:ext cx="1662398" cy="16623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CE36CF-47DA-4C44-8AEE-027270AF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060" y="2452152"/>
              <a:ext cx="1192172" cy="7919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76DF38-6A74-4536-8691-E4C0AEB06553}"/>
              </a:ext>
            </a:extLst>
          </p:cNvPr>
          <p:cNvGrpSpPr/>
          <p:nvPr/>
        </p:nvGrpSpPr>
        <p:grpSpPr>
          <a:xfrm>
            <a:off x="7714710" y="3512380"/>
            <a:ext cx="585564" cy="585564"/>
            <a:chOff x="7714710" y="3512380"/>
            <a:chExt cx="585564" cy="585564"/>
          </a:xfrm>
        </p:grpSpPr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B59A7E79-E45D-495B-B140-97F346ACF4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351238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8" name="Picture 12" descr="https://cdn3.iconfinder.com/data/icons/weather-and-forecast/51/Weather_icons_grey-03-5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5017" y="3608461"/>
              <a:ext cx="384950" cy="3934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A980F-6130-445A-9A47-892402DF15E6}"/>
              </a:ext>
            </a:extLst>
          </p:cNvPr>
          <p:cNvGrpSpPr/>
          <p:nvPr/>
        </p:nvGrpSpPr>
        <p:grpSpPr>
          <a:xfrm>
            <a:off x="7714710" y="5477255"/>
            <a:ext cx="585564" cy="585564"/>
            <a:chOff x="7714710" y="5477255"/>
            <a:chExt cx="585564" cy="585564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B7CFC0A3-EAD9-445F-977B-B50AD58349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5477255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0" name="Picture 16" descr="https://cdn2.iconfinder.com/data/icons/agriculture-1/512/farmer_agriculture-512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102" y="5566980"/>
              <a:ext cx="406116" cy="40611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99C37-5D6F-492C-A748-55F15F7E1848}"/>
              </a:ext>
            </a:extLst>
          </p:cNvPr>
          <p:cNvGrpSpPr/>
          <p:nvPr/>
        </p:nvGrpSpPr>
        <p:grpSpPr>
          <a:xfrm>
            <a:off x="7714710" y="2529943"/>
            <a:ext cx="585564" cy="585564"/>
            <a:chOff x="7714710" y="2529943"/>
            <a:chExt cx="585564" cy="585564"/>
          </a:xfrm>
        </p:grpSpPr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4F0DD30C-D6AF-44EE-8A80-F0CE21BDBA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236" y="2607470"/>
              <a:ext cx="430514" cy="4305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FCACE-5094-434A-A393-7164175AC82E}"/>
              </a:ext>
            </a:extLst>
          </p:cNvPr>
          <p:cNvGrpSpPr/>
          <p:nvPr/>
        </p:nvGrpSpPr>
        <p:grpSpPr>
          <a:xfrm>
            <a:off x="8522111" y="2561529"/>
            <a:ext cx="3296509" cy="3473506"/>
            <a:chOff x="8522111" y="2561529"/>
            <a:chExt cx="3296509" cy="3473506"/>
          </a:xfrm>
        </p:grpSpPr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8522111" y="3538938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Weather Data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Global current and historical weather and soil moisture data at sub-field level </a:t>
              </a: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8522111" y="549375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Agronomist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Providing farm advice, shape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files and data  to farmers</a:t>
              </a: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8522111" y="2561529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Satellites / Drones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Ability to identify yield and crop issues from space / drones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8522111" y="451634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Manufacturers &amp; Distributors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Adaptris manages supply chain connectivity between MFRS and their distributors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C061D-6EE8-4974-9F46-9B9E41454807}"/>
              </a:ext>
            </a:extLst>
          </p:cNvPr>
          <p:cNvGrpSpPr/>
          <p:nvPr/>
        </p:nvGrpSpPr>
        <p:grpSpPr>
          <a:xfrm>
            <a:off x="7714710" y="4494817"/>
            <a:ext cx="585564" cy="585564"/>
            <a:chOff x="7714710" y="4494817"/>
            <a:chExt cx="585564" cy="585564"/>
          </a:xfrm>
        </p:grpSpPr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5CB44451-B2BD-45A6-B7CB-A94219D3A1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449481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14" descr="building, element, manufacturer, pollution, product, workshop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38" y="4619370"/>
              <a:ext cx="336458" cy="3364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2A69-08E0-4839-9964-F9D251DB5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17BB-1926-4B22-B057-D3FCFDA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" y="1034"/>
            <a:ext cx="2064866" cy="563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8" y="1108861"/>
            <a:ext cx="11513969" cy="874319"/>
          </a:xfrm>
        </p:spPr>
        <p:txBody>
          <a:bodyPr/>
          <a:lstStyle/>
          <a:p>
            <a:r>
              <a:rPr lang="en-US" dirty="0">
                <a:solidFill>
                  <a:srgbClr val="FF8200"/>
                </a:solidFill>
              </a:rPr>
              <a:t>Use Case: </a:t>
            </a:r>
            <a:r>
              <a:rPr lang="en-US" dirty="0">
                <a:solidFill>
                  <a:srgbClr val="FF8200"/>
                </a:solidFill>
                <a:latin typeface="Source Sans Pro Semibold" panose="020B0603030403020204" pitchFamily="34" charset="0"/>
              </a:rPr>
              <a:t>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235700" y="7511377"/>
            <a:ext cx="1574800" cy="1574800"/>
            <a:chOff x="1335087" y="3429000"/>
            <a:chExt cx="1574800" cy="1574800"/>
          </a:xfrm>
        </p:grpSpPr>
        <p:sp>
          <p:nvSpPr>
            <p:cNvPr id="68" name="Oval 67"/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60756" y="3684439"/>
            <a:ext cx="1574800" cy="1574800"/>
            <a:chOff x="7315340" y="3388996"/>
            <a:chExt cx="1574800" cy="1574800"/>
          </a:xfrm>
        </p:grpSpPr>
        <p:sp>
          <p:nvSpPr>
            <p:cNvPr id="95" name="Oval 94"/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2900" y="1308100"/>
            <a:ext cx="4421605" cy="4815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67" y="1587706"/>
            <a:ext cx="4053640" cy="1597885"/>
          </a:xfrm>
          <a:prstGeom prst="rect">
            <a:avLst/>
          </a:prstGeom>
        </p:spPr>
        <p:txBody>
          <a:bodyPr wrap="none" tIns="0">
            <a:noAutofit/>
          </a:bodyPr>
          <a:lstStyle/>
          <a:p>
            <a:pPr marL="0" lvl="1" indent="0" algn="ctr"/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 single source of </a:t>
            </a:r>
            <a:b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data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is insufficient to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overcome inaccuracies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in the data</a:t>
            </a:r>
          </a:p>
          <a:p>
            <a:pPr algn="ctr"/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3630" y="1516995"/>
            <a:ext cx="6876888" cy="1597885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HPCC Systems is built on the premise of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absorbing data from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many data sources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and transforming them to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smart data (actionable)</a:t>
            </a:r>
          </a:p>
        </p:txBody>
      </p:sp>
      <p:sp>
        <p:nvSpPr>
          <p:cNvPr id="52" name="Oval 51"/>
          <p:cNvSpPr/>
          <p:nvPr/>
        </p:nvSpPr>
        <p:spPr>
          <a:xfrm>
            <a:off x="1794949" y="3803185"/>
            <a:ext cx="1574800" cy="157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35646" y="392843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66527" y="397050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1740" y="4502318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48333" y="495078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60290" y="444358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1046" y="45689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2246" y="48102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74F9F-0232-41AB-9F8B-96AED32C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4" t="40741" r="20104" b="11742"/>
          <a:stretch/>
        </p:blipFill>
        <p:spPr>
          <a:xfrm>
            <a:off x="6408370" y="2648675"/>
            <a:ext cx="3371382" cy="3258736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-3970" y="3243"/>
            <a:ext cx="2064866" cy="558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47578 0.004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7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 Lake? </a:t>
            </a:r>
            <a:br>
              <a:rPr lang="en-US" dirty="0" smtClean="0"/>
            </a:br>
            <a:r>
              <a:rPr lang="en-US" dirty="0" smtClean="0"/>
              <a:t>How is different from a Data Warehouse?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that distinguish a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822818"/>
            <a:ext cx="11540260" cy="2601698"/>
          </a:xfrm>
        </p:spPr>
        <p:txBody>
          <a:bodyPr/>
          <a:lstStyle/>
          <a:p>
            <a:pPr lvl="1"/>
            <a:r>
              <a:rPr lang="en-US" dirty="0" smtClean="0"/>
              <a:t>A central (logical) repository of data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1"/>
            <a:r>
              <a:rPr lang="en-US" dirty="0" smtClean="0"/>
              <a:t>Schema on read</a:t>
            </a:r>
          </a:p>
          <a:p>
            <a:pPr lvl="1"/>
            <a:r>
              <a:rPr lang="en-US" dirty="0" smtClean="0"/>
              <a:t>Low cost of storage and compute</a:t>
            </a:r>
          </a:p>
          <a:p>
            <a:pPr lvl="1"/>
            <a:r>
              <a:rPr lang="en-US" dirty="0" smtClean="0"/>
              <a:t>File metadata tracking</a:t>
            </a:r>
          </a:p>
          <a:p>
            <a:pPr lvl="1"/>
            <a:r>
              <a:rPr lang="en-US" dirty="0" smtClean="0"/>
              <a:t>High performance processing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C System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41732</TotalTime>
  <Words>792</Words>
  <Application>Microsoft Office PowerPoint</Application>
  <PresentationFormat>Widescreen</PresentationFormat>
  <Paragraphs>233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Serif</vt:lpstr>
      <vt:lpstr>Hasklig Medium</vt:lpstr>
      <vt:lpstr>Roboto Light</vt:lpstr>
      <vt:lpstr>Source Sans Pro</vt:lpstr>
      <vt:lpstr>Source Sans Pro Semibold</vt:lpstr>
      <vt:lpstr>HPCC Systems - 2015 Template</vt:lpstr>
      <vt:lpstr>1_LNRS - 2016 Template</vt:lpstr>
      <vt:lpstr>Data Lake Overview with NYC Taxi Data</vt:lpstr>
      <vt:lpstr>Some important links</vt:lpstr>
      <vt:lpstr>Agenda</vt:lpstr>
      <vt:lpstr>What is the Need for a Data Lake?</vt:lpstr>
      <vt:lpstr>Use Case: LexisNexis Risk Analysis</vt:lpstr>
      <vt:lpstr>Use Case: Precision Agriculture</vt:lpstr>
      <vt:lpstr>PowerPoint Presentation</vt:lpstr>
      <vt:lpstr>What is a Data Lake?  How is different from a Data Warehouse?</vt:lpstr>
      <vt:lpstr>Key Attributes that distinguish a Data Lake</vt:lpstr>
      <vt:lpstr>PowerPoint Presentation</vt:lpstr>
      <vt:lpstr>PowerPoint Presentation</vt:lpstr>
      <vt:lpstr>Components of a HPCC Systems Data Lake</vt:lpstr>
      <vt:lpstr>Coding (ECL) in HPCC Systems</vt:lpstr>
      <vt:lpstr>ECL Basics</vt:lpstr>
      <vt:lpstr>ECL Transform Activities</vt:lpstr>
      <vt:lpstr>And the code</vt:lpstr>
      <vt:lpstr>NYC Taxi and Uber trip data analysis</vt:lpstr>
      <vt:lpstr>A Use Case – NYC Taxi Trip Data</vt:lpstr>
      <vt:lpstr>The workflow</vt:lpstr>
      <vt:lpstr>Prerequisite 1: Install HPCC Systems Client Tools</vt:lpstr>
      <vt:lpstr>Prerequisite 2: VS Code IDE and ECL Plugin</vt:lpstr>
      <vt:lpstr>Prerequisite 3: HPCC Systems Cluster</vt:lpstr>
      <vt:lpstr>Prerequisite 4: Basic Knowledge of ECL Watch (management console)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1407</cp:revision>
  <dcterms:created xsi:type="dcterms:W3CDTF">2015-07-26T09:19:47Z</dcterms:created>
  <dcterms:modified xsi:type="dcterms:W3CDTF">2018-05-16T17:22:04Z</dcterms:modified>
</cp:coreProperties>
</file>