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a9c9a47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a9c9a47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a9c9a47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a9c9a47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a9c9a479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a9c9a479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a9c9a4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a9c9a4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a9c9a479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a9c9a47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a9c9a47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a9c9a47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a9c9a47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a9c9a47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a9c9a479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a9c9a479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a9c9a47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a9c9a4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a9c9a47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a9c9a47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a9c9a479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a9c9a479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33875"/>
            <a:ext cx="8222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</a:t>
            </a:r>
            <a:r>
              <a:rPr lang="en"/>
              <a:t> Data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971118"/>
            <a:ext cx="8222100" cy="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Science</a:t>
            </a:r>
            <a:r>
              <a:rPr lang="en"/>
              <a:t> Career Track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 Petrov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200" y="85350"/>
            <a:ext cx="3880776" cy="19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25" y="964925"/>
            <a:ext cx="4566649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4075"/>
            <a:ext cx="5304975" cy="3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model 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63" y="1398313"/>
            <a:ext cx="47720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150" y="1222988"/>
            <a:ext cx="50292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Ridge: RMSE scores mean: 0.143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Ridge after removing not correlated features: RMSE scores mean: 0.143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Pipeline Ridge: RMSE scores mean: 0.141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Forest: RMSE scores mean: 0.144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after removing NOT correlated features: RMSE scores mean: 0.144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XGBoost : RMSE scores mean: 0.130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XGBoost after removing NOT correlated features: RMSE scores mean: 0.130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Prices</a:t>
            </a:r>
            <a:endParaRPr/>
          </a:p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500" y="1408170"/>
            <a:ext cx="33813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ctrTitle"/>
          </p:nvPr>
        </p:nvSpPr>
        <p:spPr>
          <a:xfrm>
            <a:off x="563775" y="875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563763" y="1878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ML model is fun, fast and accurate.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 </a:t>
            </a:r>
            <a:r>
              <a:rPr lang="en"/>
              <a:t>preprocessing</a:t>
            </a:r>
            <a:r>
              <a:rPr lang="en"/>
              <a:t> takes 80% of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Advice: Know your data, visualize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Statistics matter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Introduction to a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Thoughts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1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 Course Project for Developing Data Science Skills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50" y="2316875"/>
            <a:ext cx="3651850" cy="18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4784742" y="1304854"/>
            <a:ext cx="4060368" cy="3294776"/>
            <a:chOff x="6212550" y="1304875"/>
            <a:chExt cx="2632500" cy="3416400"/>
          </a:xfrm>
        </p:grpSpPr>
        <p:sp>
          <p:nvSpPr>
            <p:cNvPr id="107" name="Google Shape;10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4876925" y="1639775"/>
            <a:ext cx="38760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too hard or impossible  to calculate the final price. </a:t>
            </a:r>
            <a:r>
              <a:rPr lang="en"/>
              <a:t> Each house is different and built from so many different structures. Each house has a different zone classification and many more differences. In my project I will show how this can be solved with a Data Scientist expertise</a:t>
            </a:r>
            <a:r>
              <a:rPr lang="en" sz="1600"/>
              <a:t>.</a:t>
            </a:r>
            <a:endParaRPr sz="16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724400" y="1304850"/>
            <a:ext cx="4060368" cy="3295000"/>
            <a:chOff x="6212563" y="1172895"/>
            <a:chExt cx="2632500" cy="3501222"/>
          </a:xfrm>
        </p:grpSpPr>
        <p:sp>
          <p:nvSpPr>
            <p:cNvPr id="112" name="Google Shape;112;p16"/>
            <p:cNvSpPr/>
            <p:nvPr/>
          </p:nvSpPr>
          <p:spPr>
            <a:xfrm>
              <a:off x="6215408" y="1257717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My project is focused on</a:t>
              </a:r>
              <a:r>
                <a:rPr lang="en" sz="3000"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challenges to predict the final price of each home.</a:t>
              </a:r>
              <a:r>
                <a:rPr lang="en"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212563" y="1172895"/>
              <a:ext cx="2632500" cy="49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Predicting a Sale Price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65500" y="2768999"/>
            <a:ext cx="40452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your ML model!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Use of new technologies.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New Python + AI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Very new approach!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Let the computer do the service for you!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475775" y="271350"/>
            <a:ext cx="6359100" cy="4683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3171936" y="209537"/>
            <a:ext cx="3138101" cy="2370687"/>
            <a:chOff x="3611776" y="414352"/>
            <a:chExt cx="2166000" cy="2166000"/>
          </a:xfrm>
        </p:grpSpPr>
        <p:sp>
          <p:nvSpPr>
            <p:cNvPr id="132" name="Google Shape;132;p19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 Wrangling and Cleaning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4493787" y="2056864"/>
            <a:ext cx="2833128" cy="2581872"/>
            <a:chOff x="4562258" y="2032864"/>
            <a:chExt cx="2166000" cy="2166000"/>
          </a:xfrm>
        </p:grpSpPr>
        <p:sp>
          <p:nvSpPr>
            <p:cNvPr id="135" name="Google Shape;135;p19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Statistical Data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2079980" y="2032872"/>
            <a:ext cx="2788725" cy="2681508"/>
            <a:chOff x="2702876" y="2032864"/>
            <a:chExt cx="2166000" cy="2166000"/>
          </a:xfrm>
        </p:grpSpPr>
        <p:sp>
          <p:nvSpPr>
            <p:cNvPr id="138" name="Google Shape;138;p19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 Data Analysis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" name="Google Shape;140;p19"/>
          <p:cNvSpPr/>
          <p:nvPr/>
        </p:nvSpPr>
        <p:spPr>
          <a:xfrm>
            <a:off x="3748800" y="1713450"/>
            <a:ext cx="1929900" cy="16551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 Analysis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Results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2075"/>
            <a:ext cx="3703774" cy="1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75" y="1108950"/>
            <a:ext cx="3556802" cy="12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387100" y="1228363"/>
            <a:ext cx="2158800" cy="102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Initially  Data comes as a mess. It can have a lot of missing values in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428400" y="2912775"/>
            <a:ext cx="2158800" cy="1280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Wrangling techniques used by a data scientist will update  the same dataset as a complete  DataFrame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3809050" y="1196400"/>
            <a:ext cx="147300" cy="128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 flipH="1">
            <a:off x="2237125" y="1261275"/>
            <a:ext cx="50100" cy="110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 flipH="1">
            <a:off x="576550" y="1155100"/>
            <a:ext cx="23700" cy="12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3584900" y="1231775"/>
            <a:ext cx="88500" cy="126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Results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75" y="989925"/>
            <a:ext cx="6452976" cy="1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75" y="3095775"/>
            <a:ext cx="8091350" cy="18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163725" y="2741775"/>
            <a:ext cx="27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Hypothesis</a:t>
            </a:r>
            <a:r>
              <a:rPr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testing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