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8"/>
  </p:notesMasterIdLst>
  <p:sldIdLst>
    <p:sldId id="356" r:id="rId4"/>
    <p:sldId id="353" r:id="rId5"/>
    <p:sldId id="327" r:id="rId6"/>
    <p:sldId id="366" r:id="rId7"/>
    <p:sldId id="359" r:id="rId8"/>
    <p:sldId id="338" r:id="rId9"/>
    <p:sldId id="361" r:id="rId10"/>
    <p:sldId id="313" r:id="rId11"/>
    <p:sldId id="363" r:id="rId12"/>
    <p:sldId id="362" r:id="rId13"/>
    <p:sldId id="367" r:id="rId14"/>
    <p:sldId id="364" r:id="rId15"/>
    <p:sldId id="365" r:id="rId16"/>
    <p:sldId id="35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66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D49D-42CA-8780-D5BF67EA279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D49D-42CA-8780-D5BF67EA2793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D49D-42CA-8780-D5BF67EA2793}"/>
              </c:ext>
            </c:extLst>
          </c:dPt>
          <c:cat>
            <c:strRef>
              <c:f>Sheet1!$A$2:$A$4</c:f>
              <c:strCache>
                <c:ptCount val="3"/>
                <c:pt idx="0">
                  <c:v>Text A</c:v>
                </c:pt>
                <c:pt idx="1">
                  <c:v>Text B</c:v>
                </c:pt>
                <c:pt idx="2">
                  <c:v>Text 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9D-42CA-8780-D5BF67EA2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88CA0FF-4579-44B1-B751-700208308A0E}"/>
              </a:ext>
            </a:extLst>
          </p:cNvPr>
          <p:cNvGrpSpPr/>
          <p:nvPr userDrawn="1"/>
        </p:nvGrpSpPr>
        <p:grpSpPr>
          <a:xfrm>
            <a:off x="880422" y="748803"/>
            <a:ext cx="3973683" cy="5360394"/>
            <a:chOff x="5745956" y="3501865"/>
            <a:chExt cx="2146216" cy="2895189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814FD80-61F1-46DE-8360-F8164D079B4A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3E075DE-1CC1-4F89-AC01-921FDA7AC23A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0967B1B-3DF7-49BA-9D89-AA06FAA7B614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7F3BEA-0FE3-47E4-9C5C-C55555F5FB42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9A8D40D-24A2-454C-9249-13831F22C45E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861263B-5A0B-4392-A383-CEAF5461FA75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9EEB4B7-A5B0-4935-A23B-E4CD6E0BF670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4642945-4BBD-4ED5-8CF5-B2871001C59C}"/>
                </a:ext>
              </a:extLst>
            </p:cNvPr>
            <p:cNvGrpSpPr/>
            <p:nvPr/>
          </p:nvGrpSpPr>
          <p:grpSpPr>
            <a:xfrm>
              <a:off x="6756628" y="6231486"/>
              <a:ext cx="105992" cy="105992"/>
              <a:chOff x="6773482" y="6080658"/>
              <a:chExt cx="138361" cy="138361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7830399-E638-49BD-864A-EB9952A86D15}"/>
                  </a:ext>
                </a:extLst>
              </p:cNvPr>
              <p:cNvSpPr/>
              <p:nvPr/>
            </p:nvSpPr>
            <p:spPr>
              <a:xfrm>
                <a:off x="6773482" y="6080658"/>
                <a:ext cx="138361" cy="13836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AF7ECDA-B338-4904-8334-49503868C4BD}"/>
                  </a:ext>
                </a:extLst>
              </p:cNvPr>
              <p:cNvSpPr/>
              <p:nvPr/>
            </p:nvSpPr>
            <p:spPr>
              <a:xfrm>
                <a:off x="6804709" y="6111883"/>
                <a:ext cx="75909" cy="7590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FC81DCB-DB21-4BAA-B204-B77D940CD00D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157720" y="1110278"/>
            <a:ext cx="3407434" cy="45995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29376" y="4031265"/>
            <a:ext cx="5235438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082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575BC2-9298-4F7F-9406-A1B5F6E4F12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80849" y="1507989"/>
            <a:ext cx="1901964" cy="15989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C48EBFBC-65FA-4447-805D-A64F1CD212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780849" y="4209485"/>
            <a:ext cx="1901964" cy="15989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3" name="Picture Placeholder 2">
            <a:extLst>
              <a:ext uri="{FF2B5EF4-FFF2-40B4-BE49-F238E27FC236}">
                <a16:creationId xmlns:a16="http://schemas.microsoft.com/office/drawing/2014/main" id="{896D91B0-087B-40C1-A5AE-DFF524F2AEF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336264" y="1507989"/>
            <a:ext cx="1901964" cy="15989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1" name="Picture Placeholder 2">
            <a:extLst>
              <a:ext uri="{FF2B5EF4-FFF2-40B4-BE49-F238E27FC236}">
                <a16:creationId xmlns:a16="http://schemas.microsoft.com/office/drawing/2014/main" id="{A3E1ED18-B181-49D2-989F-7507C27870A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336264" y="4209485"/>
            <a:ext cx="1901964" cy="15989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985091D-ACFA-4C08-A5D1-ACA6C4FE7455}"/>
              </a:ext>
            </a:extLst>
          </p:cNvPr>
          <p:cNvGrpSpPr/>
          <p:nvPr userDrawn="1"/>
        </p:nvGrpSpPr>
        <p:grpSpPr>
          <a:xfrm>
            <a:off x="3551840" y="1896887"/>
            <a:ext cx="5088321" cy="3064225"/>
            <a:chOff x="4098364" y="1571764"/>
            <a:chExt cx="7301609" cy="4397082"/>
          </a:xfrm>
        </p:grpSpPr>
        <p:grpSp>
          <p:nvGrpSpPr>
            <p:cNvPr id="3" name="Graphic 55">
              <a:extLst>
                <a:ext uri="{FF2B5EF4-FFF2-40B4-BE49-F238E27FC236}">
                  <a16:creationId xmlns:a16="http://schemas.microsoft.com/office/drawing/2014/main" id="{5B4F9B12-AB82-4546-836D-41FABF49D6C8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F85DDB4-6141-4012-BC84-42E6BDBF82B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16F7276-B4F9-4530-84C0-EF2C9ECDAB94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2DB1A5C-F1A0-4BC0-BE67-EEFAA4592C71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B75C36A-CF22-4E6C-BDFB-93D9052AAFD2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80AAB66-0012-4C2C-A739-8DBBA187677B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9DD086C-BB44-40D0-9D21-4E48E4FE51EB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4B5080E-0940-4BD2-A8A1-FC6B3D63491E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18D06E4-E30F-4F89-A71E-0D93FD43ED66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5A1A526-A9A8-4250-B3A5-55501FF8A09F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49B7F5-6D4D-4245-9964-122EC3292C54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CCB8880-AC57-41A5-8D7B-4F0C1B7A0327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88F7497-11E7-4ADF-A4F7-5442709DDE01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C7C9E8-D0AF-43F6-B223-BCAEF198AF79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E68076-4BEA-4CF0-82B6-4AF32885A2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19CC36D-CB26-4F0E-8F5F-B7E44C131834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F2D2E83-F004-46E0-988E-4772C73F53E6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770BB6D-A8C1-41B5-8708-734B7E246841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7D3DA74-87F9-4FAB-B45E-A16503005903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78151E-6BD0-43E9-9FEE-08F3670C2F8E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CF06F2B-9620-4AF3-AFAC-B8B83BBD82E7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A930FDE-2B80-4BC0-A8F5-DF85DED51DD3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157262C-D553-4EFF-A91A-BBB26C9832C0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A630EB0-4819-45AF-AD0E-9137A712E262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1960A1D-6A23-45F6-8604-E8CBAAC1843F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D331414-3A85-474B-9943-21587951F09F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7E5F0C5-E04C-4834-AAA6-BBB8519F8E83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5C8A17BE-A8CC-4508-9908-ED68A32F92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47F80219-E68E-46DB-9F6C-BB5A30DBDD6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270958" y="2077147"/>
            <a:ext cx="3593918" cy="22282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79" r:id="rId6"/>
    <p:sldLayoutId id="2147483680" r:id="rId7"/>
    <p:sldLayoutId id="2147483682" r:id="rId8"/>
    <p:sldLayoutId id="2147483683" r:id="rId9"/>
    <p:sldLayoutId id="2147483684" r:id="rId10"/>
    <p:sldLayoutId id="2147483686" r:id="rId11"/>
    <p:sldLayoutId id="2147483693" r:id="rId12"/>
    <p:sldLayoutId id="2147483688" r:id="rId13"/>
    <p:sldLayoutId id="2147483687" r:id="rId14"/>
    <p:sldLayoutId id="2147483671" r:id="rId15"/>
    <p:sldLayoutId id="214748367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tonai-house-price-predictor.streamlit.app/" TargetMode="External"/><Relationship Id="rId2" Type="http://schemas.openxmlformats.org/officeDocument/2006/relationships/hyperlink" Target="https://github.com/Newton-AI/Boston-Housing-Price-RegressionLink%20Streamlit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A598563-A6A3-4CBF-B62B-7AAE8F407317}"/>
              </a:ext>
            </a:extLst>
          </p:cNvPr>
          <p:cNvSpPr/>
          <p:nvPr/>
        </p:nvSpPr>
        <p:spPr>
          <a:xfrm>
            <a:off x="5541264" y="5660"/>
            <a:ext cx="6673821" cy="6861483"/>
          </a:xfrm>
          <a:custGeom>
            <a:avLst/>
            <a:gdLst>
              <a:gd name="connsiteX0" fmla="*/ 6373368 w 6391656"/>
              <a:gd name="connsiteY0" fmla="*/ 0 h 5824728"/>
              <a:gd name="connsiteX1" fmla="*/ 0 w 6391656"/>
              <a:gd name="connsiteY1" fmla="*/ 3282696 h 5824728"/>
              <a:gd name="connsiteX2" fmla="*/ 1499616 w 6391656"/>
              <a:gd name="connsiteY2" fmla="*/ 5824728 h 5824728"/>
              <a:gd name="connsiteX3" fmla="*/ 6391656 w 6391656"/>
              <a:gd name="connsiteY3" fmla="*/ 5824728 h 5824728"/>
              <a:gd name="connsiteX4" fmla="*/ 6373368 w 6391656"/>
              <a:gd name="connsiteY4" fmla="*/ 0 h 5824728"/>
              <a:gd name="connsiteX0" fmla="*/ 6355951 w 6391656"/>
              <a:gd name="connsiteY0" fmla="*/ 0 h 6826214"/>
              <a:gd name="connsiteX1" fmla="*/ 0 w 6391656"/>
              <a:gd name="connsiteY1" fmla="*/ 4284182 h 6826214"/>
              <a:gd name="connsiteX2" fmla="*/ 1499616 w 6391656"/>
              <a:gd name="connsiteY2" fmla="*/ 6826214 h 6826214"/>
              <a:gd name="connsiteX3" fmla="*/ 6391656 w 6391656"/>
              <a:gd name="connsiteY3" fmla="*/ 6826214 h 6826214"/>
              <a:gd name="connsiteX4" fmla="*/ 6355951 w 6391656"/>
              <a:gd name="connsiteY4" fmla="*/ 0 h 6826214"/>
              <a:gd name="connsiteX0" fmla="*/ 6390785 w 6391656"/>
              <a:gd name="connsiteY0" fmla="*/ 0 h 6852339"/>
              <a:gd name="connsiteX1" fmla="*/ 0 w 6391656"/>
              <a:gd name="connsiteY1" fmla="*/ 4310307 h 6852339"/>
              <a:gd name="connsiteX2" fmla="*/ 1499616 w 6391656"/>
              <a:gd name="connsiteY2" fmla="*/ 6852339 h 6852339"/>
              <a:gd name="connsiteX3" fmla="*/ 6391656 w 6391656"/>
              <a:gd name="connsiteY3" fmla="*/ 6852339 h 6852339"/>
              <a:gd name="connsiteX4" fmla="*/ 6390785 w 6391656"/>
              <a:gd name="connsiteY4" fmla="*/ 0 h 6852339"/>
              <a:gd name="connsiteX0" fmla="*/ 6399494 w 6399501"/>
              <a:gd name="connsiteY0" fmla="*/ 0 h 6852339"/>
              <a:gd name="connsiteX1" fmla="*/ 0 w 6399501"/>
              <a:gd name="connsiteY1" fmla="*/ 4310307 h 6852339"/>
              <a:gd name="connsiteX2" fmla="*/ 1499616 w 6399501"/>
              <a:gd name="connsiteY2" fmla="*/ 6852339 h 6852339"/>
              <a:gd name="connsiteX3" fmla="*/ 6391656 w 6399501"/>
              <a:gd name="connsiteY3" fmla="*/ 6852339 h 6852339"/>
              <a:gd name="connsiteX4" fmla="*/ 6399494 w 6399501"/>
              <a:gd name="connsiteY4" fmla="*/ 0 h 6852339"/>
              <a:gd name="connsiteX0" fmla="*/ 6573230 w 6573237"/>
              <a:gd name="connsiteY0" fmla="*/ 0 h 6852339"/>
              <a:gd name="connsiteX1" fmla="*/ 0 w 6573237"/>
              <a:gd name="connsiteY1" fmla="*/ 3679371 h 6852339"/>
              <a:gd name="connsiteX2" fmla="*/ 1673352 w 6573237"/>
              <a:gd name="connsiteY2" fmla="*/ 6852339 h 6852339"/>
              <a:gd name="connsiteX3" fmla="*/ 6565392 w 6573237"/>
              <a:gd name="connsiteY3" fmla="*/ 6852339 h 6852339"/>
              <a:gd name="connsiteX4" fmla="*/ 6573230 w 6573237"/>
              <a:gd name="connsiteY4" fmla="*/ 0 h 6852339"/>
              <a:gd name="connsiteX0" fmla="*/ 6673814 w 6673821"/>
              <a:gd name="connsiteY0" fmla="*/ 0 h 6852339"/>
              <a:gd name="connsiteX1" fmla="*/ 0 w 6673821"/>
              <a:gd name="connsiteY1" fmla="*/ 3725091 h 6852339"/>
              <a:gd name="connsiteX2" fmla="*/ 1773936 w 6673821"/>
              <a:gd name="connsiteY2" fmla="*/ 6852339 h 6852339"/>
              <a:gd name="connsiteX3" fmla="*/ 6665976 w 6673821"/>
              <a:gd name="connsiteY3" fmla="*/ 6852339 h 6852339"/>
              <a:gd name="connsiteX4" fmla="*/ 6673814 w 6673821"/>
              <a:gd name="connsiteY4" fmla="*/ 0 h 6852339"/>
              <a:gd name="connsiteX0" fmla="*/ 6673814 w 6673821"/>
              <a:gd name="connsiteY0" fmla="*/ 0 h 6852339"/>
              <a:gd name="connsiteX1" fmla="*/ 0 w 6673821"/>
              <a:gd name="connsiteY1" fmla="*/ 3725091 h 6852339"/>
              <a:gd name="connsiteX2" fmla="*/ 1938528 w 6673821"/>
              <a:gd name="connsiteY2" fmla="*/ 6852339 h 6852339"/>
              <a:gd name="connsiteX3" fmla="*/ 6665976 w 6673821"/>
              <a:gd name="connsiteY3" fmla="*/ 6852339 h 6852339"/>
              <a:gd name="connsiteX4" fmla="*/ 6673814 w 6673821"/>
              <a:gd name="connsiteY4" fmla="*/ 0 h 6852339"/>
              <a:gd name="connsiteX0" fmla="*/ 6673814 w 6673821"/>
              <a:gd name="connsiteY0" fmla="*/ 0 h 6861483"/>
              <a:gd name="connsiteX1" fmla="*/ 0 w 6673821"/>
              <a:gd name="connsiteY1" fmla="*/ 3725091 h 6861483"/>
              <a:gd name="connsiteX2" fmla="*/ 1755648 w 6673821"/>
              <a:gd name="connsiteY2" fmla="*/ 6861483 h 6861483"/>
              <a:gd name="connsiteX3" fmla="*/ 6665976 w 6673821"/>
              <a:gd name="connsiteY3" fmla="*/ 6852339 h 6861483"/>
              <a:gd name="connsiteX4" fmla="*/ 6673814 w 6673821"/>
              <a:gd name="connsiteY4" fmla="*/ 0 h 686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821" h="6861483">
                <a:moveTo>
                  <a:pt x="6673814" y="0"/>
                </a:moveTo>
                <a:lnTo>
                  <a:pt x="0" y="3725091"/>
                </a:lnTo>
                <a:lnTo>
                  <a:pt x="1755648" y="6861483"/>
                </a:lnTo>
                <a:lnTo>
                  <a:pt x="6665976" y="6852339"/>
                </a:lnTo>
                <a:cubicBezTo>
                  <a:pt x="6665686" y="4568226"/>
                  <a:pt x="6674104" y="2284113"/>
                  <a:pt x="66738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6294686" y="6058032"/>
            <a:ext cx="547787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By Newton Group</a:t>
            </a:r>
            <a:endParaRPr lang="ko-KR" altLang="en-US" sz="1000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6294685" y="3490724"/>
            <a:ext cx="547787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accent3">
                    <a:lumMod val="50000"/>
                  </a:schemeClr>
                </a:solidFill>
                <a:latin typeface="+mj-lt"/>
                <a:cs typeface="Arial" pitchFamily="34" charset="0"/>
              </a:rPr>
              <a:t>Boston Housing Price Prediction</a:t>
            </a:r>
            <a:endParaRPr lang="ko-KR" altLang="en-US" sz="5400" dirty="0">
              <a:solidFill>
                <a:schemeClr val="accent3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6294685" y="5660549"/>
            <a:ext cx="547787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Weekly Assignment Bootcamp AI Career</a:t>
            </a:r>
            <a:endParaRPr lang="ko-KR" altLang="en-US" sz="1867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53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EF49BE8-EAF7-4370-24A4-DE9329CBB56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0" b="6550"/>
          <a:stretch>
            <a:fillRect/>
          </a:stretch>
        </p:blipFill>
        <p:spPr>
          <a:xfrm>
            <a:off x="0" y="704908"/>
            <a:ext cx="8403771" cy="5448183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FFC7B35-29E6-0ED3-2F90-930B1634501F}"/>
              </a:ext>
            </a:extLst>
          </p:cNvPr>
          <p:cNvSpPr txBox="1"/>
          <p:nvPr/>
        </p:nvSpPr>
        <p:spPr>
          <a:xfrm>
            <a:off x="8588828" y="783846"/>
            <a:ext cx="3429899" cy="147732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Hasil Model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menggunakan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model random forest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memiliki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kedekatan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tinggi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dibandingkan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dengan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label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diberikan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pada dataset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96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6A483D9-E44B-9865-9D7C-C9CDA3A19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48" y="1819072"/>
            <a:ext cx="56292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9A27B77-F68E-2E83-B56F-2286786F6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92" y="1819072"/>
            <a:ext cx="54006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5C669A-C06A-C283-2144-1832C87CC061}"/>
              </a:ext>
            </a:extLst>
          </p:cNvPr>
          <p:cNvSpPr/>
          <p:nvPr/>
        </p:nvSpPr>
        <p:spPr>
          <a:xfrm>
            <a:off x="535021" y="1653702"/>
            <a:ext cx="5629275" cy="1614792"/>
          </a:xfrm>
          <a:prstGeom prst="rect">
            <a:avLst/>
          </a:prstGeom>
          <a:noFill/>
          <a:ln w="28575">
            <a:solidFill>
              <a:srgbClr val="E86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A0DE69-0A2F-E641-3BBF-0A7A59F133E8}"/>
              </a:ext>
            </a:extLst>
          </p:cNvPr>
          <p:cNvCxnSpPr>
            <a:cxnSpLocks/>
          </p:cNvCxnSpPr>
          <p:nvPr/>
        </p:nvCxnSpPr>
        <p:spPr>
          <a:xfrm flipV="1">
            <a:off x="8511701" y="1926077"/>
            <a:ext cx="0" cy="3492229"/>
          </a:xfrm>
          <a:prstGeom prst="line">
            <a:avLst/>
          </a:prstGeom>
          <a:ln w="19050">
            <a:solidFill>
              <a:srgbClr val="E861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8270EE-1B6F-42EC-A6AA-16A6E4D7A1BE}"/>
              </a:ext>
            </a:extLst>
          </p:cNvPr>
          <p:cNvSpPr txBox="1"/>
          <p:nvPr/>
        </p:nvSpPr>
        <p:spPr>
          <a:xfrm>
            <a:off x="2974334" y="214806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Feature Importance Result</a:t>
            </a:r>
          </a:p>
          <a:p>
            <a:pPr algn="ctr"/>
            <a:r>
              <a:rPr lang="en-US" sz="1800" u="sng" dirty="0"/>
              <a:t>(Based on Model we choose 5 Variable for Model Deploy)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7DA904-743E-69ED-726A-58A1FDA2505D}"/>
              </a:ext>
            </a:extLst>
          </p:cNvPr>
          <p:cNvSpPr txBox="1"/>
          <p:nvPr/>
        </p:nvSpPr>
        <p:spPr>
          <a:xfrm>
            <a:off x="4350696" y="5817539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u="sng" dirty="0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Insight</a:t>
            </a:r>
          </a:p>
          <a:p>
            <a:r>
              <a:rPr lang="en-US" altLang="ko-KR" sz="1800" dirty="0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Harga </a:t>
            </a:r>
            <a:r>
              <a:rPr lang="en-US" altLang="ko-KR" sz="1800" dirty="0" err="1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rumah</a:t>
            </a:r>
            <a:r>
              <a:rPr lang="en-US" altLang="ko-KR" sz="1800" dirty="0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lebih</a:t>
            </a:r>
            <a:r>
              <a:rPr lang="en-US" altLang="ko-KR" sz="1800" dirty="0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dominan</a:t>
            </a:r>
            <a:r>
              <a:rPr lang="en-US" altLang="ko-KR" sz="1800" dirty="0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dipengaruhi</a:t>
            </a:r>
            <a:r>
              <a:rPr lang="en-US" altLang="ko-KR" sz="1800" dirty="0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faktor</a:t>
            </a:r>
            <a:r>
              <a:rPr lang="en-US" altLang="ko-KR" sz="1800" dirty="0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ekonomi</a:t>
            </a:r>
            <a:r>
              <a:rPr lang="en-US" altLang="ko-KR" sz="1800" dirty="0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 dan </a:t>
            </a:r>
            <a:r>
              <a:rPr lang="en-US" altLang="ko-KR" sz="1800" dirty="0" err="1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akses</a:t>
            </a:r>
            <a:r>
              <a:rPr lang="en-US" altLang="ko-KR" sz="1800" dirty="0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, </a:t>
            </a:r>
            <a:r>
              <a:rPr lang="en-US" altLang="ko-KR" sz="1800" dirty="0" err="1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sebagaimana</a:t>
            </a:r>
            <a:r>
              <a:rPr lang="en-US" altLang="ko-KR" sz="1800" dirty="0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800" dirty="0" err="1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teori</a:t>
            </a:r>
            <a:endParaRPr lang="en-US" altLang="ko-KR" sz="1800" dirty="0">
              <a:solidFill>
                <a:schemeClr val="accent4"/>
              </a:solidFill>
              <a:ea typeface="FZShuTi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01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270588" y="2077752"/>
            <a:ext cx="5430418" cy="1949316"/>
            <a:chOff x="4470161" y="2380271"/>
            <a:chExt cx="4987867" cy="194931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4575687" y="2380271"/>
              <a:ext cx="4882341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accent3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Model Deployment</a:t>
              </a:r>
              <a:endParaRPr lang="ko-KR" altLang="en-US" sz="4800" b="1" dirty="0">
                <a:solidFill>
                  <a:schemeClr val="accent3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4470161" y="3949931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solidFill>
                    <a:schemeClr val="accent3">
                      <a:lumMod val="50000"/>
                    </a:schemeClr>
                  </a:solidFill>
                  <a:cs typeface="Arial" pitchFamily="34" charset="0"/>
                </a:rPr>
                <a:t>Study Case Boston Housing Price</a:t>
              </a:r>
              <a:endParaRPr lang="ko-KR" altLang="en-US" sz="1867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19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FCF956-E753-F876-5946-77702F52F02E}"/>
              </a:ext>
            </a:extLst>
          </p:cNvPr>
          <p:cNvSpPr txBox="1"/>
          <p:nvPr/>
        </p:nvSpPr>
        <p:spPr>
          <a:xfrm>
            <a:off x="6520543" y="2828835"/>
            <a:ext cx="5574385" cy="255454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Link GitHub Repo:</a:t>
            </a:r>
          </a:p>
          <a:p>
            <a:r>
              <a:rPr lang="en-US" altLang="ko-KR" sz="1600" b="1" i="1" u="sng" dirty="0">
                <a:solidFill>
                  <a:srgbClr val="00B0F0"/>
                </a:solidFill>
                <a:ea typeface="FZShuTi" pitchFamily="2" charset="-122"/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https://github.com/Newton-AI/Boston-Housing-Price-RegressionLink </a:t>
            </a:r>
            <a:r>
              <a:rPr lang="en-US" altLang="ko-KR" sz="1600" b="1" i="1" u="sng" dirty="0" err="1">
                <a:solidFill>
                  <a:srgbClr val="00B0F0"/>
                </a:solidFill>
                <a:ea typeface="FZShuTi" pitchFamily="2" charset="-122"/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</a:t>
            </a:r>
            <a:r>
              <a:rPr lang="en-US" altLang="ko-KR" sz="1600" b="1" i="1" u="sng" dirty="0">
                <a:solidFill>
                  <a:srgbClr val="00B0F0"/>
                </a:solidFill>
                <a:ea typeface="FZShuTi" pitchFamily="2" charset="-122"/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altLang="ko-KR" sz="1600" b="1" i="1" u="sng" dirty="0">
              <a:solidFill>
                <a:srgbClr val="00B0F0"/>
              </a:solidFill>
              <a:ea typeface="FZShuTi" pitchFamily="2" charset="-122"/>
              <a:cs typeface="Arial" pitchFamily="34" charset="0"/>
            </a:endParaRPr>
          </a:p>
          <a:p>
            <a:endParaRPr lang="en-US" altLang="ko-KR" sz="1600" b="1" i="1" u="sng" dirty="0">
              <a:solidFill>
                <a:srgbClr val="00B0F0"/>
              </a:solidFill>
              <a:ea typeface="FZShuTi" pitchFamily="2" charset="-122"/>
              <a:cs typeface="Arial" pitchFamily="34" charset="0"/>
            </a:endParaRPr>
          </a:p>
          <a:p>
            <a:r>
              <a:rPr lang="en-US" altLang="ko-KR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WebApp: </a:t>
            </a:r>
          </a:p>
          <a:p>
            <a:r>
              <a:rPr lang="en-US" altLang="ko-KR" sz="1600" b="1" i="1" u="sng" dirty="0">
                <a:solidFill>
                  <a:srgbClr val="00B0F0"/>
                </a:solidFill>
                <a:ea typeface="FZShuTi" pitchFamily="2" charset="-122"/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https://newtonai-house-price-predictor.streamlit.app/</a:t>
            </a:r>
            <a:endParaRPr lang="en-US" altLang="ko-KR" sz="1600" b="1" i="1" u="sng" dirty="0">
              <a:solidFill>
                <a:srgbClr val="00B0F0"/>
              </a:solidFill>
              <a:ea typeface="FZShuTi" pitchFamily="2" charset="-122"/>
              <a:cs typeface="Arial" pitchFamily="34" charset="0"/>
            </a:endParaRPr>
          </a:p>
          <a:p>
            <a:endParaRPr lang="en-US" altLang="ko-KR" sz="1600" b="1" i="1" u="sng" dirty="0">
              <a:solidFill>
                <a:srgbClr val="00B0F0"/>
              </a:solidFill>
              <a:ea typeface="FZShuTi" pitchFamily="2" charset="-122"/>
              <a:cs typeface="Arial" pitchFamily="34" charset="0"/>
            </a:endParaRPr>
          </a:p>
          <a:p>
            <a:r>
              <a:rPr lang="en-US" altLang="ko-KR" sz="1600" b="1" u="sng" dirty="0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Insight</a:t>
            </a:r>
          </a:p>
          <a:p>
            <a:r>
              <a:rPr lang="en-US" altLang="ko-KR" sz="1600" dirty="0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Harga </a:t>
            </a:r>
            <a:r>
              <a:rPr lang="en-US" altLang="ko-KR" sz="1600" dirty="0" err="1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rumah</a:t>
            </a:r>
            <a:r>
              <a:rPr lang="en-US" altLang="ko-KR" sz="1600" dirty="0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lebih</a:t>
            </a:r>
            <a:r>
              <a:rPr lang="en-US" altLang="ko-KR" sz="1600" dirty="0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dominan</a:t>
            </a:r>
            <a:r>
              <a:rPr lang="en-US" altLang="ko-KR" sz="1600" dirty="0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dipengaruhi</a:t>
            </a:r>
            <a:r>
              <a:rPr lang="en-US" altLang="ko-KR" sz="1600" dirty="0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faktor</a:t>
            </a:r>
            <a:r>
              <a:rPr lang="en-US" altLang="ko-KR" sz="1600" dirty="0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ekonomi</a:t>
            </a:r>
            <a:r>
              <a:rPr lang="en-US" altLang="ko-KR" sz="1600" dirty="0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 dan </a:t>
            </a:r>
            <a:r>
              <a:rPr lang="en-US" altLang="ko-KR" sz="1600" dirty="0" err="1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akses</a:t>
            </a:r>
            <a:r>
              <a:rPr lang="en-US" altLang="ko-KR" sz="1600" dirty="0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sebagaimana</a:t>
            </a:r>
            <a:r>
              <a:rPr lang="en-US" altLang="ko-KR" sz="1600" dirty="0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teori</a:t>
            </a:r>
            <a:endParaRPr lang="en-US" altLang="ko-KR" sz="1600" dirty="0">
              <a:solidFill>
                <a:schemeClr val="accent4"/>
              </a:solidFill>
              <a:ea typeface="FZShuTi" pitchFamily="2" charset="-122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933E53-95D7-BFEF-8492-02D092CE8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72" y="813916"/>
            <a:ext cx="6400083" cy="58625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99263E-C6FC-6D42-92BE-34292DAEB65F}"/>
              </a:ext>
            </a:extLst>
          </p:cNvPr>
          <p:cNvSpPr txBox="1"/>
          <p:nvPr/>
        </p:nvSpPr>
        <p:spPr>
          <a:xfrm>
            <a:off x="2629388" y="2663625"/>
            <a:ext cx="373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 Economic &amp; Accessibility</a:t>
            </a:r>
            <a:endParaRPr lang="en-ID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235EB-E08A-F1A1-EE7C-C633DAA31053}"/>
              </a:ext>
            </a:extLst>
          </p:cNvPr>
          <p:cNvSpPr txBox="1"/>
          <p:nvPr/>
        </p:nvSpPr>
        <p:spPr>
          <a:xfrm>
            <a:off x="2655328" y="3370508"/>
            <a:ext cx="373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 Economic &amp; Accessibility</a:t>
            </a:r>
            <a:endParaRPr lang="en-ID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90733-43A4-CA27-7840-FE7CF1934A38}"/>
              </a:ext>
            </a:extLst>
          </p:cNvPr>
          <p:cNvSpPr txBox="1"/>
          <p:nvPr/>
        </p:nvSpPr>
        <p:spPr>
          <a:xfrm>
            <a:off x="3585946" y="4116295"/>
            <a:ext cx="373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 Economic &amp; Accessibility</a:t>
            </a:r>
            <a:endParaRPr lang="en-ID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68E44E-2BAA-4E19-17C4-DF59B8F0C24B}"/>
              </a:ext>
            </a:extLst>
          </p:cNvPr>
          <p:cNvSpPr txBox="1"/>
          <p:nvPr/>
        </p:nvSpPr>
        <p:spPr>
          <a:xfrm>
            <a:off x="2094368" y="4813442"/>
            <a:ext cx="373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 Social</a:t>
            </a:r>
            <a:endParaRPr lang="en-ID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011CDA-C2F3-CA9D-8E05-27D24113700F}"/>
              </a:ext>
            </a:extLst>
          </p:cNvPr>
          <p:cNvSpPr txBox="1"/>
          <p:nvPr/>
        </p:nvSpPr>
        <p:spPr>
          <a:xfrm>
            <a:off x="3024982" y="5530045"/>
            <a:ext cx="373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FFFF00"/>
                </a:solidFill>
                <a:sym typeface="Wingdings" panose="05000000000000000000" pitchFamily="2" charset="2"/>
              </a:rPr>
              <a:t>Environrment</a:t>
            </a:r>
            <a:endParaRPr lang="en-ID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34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4884539-D9DA-43F1-A27B-42D121467D78}"/>
              </a:ext>
            </a:extLst>
          </p:cNvPr>
          <p:cNvSpPr txBox="1"/>
          <p:nvPr/>
        </p:nvSpPr>
        <p:spPr>
          <a:xfrm>
            <a:off x="554479" y="4948504"/>
            <a:ext cx="574765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36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270588" y="2077752"/>
            <a:ext cx="5430418" cy="1949316"/>
            <a:chOff x="4470161" y="2380271"/>
            <a:chExt cx="4987867" cy="194931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4575687" y="2380271"/>
              <a:ext cx="4882341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accent3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Business &amp; Data Understanding</a:t>
              </a:r>
              <a:endParaRPr lang="ko-KR" altLang="en-US" sz="4800" b="1" dirty="0">
                <a:solidFill>
                  <a:schemeClr val="accent3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4470161" y="3949931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solidFill>
                    <a:schemeClr val="accent3">
                      <a:lumMod val="50000"/>
                    </a:schemeClr>
                  </a:solidFill>
                  <a:cs typeface="Arial" pitchFamily="34" charset="0"/>
                </a:rPr>
                <a:t>Study Case Boston Housing Price</a:t>
              </a:r>
              <a:endParaRPr lang="ko-KR" altLang="en-US" sz="1867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91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Real Estate Indonesia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59E7182-0DA7-4DD5-A900-C0F8FCD6B4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2420869"/>
              </p:ext>
            </p:extLst>
          </p:nvPr>
        </p:nvGraphicFramePr>
        <p:xfrm>
          <a:off x="6233725" y="1726902"/>
          <a:ext cx="3854497" cy="3764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3268FF6E-984C-4CC9-BBDB-8E1FC8733C22}"/>
              </a:ext>
            </a:extLst>
          </p:cNvPr>
          <p:cNvSpPr/>
          <p:nvPr/>
        </p:nvSpPr>
        <p:spPr>
          <a:xfrm>
            <a:off x="7423144" y="2871200"/>
            <a:ext cx="1475656" cy="14756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Callout 4">
            <a:extLst>
              <a:ext uri="{FF2B5EF4-FFF2-40B4-BE49-F238E27FC236}">
                <a16:creationId xmlns:a16="http://schemas.microsoft.com/office/drawing/2014/main" id="{BCAB0BA7-A478-44A1-8D2C-A84E3074858D}"/>
              </a:ext>
            </a:extLst>
          </p:cNvPr>
          <p:cNvSpPr/>
          <p:nvPr/>
        </p:nvSpPr>
        <p:spPr>
          <a:xfrm>
            <a:off x="9953353" y="4253937"/>
            <a:ext cx="1607276" cy="848331"/>
          </a:xfrm>
          <a:prstGeom prst="wedgeEllipseCallout">
            <a:avLst>
              <a:gd name="adj1" fmla="val -55129"/>
              <a:gd name="adj2" fmla="val 856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RP</a:t>
            </a:r>
            <a:r>
              <a:rPr lang="en-US" altLang="ko-KR" sz="2800" b="1" dirty="0">
                <a:solidFill>
                  <a:schemeClr val="bg1"/>
                </a:solidFill>
              </a:rPr>
              <a:t>120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A04E8A-A128-4B38-F7AB-714A61292BC4}"/>
              </a:ext>
            </a:extLst>
          </p:cNvPr>
          <p:cNvGrpSpPr/>
          <p:nvPr/>
        </p:nvGrpSpPr>
        <p:grpSpPr>
          <a:xfrm>
            <a:off x="6110127" y="5477572"/>
            <a:ext cx="4317874" cy="504056"/>
            <a:chOff x="6380670" y="5475380"/>
            <a:chExt cx="4317874" cy="5040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93983BE-D8A2-4BF9-996C-F4E197DF3B65}"/>
                </a:ext>
              </a:extLst>
            </p:cNvPr>
            <p:cNvSpPr/>
            <p:nvPr/>
          </p:nvSpPr>
          <p:spPr>
            <a:xfrm>
              <a:off x="6380670" y="5475380"/>
              <a:ext cx="4317874" cy="50405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45714C-C196-4ECB-AC10-C683E51359A9}"/>
                </a:ext>
              </a:extLst>
            </p:cNvPr>
            <p:cNvSpPr txBox="1"/>
            <p:nvPr/>
          </p:nvSpPr>
          <p:spPr>
            <a:xfrm>
              <a:off x="6380670" y="5523868"/>
              <a:ext cx="431787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 err="1">
                  <a:solidFill>
                    <a:schemeClr val="bg1"/>
                  </a:solidFill>
                </a:rPr>
                <a:t>Pentingnya</a:t>
              </a:r>
              <a:r>
                <a:rPr lang="en-US" altLang="ko-KR" sz="2000" dirty="0">
                  <a:solidFill>
                    <a:schemeClr val="bg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</a:rPr>
                <a:t>Prediksi</a:t>
              </a:r>
              <a:r>
                <a:rPr lang="en-US" altLang="ko-KR" sz="2000" dirty="0">
                  <a:solidFill>
                    <a:schemeClr val="bg1"/>
                  </a:solidFill>
                </a:rPr>
                <a:t> Harga </a:t>
              </a:r>
              <a:r>
                <a:rPr lang="en-US" altLang="ko-KR" sz="2000" dirty="0" err="1">
                  <a:solidFill>
                    <a:schemeClr val="bg1"/>
                  </a:solidFill>
                </a:rPr>
                <a:t>Rumah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28">
            <a:extLst>
              <a:ext uri="{FF2B5EF4-FFF2-40B4-BE49-F238E27FC236}">
                <a16:creationId xmlns:a16="http://schemas.microsoft.com/office/drawing/2014/main" id="{84B66B77-7CF4-4F03-9B03-985715C92470}"/>
              </a:ext>
            </a:extLst>
          </p:cNvPr>
          <p:cNvGrpSpPr/>
          <p:nvPr/>
        </p:nvGrpSpPr>
        <p:grpSpPr>
          <a:xfrm>
            <a:off x="924857" y="1814794"/>
            <a:ext cx="4860000" cy="475860"/>
            <a:chOff x="924857" y="1775038"/>
            <a:chExt cx="4860000" cy="475860"/>
          </a:xfrm>
        </p:grpSpPr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979FF1B3-B5C2-4FEE-9EEB-BD5008B3C076}"/>
                </a:ext>
              </a:extLst>
            </p:cNvPr>
            <p:cNvSpPr/>
            <p:nvPr/>
          </p:nvSpPr>
          <p:spPr>
            <a:xfrm flipH="1">
              <a:off x="929821" y="1787796"/>
              <a:ext cx="115353" cy="463102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8E491B4D-7E89-428D-AA63-9D7202BA19CB}"/>
                </a:ext>
              </a:extLst>
            </p:cNvPr>
            <p:cNvSpPr/>
            <p:nvPr/>
          </p:nvSpPr>
          <p:spPr>
            <a:xfrm>
              <a:off x="924857" y="1775038"/>
              <a:ext cx="4860000" cy="360000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  <a:gd name="connsiteX0" fmla="*/ 0 w 5285462"/>
                <a:gd name="connsiteY0" fmla="*/ 0 h 576064"/>
                <a:gd name="connsiteX1" fmla="*/ 4894850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894850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E974A4-208F-43D8-B0C3-E9E820A5DCE8}"/>
              </a:ext>
            </a:extLst>
          </p:cNvPr>
          <p:cNvSpPr txBox="1"/>
          <p:nvPr/>
        </p:nvSpPr>
        <p:spPr>
          <a:xfrm>
            <a:off x="1078979" y="1842730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</a:rPr>
              <a:t>Penurunan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Industri</a:t>
            </a:r>
            <a:r>
              <a:rPr lang="en-US" altLang="ko-KR" sz="1400" dirty="0">
                <a:solidFill>
                  <a:schemeClr val="bg1"/>
                </a:solidFill>
              </a:rPr>
              <a:t> Real Estate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6F46E-C6BF-49D0-85C3-0A11D69ACF72}"/>
              </a:ext>
            </a:extLst>
          </p:cNvPr>
          <p:cNvSpPr txBox="1"/>
          <p:nvPr/>
        </p:nvSpPr>
        <p:spPr>
          <a:xfrm>
            <a:off x="1078979" y="2184172"/>
            <a:ext cx="446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Perekonomian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Indonesia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melambat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akibat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pandemi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Covid-19.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Perlambatan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tersebut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berdampak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negatif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terhadap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sektor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real estate. Hal ini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disebabkan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turunnya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permintaan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real estate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didorong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oleh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keengganan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masyarakat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berbelanja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그룹 27">
            <a:extLst>
              <a:ext uri="{FF2B5EF4-FFF2-40B4-BE49-F238E27FC236}">
                <a16:creationId xmlns:a16="http://schemas.microsoft.com/office/drawing/2014/main" id="{4295CFAD-BBEF-4F57-8FD2-BB6D9DC8411C}"/>
              </a:ext>
            </a:extLst>
          </p:cNvPr>
          <p:cNvGrpSpPr/>
          <p:nvPr/>
        </p:nvGrpSpPr>
        <p:grpSpPr>
          <a:xfrm>
            <a:off x="916291" y="3342522"/>
            <a:ext cx="4860000" cy="475860"/>
            <a:chOff x="916291" y="3243132"/>
            <a:chExt cx="4860000" cy="475860"/>
          </a:xfrm>
        </p:grpSpPr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BF890BF9-54C1-4D44-931A-EF2ECA601F2D}"/>
                </a:ext>
              </a:extLst>
            </p:cNvPr>
            <p:cNvSpPr/>
            <p:nvPr/>
          </p:nvSpPr>
          <p:spPr>
            <a:xfrm flipH="1">
              <a:off x="921255" y="3255890"/>
              <a:ext cx="115353" cy="463102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262626"/>
                </a:solidFill>
              </a:endParaRP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74093B6F-6C8D-4F0E-BEF7-780398FB7911}"/>
                </a:ext>
              </a:extLst>
            </p:cNvPr>
            <p:cNvSpPr/>
            <p:nvPr/>
          </p:nvSpPr>
          <p:spPr>
            <a:xfrm>
              <a:off x="916291" y="3243132"/>
              <a:ext cx="4860000" cy="360000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  <a:gd name="connsiteX0" fmla="*/ 0 w 5285462"/>
                <a:gd name="connsiteY0" fmla="*/ 0 h 576064"/>
                <a:gd name="connsiteX1" fmla="*/ 4894850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894850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262626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8C8ABCD-861B-436A-8EE7-7063FCEDA8C0}"/>
              </a:ext>
            </a:extLst>
          </p:cNvPr>
          <p:cNvSpPr txBox="1"/>
          <p:nvPr/>
        </p:nvSpPr>
        <p:spPr>
          <a:xfrm>
            <a:off x="1078979" y="3370458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</a:rPr>
              <a:t>Kondisi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Pasokan</a:t>
            </a:r>
            <a:r>
              <a:rPr lang="en-US" altLang="ko-KR" sz="1400" dirty="0">
                <a:solidFill>
                  <a:schemeClr val="bg1"/>
                </a:solidFill>
              </a:rPr>
              <a:t> Property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617401-B7AE-4B0D-A2DA-9A0E0390C977}"/>
              </a:ext>
            </a:extLst>
          </p:cNvPr>
          <p:cNvSpPr txBox="1"/>
          <p:nvPr/>
        </p:nvSpPr>
        <p:spPr>
          <a:xfrm>
            <a:off x="1078979" y="3711900"/>
            <a:ext cx="446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Pada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Triwulan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IV 2022,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perkembangan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property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secara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umum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melambat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Indeks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pasokan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property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komersial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kategori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juga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mengalami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perlambatan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lebih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rendah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dibanding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triwulan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8" name="그룹 26">
            <a:extLst>
              <a:ext uri="{FF2B5EF4-FFF2-40B4-BE49-F238E27FC236}">
                <a16:creationId xmlns:a16="http://schemas.microsoft.com/office/drawing/2014/main" id="{5FB16D47-BAED-4525-96D1-FBC0F109D661}"/>
              </a:ext>
            </a:extLst>
          </p:cNvPr>
          <p:cNvGrpSpPr/>
          <p:nvPr/>
        </p:nvGrpSpPr>
        <p:grpSpPr>
          <a:xfrm>
            <a:off x="907725" y="4870250"/>
            <a:ext cx="4860000" cy="475860"/>
            <a:chOff x="907725" y="4711226"/>
            <a:chExt cx="4860000" cy="475860"/>
          </a:xfrm>
        </p:grpSpPr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DC4D334A-6216-4F0F-9A49-F3B18AC80817}"/>
                </a:ext>
              </a:extLst>
            </p:cNvPr>
            <p:cNvSpPr/>
            <p:nvPr/>
          </p:nvSpPr>
          <p:spPr>
            <a:xfrm flipH="1">
              <a:off x="912689" y="4723984"/>
              <a:ext cx="115353" cy="463102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119508AB-02B2-4DD3-9F7A-2CFFE047FA6E}"/>
                </a:ext>
              </a:extLst>
            </p:cNvPr>
            <p:cNvSpPr/>
            <p:nvPr/>
          </p:nvSpPr>
          <p:spPr>
            <a:xfrm>
              <a:off x="907725" y="4711226"/>
              <a:ext cx="4860000" cy="360000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  <a:gd name="connsiteX0" fmla="*/ 0 w 5285462"/>
                <a:gd name="connsiteY0" fmla="*/ 0 h 576064"/>
                <a:gd name="connsiteX1" fmla="*/ 4894850 w 5285462"/>
                <a:gd name="connsiteY1" fmla="*/ 13182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  <a:gd name="connsiteX0" fmla="*/ 0 w 5285462"/>
                <a:gd name="connsiteY0" fmla="*/ 0 h 576064"/>
                <a:gd name="connsiteX1" fmla="*/ 4894850 w 5285462"/>
                <a:gd name="connsiteY1" fmla="*/ 13182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  <a:gd name="connsiteX0" fmla="*/ 0 w 5285462"/>
                <a:gd name="connsiteY0" fmla="*/ 0 h 576064"/>
                <a:gd name="connsiteX1" fmla="*/ 4894850 w 5285462"/>
                <a:gd name="connsiteY1" fmla="*/ 6591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894850" y="6591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71C204B-79F6-46E6-B9C8-A5EE30F12523}"/>
              </a:ext>
            </a:extLst>
          </p:cNvPr>
          <p:cNvSpPr txBox="1"/>
          <p:nvPr/>
        </p:nvSpPr>
        <p:spPr>
          <a:xfrm>
            <a:off x="1078979" y="4898186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Parameter </a:t>
            </a:r>
            <a:r>
              <a:rPr lang="en-US" altLang="ko-KR" sz="1400" dirty="0" err="1">
                <a:solidFill>
                  <a:schemeClr val="bg1"/>
                </a:solidFill>
              </a:rPr>
              <a:t>Pembelian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Rumah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990957-439D-4501-B6F4-9A7522D3E41B}"/>
              </a:ext>
            </a:extLst>
          </p:cNvPr>
          <p:cNvSpPr txBox="1"/>
          <p:nvPr/>
        </p:nvSpPr>
        <p:spPr>
          <a:xfrm>
            <a:off x="1078979" y="5239628"/>
            <a:ext cx="446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 masa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resesi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pertimbangan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parameter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membeli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rumah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perlu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diperhatikan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Rumah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terlalu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mahal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sulit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dijual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namun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terlalu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murah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juga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merugikan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pengembang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grpSp>
        <p:nvGrpSpPr>
          <p:cNvPr id="23" name="그룹 38">
            <a:extLst>
              <a:ext uri="{FF2B5EF4-FFF2-40B4-BE49-F238E27FC236}">
                <a16:creationId xmlns:a16="http://schemas.microsoft.com/office/drawing/2014/main" id="{9ECA02BD-1E6B-4017-AA3B-26EF9992703F}"/>
              </a:ext>
            </a:extLst>
          </p:cNvPr>
          <p:cNvGrpSpPr/>
          <p:nvPr/>
        </p:nvGrpSpPr>
        <p:grpSpPr>
          <a:xfrm>
            <a:off x="10211769" y="3257598"/>
            <a:ext cx="1044535" cy="850847"/>
            <a:chOff x="10211768" y="3257598"/>
            <a:chExt cx="1044535" cy="850847"/>
          </a:xfrm>
        </p:grpSpPr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D2E9DE4D-D560-4A86-8232-70E9ED0D258F}"/>
                </a:ext>
              </a:extLst>
            </p:cNvPr>
            <p:cNvSpPr/>
            <p:nvPr/>
          </p:nvSpPr>
          <p:spPr>
            <a:xfrm>
              <a:off x="10211768" y="3329954"/>
              <a:ext cx="256766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8FDE02-BC0D-4399-9ACA-D9E8856FD8C1}"/>
                </a:ext>
              </a:extLst>
            </p:cNvPr>
            <p:cNvSpPr txBox="1"/>
            <p:nvPr/>
          </p:nvSpPr>
          <p:spPr>
            <a:xfrm>
              <a:off x="10464303" y="3257598"/>
              <a:ext cx="79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Harga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B1B592F6-6A42-4B70-B1C7-86261D1B12BD}"/>
                </a:ext>
              </a:extLst>
            </p:cNvPr>
            <p:cNvSpPr/>
            <p:nvPr/>
          </p:nvSpPr>
          <p:spPr>
            <a:xfrm>
              <a:off x="10211768" y="3616878"/>
              <a:ext cx="256766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9259AB-520E-47F6-8933-E885E161CF23}"/>
                </a:ext>
              </a:extLst>
            </p:cNvPr>
            <p:cNvSpPr txBox="1"/>
            <p:nvPr/>
          </p:nvSpPr>
          <p:spPr>
            <a:xfrm>
              <a:off x="10464303" y="3544522"/>
              <a:ext cx="79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Lokasi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62E63E56-F7F6-4437-AE8C-B0F0C25D2907}"/>
                </a:ext>
              </a:extLst>
            </p:cNvPr>
            <p:cNvSpPr/>
            <p:nvPr/>
          </p:nvSpPr>
          <p:spPr>
            <a:xfrm>
              <a:off x="10211768" y="3903802"/>
              <a:ext cx="256766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E7E377-99C8-4EAE-9B8B-597B685C6820}"/>
                </a:ext>
              </a:extLst>
            </p:cNvPr>
            <p:cNvSpPr txBox="1"/>
            <p:nvPr/>
          </p:nvSpPr>
          <p:spPr>
            <a:xfrm>
              <a:off x="10464302" y="3831446"/>
              <a:ext cx="79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Kriminal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AD82733-FA81-4544-9085-10451D31A78C}"/>
              </a:ext>
            </a:extLst>
          </p:cNvPr>
          <p:cNvSpPr/>
          <p:nvPr/>
        </p:nvSpPr>
        <p:spPr>
          <a:xfrm>
            <a:off x="7663967" y="3198577"/>
            <a:ext cx="994010" cy="771368"/>
          </a:xfrm>
          <a:custGeom>
            <a:avLst/>
            <a:gdLst>
              <a:gd name="connsiteX0" fmla="*/ 1437118 w 2838422"/>
              <a:gd name="connsiteY0" fmla="*/ 1112999 h 2185835"/>
              <a:gd name="connsiteX1" fmla="*/ 1437118 w 2838422"/>
              <a:gd name="connsiteY1" fmla="*/ 1395540 h 2185835"/>
              <a:gd name="connsiteX2" fmla="*/ 1719658 w 2838422"/>
              <a:gd name="connsiteY2" fmla="*/ 1395540 h 2185835"/>
              <a:gd name="connsiteX3" fmla="*/ 1719658 w 2838422"/>
              <a:gd name="connsiteY3" fmla="*/ 1112999 h 2185835"/>
              <a:gd name="connsiteX4" fmla="*/ 1114623 w 2838422"/>
              <a:gd name="connsiteY4" fmla="*/ 1112999 h 2185835"/>
              <a:gd name="connsiteX5" fmla="*/ 1114623 w 2838422"/>
              <a:gd name="connsiteY5" fmla="*/ 1395540 h 2185835"/>
              <a:gd name="connsiteX6" fmla="*/ 1397163 w 2838422"/>
              <a:gd name="connsiteY6" fmla="*/ 1395540 h 2185835"/>
              <a:gd name="connsiteX7" fmla="*/ 1397163 w 2838422"/>
              <a:gd name="connsiteY7" fmla="*/ 1112999 h 2185835"/>
              <a:gd name="connsiteX8" fmla="*/ 1437118 w 2838422"/>
              <a:gd name="connsiteY8" fmla="*/ 775522 h 2185835"/>
              <a:gd name="connsiteX9" fmla="*/ 1437118 w 2838422"/>
              <a:gd name="connsiteY9" fmla="*/ 1058062 h 2185835"/>
              <a:gd name="connsiteX10" fmla="*/ 1719658 w 2838422"/>
              <a:gd name="connsiteY10" fmla="*/ 1058062 h 2185835"/>
              <a:gd name="connsiteX11" fmla="*/ 1719658 w 2838422"/>
              <a:gd name="connsiteY11" fmla="*/ 775522 h 2185835"/>
              <a:gd name="connsiteX12" fmla="*/ 1114623 w 2838422"/>
              <a:gd name="connsiteY12" fmla="*/ 775522 h 2185835"/>
              <a:gd name="connsiteX13" fmla="*/ 1114623 w 2838422"/>
              <a:gd name="connsiteY13" fmla="*/ 1058062 h 2185835"/>
              <a:gd name="connsiteX14" fmla="*/ 1397163 w 2838422"/>
              <a:gd name="connsiteY14" fmla="*/ 1058062 h 2185835"/>
              <a:gd name="connsiteX15" fmla="*/ 1397163 w 2838422"/>
              <a:gd name="connsiteY15" fmla="*/ 775522 h 2185835"/>
              <a:gd name="connsiteX16" fmla="*/ 1342116 w 2838422"/>
              <a:gd name="connsiteY16" fmla="*/ 0 h 2185835"/>
              <a:gd name="connsiteX17" fmla="*/ 1496309 w 2838422"/>
              <a:gd name="connsiteY17" fmla="*/ 0 h 2185835"/>
              <a:gd name="connsiteX18" fmla="*/ 1486851 w 2838422"/>
              <a:gd name="connsiteY18" fmla="*/ 6377 h 2185835"/>
              <a:gd name="connsiteX19" fmla="*/ 1519539 w 2838422"/>
              <a:gd name="connsiteY19" fmla="*/ 24115 h 2185835"/>
              <a:gd name="connsiteX20" fmla="*/ 1560949 w 2838422"/>
              <a:gd name="connsiteY20" fmla="*/ 51550 h 2185835"/>
              <a:gd name="connsiteX21" fmla="*/ 1854298 w 2838422"/>
              <a:gd name="connsiteY21" fmla="*/ 262704 h 2185835"/>
              <a:gd name="connsiteX22" fmla="*/ 1919487 w 2838422"/>
              <a:gd name="connsiteY22" fmla="*/ 234362 h 2185835"/>
              <a:gd name="connsiteX23" fmla="*/ 2047030 w 2838422"/>
              <a:gd name="connsiteY23" fmla="*/ 111069 h 2185835"/>
              <a:gd name="connsiteX24" fmla="*/ 2174571 w 2838422"/>
              <a:gd name="connsiteY24" fmla="*/ 111069 h 2185835"/>
              <a:gd name="connsiteX25" fmla="*/ 2270936 w 2838422"/>
              <a:gd name="connsiteY25" fmla="*/ 207434 h 2185835"/>
              <a:gd name="connsiteX26" fmla="*/ 2269520 w 2838422"/>
              <a:gd name="connsiteY26" fmla="*/ 469607 h 2185835"/>
              <a:gd name="connsiteX27" fmla="*/ 2348879 w 2838422"/>
              <a:gd name="connsiteY27" fmla="*/ 619823 h 2185835"/>
              <a:gd name="connsiteX28" fmla="*/ 2752765 w 2838422"/>
              <a:gd name="connsiteY28" fmla="*/ 907503 h 2185835"/>
              <a:gd name="connsiteX29" fmla="*/ 2837793 w 2838422"/>
              <a:gd name="connsiteY29" fmla="*/ 1022292 h 2185835"/>
              <a:gd name="connsiteX30" fmla="*/ 2778273 w 2838422"/>
              <a:gd name="connsiteY30" fmla="*/ 1149834 h 2185835"/>
              <a:gd name="connsiteX31" fmla="*/ 2596881 w 2838422"/>
              <a:gd name="connsiteY31" fmla="*/ 1149834 h 2185835"/>
              <a:gd name="connsiteX32" fmla="*/ 2354550 w 2838422"/>
              <a:gd name="connsiteY32" fmla="*/ 978361 h 2185835"/>
              <a:gd name="connsiteX33" fmla="*/ 2283692 w 2838422"/>
              <a:gd name="connsiteY33" fmla="*/ 940098 h 2185835"/>
              <a:gd name="connsiteX34" fmla="*/ 2270936 w 2838422"/>
              <a:gd name="connsiteY34" fmla="*/ 1018039 h 2185835"/>
              <a:gd name="connsiteX35" fmla="*/ 2270936 w 2838422"/>
              <a:gd name="connsiteY35" fmla="*/ 1531046 h 2185835"/>
              <a:gd name="connsiteX36" fmla="*/ 2270936 w 2838422"/>
              <a:gd name="connsiteY36" fmla="*/ 2048302 h 2185835"/>
              <a:gd name="connsiteX37" fmla="*/ 2140560 w 2838422"/>
              <a:gd name="connsiteY37" fmla="*/ 2184348 h 2185835"/>
              <a:gd name="connsiteX38" fmla="*/ 1743761 w 2838422"/>
              <a:gd name="connsiteY38" fmla="*/ 2185765 h 2185835"/>
              <a:gd name="connsiteX39" fmla="*/ 1674320 w 2838422"/>
              <a:gd name="connsiteY39" fmla="*/ 2114907 h 2185835"/>
              <a:gd name="connsiteX40" fmla="*/ 1675739 w 2838422"/>
              <a:gd name="connsiteY40" fmla="*/ 1760622 h 2185835"/>
              <a:gd name="connsiteX41" fmla="*/ 1590709 w 2838422"/>
              <a:gd name="connsiteY41" fmla="*/ 1671341 h 2185835"/>
              <a:gd name="connsiteX42" fmla="*/ 1250596 w 2838422"/>
              <a:gd name="connsiteY42" fmla="*/ 1671341 h 2185835"/>
              <a:gd name="connsiteX43" fmla="*/ 1165569 w 2838422"/>
              <a:gd name="connsiteY43" fmla="*/ 1760622 h 2185835"/>
              <a:gd name="connsiteX44" fmla="*/ 1166985 w 2838422"/>
              <a:gd name="connsiteY44" fmla="*/ 2114907 h 2185835"/>
              <a:gd name="connsiteX45" fmla="*/ 1096128 w 2838422"/>
              <a:gd name="connsiteY45" fmla="*/ 2184348 h 2185835"/>
              <a:gd name="connsiteX46" fmla="*/ 706414 w 2838422"/>
              <a:gd name="connsiteY46" fmla="*/ 2182932 h 2185835"/>
              <a:gd name="connsiteX47" fmla="*/ 570368 w 2838422"/>
              <a:gd name="connsiteY47" fmla="*/ 2045466 h 2185835"/>
              <a:gd name="connsiteX48" fmla="*/ 568952 w 2838422"/>
              <a:gd name="connsiteY48" fmla="*/ 1003870 h 2185835"/>
              <a:gd name="connsiteX49" fmla="*/ 554779 w 2838422"/>
              <a:gd name="connsiteY49" fmla="*/ 940098 h 2185835"/>
              <a:gd name="connsiteX50" fmla="*/ 500928 w 2838422"/>
              <a:gd name="connsiteY50" fmla="*/ 968439 h 2185835"/>
              <a:gd name="connsiteX51" fmla="*/ 265682 w 2838422"/>
              <a:gd name="connsiteY51" fmla="*/ 1138496 h 2185835"/>
              <a:gd name="connsiteX52" fmla="*/ 139558 w 2838422"/>
              <a:gd name="connsiteY52" fmla="*/ 1176760 h 2185835"/>
              <a:gd name="connsiteX53" fmla="*/ 6345 w 2838422"/>
              <a:gd name="connsiteY53" fmla="*/ 1077560 h 2185835"/>
              <a:gd name="connsiteX54" fmla="*/ 61615 w 2838422"/>
              <a:gd name="connsiteY54" fmla="*/ 928759 h 2185835"/>
              <a:gd name="connsiteX55" fmla="*/ 509430 w 2838422"/>
              <a:gd name="connsiteY55" fmla="*/ 605653 h 2185835"/>
              <a:gd name="connsiteX56" fmla="*/ 1280356 w 2838422"/>
              <a:gd name="connsiteY56" fmla="*/ 51550 h 2185835"/>
              <a:gd name="connsiteX57" fmla="*/ 1321301 w 2838422"/>
              <a:gd name="connsiteY57" fmla="*/ 24115 h 2185835"/>
              <a:gd name="connsiteX58" fmla="*/ 1352522 w 2838422"/>
              <a:gd name="connsiteY58" fmla="*/ 7016 h 2185835"/>
              <a:gd name="connsiteX0" fmla="*/ 1437118 w 2838422"/>
              <a:gd name="connsiteY0" fmla="*/ 1112999 h 2185835"/>
              <a:gd name="connsiteX1" fmla="*/ 1437118 w 2838422"/>
              <a:gd name="connsiteY1" fmla="*/ 1395540 h 2185835"/>
              <a:gd name="connsiteX2" fmla="*/ 1719658 w 2838422"/>
              <a:gd name="connsiteY2" fmla="*/ 1395540 h 2185835"/>
              <a:gd name="connsiteX3" fmla="*/ 1719658 w 2838422"/>
              <a:gd name="connsiteY3" fmla="*/ 1112999 h 2185835"/>
              <a:gd name="connsiteX4" fmla="*/ 1437118 w 2838422"/>
              <a:gd name="connsiteY4" fmla="*/ 1112999 h 2185835"/>
              <a:gd name="connsiteX5" fmla="*/ 1114623 w 2838422"/>
              <a:gd name="connsiteY5" fmla="*/ 1112999 h 2185835"/>
              <a:gd name="connsiteX6" fmla="*/ 1114623 w 2838422"/>
              <a:gd name="connsiteY6" fmla="*/ 1395540 h 2185835"/>
              <a:gd name="connsiteX7" fmla="*/ 1397163 w 2838422"/>
              <a:gd name="connsiteY7" fmla="*/ 1395540 h 2185835"/>
              <a:gd name="connsiteX8" fmla="*/ 1397163 w 2838422"/>
              <a:gd name="connsiteY8" fmla="*/ 1112999 h 2185835"/>
              <a:gd name="connsiteX9" fmla="*/ 1114623 w 2838422"/>
              <a:gd name="connsiteY9" fmla="*/ 1112999 h 2185835"/>
              <a:gd name="connsiteX10" fmla="*/ 1437118 w 2838422"/>
              <a:gd name="connsiteY10" fmla="*/ 775522 h 2185835"/>
              <a:gd name="connsiteX11" fmla="*/ 1437118 w 2838422"/>
              <a:gd name="connsiteY11" fmla="*/ 1058062 h 2185835"/>
              <a:gd name="connsiteX12" fmla="*/ 1719658 w 2838422"/>
              <a:gd name="connsiteY12" fmla="*/ 1058062 h 2185835"/>
              <a:gd name="connsiteX13" fmla="*/ 1719658 w 2838422"/>
              <a:gd name="connsiteY13" fmla="*/ 775522 h 2185835"/>
              <a:gd name="connsiteX14" fmla="*/ 1437118 w 2838422"/>
              <a:gd name="connsiteY14" fmla="*/ 775522 h 2185835"/>
              <a:gd name="connsiteX15" fmla="*/ 1114623 w 2838422"/>
              <a:gd name="connsiteY15" fmla="*/ 775522 h 2185835"/>
              <a:gd name="connsiteX16" fmla="*/ 1114623 w 2838422"/>
              <a:gd name="connsiteY16" fmla="*/ 1058062 h 2185835"/>
              <a:gd name="connsiteX17" fmla="*/ 1397163 w 2838422"/>
              <a:gd name="connsiteY17" fmla="*/ 1058062 h 2185835"/>
              <a:gd name="connsiteX18" fmla="*/ 1397163 w 2838422"/>
              <a:gd name="connsiteY18" fmla="*/ 775522 h 2185835"/>
              <a:gd name="connsiteX19" fmla="*/ 1114623 w 2838422"/>
              <a:gd name="connsiteY19" fmla="*/ 775522 h 2185835"/>
              <a:gd name="connsiteX20" fmla="*/ 1352522 w 2838422"/>
              <a:gd name="connsiteY20" fmla="*/ 7016 h 2185835"/>
              <a:gd name="connsiteX21" fmla="*/ 1496309 w 2838422"/>
              <a:gd name="connsiteY21" fmla="*/ 0 h 2185835"/>
              <a:gd name="connsiteX22" fmla="*/ 1486851 w 2838422"/>
              <a:gd name="connsiteY22" fmla="*/ 6377 h 2185835"/>
              <a:gd name="connsiteX23" fmla="*/ 1519539 w 2838422"/>
              <a:gd name="connsiteY23" fmla="*/ 24115 h 2185835"/>
              <a:gd name="connsiteX24" fmla="*/ 1560949 w 2838422"/>
              <a:gd name="connsiteY24" fmla="*/ 51550 h 2185835"/>
              <a:gd name="connsiteX25" fmla="*/ 1854298 w 2838422"/>
              <a:gd name="connsiteY25" fmla="*/ 262704 h 2185835"/>
              <a:gd name="connsiteX26" fmla="*/ 1919487 w 2838422"/>
              <a:gd name="connsiteY26" fmla="*/ 234362 h 2185835"/>
              <a:gd name="connsiteX27" fmla="*/ 2047030 w 2838422"/>
              <a:gd name="connsiteY27" fmla="*/ 111069 h 2185835"/>
              <a:gd name="connsiteX28" fmla="*/ 2174571 w 2838422"/>
              <a:gd name="connsiteY28" fmla="*/ 111069 h 2185835"/>
              <a:gd name="connsiteX29" fmla="*/ 2270936 w 2838422"/>
              <a:gd name="connsiteY29" fmla="*/ 207434 h 2185835"/>
              <a:gd name="connsiteX30" fmla="*/ 2269520 w 2838422"/>
              <a:gd name="connsiteY30" fmla="*/ 469607 h 2185835"/>
              <a:gd name="connsiteX31" fmla="*/ 2348879 w 2838422"/>
              <a:gd name="connsiteY31" fmla="*/ 619823 h 2185835"/>
              <a:gd name="connsiteX32" fmla="*/ 2752765 w 2838422"/>
              <a:gd name="connsiteY32" fmla="*/ 907503 h 2185835"/>
              <a:gd name="connsiteX33" fmla="*/ 2837793 w 2838422"/>
              <a:gd name="connsiteY33" fmla="*/ 1022292 h 2185835"/>
              <a:gd name="connsiteX34" fmla="*/ 2778273 w 2838422"/>
              <a:gd name="connsiteY34" fmla="*/ 1149834 h 2185835"/>
              <a:gd name="connsiteX35" fmla="*/ 2596881 w 2838422"/>
              <a:gd name="connsiteY35" fmla="*/ 1149834 h 2185835"/>
              <a:gd name="connsiteX36" fmla="*/ 2354550 w 2838422"/>
              <a:gd name="connsiteY36" fmla="*/ 978361 h 2185835"/>
              <a:gd name="connsiteX37" fmla="*/ 2283692 w 2838422"/>
              <a:gd name="connsiteY37" fmla="*/ 940098 h 2185835"/>
              <a:gd name="connsiteX38" fmla="*/ 2270936 w 2838422"/>
              <a:gd name="connsiteY38" fmla="*/ 1018039 h 2185835"/>
              <a:gd name="connsiteX39" fmla="*/ 2270936 w 2838422"/>
              <a:gd name="connsiteY39" fmla="*/ 1531046 h 2185835"/>
              <a:gd name="connsiteX40" fmla="*/ 2270936 w 2838422"/>
              <a:gd name="connsiteY40" fmla="*/ 2048302 h 2185835"/>
              <a:gd name="connsiteX41" fmla="*/ 2140560 w 2838422"/>
              <a:gd name="connsiteY41" fmla="*/ 2184348 h 2185835"/>
              <a:gd name="connsiteX42" fmla="*/ 1743761 w 2838422"/>
              <a:gd name="connsiteY42" fmla="*/ 2185765 h 2185835"/>
              <a:gd name="connsiteX43" fmla="*/ 1674320 w 2838422"/>
              <a:gd name="connsiteY43" fmla="*/ 2114907 h 2185835"/>
              <a:gd name="connsiteX44" fmla="*/ 1675739 w 2838422"/>
              <a:gd name="connsiteY44" fmla="*/ 1760622 h 2185835"/>
              <a:gd name="connsiteX45" fmla="*/ 1590709 w 2838422"/>
              <a:gd name="connsiteY45" fmla="*/ 1671341 h 2185835"/>
              <a:gd name="connsiteX46" fmla="*/ 1250596 w 2838422"/>
              <a:gd name="connsiteY46" fmla="*/ 1671341 h 2185835"/>
              <a:gd name="connsiteX47" fmla="*/ 1165569 w 2838422"/>
              <a:gd name="connsiteY47" fmla="*/ 1760622 h 2185835"/>
              <a:gd name="connsiteX48" fmla="*/ 1166985 w 2838422"/>
              <a:gd name="connsiteY48" fmla="*/ 2114907 h 2185835"/>
              <a:gd name="connsiteX49" fmla="*/ 1096128 w 2838422"/>
              <a:gd name="connsiteY49" fmla="*/ 2184348 h 2185835"/>
              <a:gd name="connsiteX50" fmla="*/ 706414 w 2838422"/>
              <a:gd name="connsiteY50" fmla="*/ 2182932 h 2185835"/>
              <a:gd name="connsiteX51" fmla="*/ 570368 w 2838422"/>
              <a:gd name="connsiteY51" fmla="*/ 2045466 h 2185835"/>
              <a:gd name="connsiteX52" fmla="*/ 568952 w 2838422"/>
              <a:gd name="connsiteY52" fmla="*/ 1003870 h 2185835"/>
              <a:gd name="connsiteX53" fmla="*/ 554779 w 2838422"/>
              <a:gd name="connsiteY53" fmla="*/ 940098 h 2185835"/>
              <a:gd name="connsiteX54" fmla="*/ 500928 w 2838422"/>
              <a:gd name="connsiteY54" fmla="*/ 968439 h 2185835"/>
              <a:gd name="connsiteX55" fmla="*/ 265682 w 2838422"/>
              <a:gd name="connsiteY55" fmla="*/ 1138496 h 2185835"/>
              <a:gd name="connsiteX56" fmla="*/ 139558 w 2838422"/>
              <a:gd name="connsiteY56" fmla="*/ 1176760 h 2185835"/>
              <a:gd name="connsiteX57" fmla="*/ 6345 w 2838422"/>
              <a:gd name="connsiteY57" fmla="*/ 1077560 h 2185835"/>
              <a:gd name="connsiteX58" fmla="*/ 61615 w 2838422"/>
              <a:gd name="connsiteY58" fmla="*/ 928759 h 2185835"/>
              <a:gd name="connsiteX59" fmla="*/ 509430 w 2838422"/>
              <a:gd name="connsiteY59" fmla="*/ 605653 h 2185835"/>
              <a:gd name="connsiteX60" fmla="*/ 1280356 w 2838422"/>
              <a:gd name="connsiteY60" fmla="*/ 51550 h 2185835"/>
              <a:gd name="connsiteX61" fmla="*/ 1321301 w 2838422"/>
              <a:gd name="connsiteY61" fmla="*/ 24115 h 2185835"/>
              <a:gd name="connsiteX62" fmla="*/ 1352522 w 2838422"/>
              <a:gd name="connsiteY62" fmla="*/ 7016 h 2185835"/>
              <a:gd name="connsiteX0" fmla="*/ 1437118 w 2838422"/>
              <a:gd name="connsiteY0" fmla="*/ 1112999 h 2185835"/>
              <a:gd name="connsiteX1" fmla="*/ 1437118 w 2838422"/>
              <a:gd name="connsiteY1" fmla="*/ 1395540 h 2185835"/>
              <a:gd name="connsiteX2" fmla="*/ 1719658 w 2838422"/>
              <a:gd name="connsiteY2" fmla="*/ 1395540 h 2185835"/>
              <a:gd name="connsiteX3" fmla="*/ 1719658 w 2838422"/>
              <a:gd name="connsiteY3" fmla="*/ 1112999 h 2185835"/>
              <a:gd name="connsiteX4" fmla="*/ 1437118 w 2838422"/>
              <a:gd name="connsiteY4" fmla="*/ 1112999 h 2185835"/>
              <a:gd name="connsiteX5" fmla="*/ 1114623 w 2838422"/>
              <a:gd name="connsiteY5" fmla="*/ 1112999 h 2185835"/>
              <a:gd name="connsiteX6" fmla="*/ 1114623 w 2838422"/>
              <a:gd name="connsiteY6" fmla="*/ 1395540 h 2185835"/>
              <a:gd name="connsiteX7" fmla="*/ 1397163 w 2838422"/>
              <a:gd name="connsiteY7" fmla="*/ 1395540 h 2185835"/>
              <a:gd name="connsiteX8" fmla="*/ 1397163 w 2838422"/>
              <a:gd name="connsiteY8" fmla="*/ 1112999 h 2185835"/>
              <a:gd name="connsiteX9" fmla="*/ 1114623 w 2838422"/>
              <a:gd name="connsiteY9" fmla="*/ 1112999 h 2185835"/>
              <a:gd name="connsiteX10" fmla="*/ 1437118 w 2838422"/>
              <a:gd name="connsiteY10" fmla="*/ 775522 h 2185835"/>
              <a:gd name="connsiteX11" fmla="*/ 1437118 w 2838422"/>
              <a:gd name="connsiteY11" fmla="*/ 1058062 h 2185835"/>
              <a:gd name="connsiteX12" fmla="*/ 1719658 w 2838422"/>
              <a:gd name="connsiteY12" fmla="*/ 1058062 h 2185835"/>
              <a:gd name="connsiteX13" fmla="*/ 1719658 w 2838422"/>
              <a:gd name="connsiteY13" fmla="*/ 775522 h 2185835"/>
              <a:gd name="connsiteX14" fmla="*/ 1437118 w 2838422"/>
              <a:gd name="connsiteY14" fmla="*/ 775522 h 2185835"/>
              <a:gd name="connsiteX15" fmla="*/ 1114623 w 2838422"/>
              <a:gd name="connsiteY15" fmla="*/ 775522 h 2185835"/>
              <a:gd name="connsiteX16" fmla="*/ 1114623 w 2838422"/>
              <a:gd name="connsiteY16" fmla="*/ 1058062 h 2185835"/>
              <a:gd name="connsiteX17" fmla="*/ 1397163 w 2838422"/>
              <a:gd name="connsiteY17" fmla="*/ 1058062 h 2185835"/>
              <a:gd name="connsiteX18" fmla="*/ 1397163 w 2838422"/>
              <a:gd name="connsiteY18" fmla="*/ 775522 h 2185835"/>
              <a:gd name="connsiteX19" fmla="*/ 1114623 w 2838422"/>
              <a:gd name="connsiteY19" fmla="*/ 775522 h 2185835"/>
              <a:gd name="connsiteX20" fmla="*/ 1352522 w 2838422"/>
              <a:gd name="connsiteY20" fmla="*/ 7016 h 2185835"/>
              <a:gd name="connsiteX21" fmla="*/ 1496309 w 2838422"/>
              <a:gd name="connsiteY21" fmla="*/ 0 h 2185835"/>
              <a:gd name="connsiteX22" fmla="*/ 1486851 w 2838422"/>
              <a:gd name="connsiteY22" fmla="*/ 6377 h 2185835"/>
              <a:gd name="connsiteX23" fmla="*/ 1560949 w 2838422"/>
              <a:gd name="connsiteY23" fmla="*/ 51550 h 2185835"/>
              <a:gd name="connsiteX24" fmla="*/ 1854298 w 2838422"/>
              <a:gd name="connsiteY24" fmla="*/ 262704 h 2185835"/>
              <a:gd name="connsiteX25" fmla="*/ 1919487 w 2838422"/>
              <a:gd name="connsiteY25" fmla="*/ 234362 h 2185835"/>
              <a:gd name="connsiteX26" fmla="*/ 2047030 w 2838422"/>
              <a:gd name="connsiteY26" fmla="*/ 111069 h 2185835"/>
              <a:gd name="connsiteX27" fmla="*/ 2174571 w 2838422"/>
              <a:gd name="connsiteY27" fmla="*/ 111069 h 2185835"/>
              <a:gd name="connsiteX28" fmla="*/ 2270936 w 2838422"/>
              <a:gd name="connsiteY28" fmla="*/ 207434 h 2185835"/>
              <a:gd name="connsiteX29" fmla="*/ 2269520 w 2838422"/>
              <a:gd name="connsiteY29" fmla="*/ 469607 h 2185835"/>
              <a:gd name="connsiteX30" fmla="*/ 2348879 w 2838422"/>
              <a:gd name="connsiteY30" fmla="*/ 619823 h 2185835"/>
              <a:gd name="connsiteX31" fmla="*/ 2752765 w 2838422"/>
              <a:gd name="connsiteY31" fmla="*/ 907503 h 2185835"/>
              <a:gd name="connsiteX32" fmla="*/ 2837793 w 2838422"/>
              <a:gd name="connsiteY32" fmla="*/ 1022292 h 2185835"/>
              <a:gd name="connsiteX33" fmla="*/ 2778273 w 2838422"/>
              <a:gd name="connsiteY33" fmla="*/ 1149834 h 2185835"/>
              <a:gd name="connsiteX34" fmla="*/ 2596881 w 2838422"/>
              <a:gd name="connsiteY34" fmla="*/ 1149834 h 2185835"/>
              <a:gd name="connsiteX35" fmla="*/ 2354550 w 2838422"/>
              <a:gd name="connsiteY35" fmla="*/ 978361 h 2185835"/>
              <a:gd name="connsiteX36" fmla="*/ 2283692 w 2838422"/>
              <a:gd name="connsiteY36" fmla="*/ 940098 h 2185835"/>
              <a:gd name="connsiteX37" fmla="*/ 2270936 w 2838422"/>
              <a:gd name="connsiteY37" fmla="*/ 1018039 h 2185835"/>
              <a:gd name="connsiteX38" fmla="*/ 2270936 w 2838422"/>
              <a:gd name="connsiteY38" fmla="*/ 1531046 h 2185835"/>
              <a:gd name="connsiteX39" fmla="*/ 2270936 w 2838422"/>
              <a:gd name="connsiteY39" fmla="*/ 2048302 h 2185835"/>
              <a:gd name="connsiteX40" fmla="*/ 2140560 w 2838422"/>
              <a:gd name="connsiteY40" fmla="*/ 2184348 h 2185835"/>
              <a:gd name="connsiteX41" fmla="*/ 1743761 w 2838422"/>
              <a:gd name="connsiteY41" fmla="*/ 2185765 h 2185835"/>
              <a:gd name="connsiteX42" fmla="*/ 1674320 w 2838422"/>
              <a:gd name="connsiteY42" fmla="*/ 2114907 h 2185835"/>
              <a:gd name="connsiteX43" fmla="*/ 1675739 w 2838422"/>
              <a:gd name="connsiteY43" fmla="*/ 1760622 h 2185835"/>
              <a:gd name="connsiteX44" fmla="*/ 1590709 w 2838422"/>
              <a:gd name="connsiteY44" fmla="*/ 1671341 h 2185835"/>
              <a:gd name="connsiteX45" fmla="*/ 1250596 w 2838422"/>
              <a:gd name="connsiteY45" fmla="*/ 1671341 h 2185835"/>
              <a:gd name="connsiteX46" fmla="*/ 1165569 w 2838422"/>
              <a:gd name="connsiteY46" fmla="*/ 1760622 h 2185835"/>
              <a:gd name="connsiteX47" fmla="*/ 1166985 w 2838422"/>
              <a:gd name="connsiteY47" fmla="*/ 2114907 h 2185835"/>
              <a:gd name="connsiteX48" fmla="*/ 1096128 w 2838422"/>
              <a:gd name="connsiteY48" fmla="*/ 2184348 h 2185835"/>
              <a:gd name="connsiteX49" fmla="*/ 706414 w 2838422"/>
              <a:gd name="connsiteY49" fmla="*/ 2182932 h 2185835"/>
              <a:gd name="connsiteX50" fmla="*/ 570368 w 2838422"/>
              <a:gd name="connsiteY50" fmla="*/ 2045466 h 2185835"/>
              <a:gd name="connsiteX51" fmla="*/ 568952 w 2838422"/>
              <a:gd name="connsiteY51" fmla="*/ 1003870 h 2185835"/>
              <a:gd name="connsiteX52" fmla="*/ 554779 w 2838422"/>
              <a:gd name="connsiteY52" fmla="*/ 940098 h 2185835"/>
              <a:gd name="connsiteX53" fmla="*/ 500928 w 2838422"/>
              <a:gd name="connsiteY53" fmla="*/ 968439 h 2185835"/>
              <a:gd name="connsiteX54" fmla="*/ 265682 w 2838422"/>
              <a:gd name="connsiteY54" fmla="*/ 1138496 h 2185835"/>
              <a:gd name="connsiteX55" fmla="*/ 139558 w 2838422"/>
              <a:gd name="connsiteY55" fmla="*/ 1176760 h 2185835"/>
              <a:gd name="connsiteX56" fmla="*/ 6345 w 2838422"/>
              <a:gd name="connsiteY56" fmla="*/ 1077560 h 2185835"/>
              <a:gd name="connsiteX57" fmla="*/ 61615 w 2838422"/>
              <a:gd name="connsiteY57" fmla="*/ 928759 h 2185835"/>
              <a:gd name="connsiteX58" fmla="*/ 509430 w 2838422"/>
              <a:gd name="connsiteY58" fmla="*/ 605653 h 2185835"/>
              <a:gd name="connsiteX59" fmla="*/ 1280356 w 2838422"/>
              <a:gd name="connsiteY59" fmla="*/ 51550 h 2185835"/>
              <a:gd name="connsiteX60" fmla="*/ 1321301 w 2838422"/>
              <a:gd name="connsiteY60" fmla="*/ 24115 h 2185835"/>
              <a:gd name="connsiteX61" fmla="*/ 1352522 w 2838422"/>
              <a:gd name="connsiteY61" fmla="*/ 7016 h 2185835"/>
              <a:gd name="connsiteX0" fmla="*/ 1437118 w 2838422"/>
              <a:gd name="connsiteY0" fmla="*/ 1150228 h 2223064"/>
              <a:gd name="connsiteX1" fmla="*/ 1437118 w 2838422"/>
              <a:gd name="connsiteY1" fmla="*/ 1432769 h 2223064"/>
              <a:gd name="connsiteX2" fmla="*/ 1719658 w 2838422"/>
              <a:gd name="connsiteY2" fmla="*/ 1432769 h 2223064"/>
              <a:gd name="connsiteX3" fmla="*/ 1719658 w 2838422"/>
              <a:gd name="connsiteY3" fmla="*/ 1150228 h 2223064"/>
              <a:gd name="connsiteX4" fmla="*/ 1437118 w 2838422"/>
              <a:gd name="connsiteY4" fmla="*/ 1150228 h 2223064"/>
              <a:gd name="connsiteX5" fmla="*/ 1114623 w 2838422"/>
              <a:gd name="connsiteY5" fmla="*/ 1150228 h 2223064"/>
              <a:gd name="connsiteX6" fmla="*/ 1114623 w 2838422"/>
              <a:gd name="connsiteY6" fmla="*/ 1432769 h 2223064"/>
              <a:gd name="connsiteX7" fmla="*/ 1397163 w 2838422"/>
              <a:gd name="connsiteY7" fmla="*/ 1432769 h 2223064"/>
              <a:gd name="connsiteX8" fmla="*/ 1397163 w 2838422"/>
              <a:gd name="connsiteY8" fmla="*/ 1150228 h 2223064"/>
              <a:gd name="connsiteX9" fmla="*/ 1114623 w 2838422"/>
              <a:gd name="connsiteY9" fmla="*/ 1150228 h 2223064"/>
              <a:gd name="connsiteX10" fmla="*/ 1437118 w 2838422"/>
              <a:gd name="connsiteY10" fmla="*/ 812751 h 2223064"/>
              <a:gd name="connsiteX11" fmla="*/ 1437118 w 2838422"/>
              <a:gd name="connsiteY11" fmla="*/ 1095291 h 2223064"/>
              <a:gd name="connsiteX12" fmla="*/ 1719658 w 2838422"/>
              <a:gd name="connsiteY12" fmla="*/ 1095291 h 2223064"/>
              <a:gd name="connsiteX13" fmla="*/ 1719658 w 2838422"/>
              <a:gd name="connsiteY13" fmla="*/ 812751 h 2223064"/>
              <a:gd name="connsiteX14" fmla="*/ 1437118 w 2838422"/>
              <a:gd name="connsiteY14" fmla="*/ 812751 h 2223064"/>
              <a:gd name="connsiteX15" fmla="*/ 1114623 w 2838422"/>
              <a:gd name="connsiteY15" fmla="*/ 812751 h 2223064"/>
              <a:gd name="connsiteX16" fmla="*/ 1114623 w 2838422"/>
              <a:gd name="connsiteY16" fmla="*/ 1095291 h 2223064"/>
              <a:gd name="connsiteX17" fmla="*/ 1397163 w 2838422"/>
              <a:gd name="connsiteY17" fmla="*/ 1095291 h 2223064"/>
              <a:gd name="connsiteX18" fmla="*/ 1397163 w 2838422"/>
              <a:gd name="connsiteY18" fmla="*/ 812751 h 2223064"/>
              <a:gd name="connsiteX19" fmla="*/ 1114623 w 2838422"/>
              <a:gd name="connsiteY19" fmla="*/ 812751 h 2223064"/>
              <a:gd name="connsiteX20" fmla="*/ 1411515 w 2838422"/>
              <a:gd name="connsiteY20" fmla="*/ 0 h 2223064"/>
              <a:gd name="connsiteX21" fmla="*/ 1496309 w 2838422"/>
              <a:gd name="connsiteY21" fmla="*/ 37229 h 2223064"/>
              <a:gd name="connsiteX22" fmla="*/ 1486851 w 2838422"/>
              <a:gd name="connsiteY22" fmla="*/ 43606 h 2223064"/>
              <a:gd name="connsiteX23" fmla="*/ 1560949 w 2838422"/>
              <a:gd name="connsiteY23" fmla="*/ 88779 h 2223064"/>
              <a:gd name="connsiteX24" fmla="*/ 1854298 w 2838422"/>
              <a:gd name="connsiteY24" fmla="*/ 299933 h 2223064"/>
              <a:gd name="connsiteX25" fmla="*/ 1919487 w 2838422"/>
              <a:gd name="connsiteY25" fmla="*/ 271591 h 2223064"/>
              <a:gd name="connsiteX26" fmla="*/ 2047030 w 2838422"/>
              <a:gd name="connsiteY26" fmla="*/ 148298 h 2223064"/>
              <a:gd name="connsiteX27" fmla="*/ 2174571 w 2838422"/>
              <a:gd name="connsiteY27" fmla="*/ 148298 h 2223064"/>
              <a:gd name="connsiteX28" fmla="*/ 2270936 w 2838422"/>
              <a:gd name="connsiteY28" fmla="*/ 244663 h 2223064"/>
              <a:gd name="connsiteX29" fmla="*/ 2269520 w 2838422"/>
              <a:gd name="connsiteY29" fmla="*/ 506836 h 2223064"/>
              <a:gd name="connsiteX30" fmla="*/ 2348879 w 2838422"/>
              <a:gd name="connsiteY30" fmla="*/ 657052 h 2223064"/>
              <a:gd name="connsiteX31" fmla="*/ 2752765 w 2838422"/>
              <a:gd name="connsiteY31" fmla="*/ 944732 h 2223064"/>
              <a:gd name="connsiteX32" fmla="*/ 2837793 w 2838422"/>
              <a:gd name="connsiteY32" fmla="*/ 1059521 h 2223064"/>
              <a:gd name="connsiteX33" fmla="*/ 2778273 w 2838422"/>
              <a:gd name="connsiteY33" fmla="*/ 1187063 h 2223064"/>
              <a:gd name="connsiteX34" fmla="*/ 2596881 w 2838422"/>
              <a:gd name="connsiteY34" fmla="*/ 1187063 h 2223064"/>
              <a:gd name="connsiteX35" fmla="*/ 2354550 w 2838422"/>
              <a:gd name="connsiteY35" fmla="*/ 1015590 h 2223064"/>
              <a:gd name="connsiteX36" fmla="*/ 2283692 w 2838422"/>
              <a:gd name="connsiteY36" fmla="*/ 977327 h 2223064"/>
              <a:gd name="connsiteX37" fmla="*/ 2270936 w 2838422"/>
              <a:gd name="connsiteY37" fmla="*/ 1055268 h 2223064"/>
              <a:gd name="connsiteX38" fmla="*/ 2270936 w 2838422"/>
              <a:gd name="connsiteY38" fmla="*/ 1568275 h 2223064"/>
              <a:gd name="connsiteX39" fmla="*/ 2270936 w 2838422"/>
              <a:gd name="connsiteY39" fmla="*/ 2085531 h 2223064"/>
              <a:gd name="connsiteX40" fmla="*/ 2140560 w 2838422"/>
              <a:gd name="connsiteY40" fmla="*/ 2221577 h 2223064"/>
              <a:gd name="connsiteX41" fmla="*/ 1743761 w 2838422"/>
              <a:gd name="connsiteY41" fmla="*/ 2222994 h 2223064"/>
              <a:gd name="connsiteX42" fmla="*/ 1674320 w 2838422"/>
              <a:gd name="connsiteY42" fmla="*/ 2152136 h 2223064"/>
              <a:gd name="connsiteX43" fmla="*/ 1675739 w 2838422"/>
              <a:gd name="connsiteY43" fmla="*/ 1797851 h 2223064"/>
              <a:gd name="connsiteX44" fmla="*/ 1590709 w 2838422"/>
              <a:gd name="connsiteY44" fmla="*/ 1708570 h 2223064"/>
              <a:gd name="connsiteX45" fmla="*/ 1250596 w 2838422"/>
              <a:gd name="connsiteY45" fmla="*/ 1708570 h 2223064"/>
              <a:gd name="connsiteX46" fmla="*/ 1165569 w 2838422"/>
              <a:gd name="connsiteY46" fmla="*/ 1797851 h 2223064"/>
              <a:gd name="connsiteX47" fmla="*/ 1166985 w 2838422"/>
              <a:gd name="connsiteY47" fmla="*/ 2152136 h 2223064"/>
              <a:gd name="connsiteX48" fmla="*/ 1096128 w 2838422"/>
              <a:gd name="connsiteY48" fmla="*/ 2221577 h 2223064"/>
              <a:gd name="connsiteX49" fmla="*/ 706414 w 2838422"/>
              <a:gd name="connsiteY49" fmla="*/ 2220161 h 2223064"/>
              <a:gd name="connsiteX50" fmla="*/ 570368 w 2838422"/>
              <a:gd name="connsiteY50" fmla="*/ 2082695 h 2223064"/>
              <a:gd name="connsiteX51" fmla="*/ 568952 w 2838422"/>
              <a:gd name="connsiteY51" fmla="*/ 1041099 h 2223064"/>
              <a:gd name="connsiteX52" fmla="*/ 554779 w 2838422"/>
              <a:gd name="connsiteY52" fmla="*/ 977327 h 2223064"/>
              <a:gd name="connsiteX53" fmla="*/ 500928 w 2838422"/>
              <a:gd name="connsiteY53" fmla="*/ 1005668 h 2223064"/>
              <a:gd name="connsiteX54" fmla="*/ 265682 w 2838422"/>
              <a:gd name="connsiteY54" fmla="*/ 1175725 h 2223064"/>
              <a:gd name="connsiteX55" fmla="*/ 139558 w 2838422"/>
              <a:gd name="connsiteY55" fmla="*/ 1213989 h 2223064"/>
              <a:gd name="connsiteX56" fmla="*/ 6345 w 2838422"/>
              <a:gd name="connsiteY56" fmla="*/ 1114789 h 2223064"/>
              <a:gd name="connsiteX57" fmla="*/ 61615 w 2838422"/>
              <a:gd name="connsiteY57" fmla="*/ 965988 h 2223064"/>
              <a:gd name="connsiteX58" fmla="*/ 509430 w 2838422"/>
              <a:gd name="connsiteY58" fmla="*/ 642882 h 2223064"/>
              <a:gd name="connsiteX59" fmla="*/ 1280356 w 2838422"/>
              <a:gd name="connsiteY59" fmla="*/ 88779 h 2223064"/>
              <a:gd name="connsiteX60" fmla="*/ 1321301 w 2838422"/>
              <a:gd name="connsiteY60" fmla="*/ 61344 h 2223064"/>
              <a:gd name="connsiteX61" fmla="*/ 1411515 w 2838422"/>
              <a:gd name="connsiteY61" fmla="*/ 0 h 2223064"/>
              <a:gd name="connsiteX0" fmla="*/ 1437118 w 2838422"/>
              <a:gd name="connsiteY0" fmla="*/ 1165615 h 2238451"/>
              <a:gd name="connsiteX1" fmla="*/ 1437118 w 2838422"/>
              <a:gd name="connsiteY1" fmla="*/ 1448156 h 2238451"/>
              <a:gd name="connsiteX2" fmla="*/ 1719658 w 2838422"/>
              <a:gd name="connsiteY2" fmla="*/ 1448156 h 2238451"/>
              <a:gd name="connsiteX3" fmla="*/ 1719658 w 2838422"/>
              <a:gd name="connsiteY3" fmla="*/ 1165615 h 2238451"/>
              <a:gd name="connsiteX4" fmla="*/ 1437118 w 2838422"/>
              <a:gd name="connsiteY4" fmla="*/ 1165615 h 2238451"/>
              <a:gd name="connsiteX5" fmla="*/ 1114623 w 2838422"/>
              <a:gd name="connsiteY5" fmla="*/ 1165615 h 2238451"/>
              <a:gd name="connsiteX6" fmla="*/ 1114623 w 2838422"/>
              <a:gd name="connsiteY6" fmla="*/ 1448156 h 2238451"/>
              <a:gd name="connsiteX7" fmla="*/ 1397163 w 2838422"/>
              <a:gd name="connsiteY7" fmla="*/ 1448156 h 2238451"/>
              <a:gd name="connsiteX8" fmla="*/ 1397163 w 2838422"/>
              <a:gd name="connsiteY8" fmla="*/ 1165615 h 2238451"/>
              <a:gd name="connsiteX9" fmla="*/ 1114623 w 2838422"/>
              <a:gd name="connsiteY9" fmla="*/ 1165615 h 2238451"/>
              <a:gd name="connsiteX10" fmla="*/ 1437118 w 2838422"/>
              <a:gd name="connsiteY10" fmla="*/ 828138 h 2238451"/>
              <a:gd name="connsiteX11" fmla="*/ 1437118 w 2838422"/>
              <a:gd name="connsiteY11" fmla="*/ 1110678 h 2238451"/>
              <a:gd name="connsiteX12" fmla="*/ 1719658 w 2838422"/>
              <a:gd name="connsiteY12" fmla="*/ 1110678 h 2238451"/>
              <a:gd name="connsiteX13" fmla="*/ 1719658 w 2838422"/>
              <a:gd name="connsiteY13" fmla="*/ 828138 h 2238451"/>
              <a:gd name="connsiteX14" fmla="*/ 1437118 w 2838422"/>
              <a:gd name="connsiteY14" fmla="*/ 828138 h 2238451"/>
              <a:gd name="connsiteX15" fmla="*/ 1114623 w 2838422"/>
              <a:gd name="connsiteY15" fmla="*/ 828138 h 2238451"/>
              <a:gd name="connsiteX16" fmla="*/ 1114623 w 2838422"/>
              <a:gd name="connsiteY16" fmla="*/ 1110678 h 2238451"/>
              <a:gd name="connsiteX17" fmla="*/ 1397163 w 2838422"/>
              <a:gd name="connsiteY17" fmla="*/ 1110678 h 2238451"/>
              <a:gd name="connsiteX18" fmla="*/ 1397163 w 2838422"/>
              <a:gd name="connsiteY18" fmla="*/ 828138 h 2238451"/>
              <a:gd name="connsiteX19" fmla="*/ 1114623 w 2838422"/>
              <a:gd name="connsiteY19" fmla="*/ 828138 h 2238451"/>
              <a:gd name="connsiteX20" fmla="*/ 1411515 w 2838422"/>
              <a:gd name="connsiteY20" fmla="*/ 15387 h 2238451"/>
              <a:gd name="connsiteX21" fmla="*/ 1496309 w 2838422"/>
              <a:gd name="connsiteY21" fmla="*/ 52616 h 2238451"/>
              <a:gd name="connsiteX22" fmla="*/ 1427857 w 2838422"/>
              <a:gd name="connsiteY22" fmla="*/ 0 h 2238451"/>
              <a:gd name="connsiteX23" fmla="*/ 1560949 w 2838422"/>
              <a:gd name="connsiteY23" fmla="*/ 104166 h 2238451"/>
              <a:gd name="connsiteX24" fmla="*/ 1854298 w 2838422"/>
              <a:gd name="connsiteY24" fmla="*/ 315320 h 2238451"/>
              <a:gd name="connsiteX25" fmla="*/ 1919487 w 2838422"/>
              <a:gd name="connsiteY25" fmla="*/ 286978 h 2238451"/>
              <a:gd name="connsiteX26" fmla="*/ 2047030 w 2838422"/>
              <a:gd name="connsiteY26" fmla="*/ 163685 h 2238451"/>
              <a:gd name="connsiteX27" fmla="*/ 2174571 w 2838422"/>
              <a:gd name="connsiteY27" fmla="*/ 163685 h 2238451"/>
              <a:gd name="connsiteX28" fmla="*/ 2270936 w 2838422"/>
              <a:gd name="connsiteY28" fmla="*/ 260050 h 2238451"/>
              <a:gd name="connsiteX29" fmla="*/ 2269520 w 2838422"/>
              <a:gd name="connsiteY29" fmla="*/ 522223 h 2238451"/>
              <a:gd name="connsiteX30" fmla="*/ 2348879 w 2838422"/>
              <a:gd name="connsiteY30" fmla="*/ 672439 h 2238451"/>
              <a:gd name="connsiteX31" fmla="*/ 2752765 w 2838422"/>
              <a:gd name="connsiteY31" fmla="*/ 960119 h 2238451"/>
              <a:gd name="connsiteX32" fmla="*/ 2837793 w 2838422"/>
              <a:gd name="connsiteY32" fmla="*/ 1074908 h 2238451"/>
              <a:gd name="connsiteX33" fmla="*/ 2778273 w 2838422"/>
              <a:gd name="connsiteY33" fmla="*/ 1202450 h 2238451"/>
              <a:gd name="connsiteX34" fmla="*/ 2596881 w 2838422"/>
              <a:gd name="connsiteY34" fmla="*/ 1202450 h 2238451"/>
              <a:gd name="connsiteX35" fmla="*/ 2354550 w 2838422"/>
              <a:gd name="connsiteY35" fmla="*/ 1030977 h 2238451"/>
              <a:gd name="connsiteX36" fmla="*/ 2283692 w 2838422"/>
              <a:gd name="connsiteY36" fmla="*/ 992714 h 2238451"/>
              <a:gd name="connsiteX37" fmla="*/ 2270936 w 2838422"/>
              <a:gd name="connsiteY37" fmla="*/ 1070655 h 2238451"/>
              <a:gd name="connsiteX38" fmla="*/ 2270936 w 2838422"/>
              <a:gd name="connsiteY38" fmla="*/ 1583662 h 2238451"/>
              <a:gd name="connsiteX39" fmla="*/ 2270936 w 2838422"/>
              <a:gd name="connsiteY39" fmla="*/ 2100918 h 2238451"/>
              <a:gd name="connsiteX40" fmla="*/ 2140560 w 2838422"/>
              <a:gd name="connsiteY40" fmla="*/ 2236964 h 2238451"/>
              <a:gd name="connsiteX41" fmla="*/ 1743761 w 2838422"/>
              <a:gd name="connsiteY41" fmla="*/ 2238381 h 2238451"/>
              <a:gd name="connsiteX42" fmla="*/ 1674320 w 2838422"/>
              <a:gd name="connsiteY42" fmla="*/ 2167523 h 2238451"/>
              <a:gd name="connsiteX43" fmla="*/ 1675739 w 2838422"/>
              <a:gd name="connsiteY43" fmla="*/ 1813238 h 2238451"/>
              <a:gd name="connsiteX44" fmla="*/ 1590709 w 2838422"/>
              <a:gd name="connsiteY44" fmla="*/ 1723957 h 2238451"/>
              <a:gd name="connsiteX45" fmla="*/ 1250596 w 2838422"/>
              <a:gd name="connsiteY45" fmla="*/ 1723957 h 2238451"/>
              <a:gd name="connsiteX46" fmla="*/ 1165569 w 2838422"/>
              <a:gd name="connsiteY46" fmla="*/ 1813238 h 2238451"/>
              <a:gd name="connsiteX47" fmla="*/ 1166985 w 2838422"/>
              <a:gd name="connsiteY47" fmla="*/ 2167523 h 2238451"/>
              <a:gd name="connsiteX48" fmla="*/ 1096128 w 2838422"/>
              <a:gd name="connsiteY48" fmla="*/ 2236964 h 2238451"/>
              <a:gd name="connsiteX49" fmla="*/ 706414 w 2838422"/>
              <a:gd name="connsiteY49" fmla="*/ 2235548 h 2238451"/>
              <a:gd name="connsiteX50" fmla="*/ 570368 w 2838422"/>
              <a:gd name="connsiteY50" fmla="*/ 2098082 h 2238451"/>
              <a:gd name="connsiteX51" fmla="*/ 568952 w 2838422"/>
              <a:gd name="connsiteY51" fmla="*/ 1056486 h 2238451"/>
              <a:gd name="connsiteX52" fmla="*/ 554779 w 2838422"/>
              <a:gd name="connsiteY52" fmla="*/ 992714 h 2238451"/>
              <a:gd name="connsiteX53" fmla="*/ 500928 w 2838422"/>
              <a:gd name="connsiteY53" fmla="*/ 1021055 h 2238451"/>
              <a:gd name="connsiteX54" fmla="*/ 265682 w 2838422"/>
              <a:gd name="connsiteY54" fmla="*/ 1191112 h 2238451"/>
              <a:gd name="connsiteX55" fmla="*/ 139558 w 2838422"/>
              <a:gd name="connsiteY55" fmla="*/ 1229376 h 2238451"/>
              <a:gd name="connsiteX56" fmla="*/ 6345 w 2838422"/>
              <a:gd name="connsiteY56" fmla="*/ 1130176 h 2238451"/>
              <a:gd name="connsiteX57" fmla="*/ 61615 w 2838422"/>
              <a:gd name="connsiteY57" fmla="*/ 981375 h 2238451"/>
              <a:gd name="connsiteX58" fmla="*/ 509430 w 2838422"/>
              <a:gd name="connsiteY58" fmla="*/ 658269 h 2238451"/>
              <a:gd name="connsiteX59" fmla="*/ 1280356 w 2838422"/>
              <a:gd name="connsiteY59" fmla="*/ 104166 h 2238451"/>
              <a:gd name="connsiteX60" fmla="*/ 1321301 w 2838422"/>
              <a:gd name="connsiteY60" fmla="*/ 76731 h 2238451"/>
              <a:gd name="connsiteX61" fmla="*/ 1411515 w 2838422"/>
              <a:gd name="connsiteY61" fmla="*/ 15387 h 2238451"/>
              <a:gd name="connsiteX0" fmla="*/ 1437118 w 2838422"/>
              <a:gd name="connsiteY0" fmla="*/ 1165615 h 2238451"/>
              <a:gd name="connsiteX1" fmla="*/ 1437118 w 2838422"/>
              <a:gd name="connsiteY1" fmla="*/ 1448156 h 2238451"/>
              <a:gd name="connsiteX2" fmla="*/ 1719658 w 2838422"/>
              <a:gd name="connsiteY2" fmla="*/ 1448156 h 2238451"/>
              <a:gd name="connsiteX3" fmla="*/ 1719658 w 2838422"/>
              <a:gd name="connsiteY3" fmla="*/ 1165615 h 2238451"/>
              <a:gd name="connsiteX4" fmla="*/ 1437118 w 2838422"/>
              <a:gd name="connsiteY4" fmla="*/ 1165615 h 2238451"/>
              <a:gd name="connsiteX5" fmla="*/ 1114623 w 2838422"/>
              <a:gd name="connsiteY5" fmla="*/ 1165615 h 2238451"/>
              <a:gd name="connsiteX6" fmla="*/ 1114623 w 2838422"/>
              <a:gd name="connsiteY6" fmla="*/ 1448156 h 2238451"/>
              <a:gd name="connsiteX7" fmla="*/ 1397163 w 2838422"/>
              <a:gd name="connsiteY7" fmla="*/ 1448156 h 2238451"/>
              <a:gd name="connsiteX8" fmla="*/ 1397163 w 2838422"/>
              <a:gd name="connsiteY8" fmla="*/ 1165615 h 2238451"/>
              <a:gd name="connsiteX9" fmla="*/ 1114623 w 2838422"/>
              <a:gd name="connsiteY9" fmla="*/ 1165615 h 2238451"/>
              <a:gd name="connsiteX10" fmla="*/ 1437118 w 2838422"/>
              <a:gd name="connsiteY10" fmla="*/ 828138 h 2238451"/>
              <a:gd name="connsiteX11" fmla="*/ 1437118 w 2838422"/>
              <a:gd name="connsiteY11" fmla="*/ 1110678 h 2238451"/>
              <a:gd name="connsiteX12" fmla="*/ 1719658 w 2838422"/>
              <a:gd name="connsiteY12" fmla="*/ 1110678 h 2238451"/>
              <a:gd name="connsiteX13" fmla="*/ 1719658 w 2838422"/>
              <a:gd name="connsiteY13" fmla="*/ 828138 h 2238451"/>
              <a:gd name="connsiteX14" fmla="*/ 1437118 w 2838422"/>
              <a:gd name="connsiteY14" fmla="*/ 828138 h 2238451"/>
              <a:gd name="connsiteX15" fmla="*/ 1114623 w 2838422"/>
              <a:gd name="connsiteY15" fmla="*/ 828138 h 2238451"/>
              <a:gd name="connsiteX16" fmla="*/ 1114623 w 2838422"/>
              <a:gd name="connsiteY16" fmla="*/ 1110678 h 2238451"/>
              <a:gd name="connsiteX17" fmla="*/ 1397163 w 2838422"/>
              <a:gd name="connsiteY17" fmla="*/ 1110678 h 2238451"/>
              <a:gd name="connsiteX18" fmla="*/ 1397163 w 2838422"/>
              <a:gd name="connsiteY18" fmla="*/ 828138 h 2238451"/>
              <a:gd name="connsiteX19" fmla="*/ 1114623 w 2838422"/>
              <a:gd name="connsiteY19" fmla="*/ 828138 h 2238451"/>
              <a:gd name="connsiteX20" fmla="*/ 1411515 w 2838422"/>
              <a:gd name="connsiteY20" fmla="*/ 15387 h 2238451"/>
              <a:gd name="connsiteX21" fmla="*/ 1451430 w 2838422"/>
              <a:gd name="connsiteY21" fmla="*/ 80665 h 2238451"/>
              <a:gd name="connsiteX22" fmla="*/ 1427857 w 2838422"/>
              <a:gd name="connsiteY22" fmla="*/ 0 h 2238451"/>
              <a:gd name="connsiteX23" fmla="*/ 1560949 w 2838422"/>
              <a:gd name="connsiteY23" fmla="*/ 104166 h 2238451"/>
              <a:gd name="connsiteX24" fmla="*/ 1854298 w 2838422"/>
              <a:gd name="connsiteY24" fmla="*/ 315320 h 2238451"/>
              <a:gd name="connsiteX25" fmla="*/ 1919487 w 2838422"/>
              <a:gd name="connsiteY25" fmla="*/ 286978 h 2238451"/>
              <a:gd name="connsiteX26" fmla="*/ 2047030 w 2838422"/>
              <a:gd name="connsiteY26" fmla="*/ 163685 h 2238451"/>
              <a:gd name="connsiteX27" fmla="*/ 2174571 w 2838422"/>
              <a:gd name="connsiteY27" fmla="*/ 163685 h 2238451"/>
              <a:gd name="connsiteX28" fmla="*/ 2270936 w 2838422"/>
              <a:gd name="connsiteY28" fmla="*/ 260050 h 2238451"/>
              <a:gd name="connsiteX29" fmla="*/ 2269520 w 2838422"/>
              <a:gd name="connsiteY29" fmla="*/ 522223 h 2238451"/>
              <a:gd name="connsiteX30" fmla="*/ 2348879 w 2838422"/>
              <a:gd name="connsiteY30" fmla="*/ 672439 h 2238451"/>
              <a:gd name="connsiteX31" fmla="*/ 2752765 w 2838422"/>
              <a:gd name="connsiteY31" fmla="*/ 960119 h 2238451"/>
              <a:gd name="connsiteX32" fmla="*/ 2837793 w 2838422"/>
              <a:gd name="connsiteY32" fmla="*/ 1074908 h 2238451"/>
              <a:gd name="connsiteX33" fmla="*/ 2778273 w 2838422"/>
              <a:gd name="connsiteY33" fmla="*/ 1202450 h 2238451"/>
              <a:gd name="connsiteX34" fmla="*/ 2596881 w 2838422"/>
              <a:gd name="connsiteY34" fmla="*/ 1202450 h 2238451"/>
              <a:gd name="connsiteX35" fmla="*/ 2354550 w 2838422"/>
              <a:gd name="connsiteY35" fmla="*/ 1030977 h 2238451"/>
              <a:gd name="connsiteX36" fmla="*/ 2283692 w 2838422"/>
              <a:gd name="connsiteY36" fmla="*/ 992714 h 2238451"/>
              <a:gd name="connsiteX37" fmla="*/ 2270936 w 2838422"/>
              <a:gd name="connsiteY37" fmla="*/ 1070655 h 2238451"/>
              <a:gd name="connsiteX38" fmla="*/ 2270936 w 2838422"/>
              <a:gd name="connsiteY38" fmla="*/ 1583662 h 2238451"/>
              <a:gd name="connsiteX39" fmla="*/ 2270936 w 2838422"/>
              <a:gd name="connsiteY39" fmla="*/ 2100918 h 2238451"/>
              <a:gd name="connsiteX40" fmla="*/ 2140560 w 2838422"/>
              <a:gd name="connsiteY40" fmla="*/ 2236964 h 2238451"/>
              <a:gd name="connsiteX41" fmla="*/ 1743761 w 2838422"/>
              <a:gd name="connsiteY41" fmla="*/ 2238381 h 2238451"/>
              <a:gd name="connsiteX42" fmla="*/ 1674320 w 2838422"/>
              <a:gd name="connsiteY42" fmla="*/ 2167523 h 2238451"/>
              <a:gd name="connsiteX43" fmla="*/ 1675739 w 2838422"/>
              <a:gd name="connsiteY43" fmla="*/ 1813238 h 2238451"/>
              <a:gd name="connsiteX44" fmla="*/ 1590709 w 2838422"/>
              <a:gd name="connsiteY44" fmla="*/ 1723957 h 2238451"/>
              <a:gd name="connsiteX45" fmla="*/ 1250596 w 2838422"/>
              <a:gd name="connsiteY45" fmla="*/ 1723957 h 2238451"/>
              <a:gd name="connsiteX46" fmla="*/ 1165569 w 2838422"/>
              <a:gd name="connsiteY46" fmla="*/ 1813238 h 2238451"/>
              <a:gd name="connsiteX47" fmla="*/ 1166985 w 2838422"/>
              <a:gd name="connsiteY47" fmla="*/ 2167523 h 2238451"/>
              <a:gd name="connsiteX48" fmla="*/ 1096128 w 2838422"/>
              <a:gd name="connsiteY48" fmla="*/ 2236964 h 2238451"/>
              <a:gd name="connsiteX49" fmla="*/ 706414 w 2838422"/>
              <a:gd name="connsiteY49" fmla="*/ 2235548 h 2238451"/>
              <a:gd name="connsiteX50" fmla="*/ 570368 w 2838422"/>
              <a:gd name="connsiteY50" fmla="*/ 2098082 h 2238451"/>
              <a:gd name="connsiteX51" fmla="*/ 568952 w 2838422"/>
              <a:gd name="connsiteY51" fmla="*/ 1056486 h 2238451"/>
              <a:gd name="connsiteX52" fmla="*/ 554779 w 2838422"/>
              <a:gd name="connsiteY52" fmla="*/ 992714 h 2238451"/>
              <a:gd name="connsiteX53" fmla="*/ 500928 w 2838422"/>
              <a:gd name="connsiteY53" fmla="*/ 1021055 h 2238451"/>
              <a:gd name="connsiteX54" fmla="*/ 265682 w 2838422"/>
              <a:gd name="connsiteY54" fmla="*/ 1191112 h 2238451"/>
              <a:gd name="connsiteX55" fmla="*/ 139558 w 2838422"/>
              <a:gd name="connsiteY55" fmla="*/ 1229376 h 2238451"/>
              <a:gd name="connsiteX56" fmla="*/ 6345 w 2838422"/>
              <a:gd name="connsiteY56" fmla="*/ 1130176 h 2238451"/>
              <a:gd name="connsiteX57" fmla="*/ 61615 w 2838422"/>
              <a:gd name="connsiteY57" fmla="*/ 981375 h 2238451"/>
              <a:gd name="connsiteX58" fmla="*/ 509430 w 2838422"/>
              <a:gd name="connsiteY58" fmla="*/ 658269 h 2238451"/>
              <a:gd name="connsiteX59" fmla="*/ 1280356 w 2838422"/>
              <a:gd name="connsiteY59" fmla="*/ 104166 h 2238451"/>
              <a:gd name="connsiteX60" fmla="*/ 1321301 w 2838422"/>
              <a:gd name="connsiteY60" fmla="*/ 76731 h 2238451"/>
              <a:gd name="connsiteX61" fmla="*/ 1411515 w 2838422"/>
              <a:gd name="connsiteY61" fmla="*/ 15387 h 2238451"/>
              <a:gd name="connsiteX0" fmla="*/ 1437118 w 2838422"/>
              <a:gd name="connsiteY0" fmla="*/ 1165615 h 2238451"/>
              <a:gd name="connsiteX1" fmla="*/ 1437118 w 2838422"/>
              <a:gd name="connsiteY1" fmla="*/ 1448156 h 2238451"/>
              <a:gd name="connsiteX2" fmla="*/ 1719658 w 2838422"/>
              <a:gd name="connsiteY2" fmla="*/ 1448156 h 2238451"/>
              <a:gd name="connsiteX3" fmla="*/ 1719658 w 2838422"/>
              <a:gd name="connsiteY3" fmla="*/ 1165615 h 2238451"/>
              <a:gd name="connsiteX4" fmla="*/ 1437118 w 2838422"/>
              <a:gd name="connsiteY4" fmla="*/ 1165615 h 2238451"/>
              <a:gd name="connsiteX5" fmla="*/ 1114623 w 2838422"/>
              <a:gd name="connsiteY5" fmla="*/ 1165615 h 2238451"/>
              <a:gd name="connsiteX6" fmla="*/ 1114623 w 2838422"/>
              <a:gd name="connsiteY6" fmla="*/ 1448156 h 2238451"/>
              <a:gd name="connsiteX7" fmla="*/ 1397163 w 2838422"/>
              <a:gd name="connsiteY7" fmla="*/ 1448156 h 2238451"/>
              <a:gd name="connsiteX8" fmla="*/ 1397163 w 2838422"/>
              <a:gd name="connsiteY8" fmla="*/ 1165615 h 2238451"/>
              <a:gd name="connsiteX9" fmla="*/ 1114623 w 2838422"/>
              <a:gd name="connsiteY9" fmla="*/ 1165615 h 2238451"/>
              <a:gd name="connsiteX10" fmla="*/ 1437118 w 2838422"/>
              <a:gd name="connsiteY10" fmla="*/ 828138 h 2238451"/>
              <a:gd name="connsiteX11" fmla="*/ 1437118 w 2838422"/>
              <a:gd name="connsiteY11" fmla="*/ 1110678 h 2238451"/>
              <a:gd name="connsiteX12" fmla="*/ 1719658 w 2838422"/>
              <a:gd name="connsiteY12" fmla="*/ 1110678 h 2238451"/>
              <a:gd name="connsiteX13" fmla="*/ 1719658 w 2838422"/>
              <a:gd name="connsiteY13" fmla="*/ 828138 h 2238451"/>
              <a:gd name="connsiteX14" fmla="*/ 1437118 w 2838422"/>
              <a:gd name="connsiteY14" fmla="*/ 828138 h 2238451"/>
              <a:gd name="connsiteX15" fmla="*/ 1114623 w 2838422"/>
              <a:gd name="connsiteY15" fmla="*/ 828138 h 2238451"/>
              <a:gd name="connsiteX16" fmla="*/ 1114623 w 2838422"/>
              <a:gd name="connsiteY16" fmla="*/ 1110678 h 2238451"/>
              <a:gd name="connsiteX17" fmla="*/ 1397163 w 2838422"/>
              <a:gd name="connsiteY17" fmla="*/ 1110678 h 2238451"/>
              <a:gd name="connsiteX18" fmla="*/ 1397163 w 2838422"/>
              <a:gd name="connsiteY18" fmla="*/ 828138 h 2238451"/>
              <a:gd name="connsiteX19" fmla="*/ 1114623 w 2838422"/>
              <a:gd name="connsiteY19" fmla="*/ 828138 h 2238451"/>
              <a:gd name="connsiteX20" fmla="*/ 1321301 w 2838422"/>
              <a:gd name="connsiteY20" fmla="*/ 76731 h 2238451"/>
              <a:gd name="connsiteX21" fmla="*/ 1451430 w 2838422"/>
              <a:gd name="connsiteY21" fmla="*/ 80665 h 2238451"/>
              <a:gd name="connsiteX22" fmla="*/ 1427857 w 2838422"/>
              <a:gd name="connsiteY22" fmla="*/ 0 h 2238451"/>
              <a:gd name="connsiteX23" fmla="*/ 1560949 w 2838422"/>
              <a:gd name="connsiteY23" fmla="*/ 104166 h 2238451"/>
              <a:gd name="connsiteX24" fmla="*/ 1854298 w 2838422"/>
              <a:gd name="connsiteY24" fmla="*/ 315320 h 2238451"/>
              <a:gd name="connsiteX25" fmla="*/ 1919487 w 2838422"/>
              <a:gd name="connsiteY25" fmla="*/ 286978 h 2238451"/>
              <a:gd name="connsiteX26" fmla="*/ 2047030 w 2838422"/>
              <a:gd name="connsiteY26" fmla="*/ 163685 h 2238451"/>
              <a:gd name="connsiteX27" fmla="*/ 2174571 w 2838422"/>
              <a:gd name="connsiteY27" fmla="*/ 163685 h 2238451"/>
              <a:gd name="connsiteX28" fmla="*/ 2270936 w 2838422"/>
              <a:gd name="connsiteY28" fmla="*/ 260050 h 2238451"/>
              <a:gd name="connsiteX29" fmla="*/ 2269520 w 2838422"/>
              <a:gd name="connsiteY29" fmla="*/ 522223 h 2238451"/>
              <a:gd name="connsiteX30" fmla="*/ 2348879 w 2838422"/>
              <a:gd name="connsiteY30" fmla="*/ 672439 h 2238451"/>
              <a:gd name="connsiteX31" fmla="*/ 2752765 w 2838422"/>
              <a:gd name="connsiteY31" fmla="*/ 960119 h 2238451"/>
              <a:gd name="connsiteX32" fmla="*/ 2837793 w 2838422"/>
              <a:gd name="connsiteY32" fmla="*/ 1074908 h 2238451"/>
              <a:gd name="connsiteX33" fmla="*/ 2778273 w 2838422"/>
              <a:gd name="connsiteY33" fmla="*/ 1202450 h 2238451"/>
              <a:gd name="connsiteX34" fmla="*/ 2596881 w 2838422"/>
              <a:gd name="connsiteY34" fmla="*/ 1202450 h 2238451"/>
              <a:gd name="connsiteX35" fmla="*/ 2354550 w 2838422"/>
              <a:gd name="connsiteY35" fmla="*/ 1030977 h 2238451"/>
              <a:gd name="connsiteX36" fmla="*/ 2283692 w 2838422"/>
              <a:gd name="connsiteY36" fmla="*/ 992714 h 2238451"/>
              <a:gd name="connsiteX37" fmla="*/ 2270936 w 2838422"/>
              <a:gd name="connsiteY37" fmla="*/ 1070655 h 2238451"/>
              <a:gd name="connsiteX38" fmla="*/ 2270936 w 2838422"/>
              <a:gd name="connsiteY38" fmla="*/ 1583662 h 2238451"/>
              <a:gd name="connsiteX39" fmla="*/ 2270936 w 2838422"/>
              <a:gd name="connsiteY39" fmla="*/ 2100918 h 2238451"/>
              <a:gd name="connsiteX40" fmla="*/ 2140560 w 2838422"/>
              <a:gd name="connsiteY40" fmla="*/ 2236964 h 2238451"/>
              <a:gd name="connsiteX41" fmla="*/ 1743761 w 2838422"/>
              <a:gd name="connsiteY41" fmla="*/ 2238381 h 2238451"/>
              <a:gd name="connsiteX42" fmla="*/ 1674320 w 2838422"/>
              <a:gd name="connsiteY42" fmla="*/ 2167523 h 2238451"/>
              <a:gd name="connsiteX43" fmla="*/ 1675739 w 2838422"/>
              <a:gd name="connsiteY43" fmla="*/ 1813238 h 2238451"/>
              <a:gd name="connsiteX44" fmla="*/ 1590709 w 2838422"/>
              <a:gd name="connsiteY44" fmla="*/ 1723957 h 2238451"/>
              <a:gd name="connsiteX45" fmla="*/ 1250596 w 2838422"/>
              <a:gd name="connsiteY45" fmla="*/ 1723957 h 2238451"/>
              <a:gd name="connsiteX46" fmla="*/ 1165569 w 2838422"/>
              <a:gd name="connsiteY46" fmla="*/ 1813238 h 2238451"/>
              <a:gd name="connsiteX47" fmla="*/ 1166985 w 2838422"/>
              <a:gd name="connsiteY47" fmla="*/ 2167523 h 2238451"/>
              <a:gd name="connsiteX48" fmla="*/ 1096128 w 2838422"/>
              <a:gd name="connsiteY48" fmla="*/ 2236964 h 2238451"/>
              <a:gd name="connsiteX49" fmla="*/ 706414 w 2838422"/>
              <a:gd name="connsiteY49" fmla="*/ 2235548 h 2238451"/>
              <a:gd name="connsiteX50" fmla="*/ 570368 w 2838422"/>
              <a:gd name="connsiteY50" fmla="*/ 2098082 h 2238451"/>
              <a:gd name="connsiteX51" fmla="*/ 568952 w 2838422"/>
              <a:gd name="connsiteY51" fmla="*/ 1056486 h 2238451"/>
              <a:gd name="connsiteX52" fmla="*/ 554779 w 2838422"/>
              <a:gd name="connsiteY52" fmla="*/ 992714 h 2238451"/>
              <a:gd name="connsiteX53" fmla="*/ 500928 w 2838422"/>
              <a:gd name="connsiteY53" fmla="*/ 1021055 h 2238451"/>
              <a:gd name="connsiteX54" fmla="*/ 265682 w 2838422"/>
              <a:gd name="connsiteY54" fmla="*/ 1191112 h 2238451"/>
              <a:gd name="connsiteX55" fmla="*/ 139558 w 2838422"/>
              <a:gd name="connsiteY55" fmla="*/ 1229376 h 2238451"/>
              <a:gd name="connsiteX56" fmla="*/ 6345 w 2838422"/>
              <a:gd name="connsiteY56" fmla="*/ 1130176 h 2238451"/>
              <a:gd name="connsiteX57" fmla="*/ 61615 w 2838422"/>
              <a:gd name="connsiteY57" fmla="*/ 981375 h 2238451"/>
              <a:gd name="connsiteX58" fmla="*/ 509430 w 2838422"/>
              <a:gd name="connsiteY58" fmla="*/ 658269 h 2238451"/>
              <a:gd name="connsiteX59" fmla="*/ 1280356 w 2838422"/>
              <a:gd name="connsiteY59" fmla="*/ 104166 h 2238451"/>
              <a:gd name="connsiteX60" fmla="*/ 1321301 w 2838422"/>
              <a:gd name="connsiteY60" fmla="*/ 76731 h 2238451"/>
              <a:gd name="connsiteX0" fmla="*/ 1437118 w 2838422"/>
              <a:gd name="connsiteY0" fmla="*/ 1165615 h 2238451"/>
              <a:gd name="connsiteX1" fmla="*/ 1437118 w 2838422"/>
              <a:gd name="connsiteY1" fmla="*/ 1448156 h 2238451"/>
              <a:gd name="connsiteX2" fmla="*/ 1719658 w 2838422"/>
              <a:gd name="connsiteY2" fmla="*/ 1448156 h 2238451"/>
              <a:gd name="connsiteX3" fmla="*/ 1719658 w 2838422"/>
              <a:gd name="connsiteY3" fmla="*/ 1165615 h 2238451"/>
              <a:gd name="connsiteX4" fmla="*/ 1437118 w 2838422"/>
              <a:gd name="connsiteY4" fmla="*/ 1165615 h 2238451"/>
              <a:gd name="connsiteX5" fmla="*/ 1114623 w 2838422"/>
              <a:gd name="connsiteY5" fmla="*/ 1165615 h 2238451"/>
              <a:gd name="connsiteX6" fmla="*/ 1114623 w 2838422"/>
              <a:gd name="connsiteY6" fmla="*/ 1448156 h 2238451"/>
              <a:gd name="connsiteX7" fmla="*/ 1397163 w 2838422"/>
              <a:gd name="connsiteY7" fmla="*/ 1448156 h 2238451"/>
              <a:gd name="connsiteX8" fmla="*/ 1397163 w 2838422"/>
              <a:gd name="connsiteY8" fmla="*/ 1165615 h 2238451"/>
              <a:gd name="connsiteX9" fmla="*/ 1114623 w 2838422"/>
              <a:gd name="connsiteY9" fmla="*/ 1165615 h 2238451"/>
              <a:gd name="connsiteX10" fmla="*/ 1437118 w 2838422"/>
              <a:gd name="connsiteY10" fmla="*/ 828138 h 2238451"/>
              <a:gd name="connsiteX11" fmla="*/ 1437118 w 2838422"/>
              <a:gd name="connsiteY11" fmla="*/ 1110678 h 2238451"/>
              <a:gd name="connsiteX12" fmla="*/ 1719658 w 2838422"/>
              <a:gd name="connsiteY12" fmla="*/ 1110678 h 2238451"/>
              <a:gd name="connsiteX13" fmla="*/ 1719658 w 2838422"/>
              <a:gd name="connsiteY13" fmla="*/ 828138 h 2238451"/>
              <a:gd name="connsiteX14" fmla="*/ 1437118 w 2838422"/>
              <a:gd name="connsiteY14" fmla="*/ 828138 h 2238451"/>
              <a:gd name="connsiteX15" fmla="*/ 1114623 w 2838422"/>
              <a:gd name="connsiteY15" fmla="*/ 828138 h 2238451"/>
              <a:gd name="connsiteX16" fmla="*/ 1114623 w 2838422"/>
              <a:gd name="connsiteY16" fmla="*/ 1110678 h 2238451"/>
              <a:gd name="connsiteX17" fmla="*/ 1397163 w 2838422"/>
              <a:gd name="connsiteY17" fmla="*/ 1110678 h 2238451"/>
              <a:gd name="connsiteX18" fmla="*/ 1397163 w 2838422"/>
              <a:gd name="connsiteY18" fmla="*/ 828138 h 2238451"/>
              <a:gd name="connsiteX19" fmla="*/ 1114623 w 2838422"/>
              <a:gd name="connsiteY19" fmla="*/ 828138 h 2238451"/>
              <a:gd name="connsiteX20" fmla="*/ 1321301 w 2838422"/>
              <a:gd name="connsiteY20" fmla="*/ 76731 h 2238451"/>
              <a:gd name="connsiteX21" fmla="*/ 1392527 w 2838422"/>
              <a:gd name="connsiteY21" fmla="*/ 35787 h 2238451"/>
              <a:gd name="connsiteX22" fmla="*/ 1427857 w 2838422"/>
              <a:gd name="connsiteY22" fmla="*/ 0 h 2238451"/>
              <a:gd name="connsiteX23" fmla="*/ 1560949 w 2838422"/>
              <a:gd name="connsiteY23" fmla="*/ 104166 h 2238451"/>
              <a:gd name="connsiteX24" fmla="*/ 1854298 w 2838422"/>
              <a:gd name="connsiteY24" fmla="*/ 315320 h 2238451"/>
              <a:gd name="connsiteX25" fmla="*/ 1919487 w 2838422"/>
              <a:gd name="connsiteY25" fmla="*/ 286978 h 2238451"/>
              <a:gd name="connsiteX26" fmla="*/ 2047030 w 2838422"/>
              <a:gd name="connsiteY26" fmla="*/ 163685 h 2238451"/>
              <a:gd name="connsiteX27" fmla="*/ 2174571 w 2838422"/>
              <a:gd name="connsiteY27" fmla="*/ 163685 h 2238451"/>
              <a:gd name="connsiteX28" fmla="*/ 2270936 w 2838422"/>
              <a:gd name="connsiteY28" fmla="*/ 260050 h 2238451"/>
              <a:gd name="connsiteX29" fmla="*/ 2269520 w 2838422"/>
              <a:gd name="connsiteY29" fmla="*/ 522223 h 2238451"/>
              <a:gd name="connsiteX30" fmla="*/ 2348879 w 2838422"/>
              <a:gd name="connsiteY30" fmla="*/ 672439 h 2238451"/>
              <a:gd name="connsiteX31" fmla="*/ 2752765 w 2838422"/>
              <a:gd name="connsiteY31" fmla="*/ 960119 h 2238451"/>
              <a:gd name="connsiteX32" fmla="*/ 2837793 w 2838422"/>
              <a:gd name="connsiteY32" fmla="*/ 1074908 h 2238451"/>
              <a:gd name="connsiteX33" fmla="*/ 2778273 w 2838422"/>
              <a:gd name="connsiteY33" fmla="*/ 1202450 h 2238451"/>
              <a:gd name="connsiteX34" fmla="*/ 2596881 w 2838422"/>
              <a:gd name="connsiteY34" fmla="*/ 1202450 h 2238451"/>
              <a:gd name="connsiteX35" fmla="*/ 2354550 w 2838422"/>
              <a:gd name="connsiteY35" fmla="*/ 1030977 h 2238451"/>
              <a:gd name="connsiteX36" fmla="*/ 2283692 w 2838422"/>
              <a:gd name="connsiteY36" fmla="*/ 992714 h 2238451"/>
              <a:gd name="connsiteX37" fmla="*/ 2270936 w 2838422"/>
              <a:gd name="connsiteY37" fmla="*/ 1070655 h 2238451"/>
              <a:gd name="connsiteX38" fmla="*/ 2270936 w 2838422"/>
              <a:gd name="connsiteY38" fmla="*/ 1583662 h 2238451"/>
              <a:gd name="connsiteX39" fmla="*/ 2270936 w 2838422"/>
              <a:gd name="connsiteY39" fmla="*/ 2100918 h 2238451"/>
              <a:gd name="connsiteX40" fmla="*/ 2140560 w 2838422"/>
              <a:gd name="connsiteY40" fmla="*/ 2236964 h 2238451"/>
              <a:gd name="connsiteX41" fmla="*/ 1743761 w 2838422"/>
              <a:gd name="connsiteY41" fmla="*/ 2238381 h 2238451"/>
              <a:gd name="connsiteX42" fmla="*/ 1674320 w 2838422"/>
              <a:gd name="connsiteY42" fmla="*/ 2167523 h 2238451"/>
              <a:gd name="connsiteX43" fmla="*/ 1675739 w 2838422"/>
              <a:gd name="connsiteY43" fmla="*/ 1813238 h 2238451"/>
              <a:gd name="connsiteX44" fmla="*/ 1590709 w 2838422"/>
              <a:gd name="connsiteY44" fmla="*/ 1723957 h 2238451"/>
              <a:gd name="connsiteX45" fmla="*/ 1250596 w 2838422"/>
              <a:gd name="connsiteY45" fmla="*/ 1723957 h 2238451"/>
              <a:gd name="connsiteX46" fmla="*/ 1165569 w 2838422"/>
              <a:gd name="connsiteY46" fmla="*/ 1813238 h 2238451"/>
              <a:gd name="connsiteX47" fmla="*/ 1166985 w 2838422"/>
              <a:gd name="connsiteY47" fmla="*/ 2167523 h 2238451"/>
              <a:gd name="connsiteX48" fmla="*/ 1096128 w 2838422"/>
              <a:gd name="connsiteY48" fmla="*/ 2236964 h 2238451"/>
              <a:gd name="connsiteX49" fmla="*/ 706414 w 2838422"/>
              <a:gd name="connsiteY49" fmla="*/ 2235548 h 2238451"/>
              <a:gd name="connsiteX50" fmla="*/ 570368 w 2838422"/>
              <a:gd name="connsiteY50" fmla="*/ 2098082 h 2238451"/>
              <a:gd name="connsiteX51" fmla="*/ 568952 w 2838422"/>
              <a:gd name="connsiteY51" fmla="*/ 1056486 h 2238451"/>
              <a:gd name="connsiteX52" fmla="*/ 554779 w 2838422"/>
              <a:gd name="connsiteY52" fmla="*/ 992714 h 2238451"/>
              <a:gd name="connsiteX53" fmla="*/ 500928 w 2838422"/>
              <a:gd name="connsiteY53" fmla="*/ 1021055 h 2238451"/>
              <a:gd name="connsiteX54" fmla="*/ 265682 w 2838422"/>
              <a:gd name="connsiteY54" fmla="*/ 1191112 h 2238451"/>
              <a:gd name="connsiteX55" fmla="*/ 139558 w 2838422"/>
              <a:gd name="connsiteY55" fmla="*/ 1229376 h 2238451"/>
              <a:gd name="connsiteX56" fmla="*/ 6345 w 2838422"/>
              <a:gd name="connsiteY56" fmla="*/ 1130176 h 2238451"/>
              <a:gd name="connsiteX57" fmla="*/ 61615 w 2838422"/>
              <a:gd name="connsiteY57" fmla="*/ 981375 h 2238451"/>
              <a:gd name="connsiteX58" fmla="*/ 509430 w 2838422"/>
              <a:gd name="connsiteY58" fmla="*/ 658269 h 2238451"/>
              <a:gd name="connsiteX59" fmla="*/ 1280356 w 2838422"/>
              <a:gd name="connsiteY59" fmla="*/ 104166 h 2238451"/>
              <a:gd name="connsiteX60" fmla="*/ 1321301 w 2838422"/>
              <a:gd name="connsiteY60" fmla="*/ 76731 h 2238451"/>
              <a:gd name="connsiteX0" fmla="*/ 1437118 w 2838422"/>
              <a:gd name="connsiteY0" fmla="*/ 1165615 h 2238451"/>
              <a:gd name="connsiteX1" fmla="*/ 1437118 w 2838422"/>
              <a:gd name="connsiteY1" fmla="*/ 1448156 h 2238451"/>
              <a:gd name="connsiteX2" fmla="*/ 1719658 w 2838422"/>
              <a:gd name="connsiteY2" fmla="*/ 1448156 h 2238451"/>
              <a:gd name="connsiteX3" fmla="*/ 1719658 w 2838422"/>
              <a:gd name="connsiteY3" fmla="*/ 1165615 h 2238451"/>
              <a:gd name="connsiteX4" fmla="*/ 1437118 w 2838422"/>
              <a:gd name="connsiteY4" fmla="*/ 1165615 h 2238451"/>
              <a:gd name="connsiteX5" fmla="*/ 1114623 w 2838422"/>
              <a:gd name="connsiteY5" fmla="*/ 1165615 h 2238451"/>
              <a:gd name="connsiteX6" fmla="*/ 1114623 w 2838422"/>
              <a:gd name="connsiteY6" fmla="*/ 1448156 h 2238451"/>
              <a:gd name="connsiteX7" fmla="*/ 1397163 w 2838422"/>
              <a:gd name="connsiteY7" fmla="*/ 1448156 h 2238451"/>
              <a:gd name="connsiteX8" fmla="*/ 1397163 w 2838422"/>
              <a:gd name="connsiteY8" fmla="*/ 1165615 h 2238451"/>
              <a:gd name="connsiteX9" fmla="*/ 1114623 w 2838422"/>
              <a:gd name="connsiteY9" fmla="*/ 1165615 h 2238451"/>
              <a:gd name="connsiteX10" fmla="*/ 1437118 w 2838422"/>
              <a:gd name="connsiteY10" fmla="*/ 828138 h 2238451"/>
              <a:gd name="connsiteX11" fmla="*/ 1437118 w 2838422"/>
              <a:gd name="connsiteY11" fmla="*/ 1110678 h 2238451"/>
              <a:gd name="connsiteX12" fmla="*/ 1719658 w 2838422"/>
              <a:gd name="connsiteY12" fmla="*/ 1110678 h 2238451"/>
              <a:gd name="connsiteX13" fmla="*/ 1719658 w 2838422"/>
              <a:gd name="connsiteY13" fmla="*/ 828138 h 2238451"/>
              <a:gd name="connsiteX14" fmla="*/ 1437118 w 2838422"/>
              <a:gd name="connsiteY14" fmla="*/ 828138 h 2238451"/>
              <a:gd name="connsiteX15" fmla="*/ 1114623 w 2838422"/>
              <a:gd name="connsiteY15" fmla="*/ 828138 h 2238451"/>
              <a:gd name="connsiteX16" fmla="*/ 1114623 w 2838422"/>
              <a:gd name="connsiteY16" fmla="*/ 1110678 h 2238451"/>
              <a:gd name="connsiteX17" fmla="*/ 1397163 w 2838422"/>
              <a:gd name="connsiteY17" fmla="*/ 1110678 h 2238451"/>
              <a:gd name="connsiteX18" fmla="*/ 1397163 w 2838422"/>
              <a:gd name="connsiteY18" fmla="*/ 828138 h 2238451"/>
              <a:gd name="connsiteX19" fmla="*/ 1114623 w 2838422"/>
              <a:gd name="connsiteY19" fmla="*/ 828138 h 2238451"/>
              <a:gd name="connsiteX20" fmla="*/ 1321301 w 2838422"/>
              <a:gd name="connsiteY20" fmla="*/ 76731 h 2238451"/>
              <a:gd name="connsiteX21" fmla="*/ 1375698 w 2838422"/>
              <a:gd name="connsiteY21" fmla="*/ 35787 h 2238451"/>
              <a:gd name="connsiteX22" fmla="*/ 1427857 w 2838422"/>
              <a:gd name="connsiteY22" fmla="*/ 0 h 2238451"/>
              <a:gd name="connsiteX23" fmla="*/ 1560949 w 2838422"/>
              <a:gd name="connsiteY23" fmla="*/ 104166 h 2238451"/>
              <a:gd name="connsiteX24" fmla="*/ 1854298 w 2838422"/>
              <a:gd name="connsiteY24" fmla="*/ 315320 h 2238451"/>
              <a:gd name="connsiteX25" fmla="*/ 1919487 w 2838422"/>
              <a:gd name="connsiteY25" fmla="*/ 286978 h 2238451"/>
              <a:gd name="connsiteX26" fmla="*/ 2047030 w 2838422"/>
              <a:gd name="connsiteY26" fmla="*/ 163685 h 2238451"/>
              <a:gd name="connsiteX27" fmla="*/ 2174571 w 2838422"/>
              <a:gd name="connsiteY27" fmla="*/ 163685 h 2238451"/>
              <a:gd name="connsiteX28" fmla="*/ 2270936 w 2838422"/>
              <a:gd name="connsiteY28" fmla="*/ 260050 h 2238451"/>
              <a:gd name="connsiteX29" fmla="*/ 2269520 w 2838422"/>
              <a:gd name="connsiteY29" fmla="*/ 522223 h 2238451"/>
              <a:gd name="connsiteX30" fmla="*/ 2348879 w 2838422"/>
              <a:gd name="connsiteY30" fmla="*/ 672439 h 2238451"/>
              <a:gd name="connsiteX31" fmla="*/ 2752765 w 2838422"/>
              <a:gd name="connsiteY31" fmla="*/ 960119 h 2238451"/>
              <a:gd name="connsiteX32" fmla="*/ 2837793 w 2838422"/>
              <a:gd name="connsiteY32" fmla="*/ 1074908 h 2238451"/>
              <a:gd name="connsiteX33" fmla="*/ 2778273 w 2838422"/>
              <a:gd name="connsiteY33" fmla="*/ 1202450 h 2238451"/>
              <a:gd name="connsiteX34" fmla="*/ 2596881 w 2838422"/>
              <a:gd name="connsiteY34" fmla="*/ 1202450 h 2238451"/>
              <a:gd name="connsiteX35" fmla="*/ 2354550 w 2838422"/>
              <a:gd name="connsiteY35" fmla="*/ 1030977 h 2238451"/>
              <a:gd name="connsiteX36" fmla="*/ 2283692 w 2838422"/>
              <a:gd name="connsiteY36" fmla="*/ 992714 h 2238451"/>
              <a:gd name="connsiteX37" fmla="*/ 2270936 w 2838422"/>
              <a:gd name="connsiteY37" fmla="*/ 1070655 h 2238451"/>
              <a:gd name="connsiteX38" fmla="*/ 2270936 w 2838422"/>
              <a:gd name="connsiteY38" fmla="*/ 1583662 h 2238451"/>
              <a:gd name="connsiteX39" fmla="*/ 2270936 w 2838422"/>
              <a:gd name="connsiteY39" fmla="*/ 2100918 h 2238451"/>
              <a:gd name="connsiteX40" fmla="*/ 2140560 w 2838422"/>
              <a:gd name="connsiteY40" fmla="*/ 2236964 h 2238451"/>
              <a:gd name="connsiteX41" fmla="*/ 1743761 w 2838422"/>
              <a:gd name="connsiteY41" fmla="*/ 2238381 h 2238451"/>
              <a:gd name="connsiteX42" fmla="*/ 1674320 w 2838422"/>
              <a:gd name="connsiteY42" fmla="*/ 2167523 h 2238451"/>
              <a:gd name="connsiteX43" fmla="*/ 1675739 w 2838422"/>
              <a:gd name="connsiteY43" fmla="*/ 1813238 h 2238451"/>
              <a:gd name="connsiteX44" fmla="*/ 1590709 w 2838422"/>
              <a:gd name="connsiteY44" fmla="*/ 1723957 h 2238451"/>
              <a:gd name="connsiteX45" fmla="*/ 1250596 w 2838422"/>
              <a:gd name="connsiteY45" fmla="*/ 1723957 h 2238451"/>
              <a:gd name="connsiteX46" fmla="*/ 1165569 w 2838422"/>
              <a:gd name="connsiteY46" fmla="*/ 1813238 h 2238451"/>
              <a:gd name="connsiteX47" fmla="*/ 1166985 w 2838422"/>
              <a:gd name="connsiteY47" fmla="*/ 2167523 h 2238451"/>
              <a:gd name="connsiteX48" fmla="*/ 1096128 w 2838422"/>
              <a:gd name="connsiteY48" fmla="*/ 2236964 h 2238451"/>
              <a:gd name="connsiteX49" fmla="*/ 706414 w 2838422"/>
              <a:gd name="connsiteY49" fmla="*/ 2235548 h 2238451"/>
              <a:gd name="connsiteX50" fmla="*/ 570368 w 2838422"/>
              <a:gd name="connsiteY50" fmla="*/ 2098082 h 2238451"/>
              <a:gd name="connsiteX51" fmla="*/ 568952 w 2838422"/>
              <a:gd name="connsiteY51" fmla="*/ 1056486 h 2238451"/>
              <a:gd name="connsiteX52" fmla="*/ 554779 w 2838422"/>
              <a:gd name="connsiteY52" fmla="*/ 992714 h 2238451"/>
              <a:gd name="connsiteX53" fmla="*/ 500928 w 2838422"/>
              <a:gd name="connsiteY53" fmla="*/ 1021055 h 2238451"/>
              <a:gd name="connsiteX54" fmla="*/ 265682 w 2838422"/>
              <a:gd name="connsiteY54" fmla="*/ 1191112 h 2238451"/>
              <a:gd name="connsiteX55" fmla="*/ 139558 w 2838422"/>
              <a:gd name="connsiteY55" fmla="*/ 1229376 h 2238451"/>
              <a:gd name="connsiteX56" fmla="*/ 6345 w 2838422"/>
              <a:gd name="connsiteY56" fmla="*/ 1130176 h 2238451"/>
              <a:gd name="connsiteX57" fmla="*/ 61615 w 2838422"/>
              <a:gd name="connsiteY57" fmla="*/ 981375 h 2238451"/>
              <a:gd name="connsiteX58" fmla="*/ 509430 w 2838422"/>
              <a:gd name="connsiteY58" fmla="*/ 658269 h 2238451"/>
              <a:gd name="connsiteX59" fmla="*/ 1280356 w 2838422"/>
              <a:gd name="connsiteY59" fmla="*/ 104166 h 2238451"/>
              <a:gd name="connsiteX60" fmla="*/ 1321301 w 2838422"/>
              <a:gd name="connsiteY60" fmla="*/ 76731 h 2238451"/>
              <a:gd name="connsiteX0" fmla="*/ 1437118 w 2838422"/>
              <a:gd name="connsiteY0" fmla="*/ 1165615 h 2238451"/>
              <a:gd name="connsiteX1" fmla="*/ 1437118 w 2838422"/>
              <a:gd name="connsiteY1" fmla="*/ 1448156 h 2238451"/>
              <a:gd name="connsiteX2" fmla="*/ 1719658 w 2838422"/>
              <a:gd name="connsiteY2" fmla="*/ 1448156 h 2238451"/>
              <a:gd name="connsiteX3" fmla="*/ 1719658 w 2838422"/>
              <a:gd name="connsiteY3" fmla="*/ 1165615 h 2238451"/>
              <a:gd name="connsiteX4" fmla="*/ 1437118 w 2838422"/>
              <a:gd name="connsiteY4" fmla="*/ 1165615 h 2238451"/>
              <a:gd name="connsiteX5" fmla="*/ 1114623 w 2838422"/>
              <a:gd name="connsiteY5" fmla="*/ 1165615 h 2238451"/>
              <a:gd name="connsiteX6" fmla="*/ 1114623 w 2838422"/>
              <a:gd name="connsiteY6" fmla="*/ 1448156 h 2238451"/>
              <a:gd name="connsiteX7" fmla="*/ 1397163 w 2838422"/>
              <a:gd name="connsiteY7" fmla="*/ 1448156 h 2238451"/>
              <a:gd name="connsiteX8" fmla="*/ 1397163 w 2838422"/>
              <a:gd name="connsiteY8" fmla="*/ 1165615 h 2238451"/>
              <a:gd name="connsiteX9" fmla="*/ 1114623 w 2838422"/>
              <a:gd name="connsiteY9" fmla="*/ 1165615 h 2238451"/>
              <a:gd name="connsiteX10" fmla="*/ 1437118 w 2838422"/>
              <a:gd name="connsiteY10" fmla="*/ 828138 h 2238451"/>
              <a:gd name="connsiteX11" fmla="*/ 1437118 w 2838422"/>
              <a:gd name="connsiteY11" fmla="*/ 1110678 h 2238451"/>
              <a:gd name="connsiteX12" fmla="*/ 1719658 w 2838422"/>
              <a:gd name="connsiteY12" fmla="*/ 1110678 h 2238451"/>
              <a:gd name="connsiteX13" fmla="*/ 1719658 w 2838422"/>
              <a:gd name="connsiteY13" fmla="*/ 828138 h 2238451"/>
              <a:gd name="connsiteX14" fmla="*/ 1437118 w 2838422"/>
              <a:gd name="connsiteY14" fmla="*/ 828138 h 2238451"/>
              <a:gd name="connsiteX15" fmla="*/ 1114623 w 2838422"/>
              <a:gd name="connsiteY15" fmla="*/ 828138 h 2238451"/>
              <a:gd name="connsiteX16" fmla="*/ 1114623 w 2838422"/>
              <a:gd name="connsiteY16" fmla="*/ 1110678 h 2238451"/>
              <a:gd name="connsiteX17" fmla="*/ 1397163 w 2838422"/>
              <a:gd name="connsiteY17" fmla="*/ 1110678 h 2238451"/>
              <a:gd name="connsiteX18" fmla="*/ 1397163 w 2838422"/>
              <a:gd name="connsiteY18" fmla="*/ 828138 h 2238451"/>
              <a:gd name="connsiteX19" fmla="*/ 1114623 w 2838422"/>
              <a:gd name="connsiteY19" fmla="*/ 828138 h 2238451"/>
              <a:gd name="connsiteX20" fmla="*/ 1321301 w 2838422"/>
              <a:gd name="connsiteY20" fmla="*/ 76731 h 2238451"/>
              <a:gd name="connsiteX21" fmla="*/ 1375698 w 2838422"/>
              <a:gd name="connsiteY21" fmla="*/ 35787 h 2238451"/>
              <a:gd name="connsiteX22" fmla="*/ 1427857 w 2838422"/>
              <a:gd name="connsiteY22" fmla="*/ 0 h 2238451"/>
              <a:gd name="connsiteX23" fmla="*/ 1471192 w 2838422"/>
              <a:gd name="connsiteY23" fmla="*/ 36848 h 2238451"/>
              <a:gd name="connsiteX24" fmla="*/ 1854298 w 2838422"/>
              <a:gd name="connsiteY24" fmla="*/ 315320 h 2238451"/>
              <a:gd name="connsiteX25" fmla="*/ 1919487 w 2838422"/>
              <a:gd name="connsiteY25" fmla="*/ 286978 h 2238451"/>
              <a:gd name="connsiteX26" fmla="*/ 2047030 w 2838422"/>
              <a:gd name="connsiteY26" fmla="*/ 163685 h 2238451"/>
              <a:gd name="connsiteX27" fmla="*/ 2174571 w 2838422"/>
              <a:gd name="connsiteY27" fmla="*/ 163685 h 2238451"/>
              <a:gd name="connsiteX28" fmla="*/ 2270936 w 2838422"/>
              <a:gd name="connsiteY28" fmla="*/ 260050 h 2238451"/>
              <a:gd name="connsiteX29" fmla="*/ 2269520 w 2838422"/>
              <a:gd name="connsiteY29" fmla="*/ 522223 h 2238451"/>
              <a:gd name="connsiteX30" fmla="*/ 2348879 w 2838422"/>
              <a:gd name="connsiteY30" fmla="*/ 672439 h 2238451"/>
              <a:gd name="connsiteX31" fmla="*/ 2752765 w 2838422"/>
              <a:gd name="connsiteY31" fmla="*/ 960119 h 2238451"/>
              <a:gd name="connsiteX32" fmla="*/ 2837793 w 2838422"/>
              <a:gd name="connsiteY32" fmla="*/ 1074908 h 2238451"/>
              <a:gd name="connsiteX33" fmla="*/ 2778273 w 2838422"/>
              <a:gd name="connsiteY33" fmla="*/ 1202450 h 2238451"/>
              <a:gd name="connsiteX34" fmla="*/ 2596881 w 2838422"/>
              <a:gd name="connsiteY34" fmla="*/ 1202450 h 2238451"/>
              <a:gd name="connsiteX35" fmla="*/ 2354550 w 2838422"/>
              <a:gd name="connsiteY35" fmla="*/ 1030977 h 2238451"/>
              <a:gd name="connsiteX36" fmla="*/ 2283692 w 2838422"/>
              <a:gd name="connsiteY36" fmla="*/ 992714 h 2238451"/>
              <a:gd name="connsiteX37" fmla="*/ 2270936 w 2838422"/>
              <a:gd name="connsiteY37" fmla="*/ 1070655 h 2238451"/>
              <a:gd name="connsiteX38" fmla="*/ 2270936 w 2838422"/>
              <a:gd name="connsiteY38" fmla="*/ 1583662 h 2238451"/>
              <a:gd name="connsiteX39" fmla="*/ 2270936 w 2838422"/>
              <a:gd name="connsiteY39" fmla="*/ 2100918 h 2238451"/>
              <a:gd name="connsiteX40" fmla="*/ 2140560 w 2838422"/>
              <a:gd name="connsiteY40" fmla="*/ 2236964 h 2238451"/>
              <a:gd name="connsiteX41" fmla="*/ 1743761 w 2838422"/>
              <a:gd name="connsiteY41" fmla="*/ 2238381 h 2238451"/>
              <a:gd name="connsiteX42" fmla="*/ 1674320 w 2838422"/>
              <a:gd name="connsiteY42" fmla="*/ 2167523 h 2238451"/>
              <a:gd name="connsiteX43" fmla="*/ 1675739 w 2838422"/>
              <a:gd name="connsiteY43" fmla="*/ 1813238 h 2238451"/>
              <a:gd name="connsiteX44" fmla="*/ 1590709 w 2838422"/>
              <a:gd name="connsiteY44" fmla="*/ 1723957 h 2238451"/>
              <a:gd name="connsiteX45" fmla="*/ 1250596 w 2838422"/>
              <a:gd name="connsiteY45" fmla="*/ 1723957 h 2238451"/>
              <a:gd name="connsiteX46" fmla="*/ 1165569 w 2838422"/>
              <a:gd name="connsiteY46" fmla="*/ 1813238 h 2238451"/>
              <a:gd name="connsiteX47" fmla="*/ 1166985 w 2838422"/>
              <a:gd name="connsiteY47" fmla="*/ 2167523 h 2238451"/>
              <a:gd name="connsiteX48" fmla="*/ 1096128 w 2838422"/>
              <a:gd name="connsiteY48" fmla="*/ 2236964 h 2238451"/>
              <a:gd name="connsiteX49" fmla="*/ 706414 w 2838422"/>
              <a:gd name="connsiteY49" fmla="*/ 2235548 h 2238451"/>
              <a:gd name="connsiteX50" fmla="*/ 570368 w 2838422"/>
              <a:gd name="connsiteY50" fmla="*/ 2098082 h 2238451"/>
              <a:gd name="connsiteX51" fmla="*/ 568952 w 2838422"/>
              <a:gd name="connsiteY51" fmla="*/ 1056486 h 2238451"/>
              <a:gd name="connsiteX52" fmla="*/ 554779 w 2838422"/>
              <a:gd name="connsiteY52" fmla="*/ 992714 h 2238451"/>
              <a:gd name="connsiteX53" fmla="*/ 500928 w 2838422"/>
              <a:gd name="connsiteY53" fmla="*/ 1021055 h 2238451"/>
              <a:gd name="connsiteX54" fmla="*/ 265682 w 2838422"/>
              <a:gd name="connsiteY54" fmla="*/ 1191112 h 2238451"/>
              <a:gd name="connsiteX55" fmla="*/ 139558 w 2838422"/>
              <a:gd name="connsiteY55" fmla="*/ 1229376 h 2238451"/>
              <a:gd name="connsiteX56" fmla="*/ 6345 w 2838422"/>
              <a:gd name="connsiteY56" fmla="*/ 1130176 h 2238451"/>
              <a:gd name="connsiteX57" fmla="*/ 61615 w 2838422"/>
              <a:gd name="connsiteY57" fmla="*/ 981375 h 2238451"/>
              <a:gd name="connsiteX58" fmla="*/ 509430 w 2838422"/>
              <a:gd name="connsiteY58" fmla="*/ 658269 h 2238451"/>
              <a:gd name="connsiteX59" fmla="*/ 1280356 w 2838422"/>
              <a:gd name="connsiteY59" fmla="*/ 104166 h 2238451"/>
              <a:gd name="connsiteX60" fmla="*/ 1321301 w 2838422"/>
              <a:gd name="connsiteY60" fmla="*/ 76731 h 2238451"/>
              <a:gd name="connsiteX0" fmla="*/ 1437118 w 2838422"/>
              <a:gd name="connsiteY0" fmla="*/ 1129828 h 2202664"/>
              <a:gd name="connsiteX1" fmla="*/ 1437118 w 2838422"/>
              <a:gd name="connsiteY1" fmla="*/ 1412369 h 2202664"/>
              <a:gd name="connsiteX2" fmla="*/ 1719658 w 2838422"/>
              <a:gd name="connsiteY2" fmla="*/ 1412369 h 2202664"/>
              <a:gd name="connsiteX3" fmla="*/ 1719658 w 2838422"/>
              <a:gd name="connsiteY3" fmla="*/ 1129828 h 2202664"/>
              <a:gd name="connsiteX4" fmla="*/ 1437118 w 2838422"/>
              <a:gd name="connsiteY4" fmla="*/ 1129828 h 2202664"/>
              <a:gd name="connsiteX5" fmla="*/ 1114623 w 2838422"/>
              <a:gd name="connsiteY5" fmla="*/ 1129828 h 2202664"/>
              <a:gd name="connsiteX6" fmla="*/ 1114623 w 2838422"/>
              <a:gd name="connsiteY6" fmla="*/ 1412369 h 2202664"/>
              <a:gd name="connsiteX7" fmla="*/ 1397163 w 2838422"/>
              <a:gd name="connsiteY7" fmla="*/ 1412369 h 2202664"/>
              <a:gd name="connsiteX8" fmla="*/ 1397163 w 2838422"/>
              <a:gd name="connsiteY8" fmla="*/ 1129828 h 2202664"/>
              <a:gd name="connsiteX9" fmla="*/ 1114623 w 2838422"/>
              <a:gd name="connsiteY9" fmla="*/ 1129828 h 2202664"/>
              <a:gd name="connsiteX10" fmla="*/ 1437118 w 2838422"/>
              <a:gd name="connsiteY10" fmla="*/ 792351 h 2202664"/>
              <a:gd name="connsiteX11" fmla="*/ 1437118 w 2838422"/>
              <a:gd name="connsiteY11" fmla="*/ 1074891 h 2202664"/>
              <a:gd name="connsiteX12" fmla="*/ 1719658 w 2838422"/>
              <a:gd name="connsiteY12" fmla="*/ 1074891 h 2202664"/>
              <a:gd name="connsiteX13" fmla="*/ 1719658 w 2838422"/>
              <a:gd name="connsiteY13" fmla="*/ 792351 h 2202664"/>
              <a:gd name="connsiteX14" fmla="*/ 1437118 w 2838422"/>
              <a:gd name="connsiteY14" fmla="*/ 792351 h 2202664"/>
              <a:gd name="connsiteX15" fmla="*/ 1114623 w 2838422"/>
              <a:gd name="connsiteY15" fmla="*/ 792351 h 2202664"/>
              <a:gd name="connsiteX16" fmla="*/ 1114623 w 2838422"/>
              <a:gd name="connsiteY16" fmla="*/ 1074891 h 2202664"/>
              <a:gd name="connsiteX17" fmla="*/ 1397163 w 2838422"/>
              <a:gd name="connsiteY17" fmla="*/ 1074891 h 2202664"/>
              <a:gd name="connsiteX18" fmla="*/ 1397163 w 2838422"/>
              <a:gd name="connsiteY18" fmla="*/ 792351 h 2202664"/>
              <a:gd name="connsiteX19" fmla="*/ 1114623 w 2838422"/>
              <a:gd name="connsiteY19" fmla="*/ 792351 h 2202664"/>
              <a:gd name="connsiteX20" fmla="*/ 1321301 w 2838422"/>
              <a:gd name="connsiteY20" fmla="*/ 40944 h 2202664"/>
              <a:gd name="connsiteX21" fmla="*/ 1375698 w 2838422"/>
              <a:gd name="connsiteY21" fmla="*/ 0 h 2202664"/>
              <a:gd name="connsiteX22" fmla="*/ 1471192 w 2838422"/>
              <a:gd name="connsiteY22" fmla="*/ 1061 h 2202664"/>
              <a:gd name="connsiteX23" fmla="*/ 1854298 w 2838422"/>
              <a:gd name="connsiteY23" fmla="*/ 279533 h 2202664"/>
              <a:gd name="connsiteX24" fmla="*/ 1919487 w 2838422"/>
              <a:gd name="connsiteY24" fmla="*/ 251191 h 2202664"/>
              <a:gd name="connsiteX25" fmla="*/ 2047030 w 2838422"/>
              <a:gd name="connsiteY25" fmla="*/ 127898 h 2202664"/>
              <a:gd name="connsiteX26" fmla="*/ 2174571 w 2838422"/>
              <a:gd name="connsiteY26" fmla="*/ 127898 h 2202664"/>
              <a:gd name="connsiteX27" fmla="*/ 2270936 w 2838422"/>
              <a:gd name="connsiteY27" fmla="*/ 224263 h 2202664"/>
              <a:gd name="connsiteX28" fmla="*/ 2269520 w 2838422"/>
              <a:gd name="connsiteY28" fmla="*/ 486436 h 2202664"/>
              <a:gd name="connsiteX29" fmla="*/ 2348879 w 2838422"/>
              <a:gd name="connsiteY29" fmla="*/ 636652 h 2202664"/>
              <a:gd name="connsiteX30" fmla="*/ 2752765 w 2838422"/>
              <a:gd name="connsiteY30" fmla="*/ 924332 h 2202664"/>
              <a:gd name="connsiteX31" fmla="*/ 2837793 w 2838422"/>
              <a:gd name="connsiteY31" fmla="*/ 1039121 h 2202664"/>
              <a:gd name="connsiteX32" fmla="*/ 2778273 w 2838422"/>
              <a:gd name="connsiteY32" fmla="*/ 1166663 h 2202664"/>
              <a:gd name="connsiteX33" fmla="*/ 2596881 w 2838422"/>
              <a:gd name="connsiteY33" fmla="*/ 1166663 h 2202664"/>
              <a:gd name="connsiteX34" fmla="*/ 2354550 w 2838422"/>
              <a:gd name="connsiteY34" fmla="*/ 995190 h 2202664"/>
              <a:gd name="connsiteX35" fmla="*/ 2283692 w 2838422"/>
              <a:gd name="connsiteY35" fmla="*/ 956927 h 2202664"/>
              <a:gd name="connsiteX36" fmla="*/ 2270936 w 2838422"/>
              <a:gd name="connsiteY36" fmla="*/ 1034868 h 2202664"/>
              <a:gd name="connsiteX37" fmla="*/ 2270936 w 2838422"/>
              <a:gd name="connsiteY37" fmla="*/ 1547875 h 2202664"/>
              <a:gd name="connsiteX38" fmla="*/ 2270936 w 2838422"/>
              <a:gd name="connsiteY38" fmla="*/ 2065131 h 2202664"/>
              <a:gd name="connsiteX39" fmla="*/ 2140560 w 2838422"/>
              <a:gd name="connsiteY39" fmla="*/ 2201177 h 2202664"/>
              <a:gd name="connsiteX40" fmla="*/ 1743761 w 2838422"/>
              <a:gd name="connsiteY40" fmla="*/ 2202594 h 2202664"/>
              <a:gd name="connsiteX41" fmla="*/ 1674320 w 2838422"/>
              <a:gd name="connsiteY41" fmla="*/ 2131736 h 2202664"/>
              <a:gd name="connsiteX42" fmla="*/ 1675739 w 2838422"/>
              <a:gd name="connsiteY42" fmla="*/ 1777451 h 2202664"/>
              <a:gd name="connsiteX43" fmla="*/ 1590709 w 2838422"/>
              <a:gd name="connsiteY43" fmla="*/ 1688170 h 2202664"/>
              <a:gd name="connsiteX44" fmla="*/ 1250596 w 2838422"/>
              <a:gd name="connsiteY44" fmla="*/ 1688170 h 2202664"/>
              <a:gd name="connsiteX45" fmla="*/ 1165569 w 2838422"/>
              <a:gd name="connsiteY45" fmla="*/ 1777451 h 2202664"/>
              <a:gd name="connsiteX46" fmla="*/ 1166985 w 2838422"/>
              <a:gd name="connsiteY46" fmla="*/ 2131736 h 2202664"/>
              <a:gd name="connsiteX47" fmla="*/ 1096128 w 2838422"/>
              <a:gd name="connsiteY47" fmla="*/ 2201177 h 2202664"/>
              <a:gd name="connsiteX48" fmla="*/ 706414 w 2838422"/>
              <a:gd name="connsiteY48" fmla="*/ 2199761 h 2202664"/>
              <a:gd name="connsiteX49" fmla="*/ 570368 w 2838422"/>
              <a:gd name="connsiteY49" fmla="*/ 2062295 h 2202664"/>
              <a:gd name="connsiteX50" fmla="*/ 568952 w 2838422"/>
              <a:gd name="connsiteY50" fmla="*/ 1020699 h 2202664"/>
              <a:gd name="connsiteX51" fmla="*/ 554779 w 2838422"/>
              <a:gd name="connsiteY51" fmla="*/ 956927 h 2202664"/>
              <a:gd name="connsiteX52" fmla="*/ 500928 w 2838422"/>
              <a:gd name="connsiteY52" fmla="*/ 985268 h 2202664"/>
              <a:gd name="connsiteX53" fmla="*/ 265682 w 2838422"/>
              <a:gd name="connsiteY53" fmla="*/ 1155325 h 2202664"/>
              <a:gd name="connsiteX54" fmla="*/ 139558 w 2838422"/>
              <a:gd name="connsiteY54" fmla="*/ 1193589 h 2202664"/>
              <a:gd name="connsiteX55" fmla="*/ 6345 w 2838422"/>
              <a:gd name="connsiteY55" fmla="*/ 1094389 h 2202664"/>
              <a:gd name="connsiteX56" fmla="*/ 61615 w 2838422"/>
              <a:gd name="connsiteY56" fmla="*/ 945588 h 2202664"/>
              <a:gd name="connsiteX57" fmla="*/ 509430 w 2838422"/>
              <a:gd name="connsiteY57" fmla="*/ 622482 h 2202664"/>
              <a:gd name="connsiteX58" fmla="*/ 1280356 w 2838422"/>
              <a:gd name="connsiteY58" fmla="*/ 68379 h 2202664"/>
              <a:gd name="connsiteX59" fmla="*/ 1321301 w 2838422"/>
              <a:gd name="connsiteY59" fmla="*/ 40944 h 2202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838422" h="2202664">
                <a:moveTo>
                  <a:pt x="1437118" y="1129828"/>
                </a:moveTo>
                <a:lnTo>
                  <a:pt x="1437118" y="1412369"/>
                </a:lnTo>
                <a:lnTo>
                  <a:pt x="1719658" y="1412369"/>
                </a:lnTo>
                <a:lnTo>
                  <a:pt x="1719658" y="1129828"/>
                </a:lnTo>
                <a:lnTo>
                  <a:pt x="1437118" y="1129828"/>
                </a:lnTo>
                <a:close/>
                <a:moveTo>
                  <a:pt x="1114623" y="1129828"/>
                </a:moveTo>
                <a:lnTo>
                  <a:pt x="1114623" y="1412369"/>
                </a:lnTo>
                <a:lnTo>
                  <a:pt x="1397163" y="1412369"/>
                </a:lnTo>
                <a:lnTo>
                  <a:pt x="1397163" y="1129828"/>
                </a:lnTo>
                <a:lnTo>
                  <a:pt x="1114623" y="1129828"/>
                </a:lnTo>
                <a:close/>
                <a:moveTo>
                  <a:pt x="1437118" y="792351"/>
                </a:moveTo>
                <a:lnTo>
                  <a:pt x="1437118" y="1074891"/>
                </a:lnTo>
                <a:lnTo>
                  <a:pt x="1719658" y="1074891"/>
                </a:lnTo>
                <a:lnTo>
                  <a:pt x="1719658" y="792351"/>
                </a:lnTo>
                <a:lnTo>
                  <a:pt x="1437118" y="792351"/>
                </a:lnTo>
                <a:close/>
                <a:moveTo>
                  <a:pt x="1114623" y="792351"/>
                </a:moveTo>
                <a:lnTo>
                  <a:pt x="1114623" y="1074891"/>
                </a:lnTo>
                <a:lnTo>
                  <a:pt x="1397163" y="1074891"/>
                </a:lnTo>
                <a:lnTo>
                  <a:pt x="1397163" y="792351"/>
                </a:lnTo>
                <a:lnTo>
                  <a:pt x="1114623" y="792351"/>
                </a:lnTo>
                <a:close/>
                <a:moveTo>
                  <a:pt x="1321301" y="40944"/>
                </a:moveTo>
                <a:lnTo>
                  <a:pt x="1375698" y="0"/>
                </a:lnTo>
                <a:lnTo>
                  <a:pt x="1471192" y="1061"/>
                </a:lnTo>
                <a:cubicBezTo>
                  <a:pt x="1542265" y="53614"/>
                  <a:pt x="1779582" y="237845"/>
                  <a:pt x="1854298" y="279533"/>
                </a:cubicBezTo>
                <a:cubicBezTo>
                  <a:pt x="1929014" y="321221"/>
                  <a:pt x="1916651" y="317796"/>
                  <a:pt x="1919487" y="251191"/>
                </a:cubicBezTo>
                <a:cubicBezTo>
                  <a:pt x="1923737" y="144904"/>
                  <a:pt x="1944995" y="127898"/>
                  <a:pt x="2047030" y="127898"/>
                </a:cubicBezTo>
                <a:lnTo>
                  <a:pt x="2174571" y="127898"/>
                </a:lnTo>
                <a:cubicBezTo>
                  <a:pt x="2238343" y="127898"/>
                  <a:pt x="2270936" y="160492"/>
                  <a:pt x="2270936" y="224263"/>
                </a:cubicBezTo>
                <a:cubicBezTo>
                  <a:pt x="2270936" y="312127"/>
                  <a:pt x="2276605" y="399990"/>
                  <a:pt x="2269520" y="486436"/>
                </a:cubicBezTo>
                <a:cubicBezTo>
                  <a:pt x="2263851" y="557292"/>
                  <a:pt x="2292195" y="598389"/>
                  <a:pt x="2348879" y="636652"/>
                </a:cubicBezTo>
                <a:cubicBezTo>
                  <a:pt x="2484926" y="730184"/>
                  <a:pt x="2618136" y="827967"/>
                  <a:pt x="2752765" y="924332"/>
                </a:cubicBezTo>
                <a:cubicBezTo>
                  <a:pt x="2793863" y="954093"/>
                  <a:pt x="2833542" y="982435"/>
                  <a:pt x="2837793" y="1039121"/>
                </a:cubicBezTo>
                <a:cubicBezTo>
                  <a:pt x="2842045" y="1092973"/>
                  <a:pt x="2825040" y="1138320"/>
                  <a:pt x="2778273" y="1166663"/>
                </a:cubicBezTo>
                <a:cubicBezTo>
                  <a:pt x="2718754" y="1203508"/>
                  <a:pt x="2654983" y="1204925"/>
                  <a:pt x="2596881" y="1166663"/>
                </a:cubicBezTo>
                <a:cubicBezTo>
                  <a:pt x="2514687" y="1112812"/>
                  <a:pt x="2435326" y="1051876"/>
                  <a:pt x="2354550" y="995190"/>
                </a:cubicBezTo>
                <a:cubicBezTo>
                  <a:pt x="2331875" y="979602"/>
                  <a:pt x="2309200" y="945588"/>
                  <a:pt x="2283692" y="956927"/>
                </a:cubicBezTo>
                <a:cubicBezTo>
                  <a:pt x="2255348" y="969680"/>
                  <a:pt x="2270936" y="1007943"/>
                  <a:pt x="2270936" y="1034868"/>
                </a:cubicBezTo>
                <a:cubicBezTo>
                  <a:pt x="2269520" y="1207760"/>
                  <a:pt x="2270936" y="1377817"/>
                  <a:pt x="2270936" y="1547875"/>
                </a:cubicBezTo>
                <a:lnTo>
                  <a:pt x="2270936" y="2065131"/>
                </a:lnTo>
                <a:cubicBezTo>
                  <a:pt x="2270936" y="2162913"/>
                  <a:pt x="2236926" y="2199761"/>
                  <a:pt x="2140560" y="2201177"/>
                </a:cubicBezTo>
                <a:lnTo>
                  <a:pt x="1743761" y="2202594"/>
                </a:lnTo>
                <a:cubicBezTo>
                  <a:pt x="1691328" y="2204010"/>
                  <a:pt x="1672903" y="2184172"/>
                  <a:pt x="1674320" y="2131736"/>
                </a:cubicBezTo>
                <a:cubicBezTo>
                  <a:pt x="1677156" y="2014115"/>
                  <a:pt x="1672903" y="1895074"/>
                  <a:pt x="1675739" y="1777451"/>
                </a:cubicBezTo>
                <a:cubicBezTo>
                  <a:pt x="1677156" y="1715097"/>
                  <a:pt x="1655897" y="1686754"/>
                  <a:pt x="1590709" y="1688170"/>
                </a:cubicBezTo>
                <a:cubicBezTo>
                  <a:pt x="1477338" y="1691006"/>
                  <a:pt x="1363967" y="1691006"/>
                  <a:pt x="1250596" y="1688170"/>
                </a:cubicBezTo>
                <a:cubicBezTo>
                  <a:pt x="1183991" y="1686754"/>
                  <a:pt x="1164149" y="1716515"/>
                  <a:pt x="1165569" y="1777451"/>
                </a:cubicBezTo>
                <a:cubicBezTo>
                  <a:pt x="1168402" y="1895074"/>
                  <a:pt x="1164149" y="2014115"/>
                  <a:pt x="1166985" y="2131736"/>
                </a:cubicBezTo>
                <a:cubicBezTo>
                  <a:pt x="1168402" y="2184172"/>
                  <a:pt x="1148560" y="2202594"/>
                  <a:pt x="1096128" y="2201177"/>
                </a:cubicBezTo>
                <a:cubicBezTo>
                  <a:pt x="965751" y="2198341"/>
                  <a:pt x="836791" y="2201177"/>
                  <a:pt x="706414" y="2199761"/>
                </a:cubicBezTo>
                <a:cubicBezTo>
                  <a:pt x="604380" y="2198341"/>
                  <a:pt x="570368" y="2164330"/>
                  <a:pt x="570368" y="2062295"/>
                </a:cubicBezTo>
                <a:cubicBezTo>
                  <a:pt x="570368" y="1715097"/>
                  <a:pt x="570368" y="1367899"/>
                  <a:pt x="568952" y="1020699"/>
                </a:cubicBezTo>
                <a:cubicBezTo>
                  <a:pt x="568952" y="999441"/>
                  <a:pt x="581705" y="968263"/>
                  <a:pt x="554779" y="956927"/>
                </a:cubicBezTo>
                <a:cubicBezTo>
                  <a:pt x="534941" y="948424"/>
                  <a:pt x="517933" y="972515"/>
                  <a:pt x="500928" y="985268"/>
                </a:cubicBezTo>
                <a:cubicBezTo>
                  <a:pt x="421569" y="1041954"/>
                  <a:pt x="343626" y="1097223"/>
                  <a:pt x="265682" y="1155325"/>
                </a:cubicBezTo>
                <a:cubicBezTo>
                  <a:pt x="227419" y="1183669"/>
                  <a:pt x="186322" y="1199258"/>
                  <a:pt x="139558" y="1193589"/>
                </a:cubicBezTo>
                <a:cubicBezTo>
                  <a:pt x="75786" y="1186502"/>
                  <a:pt x="24767" y="1159578"/>
                  <a:pt x="6345" y="1094389"/>
                </a:cubicBezTo>
                <a:cubicBezTo>
                  <a:pt x="-12077" y="1033451"/>
                  <a:pt x="10598" y="982435"/>
                  <a:pt x="61615" y="945588"/>
                </a:cubicBezTo>
                <a:lnTo>
                  <a:pt x="509430" y="622482"/>
                </a:lnTo>
                <a:lnTo>
                  <a:pt x="1280356" y="68379"/>
                </a:lnTo>
                <a:cubicBezTo>
                  <a:pt x="1295059" y="57928"/>
                  <a:pt x="1308611" y="48783"/>
                  <a:pt x="1321301" y="409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scene3d>
            <a:camera prst="isometricOffAxis1Right">
              <a:rot lat="0" lon="0" rev="0"/>
            </a:camera>
            <a:lightRig rig="threePt" dir="t"/>
          </a:scene3d>
          <a:sp3d>
            <a:bevelB w="0" h="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01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54107"/>
            <a:ext cx="11573197" cy="724247"/>
          </a:xfrm>
        </p:spPr>
        <p:txBody>
          <a:bodyPr/>
          <a:lstStyle/>
          <a:p>
            <a:r>
              <a:rPr lang="en-US" dirty="0"/>
              <a:t>Data Understanding</a:t>
            </a:r>
          </a:p>
          <a:p>
            <a:r>
              <a:rPr lang="en-US" sz="2000" u="sng" dirty="0"/>
              <a:t>(Based on Theory Variable Could Group by 3 Group of Variable)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EDC24D-D456-035E-4AA5-B9DFF8ADBE87}"/>
              </a:ext>
            </a:extLst>
          </p:cNvPr>
          <p:cNvSpPr txBox="1"/>
          <p:nvPr/>
        </p:nvSpPr>
        <p:spPr>
          <a:xfrm>
            <a:off x="508270" y="1225689"/>
            <a:ext cx="1049371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Economic &amp; Accessibility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INDUS proportion of non-retail business acres per town – CHAS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RM average number of rooms per dwelling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RAD index of accessibility to radial highways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TAX full-value property-tax rate per $10,000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MEDV Median value of owner-occupied homes in $1000's</a:t>
            </a:r>
            <a:endParaRPr lang="en-ID" b="1" dirty="0"/>
          </a:p>
          <a:p>
            <a:endParaRPr lang="en-ID" b="1" dirty="0"/>
          </a:p>
          <a:p>
            <a:r>
              <a:rPr lang="en-ID" b="1" dirty="0"/>
              <a:t>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CRIM per capita crime rate by town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AGE proportion of owner-occupied units built prior to 1940 DIS weighted distances to five Boston employment centres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B 1000(Bk - 0.63)^2 where Bk is the proportion of blacks by town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PTRATIO pupil-teacher ratio by town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LSTAT % lower status of the population</a:t>
            </a:r>
          </a:p>
          <a:p>
            <a:endParaRPr lang="en-ID" dirty="0"/>
          </a:p>
          <a:p>
            <a:r>
              <a:rPr lang="en-ID" b="1" dirty="0"/>
              <a:t>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NOX nitric oxides concentration (parts per 10 million)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Charles River dummy variable (= 1 if tract bounds river; 0 otherwise)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ZN proportion of residential land zoned for lots over 25,000 </a:t>
            </a:r>
            <a:r>
              <a:rPr lang="en-ID" dirty="0" err="1"/>
              <a:t>sq.ft</a:t>
            </a:r>
            <a:r>
              <a:rPr lang="en-ID" dirty="0"/>
              <a:t>.</a:t>
            </a:r>
          </a:p>
          <a:p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28334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270588" y="2077752"/>
            <a:ext cx="5430418" cy="1949316"/>
            <a:chOff x="4470161" y="2380271"/>
            <a:chExt cx="4987867" cy="194931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4575687" y="2380271"/>
              <a:ext cx="4882341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accent3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Data Cleaning &amp; Analysis</a:t>
              </a:r>
              <a:endParaRPr lang="ko-KR" altLang="en-US" sz="4800" b="1" dirty="0">
                <a:solidFill>
                  <a:schemeClr val="accent3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4470161" y="3949931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solidFill>
                    <a:schemeClr val="accent3">
                      <a:lumMod val="50000"/>
                    </a:schemeClr>
                  </a:solidFill>
                  <a:cs typeface="Arial" pitchFamily="34" charset="0"/>
                </a:rPr>
                <a:t>Study Case Boston Housing Price</a:t>
              </a:r>
              <a:endParaRPr lang="ko-KR" altLang="en-US" sz="1867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969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98CE38-AA60-4EBB-B0FD-F602B4038CC9}"/>
              </a:ext>
            </a:extLst>
          </p:cNvPr>
          <p:cNvSpPr txBox="1"/>
          <p:nvPr/>
        </p:nvSpPr>
        <p:spPr>
          <a:xfrm>
            <a:off x="7077205" y="564497"/>
            <a:ext cx="2899749" cy="358560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259C9-7886-4569-A550-24D73648A0E9}"/>
              </a:ext>
            </a:extLst>
          </p:cNvPr>
          <p:cNvSpPr txBox="1"/>
          <p:nvPr/>
        </p:nvSpPr>
        <p:spPr>
          <a:xfrm>
            <a:off x="6987004" y="1045103"/>
            <a:ext cx="5118809" cy="203132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Dataset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menunjukkan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bahwa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perkiraan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harga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rumah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di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boston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berkisar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di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angka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$20.000.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Beberapa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rumah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menyentuh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harga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di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atas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$40.000 dan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beberapa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juga di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bawah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$10.000.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Artinya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kita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dapat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menyesuaikan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harga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berdasarkan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spesifikasi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dari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rumah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ingin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dibeli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di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daerah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Boston.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912D49C-64F3-3686-E863-47580D3CA27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" r="718"/>
          <a:stretch>
            <a:fillRect/>
          </a:stretch>
        </p:blipFill>
        <p:spPr>
          <a:xfrm>
            <a:off x="0" y="0"/>
            <a:ext cx="6759575" cy="6858000"/>
          </a:xfrm>
        </p:spPr>
      </p:pic>
    </p:spTree>
    <p:extLst>
      <p:ext uri="{BB962C8B-B14F-4D97-AF65-F5344CB8AC3E}">
        <p14:creationId xmlns:p14="http://schemas.microsoft.com/office/powerpoint/2010/main" val="263739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270588" y="2447083"/>
            <a:ext cx="5430418" cy="1579985"/>
            <a:chOff x="4470161" y="2749602"/>
            <a:chExt cx="4987867" cy="157998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4575687" y="2749602"/>
              <a:ext cx="4882341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accent3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Data Modelling</a:t>
              </a:r>
              <a:endParaRPr lang="ko-KR" altLang="en-US" sz="4800" b="1" dirty="0">
                <a:solidFill>
                  <a:schemeClr val="accent3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4470161" y="3949931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solidFill>
                    <a:schemeClr val="accent3">
                      <a:lumMod val="50000"/>
                    </a:schemeClr>
                  </a:solidFill>
                  <a:cs typeface="Arial" pitchFamily="34" charset="0"/>
                </a:rPr>
                <a:t>Study Case Boston Housing Price</a:t>
              </a:r>
              <a:endParaRPr lang="ko-KR" altLang="en-US" sz="1867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667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Modelling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5F5811-B87D-4291-A4B0-D6D7AA55752E}"/>
              </a:ext>
            </a:extLst>
          </p:cNvPr>
          <p:cNvSpPr/>
          <p:nvPr/>
        </p:nvSpPr>
        <p:spPr>
          <a:xfrm>
            <a:off x="0" y="5482064"/>
            <a:ext cx="12192000" cy="1375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84632-E93E-4F04-A40A-3210067E97F4}"/>
              </a:ext>
            </a:extLst>
          </p:cNvPr>
          <p:cNvGrpSpPr/>
          <p:nvPr/>
        </p:nvGrpSpPr>
        <p:grpSpPr>
          <a:xfrm>
            <a:off x="919646" y="1802040"/>
            <a:ext cx="2265897" cy="3493346"/>
            <a:chOff x="354008" y="1494309"/>
            <a:chExt cx="2016224" cy="364840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5F4FDD3-2ABB-4C92-9C3C-50DC6FCDC933}"/>
                </a:ext>
              </a:extLst>
            </p:cNvPr>
            <p:cNvSpPr/>
            <p:nvPr/>
          </p:nvSpPr>
          <p:spPr>
            <a:xfrm>
              <a:off x="354008" y="1494309"/>
              <a:ext cx="2016224" cy="36484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BFF61C7C-11BE-4576-BC9B-2D3CE727024E}"/>
                </a:ext>
              </a:extLst>
            </p:cNvPr>
            <p:cNvSpPr/>
            <p:nvPr/>
          </p:nvSpPr>
          <p:spPr>
            <a:xfrm>
              <a:off x="354008" y="1494309"/>
              <a:ext cx="2016224" cy="3589661"/>
            </a:xfrm>
            <a:custGeom>
              <a:avLst/>
              <a:gdLst/>
              <a:ahLst/>
              <a:cxnLst/>
              <a:rect l="l" t="t" r="r" b="b"/>
              <a:pathLst>
                <a:path w="2016224" h="1008112">
                  <a:moveTo>
                    <a:pt x="0" y="0"/>
                  </a:moveTo>
                  <a:lnTo>
                    <a:pt x="2016224" y="0"/>
                  </a:lnTo>
                  <a:lnTo>
                    <a:pt x="2016224" y="792088"/>
                  </a:lnTo>
                  <a:lnTo>
                    <a:pt x="1008112" y="1008112"/>
                  </a:lnTo>
                  <a:lnTo>
                    <a:pt x="0" y="7920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D34766-EFFE-4D93-AA33-D6951FCF8780}"/>
              </a:ext>
            </a:extLst>
          </p:cNvPr>
          <p:cNvGrpSpPr/>
          <p:nvPr/>
        </p:nvGrpSpPr>
        <p:grpSpPr>
          <a:xfrm>
            <a:off x="1107163" y="1819658"/>
            <a:ext cx="1900270" cy="2303412"/>
            <a:chOff x="414982" y="1511928"/>
            <a:chExt cx="1900270" cy="230341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5C6D1-5D1C-4CD1-BA27-3FA77F95B37D}"/>
                </a:ext>
              </a:extLst>
            </p:cNvPr>
            <p:cNvSpPr txBox="1"/>
            <p:nvPr/>
          </p:nvSpPr>
          <p:spPr>
            <a:xfrm>
              <a:off x="414982" y="1511928"/>
              <a:ext cx="1890861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Linear Regression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816DBD-DA37-4DDF-A2E8-E63C23DB0F9B}"/>
                </a:ext>
              </a:extLst>
            </p:cNvPr>
            <p:cNvSpPr txBox="1"/>
            <p:nvPr/>
          </p:nvSpPr>
          <p:spPr>
            <a:xfrm>
              <a:off x="424392" y="2245680"/>
              <a:ext cx="189086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Model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dibuat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metode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regresi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linear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memiliki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nilai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akurasi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sebesar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0.70.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Akurasi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ini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lebih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ditingkatkan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menggunakan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metode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lain.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8419AA-32B2-47A3-A45F-69F91671A844}"/>
              </a:ext>
            </a:extLst>
          </p:cNvPr>
          <p:cNvGrpSpPr/>
          <p:nvPr/>
        </p:nvGrpSpPr>
        <p:grpSpPr>
          <a:xfrm>
            <a:off x="3612113" y="1802040"/>
            <a:ext cx="2265897" cy="3493346"/>
            <a:chOff x="2483768" y="1494309"/>
            <a:chExt cx="2016224" cy="364840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5B4A7E8-50FC-47A8-A7E9-0F503FC60FE3}"/>
                </a:ext>
              </a:extLst>
            </p:cNvPr>
            <p:cNvSpPr/>
            <p:nvPr/>
          </p:nvSpPr>
          <p:spPr>
            <a:xfrm>
              <a:off x="2483768" y="1494309"/>
              <a:ext cx="2016224" cy="36484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7849310E-4573-4FD3-8C49-64688F5B040B}"/>
                </a:ext>
              </a:extLst>
            </p:cNvPr>
            <p:cNvSpPr/>
            <p:nvPr/>
          </p:nvSpPr>
          <p:spPr>
            <a:xfrm>
              <a:off x="2483768" y="1494309"/>
              <a:ext cx="2016224" cy="3648405"/>
            </a:xfrm>
            <a:custGeom>
              <a:avLst/>
              <a:gdLst/>
              <a:ahLst/>
              <a:cxnLst/>
              <a:rect l="l" t="t" r="r" b="b"/>
              <a:pathLst>
                <a:path w="2016224" h="1008112">
                  <a:moveTo>
                    <a:pt x="0" y="0"/>
                  </a:moveTo>
                  <a:lnTo>
                    <a:pt x="2016224" y="0"/>
                  </a:lnTo>
                  <a:lnTo>
                    <a:pt x="2016224" y="792088"/>
                  </a:lnTo>
                  <a:lnTo>
                    <a:pt x="1008112" y="1008112"/>
                  </a:lnTo>
                  <a:lnTo>
                    <a:pt x="0" y="7920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81AE061-EA04-44A6-BFDC-7CCBB92748A5}"/>
              </a:ext>
            </a:extLst>
          </p:cNvPr>
          <p:cNvGrpSpPr/>
          <p:nvPr/>
        </p:nvGrpSpPr>
        <p:grpSpPr>
          <a:xfrm>
            <a:off x="6304580" y="1802040"/>
            <a:ext cx="2265897" cy="3493346"/>
            <a:chOff x="4613528" y="1494309"/>
            <a:chExt cx="2016224" cy="364840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4FDC1DE-E8B6-49FC-88A2-05B11B2205C4}"/>
                </a:ext>
              </a:extLst>
            </p:cNvPr>
            <p:cNvSpPr/>
            <p:nvPr/>
          </p:nvSpPr>
          <p:spPr>
            <a:xfrm>
              <a:off x="4613528" y="1494309"/>
              <a:ext cx="2016224" cy="36484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689B5AB3-CE86-4C26-95DC-2C46289B347D}"/>
                </a:ext>
              </a:extLst>
            </p:cNvPr>
            <p:cNvSpPr/>
            <p:nvPr/>
          </p:nvSpPr>
          <p:spPr>
            <a:xfrm>
              <a:off x="4613528" y="1494309"/>
              <a:ext cx="2016224" cy="3589661"/>
            </a:xfrm>
            <a:custGeom>
              <a:avLst/>
              <a:gdLst/>
              <a:ahLst/>
              <a:cxnLst/>
              <a:rect l="l" t="t" r="r" b="b"/>
              <a:pathLst>
                <a:path w="2016224" h="1008112">
                  <a:moveTo>
                    <a:pt x="0" y="0"/>
                  </a:moveTo>
                  <a:lnTo>
                    <a:pt x="2016224" y="0"/>
                  </a:lnTo>
                  <a:lnTo>
                    <a:pt x="2016224" y="792088"/>
                  </a:lnTo>
                  <a:lnTo>
                    <a:pt x="1008112" y="1008112"/>
                  </a:lnTo>
                  <a:lnTo>
                    <a:pt x="0" y="79208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E22E55-B9BA-4C4C-AA14-DA7B5C889DB1}"/>
              </a:ext>
            </a:extLst>
          </p:cNvPr>
          <p:cNvGrpSpPr/>
          <p:nvPr/>
        </p:nvGrpSpPr>
        <p:grpSpPr>
          <a:xfrm>
            <a:off x="8997048" y="1802040"/>
            <a:ext cx="2265897" cy="3493346"/>
            <a:chOff x="6743288" y="1494309"/>
            <a:chExt cx="2016224" cy="364840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558B1FE-CEE5-417F-A165-6A1DCAD8749C}"/>
                </a:ext>
              </a:extLst>
            </p:cNvPr>
            <p:cNvSpPr/>
            <p:nvPr/>
          </p:nvSpPr>
          <p:spPr>
            <a:xfrm>
              <a:off x="6743288" y="1494309"/>
              <a:ext cx="2016224" cy="36484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1C985776-9403-4701-93D9-CB592E9C85CA}"/>
                </a:ext>
              </a:extLst>
            </p:cNvPr>
            <p:cNvSpPr/>
            <p:nvPr/>
          </p:nvSpPr>
          <p:spPr>
            <a:xfrm>
              <a:off x="6743288" y="1494309"/>
              <a:ext cx="2016224" cy="3589661"/>
            </a:xfrm>
            <a:custGeom>
              <a:avLst/>
              <a:gdLst/>
              <a:ahLst/>
              <a:cxnLst/>
              <a:rect l="l" t="t" r="r" b="b"/>
              <a:pathLst>
                <a:path w="2016224" h="1008112">
                  <a:moveTo>
                    <a:pt x="0" y="0"/>
                  </a:moveTo>
                  <a:lnTo>
                    <a:pt x="2016224" y="0"/>
                  </a:lnTo>
                  <a:lnTo>
                    <a:pt x="2016224" y="792088"/>
                  </a:lnTo>
                  <a:lnTo>
                    <a:pt x="1008112" y="1008112"/>
                  </a:lnTo>
                  <a:lnTo>
                    <a:pt x="0" y="7920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F8C23B-B642-2079-7B5E-16A16AE95F43}"/>
              </a:ext>
            </a:extLst>
          </p:cNvPr>
          <p:cNvGrpSpPr/>
          <p:nvPr/>
        </p:nvGrpSpPr>
        <p:grpSpPr>
          <a:xfrm>
            <a:off x="3794926" y="2037507"/>
            <a:ext cx="1900270" cy="1980248"/>
            <a:chOff x="414982" y="1650427"/>
            <a:chExt cx="1900270" cy="19802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C4EEDF1-3C1D-8FE3-0722-232119D7FA6A}"/>
                </a:ext>
              </a:extLst>
            </p:cNvPr>
            <p:cNvSpPr txBox="1"/>
            <p:nvPr/>
          </p:nvSpPr>
          <p:spPr>
            <a:xfrm>
              <a:off x="414982" y="1650427"/>
              <a:ext cx="18908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SVM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C84A6A9-A4C6-2A45-EA35-84E8F85A2F28}"/>
                </a:ext>
              </a:extLst>
            </p:cNvPr>
            <p:cNvSpPr txBox="1"/>
            <p:nvPr/>
          </p:nvSpPr>
          <p:spPr>
            <a:xfrm>
              <a:off x="424392" y="2245680"/>
              <a:ext cx="189086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Model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dibuat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metode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SVM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memiliki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nilai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akurasi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sebesar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0.61.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Akurasi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ini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lebih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ditingkatkan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menggunakan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metode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lain.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C9BCB79-C934-ADA0-5CE1-FD09AA422418}"/>
              </a:ext>
            </a:extLst>
          </p:cNvPr>
          <p:cNvGrpSpPr/>
          <p:nvPr/>
        </p:nvGrpSpPr>
        <p:grpSpPr>
          <a:xfrm>
            <a:off x="6487393" y="2000899"/>
            <a:ext cx="1900270" cy="1980248"/>
            <a:chOff x="414982" y="1650427"/>
            <a:chExt cx="1900270" cy="19802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460949-7A49-E766-E04F-4B7E4076786C}"/>
                </a:ext>
              </a:extLst>
            </p:cNvPr>
            <p:cNvSpPr txBox="1"/>
            <p:nvPr/>
          </p:nvSpPr>
          <p:spPr>
            <a:xfrm>
              <a:off x="414982" y="1650427"/>
              <a:ext cx="18908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Decission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Tree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1FAA9BC-3127-5C29-879F-CE578F07146D}"/>
                </a:ext>
              </a:extLst>
            </p:cNvPr>
            <p:cNvSpPr txBox="1"/>
            <p:nvPr/>
          </p:nvSpPr>
          <p:spPr>
            <a:xfrm>
              <a:off x="424392" y="2245680"/>
              <a:ext cx="189086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Model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dibuat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metode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decision tree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memiliki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nilai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akurasi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sebesar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0.76.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Akurasi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ini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lebih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ditingkatkan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menggunakan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metode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lain.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7A640EE-17F8-BFF1-F8AE-E74266E5C5D9}"/>
              </a:ext>
            </a:extLst>
          </p:cNvPr>
          <p:cNvGrpSpPr/>
          <p:nvPr/>
        </p:nvGrpSpPr>
        <p:grpSpPr>
          <a:xfrm>
            <a:off x="9244924" y="2072106"/>
            <a:ext cx="1900270" cy="2164913"/>
            <a:chOff x="414982" y="1650427"/>
            <a:chExt cx="1900270" cy="216491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16A2AEC-4F12-7F61-595C-2244FB5059C6}"/>
                </a:ext>
              </a:extLst>
            </p:cNvPr>
            <p:cNvSpPr txBox="1"/>
            <p:nvPr/>
          </p:nvSpPr>
          <p:spPr>
            <a:xfrm>
              <a:off x="414982" y="1650427"/>
              <a:ext cx="18908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Random Forest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ADAF8F0-3DDA-3D81-228A-F53081DFA30D}"/>
                </a:ext>
              </a:extLst>
            </p:cNvPr>
            <p:cNvSpPr txBox="1"/>
            <p:nvPr/>
          </p:nvSpPr>
          <p:spPr>
            <a:xfrm>
              <a:off x="424392" y="2245680"/>
              <a:ext cx="189086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Model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dibuat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metode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random forest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memiliki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nilai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akurasi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sebesar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0.84.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Metode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ini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memiliki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akurasi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tertinggi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dibandingkan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metode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yang lain.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640A2BA-FD51-B6BE-B15D-16770955CA97}"/>
              </a:ext>
            </a:extLst>
          </p:cNvPr>
          <p:cNvSpPr/>
          <p:nvPr/>
        </p:nvSpPr>
        <p:spPr>
          <a:xfrm>
            <a:off x="8774350" y="1546698"/>
            <a:ext cx="2704289" cy="3935366"/>
          </a:xfrm>
          <a:prstGeom prst="rect">
            <a:avLst/>
          </a:prstGeom>
          <a:noFill/>
          <a:ln w="76200">
            <a:solidFill>
              <a:srgbClr val="E86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270588" y="2447083"/>
            <a:ext cx="5430418" cy="1579985"/>
            <a:chOff x="4470161" y="2749602"/>
            <a:chExt cx="4987867" cy="157998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4575687" y="2749602"/>
              <a:ext cx="4882341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accent3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Model Evaluation</a:t>
              </a:r>
              <a:endParaRPr lang="ko-KR" altLang="en-US" sz="4800" b="1" dirty="0">
                <a:solidFill>
                  <a:schemeClr val="accent3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4470161" y="3949931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solidFill>
                    <a:schemeClr val="accent3">
                      <a:lumMod val="50000"/>
                    </a:schemeClr>
                  </a:solidFill>
                  <a:cs typeface="Arial" pitchFamily="34" charset="0"/>
                </a:rPr>
                <a:t>Study Case Boston Housing Price</a:t>
              </a:r>
              <a:endParaRPr lang="ko-KR" altLang="en-US" sz="1867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497866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BCB9"/>
      </a:accent1>
      <a:accent2>
        <a:srgbClr val="BED381"/>
      </a:accent2>
      <a:accent3>
        <a:srgbClr val="63C7EE"/>
      </a:accent3>
      <a:accent4>
        <a:srgbClr val="E86162"/>
      </a:accent4>
      <a:accent5>
        <a:srgbClr val="7F7F7F"/>
      </a:accent5>
      <a:accent6>
        <a:srgbClr val="134055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BCB9"/>
      </a:accent1>
      <a:accent2>
        <a:srgbClr val="BED381"/>
      </a:accent2>
      <a:accent3>
        <a:srgbClr val="63C7EE"/>
      </a:accent3>
      <a:accent4>
        <a:srgbClr val="E86162"/>
      </a:accent4>
      <a:accent5>
        <a:srgbClr val="7F7F7F"/>
      </a:accent5>
      <a:accent6>
        <a:srgbClr val="134055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BCB9"/>
      </a:accent1>
      <a:accent2>
        <a:srgbClr val="BED381"/>
      </a:accent2>
      <a:accent3>
        <a:srgbClr val="63C7EE"/>
      </a:accent3>
      <a:accent4>
        <a:srgbClr val="E86162"/>
      </a:accent4>
      <a:accent5>
        <a:srgbClr val="7F7F7F"/>
      </a:accent5>
      <a:accent6>
        <a:srgbClr val="134055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4627</TotalTime>
  <Words>558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bayu.andrianto.wirawan@outlook.com</cp:lastModifiedBy>
  <cp:revision>81</cp:revision>
  <dcterms:created xsi:type="dcterms:W3CDTF">2020-01-20T05:08:25Z</dcterms:created>
  <dcterms:modified xsi:type="dcterms:W3CDTF">2023-03-26T01:25:29Z</dcterms:modified>
</cp:coreProperties>
</file>