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ongyue" userId="d917b8cf-4794-401f-938e-f3dfa2c50db9" providerId="ADAL" clId="{6E4C145A-C8EE-4BB9-B78F-0C29760494CA}"/>
    <pc:docChg chg="undo custSel addSld delSld modSld">
      <pc:chgData name="LiZongyue" userId="d917b8cf-4794-401f-938e-f3dfa2c50db9" providerId="ADAL" clId="{6E4C145A-C8EE-4BB9-B78F-0C29760494CA}" dt="2024-01-24T08:00:10.883" v="426" actId="1076"/>
      <pc:docMkLst>
        <pc:docMk/>
      </pc:docMkLst>
      <pc:sldChg chg="addSp delSp modSp new del mod">
        <pc:chgData name="LiZongyue" userId="d917b8cf-4794-401f-938e-f3dfa2c50db9" providerId="ADAL" clId="{6E4C145A-C8EE-4BB9-B78F-0C29760494CA}" dt="2024-01-24T07:31:41.111" v="6" actId="47"/>
        <pc:sldMkLst>
          <pc:docMk/>
          <pc:sldMk cId="3396351245" sldId="256"/>
        </pc:sldMkLst>
        <pc:spChg chg="del">
          <ac:chgData name="LiZongyue" userId="d917b8cf-4794-401f-938e-f3dfa2c50db9" providerId="ADAL" clId="{6E4C145A-C8EE-4BB9-B78F-0C29760494CA}" dt="2024-01-24T07:30:21.652" v="2" actId="478"/>
          <ac:spMkLst>
            <pc:docMk/>
            <pc:sldMk cId="3396351245" sldId="256"/>
            <ac:spMk id="2" creationId="{0B051872-0246-934D-46C7-0931F7FEAE9A}"/>
          </ac:spMkLst>
        </pc:spChg>
        <pc:spChg chg="del">
          <ac:chgData name="LiZongyue" userId="d917b8cf-4794-401f-938e-f3dfa2c50db9" providerId="ADAL" clId="{6E4C145A-C8EE-4BB9-B78F-0C29760494CA}" dt="2024-01-24T07:30:20.573" v="1" actId="478"/>
          <ac:spMkLst>
            <pc:docMk/>
            <pc:sldMk cId="3396351245" sldId="256"/>
            <ac:spMk id="3" creationId="{A91E5A38-A3C1-28D1-93BE-474CC4EC8CDC}"/>
          </ac:spMkLst>
        </pc:spChg>
        <pc:graphicFrameChg chg="add del mod">
          <ac:chgData name="LiZongyue" userId="d917b8cf-4794-401f-938e-f3dfa2c50db9" providerId="ADAL" clId="{6E4C145A-C8EE-4BB9-B78F-0C29760494CA}" dt="2024-01-24T07:31:37.044" v="4" actId="478"/>
          <ac:graphicFrameMkLst>
            <pc:docMk/>
            <pc:sldMk cId="3396351245" sldId="256"/>
            <ac:graphicFrameMk id="4" creationId="{D36E0027-AE27-744D-D83B-9379BEAACBD1}"/>
          </ac:graphicFrameMkLst>
        </pc:graphicFrameChg>
      </pc:sldChg>
      <pc:sldChg chg="addSp delSp modSp add mod">
        <pc:chgData name="LiZongyue" userId="d917b8cf-4794-401f-938e-f3dfa2c50db9" providerId="ADAL" clId="{6E4C145A-C8EE-4BB9-B78F-0C29760494CA}" dt="2024-01-24T08:00:10.883" v="426" actId="1076"/>
        <pc:sldMkLst>
          <pc:docMk/>
          <pc:sldMk cId="1512067468" sldId="257"/>
        </pc:sldMkLst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2" creationId="{3FA687DF-7518-1E9E-3074-ED9CB6A1125D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3" creationId="{B17490E2-3350-1A61-DAE6-D3D445DA8C46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4" creationId="{1133DDBA-6BAC-D7EA-64A9-04E3A741596D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5" creationId="{DC1423CD-3505-C141-F213-6E35C17E9A0A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6" creationId="{BC892808-15EA-55E8-35D8-24EC2A7C11ED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7" creationId="{903E7DE2-8D55-B7F8-46D1-A57D7913CF8C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8" creationId="{02E15BA8-09F1-ADFE-993D-149BC92B49DD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10" creationId="{DF25A2C3-A78E-E16A-FD40-157E1519901E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27" creationId="{BD924E07-54E4-69E2-88DF-1367FEC94B5B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28" creationId="{181E00ED-2FF9-0CDF-1D27-D750334B872D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31" creationId="{A5FA40FC-B320-5491-3E42-F6BFB0D10F1B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32" creationId="{02D3833B-916E-680E-1A6F-764D17D35A49}"/>
          </ac:spMkLst>
        </pc:spChg>
        <pc:spChg chg="add del mod">
          <ac:chgData name="LiZongyue" userId="d917b8cf-4794-401f-938e-f3dfa2c50db9" providerId="ADAL" clId="{6E4C145A-C8EE-4BB9-B78F-0C29760494CA}" dt="2024-01-24T07:33:00.563" v="63" actId="478"/>
          <ac:spMkLst>
            <pc:docMk/>
            <pc:sldMk cId="1512067468" sldId="257"/>
            <ac:spMk id="34" creationId="{62BEA30A-D1EC-9F30-8567-DCE47A6B4D2C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36" creationId="{5D389458-0019-FF53-750F-0D4E82685A15}"/>
          </ac:spMkLst>
        </pc:spChg>
        <pc:spChg chg="add del mod">
          <ac:chgData name="LiZongyue" userId="d917b8cf-4794-401f-938e-f3dfa2c50db9" providerId="ADAL" clId="{6E4C145A-C8EE-4BB9-B78F-0C29760494CA}" dt="2024-01-24T07:32:59.756" v="62" actId="478"/>
          <ac:spMkLst>
            <pc:docMk/>
            <pc:sldMk cId="1512067468" sldId="257"/>
            <ac:spMk id="38" creationId="{C2148F83-1D08-B57C-9215-F25EAC349069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40" creationId="{D8B57884-962B-A0C1-323A-87024B1B6B63}"/>
          </ac:spMkLst>
        </pc:spChg>
        <pc:spChg chg="add del mod">
          <ac:chgData name="LiZongyue" userId="d917b8cf-4794-401f-938e-f3dfa2c50db9" providerId="ADAL" clId="{6E4C145A-C8EE-4BB9-B78F-0C29760494CA}" dt="2024-01-24T07:33:04.799" v="65" actId="478"/>
          <ac:spMkLst>
            <pc:docMk/>
            <pc:sldMk cId="1512067468" sldId="257"/>
            <ac:spMk id="41" creationId="{208832AB-CCC2-F77D-C2B9-87D98D040B54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43" creationId="{17F711FF-655A-E127-147B-228BD1CBE477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45" creationId="{58C0D2F5-74B1-3B92-00ED-0790BCD94C34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46" creationId="{9E27DBAC-A4E8-EA73-B974-8452DB670BFF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47" creationId="{CC445D53-E689-9029-195A-A51019137ECE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49" creationId="{5DD5C343-29FA-E998-FD71-0C7E9F766497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51" creationId="{95C9FE09-A6F0-A8FA-0ADC-ED2AD2F90A8D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52" creationId="{CBBFF8DF-6C27-76F7-377B-6008971247C0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71" creationId="{75AA30CF-2F6C-9B38-EFE0-6FDB011B3B1A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74" creationId="{BC2742D2-679E-0F7E-74E6-7DB849719547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81" creationId="{1C620A0A-00A7-5DBB-2DE1-B09B58D81FFC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86" creationId="{68F649D6-830F-9FDA-C778-D0537D3A9962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93" creationId="{E2803803-8DAC-BCEA-93FA-3D2AB8B07331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95" creationId="{522187A6-F7F8-398C-5620-BFD4E66780C1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101" creationId="{FE955879-ADBC-CD1D-DFE7-DEE893CD5C3D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104" creationId="{5701B5BE-334F-24F2-38D7-E7072DDAEE97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106" creationId="{D7A21026-88C1-302F-BD6F-61F00C881234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114" creationId="{1B9A3CB9-CD17-F943-31D4-3BC1A75B6712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117" creationId="{2A80A5E5-62A8-2225-E939-15EB8909EB3A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119" creationId="{7FE60AA4-EA9D-51DF-7C25-A01D84EA785D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120" creationId="{B6A27D44-F27E-1736-E068-61AF30CE1C69}"/>
          </ac:spMkLst>
        </pc:spChg>
        <pc:spChg chg="add mod">
          <ac:chgData name="LiZongyue" userId="d917b8cf-4794-401f-938e-f3dfa2c50db9" providerId="ADAL" clId="{6E4C145A-C8EE-4BB9-B78F-0C29760494CA}" dt="2024-01-24T08:00:07.772" v="424" actId="1076"/>
          <ac:spMkLst>
            <pc:docMk/>
            <pc:sldMk cId="1512067468" sldId="257"/>
            <ac:spMk id="131" creationId="{74C2A549-9E25-18ED-FCC2-13EC562563F9}"/>
          </ac:spMkLst>
        </pc:spChg>
        <pc:spChg chg="del">
          <ac:chgData name="LiZongyue" userId="d917b8cf-4794-401f-938e-f3dfa2c50db9" providerId="ADAL" clId="{6E4C145A-C8EE-4BB9-B78F-0C29760494CA}" dt="2024-01-24T07:31:49.033" v="7" actId="478"/>
          <ac:spMkLst>
            <pc:docMk/>
            <pc:sldMk cId="1512067468" sldId="257"/>
            <ac:spMk id="145" creationId="{06B4880B-CBFA-EF3A-0598-84731770E3E2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149" creationId="{0A5E3145-BF72-B02D-8F3C-5A6F2B3B73B6}"/>
          </ac:spMkLst>
        </pc:spChg>
        <pc:spChg chg="add del mod">
          <ac:chgData name="LiZongyue" userId="d917b8cf-4794-401f-938e-f3dfa2c50db9" providerId="ADAL" clId="{6E4C145A-C8EE-4BB9-B78F-0C29760494CA}" dt="2024-01-24T07:47:01.669" v="276" actId="478"/>
          <ac:spMkLst>
            <pc:docMk/>
            <pc:sldMk cId="1512067468" sldId="257"/>
            <ac:spMk id="157" creationId="{AEBEF0E0-CDBC-0CC6-74DE-661C9F212519}"/>
          </ac:spMkLst>
        </pc:spChg>
        <pc:spChg chg="add del mod">
          <ac:chgData name="LiZongyue" userId="d917b8cf-4794-401f-938e-f3dfa2c50db9" providerId="ADAL" clId="{6E4C145A-C8EE-4BB9-B78F-0C29760494CA}" dt="2024-01-24T07:44:46.341" v="262" actId="478"/>
          <ac:spMkLst>
            <pc:docMk/>
            <pc:sldMk cId="1512067468" sldId="257"/>
            <ac:spMk id="161" creationId="{83E701D3-96A4-1559-5E67-0FAA64816B3D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163" creationId="{49CFB5C3-5A6A-E77E-7CD4-FC32F4ADC625}"/>
          </ac:spMkLst>
        </pc:spChg>
        <pc:spChg chg="add mod">
          <ac:chgData name="LiZongyue" userId="d917b8cf-4794-401f-938e-f3dfa2c50db9" providerId="ADAL" clId="{6E4C145A-C8EE-4BB9-B78F-0C29760494CA}" dt="2024-01-24T07:51:19.697" v="399" actId="1036"/>
          <ac:spMkLst>
            <pc:docMk/>
            <pc:sldMk cId="1512067468" sldId="257"/>
            <ac:spMk id="186" creationId="{CB347DC7-1443-EB6D-4E89-15BE7C8D1C70}"/>
          </ac:spMkLst>
        </pc:spChg>
        <pc:cxnChg chg="add mod">
          <ac:chgData name="LiZongyue" userId="d917b8cf-4794-401f-938e-f3dfa2c50db9" providerId="ADAL" clId="{6E4C145A-C8EE-4BB9-B78F-0C29760494CA}" dt="2024-01-24T07:59:04.885" v="404" actId="1037"/>
          <ac:cxnSpMkLst>
            <pc:docMk/>
            <pc:sldMk cId="1512067468" sldId="257"/>
            <ac:cxnSpMk id="2" creationId="{0C8A891C-5B23-F627-F513-87366A375ED8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9" creationId="{5782ECA7-C58F-0D4D-DEB4-C603504EDD13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1" creationId="{D35335A9-99A5-D19D-1898-18AA5FEAA3C1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2" creationId="{2C4CC399-8C30-4070-5A17-A3718869BC06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3" creationId="{5D0E633A-E442-BC84-2E3B-BA73DD677491}"/>
          </ac:cxnSpMkLst>
        </pc:cxnChg>
        <pc:cxnChg chg="del mod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4" creationId="{72942325-F0A9-33DE-E70F-6DEB821245B1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5" creationId="{F142053B-12B1-AAAF-F3E3-224649E4C2BA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6" creationId="{331A2893-26DB-7936-BB8D-AA20C0690E9C}"/>
          </ac:cxnSpMkLst>
        </pc:cxnChg>
        <pc:cxnChg chg="add del">
          <ac:chgData name="LiZongyue" userId="d917b8cf-4794-401f-938e-f3dfa2c50db9" providerId="ADAL" clId="{6E4C145A-C8EE-4BB9-B78F-0C29760494CA}" dt="2024-01-24T07:59:57.101" v="420" actId="478"/>
          <ac:cxnSpMkLst>
            <pc:docMk/>
            <pc:sldMk cId="1512067468" sldId="257"/>
            <ac:cxnSpMk id="16" creationId="{4D03031A-FFCB-BF8C-8797-9D0AFB836C91}"/>
          </ac:cxnSpMkLst>
        </pc:cxnChg>
        <pc:cxnChg chg="del mod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7" creationId="{C478D406-D3D5-69BE-83B2-C19A85650F72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8" creationId="{7BEBE14D-4F8B-3F61-9A27-8BAB0CA889CB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9" creationId="{3826FFD5-C6B0-0C7C-522C-514DF6F3FCD0}"/>
          </ac:cxnSpMkLst>
        </pc:cxnChg>
        <pc:cxnChg chg="del mod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20" creationId="{3F8DC90C-2B1B-0F37-8C5F-4247185353E9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21" creationId="{1BADE325-8E4D-AF14-D158-A012A358BC97}"/>
          </ac:cxnSpMkLst>
        </pc:cxnChg>
        <pc:cxnChg chg="del mod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22" creationId="{9183EC39-1B54-13B6-D5A7-23802E29F0EF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23" creationId="{2D5E73E3-D3C4-9A5B-8575-324FB65BA54C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24" creationId="{41A0E96E-65C9-C4F0-5687-5BB11CC4F944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25" creationId="{C12B8AB7-4D06-8564-95B8-BAB4FBE4167C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26" creationId="{A003B282-F303-29D0-2DDD-175473D31DC2}"/>
          </ac:cxnSpMkLst>
        </pc:cxnChg>
        <pc:cxnChg chg="del mod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29" creationId="{6C28F0AB-D7E0-34B8-6D76-B9EB7A11FA1F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30" creationId="{693D1715-9EDE-A34E-6436-993EF3CD996F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33" creationId="{2E6023F2-5E84-F9EC-EC93-56C9A20005FD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35" creationId="{CDE2ABB8-ECB7-0D22-11D4-B5C36E531071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37" creationId="{F7BFC0FD-7DA8-62F4-9EF1-B0C02C19EE81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39" creationId="{BE32AE1B-010E-9408-1BE5-F4C82A6F417E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42" creationId="{E209D205-F9B9-92C6-B136-CAE28F177CA3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44" creationId="{717C99AC-C4F2-DCED-6B43-072729BDF0DE}"/>
          </ac:cxnSpMkLst>
        </pc:cxnChg>
        <pc:cxnChg chg="add del mod">
          <ac:chgData name="LiZongyue" userId="d917b8cf-4794-401f-938e-f3dfa2c50db9" providerId="ADAL" clId="{6E4C145A-C8EE-4BB9-B78F-0C29760494CA}" dt="2024-01-24T07:34:28.237" v="86" actId="478"/>
          <ac:cxnSpMkLst>
            <pc:docMk/>
            <pc:sldMk cId="1512067468" sldId="257"/>
            <ac:cxnSpMk id="48" creationId="{EE30FE41-E7DA-AE90-4AA8-F6D097D1C6E1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50" creationId="{81794CFE-D4D4-DBA2-6134-57642AE50994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53" creationId="{36D3A0B7-67E5-57AB-68FF-508EF97DE2EA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54" creationId="{E85AD696-4CBA-8690-6B1A-9901F9BF58BF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55" creationId="{1F6DF2D3-134C-A195-F04C-FD0401990ED8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56" creationId="{B6B45608-BBA8-BF68-10CD-8AECA8ABC352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57" creationId="{0452545A-E22D-D1F0-679B-BADFC1094363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58" creationId="{7C12FD10-6D58-6400-7D94-58892F978E2E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59" creationId="{B400CA3B-8CA6-7DC0-908F-C4FC699348C0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60" creationId="{91DBE84C-01B1-C75D-3306-246ABDA3E168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61" creationId="{98ECFCE4-2A51-78E1-9DD9-79AFD0C3DBBA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62" creationId="{4E66D7A2-DF61-AC75-BB12-F6A2AC2FF479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63" creationId="{48558D98-A8BA-A148-07BC-902CDC8DF980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64" creationId="{B71865C8-225E-FCC3-A8D7-6136FF7F2840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65" creationId="{2A854F29-9676-0912-9928-A3ED40D375DF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66" creationId="{73068860-50EA-98E8-009D-BCDA0CA4E245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67" creationId="{9F91E7D1-2694-FD18-C966-AA5B672B95F0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68" creationId="{4F11D2F1-B546-75AD-B269-0064963760A6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69" creationId="{D7B5C07D-3C4A-7609-758E-0A122A172158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70" creationId="{28256C98-016B-35B1-7F83-34CB2D8AD01A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72" creationId="{1F9042F8-320B-7AC0-D5C0-699A50633CB2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73" creationId="{3BCB28B0-2018-813A-3AE1-36CD08633924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75" creationId="{43C6F8FC-9045-70AE-792F-C3AF1B205F70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76" creationId="{34D78198-5118-7AAE-9750-E8D50C93C57E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77" creationId="{FCD15F5F-6E43-50B6-F987-3BF1E76FCEE0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78" creationId="{88E8E4C0-6758-F42D-8B82-35185B8132E2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80" creationId="{C84AA9D4-F761-1F02-ECEE-D81B72893B48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82" creationId="{17C124B5-2E26-38D9-1444-B2ABDD4ED57B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83" creationId="{1ED313AB-F569-896F-2BBB-C7D19F95F190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84" creationId="{59077566-2B9D-D657-2D34-CBC5528DDF12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87" creationId="{24DCB70B-7A85-53C6-A8A1-82A426C16116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88" creationId="{1127BA7A-8043-8C22-CD70-94CB05030DCB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89" creationId="{88EAB438-7803-A2F6-EE55-4EF3D395AD0A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91" creationId="{92A3F8B2-D63C-A9B0-7496-56A794A45F16}"/>
          </ac:cxnSpMkLst>
        </pc:cxnChg>
        <pc:cxnChg chg="add mod">
          <ac:chgData name="LiZongyue" userId="d917b8cf-4794-401f-938e-f3dfa2c50db9" providerId="ADAL" clId="{6E4C145A-C8EE-4BB9-B78F-0C29760494CA}" dt="2024-01-24T07:59:00.420" v="401" actId="14100"/>
          <ac:cxnSpMkLst>
            <pc:docMk/>
            <pc:sldMk cId="1512067468" sldId="257"/>
            <ac:cxnSpMk id="92" creationId="{E900CB20-BE0A-9F37-24D6-0802F14FDF66}"/>
          </ac:cxnSpMkLst>
        </pc:cxnChg>
        <pc:cxnChg chg="add del mod">
          <ac:chgData name="LiZongyue" userId="d917b8cf-4794-401f-938e-f3dfa2c50db9" providerId="ADAL" clId="{6E4C145A-C8EE-4BB9-B78F-0C29760494CA}" dt="2024-01-24T07:59:58.100" v="421" actId="478"/>
          <ac:cxnSpMkLst>
            <pc:docMk/>
            <pc:sldMk cId="1512067468" sldId="257"/>
            <ac:cxnSpMk id="94" creationId="{31A9E4A6-2A30-AD4A-FCEA-61CDE1DA34CC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98" creationId="{4EC2546C-67ED-28BA-7545-B8FC1A7023D4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99" creationId="{0CE275B2-EE68-32E4-1D17-5AF7F1BA6A9D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00" creationId="{A14602B2-52CD-D5AC-708C-D6F8A9797B7C}"/>
          </ac:cxnSpMkLst>
        </pc:cxnChg>
        <pc:cxnChg chg="add del mod">
          <ac:chgData name="LiZongyue" userId="d917b8cf-4794-401f-938e-f3dfa2c50db9" providerId="ADAL" clId="{6E4C145A-C8EE-4BB9-B78F-0C29760494CA}" dt="2024-01-24T07:39:39.557" v="150" actId="478"/>
          <ac:cxnSpMkLst>
            <pc:docMk/>
            <pc:sldMk cId="1512067468" sldId="257"/>
            <ac:cxnSpMk id="102" creationId="{37C2FB30-E2A6-834C-4339-702ECE81E2BA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03" creationId="{3EEFA59F-E6D9-4F2D-BC06-7E2C7C235EE1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05" creationId="{2A21F360-8E2E-B947-76BD-8768805C3657}"/>
          </ac:cxnSpMkLst>
        </pc:cxnChg>
        <pc:cxnChg chg="add mod">
          <ac:chgData name="LiZongyue" userId="d917b8cf-4794-401f-938e-f3dfa2c50db9" providerId="ADAL" clId="{6E4C145A-C8EE-4BB9-B78F-0C29760494CA}" dt="2024-01-24T07:59:31.475" v="412" actId="14100"/>
          <ac:cxnSpMkLst>
            <pc:docMk/>
            <pc:sldMk cId="1512067468" sldId="257"/>
            <ac:cxnSpMk id="108" creationId="{E50920A6-24FA-FB25-F200-355D5172C8D0}"/>
          </ac:cxnSpMkLst>
        </pc:cxnChg>
        <pc:cxnChg chg="add mod">
          <ac:chgData name="LiZongyue" userId="d917b8cf-4794-401f-938e-f3dfa2c50db9" providerId="ADAL" clId="{6E4C145A-C8EE-4BB9-B78F-0C29760494CA}" dt="2024-01-24T07:59:46.486" v="418" actId="1035"/>
          <ac:cxnSpMkLst>
            <pc:docMk/>
            <pc:sldMk cId="1512067468" sldId="257"/>
            <ac:cxnSpMk id="109" creationId="{E61E8DDD-F44C-8B76-84EE-5C158F6E8DEB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13" creationId="{00DD8671-8A48-4B85-1968-A0A4B5EA4A90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15" creationId="{20AADDB3-80B6-EBDC-CFEF-C0165D9DF1C1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18" creationId="{85CE78C8-E42C-DCAD-805A-60E823FCEAC0}"/>
          </ac:cxnSpMkLst>
        </pc:cxnChg>
        <pc:cxnChg chg="add mod">
          <ac:chgData name="LiZongyue" userId="d917b8cf-4794-401f-938e-f3dfa2c50db9" providerId="ADAL" clId="{6E4C145A-C8EE-4BB9-B78F-0C29760494CA}" dt="2024-01-24T07:59:43.396" v="416" actId="14100"/>
          <ac:cxnSpMkLst>
            <pc:docMk/>
            <pc:sldMk cId="1512067468" sldId="257"/>
            <ac:cxnSpMk id="122" creationId="{74738E05-E1F2-EC76-2EB0-24BF5BCF1AED}"/>
          </ac:cxnSpMkLst>
        </pc:cxnChg>
        <pc:cxnChg chg="add mod">
          <ac:chgData name="LiZongyue" userId="d917b8cf-4794-401f-938e-f3dfa2c50db9" providerId="ADAL" clId="{6E4C145A-C8EE-4BB9-B78F-0C29760494CA}" dt="2024-01-24T07:59:17.339" v="406" actId="1076"/>
          <ac:cxnSpMkLst>
            <pc:docMk/>
            <pc:sldMk cId="1512067468" sldId="257"/>
            <ac:cxnSpMk id="123" creationId="{C0C54709-A1E4-2749-93F2-29A1DCCE5659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24" creationId="{BAA89938-6482-1909-8420-BA7FC0052116}"/>
          </ac:cxnSpMkLst>
        </pc:cxnChg>
        <pc:cxnChg chg="del mod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28" creationId="{7FD21CF7-147A-4918-1D9C-13F2B9FFA069}"/>
          </ac:cxnSpMkLst>
        </pc:cxnChg>
        <pc:cxnChg chg="add mod">
          <ac:chgData name="LiZongyue" userId="d917b8cf-4794-401f-938e-f3dfa2c50db9" providerId="ADAL" clId="{6E4C145A-C8EE-4BB9-B78F-0C29760494CA}" dt="2024-01-24T08:00:10.883" v="426" actId="1076"/>
          <ac:cxnSpMkLst>
            <pc:docMk/>
            <pc:sldMk cId="1512067468" sldId="257"/>
            <ac:cxnSpMk id="129" creationId="{B856B5D9-57B7-D2D5-AD2D-4BBD030AA961}"/>
          </ac:cxnSpMkLst>
        </pc:cxnChg>
        <pc:cxnChg chg="add mod">
          <ac:chgData name="LiZongyue" userId="d917b8cf-4794-401f-938e-f3dfa2c50db9" providerId="ADAL" clId="{6E4C145A-C8EE-4BB9-B78F-0C29760494CA}" dt="2024-01-24T08:00:09.179" v="425" actId="1076"/>
          <ac:cxnSpMkLst>
            <pc:docMk/>
            <pc:sldMk cId="1512067468" sldId="257"/>
            <ac:cxnSpMk id="130" creationId="{55CE9874-58B4-1243-4540-5D97D7316906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33" creationId="{ED0D572F-FE8F-5AD1-4577-7F11A3D9D9D8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35" creationId="{E6232DDB-0413-6344-DA1E-8E0D7F012C82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37" creationId="{46DFB460-3491-6463-0CF5-49031D771D95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39" creationId="{D5493551-0C57-5D8A-7FF7-DB53B88DDBB4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40" creationId="{2CB2C538-86C0-0AB5-6C44-80E9BBF8BC90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41" creationId="{D7116DE9-5F95-791B-ACC4-A70D80D70009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42" creationId="{917845FF-136D-4EF5-F9CD-51C128510A75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43" creationId="{00CA00F6-0F4F-CD5B-BFE9-DA834A3F4E0A}"/>
          </ac:cxnSpMkLst>
        </pc:cxnChg>
        <pc:cxnChg chg="del">
          <ac:chgData name="LiZongyue" userId="d917b8cf-4794-401f-938e-f3dfa2c50db9" providerId="ADAL" clId="{6E4C145A-C8EE-4BB9-B78F-0C29760494CA}" dt="2024-01-24T07:31:49.033" v="7" actId="478"/>
          <ac:cxnSpMkLst>
            <pc:docMk/>
            <pc:sldMk cId="1512067468" sldId="257"/>
            <ac:cxnSpMk id="144" creationId="{957B9DA7-9D1C-EA78-3DAA-F97A9CFC93B2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46" creationId="{28426B64-EECF-86D0-4915-FCC21DA612FE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48" creationId="{F7B5C90D-87F2-4DA5-9B2E-014ED250B0F9}"/>
          </ac:cxnSpMkLst>
        </pc:cxnChg>
        <pc:cxnChg chg="add del mod">
          <ac:chgData name="LiZongyue" userId="d917b8cf-4794-401f-938e-f3dfa2c50db9" providerId="ADAL" clId="{6E4C145A-C8EE-4BB9-B78F-0C29760494CA}" dt="2024-01-24T07:47:24.403" v="281" actId="478"/>
          <ac:cxnSpMkLst>
            <pc:docMk/>
            <pc:sldMk cId="1512067468" sldId="257"/>
            <ac:cxnSpMk id="160" creationId="{BC0FD567-1A6E-718C-2B9B-835110764A07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64" creationId="{4BD57A23-1E9F-D2E7-C79D-5DD3D8BDF92E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69" creationId="{482320E3-7DC7-E400-2D8B-4A270C0866A8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71" creationId="{185F77AD-FBAC-C746-24E4-AACD578B7828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72" creationId="{D0243AB5-82AC-7099-BFEE-555972FCD1EA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73" creationId="{85C9D1BF-EA63-1995-4335-C320941DBC9C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75" creationId="{982A2331-2F67-1058-DE4E-C37B859A3AAE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76" creationId="{B14C1F95-9EED-7123-0217-1481905EDD23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77" creationId="{76453DCC-7652-3E9A-EA8A-282265A03025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78" creationId="{B43998F2-0419-2EE9-564D-43C206B95637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82" creationId="{0A805BE5-3E55-A5C1-43C2-01A990AE15CF}"/>
          </ac:cxnSpMkLst>
        </pc:cxnChg>
        <pc:cxnChg chg="add mod">
          <ac:chgData name="LiZongyue" userId="d917b8cf-4794-401f-938e-f3dfa2c50db9" providerId="ADAL" clId="{6E4C145A-C8EE-4BB9-B78F-0C29760494CA}" dt="2024-01-24T07:51:19.697" v="399" actId="1036"/>
          <ac:cxnSpMkLst>
            <pc:docMk/>
            <pc:sldMk cId="1512067468" sldId="257"/>
            <ac:cxnSpMk id="183" creationId="{D95D8B6B-307B-9A72-082B-8466B463346D}"/>
          </ac:cxnSpMkLst>
        </pc:cxnChg>
        <pc:cxnChg chg="add mod">
          <ac:chgData name="LiZongyue" userId="d917b8cf-4794-401f-938e-f3dfa2c50db9" providerId="ADAL" clId="{6E4C145A-C8EE-4BB9-B78F-0C29760494CA}" dt="2024-01-24T08:00:04.012" v="423" actId="14100"/>
          <ac:cxnSpMkLst>
            <pc:docMk/>
            <pc:sldMk cId="1512067468" sldId="257"/>
            <ac:cxnSpMk id="185" creationId="{405637FA-F65C-BAED-B6DE-C9966F83B5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DD11-90E1-7723-7155-66790BF98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572AB-A058-F68C-56FF-DEA479187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54DC1-6C5B-F539-12EB-EBA77BEC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471D6-7ABE-3F5D-7A45-F80CDFF6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4862A-4D62-EAE3-ED5F-46505E68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9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94EA7-E325-7E20-883A-587276EF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371A75-C7FC-3FF2-6203-CCEF6D24A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4D850-D3A4-1188-C1EF-747AB9D9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2555D-10F9-F30D-F9F9-4CF894C8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E92EB-7272-E28D-DA37-69F47B4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5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050878-D89E-6DCE-37DE-C84DAB78A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93B256-DB7C-4632-47F4-B5DA301D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E19CD-1583-37EE-FA7B-65BE43F3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121CB-17D8-5C60-056B-16F0DB41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BAF4C-2B18-D090-FDF8-3BD7144F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0CF2A-CF4C-9C2F-AFFA-82658194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39F87-0A4F-B3CD-0457-198F13EDA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4582A-305E-AAE5-794E-B24691DA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742FC-E28D-49EE-438D-73A7CE6C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C86CA-E05E-7D0E-5440-9C195C8F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4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76568-1F8E-1236-09BD-91693F4F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7A82D-35F6-69A2-5D10-BF3C43FAB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A4B66-D5BD-FA62-995D-A1BB6FE0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DEE53-5413-9489-DDDC-9EAE8030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7EB0C-7D60-6ECF-898A-6A57EA7C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7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45CF-DFA4-A2C7-D1F2-853B67E3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058DD-C868-EC1C-580B-673ED0012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CFED66-5DA9-5E52-55E8-A924F96D3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365DD-C947-0107-0544-9F9BCD1B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48906-D482-0B14-FD85-E16028EF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4197D-2A42-5439-713F-3C82566E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4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ACB63-CBC9-A0AA-4BE2-A95B5E2E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B73BF-5492-F2D6-9523-971EB40E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F41536-9FA6-090E-87E1-30B8095F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9EBCE-2D91-6C39-92AA-6116E7D74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5D675E-64DE-3C49-23F2-CD5DD7900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01987-93DF-C88E-18AB-4DBBC06A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48D4BC-2514-D565-883A-A52EE709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FFB461-C1B4-5DFF-6BD8-68D415E5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86DE-BDF4-0E52-A15A-39A5144C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449A4C-56E6-92E7-CC93-453528E0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39AFD-9C52-FF59-1227-0EA9E29C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9E5C37-E9EA-C6D4-DE40-8B0837AD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9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A9F499-3EC8-5053-C349-122C5BB8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7DF96C-6A05-03BA-5B69-AFECFBFC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42B08-1ACB-C6C3-0E35-49AED105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0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1281D-D9E6-1D78-EEC3-B1AA4AAD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3B70D-869D-77B0-66D4-574684CE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618C8-30EE-C8B7-922B-52B23C8CD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C1D1A-000D-1263-A2CF-F6C11427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B61CD-7680-FDFB-7636-94965282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8BF47-2B26-3BC5-7F4D-13E12027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70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95296-4C7B-058B-1A66-CEBB3E7E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31E4D-C6C7-2B57-D05C-CFC60DD9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F6597-8EC6-527E-AC9A-E72C1DA9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DFBCF-3A69-9FE1-EAFB-578B8D9F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F2B14-A168-F456-4412-518F8560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9B763-0206-777F-8899-FC2FA964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2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200B1D-6959-6D9A-CC3F-F8646DC8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7D775-CA95-8369-B24C-B243311F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A8797-DC62-68FB-196A-EFD349B05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C870-7B01-4711-AC79-254D63B859A6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ECCC-F3F2-388A-B59B-442CFD9C0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A9C31-E506-BA4B-329A-6DF08FFE9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DAA9-0D5F-4140-9D5D-1E432113F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3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BD924E07-54E4-69E2-88DF-1367FEC94B5B}"/>
              </a:ext>
            </a:extLst>
          </p:cNvPr>
          <p:cNvSpPr txBox="1"/>
          <p:nvPr/>
        </p:nvSpPr>
        <p:spPr>
          <a:xfrm>
            <a:off x="629950" y="1561691"/>
            <a:ext cx="123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 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1E00ED-2FF9-0CDF-1D27-D750334B872D}"/>
              </a:ext>
            </a:extLst>
          </p:cNvPr>
          <p:cNvSpPr txBox="1"/>
          <p:nvPr/>
        </p:nvSpPr>
        <p:spPr>
          <a:xfrm>
            <a:off x="426254" y="2273668"/>
            <a:ext cx="151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Repump 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FA40FC-B320-5491-3E42-F6BFB0D10F1B}"/>
              </a:ext>
            </a:extLst>
          </p:cNvPr>
          <p:cNvSpPr txBox="1"/>
          <p:nvPr/>
        </p:nvSpPr>
        <p:spPr>
          <a:xfrm>
            <a:off x="478779" y="2990276"/>
            <a:ext cx="15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B57884-962B-A0C1-323A-87024B1B6B63}"/>
              </a:ext>
            </a:extLst>
          </p:cNvPr>
          <p:cNvSpPr txBox="1"/>
          <p:nvPr/>
        </p:nvSpPr>
        <p:spPr>
          <a:xfrm>
            <a:off x="562305" y="3706884"/>
            <a:ext cx="124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Dipole trap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F711FF-655A-E127-147B-228BD1CBE477}"/>
              </a:ext>
            </a:extLst>
          </p:cNvPr>
          <p:cNvSpPr txBox="1"/>
          <p:nvPr/>
        </p:nvSpPr>
        <p:spPr>
          <a:xfrm>
            <a:off x="562305" y="4423492"/>
            <a:ext cx="15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 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8C0D2F5-74B1-3B92-00ED-0790BCD94C34}"/>
              </a:ext>
            </a:extLst>
          </p:cNvPr>
          <p:cNvSpPr txBox="1"/>
          <p:nvPr/>
        </p:nvSpPr>
        <p:spPr>
          <a:xfrm>
            <a:off x="3102667" y="931120"/>
            <a:ext cx="69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E27DBAC-A4E8-EA73-B974-8452DB670BFF}"/>
              </a:ext>
            </a:extLst>
          </p:cNvPr>
          <p:cNvSpPr txBox="1"/>
          <p:nvPr/>
        </p:nvSpPr>
        <p:spPr>
          <a:xfrm>
            <a:off x="5331690" y="934651"/>
            <a:ext cx="189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MOT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C445D53-E689-9029-195A-A51019137ECE}"/>
              </a:ext>
            </a:extLst>
          </p:cNvPr>
          <p:cNvSpPr txBox="1"/>
          <p:nvPr/>
        </p:nvSpPr>
        <p:spPr>
          <a:xfrm>
            <a:off x="8068550" y="931120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DD5C343-29FA-E998-FD71-0C7E9F766497}"/>
              </a:ext>
            </a:extLst>
          </p:cNvPr>
          <p:cNvSpPr txBox="1"/>
          <p:nvPr/>
        </p:nvSpPr>
        <p:spPr>
          <a:xfrm>
            <a:off x="3089442" y="1197644"/>
            <a:ext cx="708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5C9FE09-A6F0-A8FA-0ADC-ED2AD2F90A8D}"/>
              </a:ext>
            </a:extLst>
          </p:cNvPr>
          <p:cNvSpPr txBox="1"/>
          <p:nvPr/>
        </p:nvSpPr>
        <p:spPr>
          <a:xfrm>
            <a:off x="5947883" y="1197643"/>
            <a:ext cx="6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BBFF8DF-6C27-76F7-377B-6008971247C0}"/>
              </a:ext>
            </a:extLst>
          </p:cNvPr>
          <p:cNvSpPr txBox="1"/>
          <p:nvPr/>
        </p:nvSpPr>
        <p:spPr>
          <a:xfrm>
            <a:off x="8125992" y="1195954"/>
            <a:ext cx="52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6D3A0B7-67E5-57AB-68FF-508EF97DE2E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798290" y="1349842"/>
            <a:ext cx="1015186" cy="1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F6DF2D3-134C-A195-F04C-FD0401990ED8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2094499" y="1349842"/>
            <a:ext cx="994943" cy="1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452545A-E22D-D1F0-679B-BADFC109436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4813476" y="1349842"/>
            <a:ext cx="1134407" cy="1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400CA3B-8CA6-7DC0-908F-C4FC699348C0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566963" y="1351532"/>
            <a:ext cx="1188297" cy="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8ECFCE4-2A51-78E1-9DD9-79AFD0C3DBBA}"/>
              </a:ext>
            </a:extLst>
          </p:cNvPr>
          <p:cNvCxnSpPr>
            <a:cxnSpLocks/>
          </p:cNvCxnSpPr>
          <p:nvPr/>
        </p:nvCxnSpPr>
        <p:spPr>
          <a:xfrm flipH="1">
            <a:off x="7746283" y="1357463"/>
            <a:ext cx="379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66D7A2-DF61-AC75-BB12-F6A2AC2FF479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655304" y="1349842"/>
            <a:ext cx="3679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8558D98-A8BA-A148-07BC-902CDC8DF980}"/>
              </a:ext>
            </a:extLst>
          </p:cNvPr>
          <p:cNvCxnSpPr>
            <a:cxnSpLocks/>
          </p:cNvCxnSpPr>
          <p:nvPr/>
        </p:nvCxnSpPr>
        <p:spPr>
          <a:xfrm>
            <a:off x="2089767" y="1159711"/>
            <a:ext cx="0" cy="42285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71865C8-225E-FCC3-A8D7-6136FF7F2840}"/>
              </a:ext>
            </a:extLst>
          </p:cNvPr>
          <p:cNvCxnSpPr>
            <a:cxnSpLocks/>
          </p:cNvCxnSpPr>
          <p:nvPr/>
        </p:nvCxnSpPr>
        <p:spPr>
          <a:xfrm>
            <a:off x="4815211" y="1085110"/>
            <a:ext cx="0" cy="43031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A854F29-9676-0912-9928-A3ED40D375DF}"/>
              </a:ext>
            </a:extLst>
          </p:cNvPr>
          <p:cNvCxnSpPr>
            <a:cxnSpLocks/>
          </p:cNvCxnSpPr>
          <p:nvPr/>
        </p:nvCxnSpPr>
        <p:spPr>
          <a:xfrm>
            <a:off x="7744842" y="1085109"/>
            <a:ext cx="0" cy="43031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3068860-50EA-98E8-009D-BCDA0CA4E245}"/>
              </a:ext>
            </a:extLst>
          </p:cNvPr>
          <p:cNvCxnSpPr>
            <a:cxnSpLocks/>
          </p:cNvCxnSpPr>
          <p:nvPr/>
        </p:nvCxnSpPr>
        <p:spPr>
          <a:xfrm>
            <a:off x="9023227" y="1109217"/>
            <a:ext cx="0" cy="427906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F91E7D1-2694-FD18-C966-AA5B672B95F0}"/>
              </a:ext>
            </a:extLst>
          </p:cNvPr>
          <p:cNvCxnSpPr>
            <a:cxnSpLocks/>
          </p:cNvCxnSpPr>
          <p:nvPr/>
        </p:nvCxnSpPr>
        <p:spPr>
          <a:xfrm>
            <a:off x="2099292" y="3696915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F11D2F1-B546-75AD-B269-0064963760A6}"/>
              </a:ext>
            </a:extLst>
          </p:cNvPr>
          <p:cNvCxnSpPr>
            <a:cxnSpLocks/>
          </p:cNvCxnSpPr>
          <p:nvPr/>
        </p:nvCxnSpPr>
        <p:spPr>
          <a:xfrm>
            <a:off x="9038449" y="3696915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7B5C07D-3C4A-7609-758E-0A122A172158}"/>
              </a:ext>
            </a:extLst>
          </p:cNvPr>
          <p:cNvCxnSpPr>
            <a:cxnSpLocks/>
          </p:cNvCxnSpPr>
          <p:nvPr/>
        </p:nvCxnSpPr>
        <p:spPr>
          <a:xfrm>
            <a:off x="2089767" y="3706884"/>
            <a:ext cx="69458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8256C98-016B-35B1-7F83-34CB2D8AD01A}"/>
              </a:ext>
            </a:extLst>
          </p:cNvPr>
          <p:cNvCxnSpPr>
            <a:cxnSpLocks/>
          </p:cNvCxnSpPr>
          <p:nvPr/>
        </p:nvCxnSpPr>
        <p:spPr>
          <a:xfrm>
            <a:off x="2099292" y="2932656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F9042F8-320B-7AC0-D5C0-699A50633CB2}"/>
              </a:ext>
            </a:extLst>
          </p:cNvPr>
          <p:cNvCxnSpPr>
            <a:cxnSpLocks/>
          </p:cNvCxnSpPr>
          <p:nvPr/>
        </p:nvCxnSpPr>
        <p:spPr>
          <a:xfrm>
            <a:off x="2099292" y="2246856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3C6F8FC-9045-70AE-792F-C3AF1B205F70}"/>
              </a:ext>
            </a:extLst>
          </p:cNvPr>
          <p:cNvCxnSpPr>
            <a:cxnSpLocks/>
          </p:cNvCxnSpPr>
          <p:nvPr/>
        </p:nvCxnSpPr>
        <p:spPr>
          <a:xfrm>
            <a:off x="2099292" y="1570746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84AA9D4-F761-1F02-ECEE-D81B72893B48}"/>
              </a:ext>
            </a:extLst>
          </p:cNvPr>
          <p:cNvCxnSpPr/>
          <p:nvPr/>
        </p:nvCxnSpPr>
        <p:spPr>
          <a:xfrm>
            <a:off x="2089767" y="1561691"/>
            <a:ext cx="27237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127BA7A-8043-8C22-CD70-94CB05030DCB}"/>
              </a:ext>
            </a:extLst>
          </p:cNvPr>
          <p:cNvCxnSpPr/>
          <p:nvPr/>
        </p:nvCxnSpPr>
        <p:spPr>
          <a:xfrm>
            <a:off x="4813476" y="1561691"/>
            <a:ext cx="2931366" cy="164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900CB20-BE0A-9F37-24D6-0802F14FDF66}"/>
              </a:ext>
            </a:extLst>
          </p:cNvPr>
          <p:cNvCxnSpPr>
            <a:cxnSpLocks/>
          </p:cNvCxnSpPr>
          <p:nvPr/>
        </p:nvCxnSpPr>
        <p:spPr>
          <a:xfrm>
            <a:off x="7744842" y="1725930"/>
            <a:ext cx="877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EC2546C-67ED-28BA-7545-B8FC1A7023D4}"/>
              </a:ext>
            </a:extLst>
          </p:cNvPr>
          <p:cNvCxnSpPr/>
          <p:nvPr/>
        </p:nvCxnSpPr>
        <p:spPr>
          <a:xfrm>
            <a:off x="2099292" y="2246447"/>
            <a:ext cx="27237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E50920A6-24FA-FB25-F200-355D5172C8D0}"/>
              </a:ext>
            </a:extLst>
          </p:cNvPr>
          <p:cNvCxnSpPr>
            <a:cxnSpLocks/>
          </p:cNvCxnSpPr>
          <p:nvPr/>
        </p:nvCxnSpPr>
        <p:spPr>
          <a:xfrm>
            <a:off x="4823001" y="2246447"/>
            <a:ext cx="4200225" cy="233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E61E8DDD-F44C-8B76-84EE-5C158F6E8DEB}"/>
              </a:ext>
            </a:extLst>
          </p:cNvPr>
          <p:cNvCxnSpPr>
            <a:cxnSpLocks/>
          </p:cNvCxnSpPr>
          <p:nvPr/>
        </p:nvCxnSpPr>
        <p:spPr>
          <a:xfrm>
            <a:off x="9023226" y="2476500"/>
            <a:ext cx="0" cy="163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74738E05-E1F2-EC76-2EB0-24BF5BCF1AED}"/>
              </a:ext>
            </a:extLst>
          </p:cNvPr>
          <p:cNvCxnSpPr>
            <a:cxnSpLocks/>
          </p:cNvCxnSpPr>
          <p:nvPr/>
        </p:nvCxnSpPr>
        <p:spPr>
          <a:xfrm>
            <a:off x="9023226" y="2635708"/>
            <a:ext cx="2592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0C54709-A1E4-2749-93F2-29A1DCCE5659}"/>
              </a:ext>
            </a:extLst>
          </p:cNvPr>
          <p:cNvCxnSpPr>
            <a:cxnSpLocks/>
          </p:cNvCxnSpPr>
          <p:nvPr/>
        </p:nvCxnSpPr>
        <p:spPr>
          <a:xfrm>
            <a:off x="8609266" y="1459723"/>
            <a:ext cx="0" cy="4998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B856B5D9-57B7-D2D5-AD2D-4BBD030AA961}"/>
              </a:ext>
            </a:extLst>
          </p:cNvPr>
          <p:cNvCxnSpPr>
            <a:cxnSpLocks/>
          </p:cNvCxnSpPr>
          <p:nvPr/>
        </p:nvCxnSpPr>
        <p:spPr>
          <a:xfrm>
            <a:off x="8336449" y="1585534"/>
            <a:ext cx="272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5CE9874-58B4-1243-4540-5D97D7316906}"/>
              </a:ext>
            </a:extLst>
          </p:cNvPr>
          <p:cNvCxnSpPr>
            <a:cxnSpLocks/>
          </p:cNvCxnSpPr>
          <p:nvPr/>
        </p:nvCxnSpPr>
        <p:spPr>
          <a:xfrm flipH="1">
            <a:off x="9035640" y="1582707"/>
            <a:ext cx="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4C2A549-9E25-18ED-FCC2-13EC562563F9}"/>
                  </a:ext>
                </a:extLst>
              </p:cNvPr>
              <p:cNvSpPr txBox="1"/>
              <p:nvPr/>
            </p:nvSpPr>
            <p:spPr>
              <a:xfrm>
                <a:off x="8566938" y="1451902"/>
                <a:ext cx="57708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 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4C2A549-9E25-18ED-FCC2-13EC56256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38" y="1451902"/>
                <a:ext cx="577081" cy="26161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6DFB460-3491-6463-0CF5-49031D771D95}"/>
              </a:ext>
            </a:extLst>
          </p:cNvPr>
          <p:cNvCxnSpPr>
            <a:cxnSpLocks/>
          </p:cNvCxnSpPr>
          <p:nvPr/>
        </p:nvCxnSpPr>
        <p:spPr>
          <a:xfrm>
            <a:off x="7480916" y="2932656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28426B64-EECF-86D0-4915-FCC21DA612FE}"/>
              </a:ext>
            </a:extLst>
          </p:cNvPr>
          <p:cNvCxnSpPr>
            <a:cxnSpLocks/>
          </p:cNvCxnSpPr>
          <p:nvPr/>
        </p:nvCxnSpPr>
        <p:spPr>
          <a:xfrm>
            <a:off x="2094529" y="2932656"/>
            <a:ext cx="53959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F7B5C90D-87F2-4DA5-9B2E-014ED250B0F9}"/>
              </a:ext>
            </a:extLst>
          </p:cNvPr>
          <p:cNvCxnSpPr>
            <a:cxnSpLocks/>
          </p:cNvCxnSpPr>
          <p:nvPr/>
        </p:nvCxnSpPr>
        <p:spPr>
          <a:xfrm>
            <a:off x="2077354" y="4683428"/>
            <a:ext cx="76857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A5E3145-BF72-B02D-8F3C-5A6F2B3B73B6}"/>
              </a:ext>
            </a:extLst>
          </p:cNvPr>
          <p:cNvSpPr txBox="1"/>
          <p:nvPr/>
        </p:nvSpPr>
        <p:spPr>
          <a:xfrm>
            <a:off x="9245718" y="931120"/>
            <a:ext cx="214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Absorption imaging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9CFB5C3-5A6A-E77E-7CD4-FC32F4ADC625}"/>
              </a:ext>
            </a:extLst>
          </p:cNvPr>
          <p:cNvSpPr txBox="1"/>
          <p:nvPr/>
        </p:nvSpPr>
        <p:spPr>
          <a:xfrm>
            <a:off x="709351" y="5135468"/>
            <a:ext cx="95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4BD57A23-1E9F-D2E7-C79D-5DD3D8BDF92E}"/>
              </a:ext>
            </a:extLst>
          </p:cNvPr>
          <p:cNvCxnSpPr>
            <a:cxnSpLocks/>
          </p:cNvCxnSpPr>
          <p:nvPr/>
        </p:nvCxnSpPr>
        <p:spPr>
          <a:xfrm>
            <a:off x="2077354" y="5388278"/>
            <a:ext cx="69582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482320E3-7DC7-E400-2D8B-4A270C0866A8}"/>
              </a:ext>
            </a:extLst>
          </p:cNvPr>
          <p:cNvCxnSpPr>
            <a:cxnSpLocks/>
          </p:cNvCxnSpPr>
          <p:nvPr/>
        </p:nvCxnSpPr>
        <p:spPr>
          <a:xfrm>
            <a:off x="11615506" y="1109217"/>
            <a:ext cx="0" cy="427906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185F77AD-FBAC-C746-24E4-AACD578B7828}"/>
              </a:ext>
            </a:extLst>
          </p:cNvPr>
          <p:cNvCxnSpPr>
            <a:cxnSpLocks/>
          </p:cNvCxnSpPr>
          <p:nvPr/>
        </p:nvCxnSpPr>
        <p:spPr>
          <a:xfrm>
            <a:off x="9036288" y="5004189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D0243AB5-82AC-7099-BFEE-555972FCD1EA}"/>
              </a:ext>
            </a:extLst>
          </p:cNvPr>
          <p:cNvCxnSpPr>
            <a:cxnSpLocks/>
          </p:cNvCxnSpPr>
          <p:nvPr/>
        </p:nvCxnSpPr>
        <p:spPr>
          <a:xfrm>
            <a:off x="11615506" y="4999426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85C9D1BF-EA63-1995-4335-C320941DBC9C}"/>
              </a:ext>
            </a:extLst>
          </p:cNvPr>
          <p:cNvCxnSpPr>
            <a:cxnSpLocks/>
          </p:cNvCxnSpPr>
          <p:nvPr/>
        </p:nvCxnSpPr>
        <p:spPr>
          <a:xfrm>
            <a:off x="9023227" y="5004189"/>
            <a:ext cx="25922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982A2331-2F67-1058-DE4E-C37B859A3AAE}"/>
              </a:ext>
            </a:extLst>
          </p:cNvPr>
          <p:cNvCxnSpPr>
            <a:cxnSpLocks/>
          </p:cNvCxnSpPr>
          <p:nvPr/>
        </p:nvCxnSpPr>
        <p:spPr>
          <a:xfrm>
            <a:off x="9756775" y="4307276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B14C1F95-9EED-7123-0217-1481905EDD23}"/>
              </a:ext>
            </a:extLst>
          </p:cNvPr>
          <p:cNvCxnSpPr>
            <a:cxnSpLocks/>
          </p:cNvCxnSpPr>
          <p:nvPr/>
        </p:nvCxnSpPr>
        <p:spPr>
          <a:xfrm>
            <a:off x="9750425" y="4307734"/>
            <a:ext cx="6635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76453DCC-7652-3E9A-EA8A-282265A03025}"/>
              </a:ext>
            </a:extLst>
          </p:cNvPr>
          <p:cNvCxnSpPr>
            <a:cxnSpLocks/>
          </p:cNvCxnSpPr>
          <p:nvPr/>
        </p:nvCxnSpPr>
        <p:spPr>
          <a:xfrm>
            <a:off x="10407650" y="4307276"/>
            <a:ext cx="0" cy="388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B43998F2-0419-2EE9-564D-43C206B95637}"/>
              </a:ext>
            </a:extLst>
          </p:cNvPr>
          <p:cNvCxnSpPr>
            <a:cxnSpLocks/>
          </p:cNvCxnSpPr>
          <p:nvPr/>
        </p:nvCxnSpPr>
        <p:spPr>
          <a:xfrm>
            <a:off x="10401300" y="4697136"/>
            <a:ext cx="12142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0A805BE5-3E55-A5C1-43C2-01A990AE15CF}"/>
              </a:ext>
            </a:extLst>
          </p:cNvPr>
          <p:cNvCxnSpPr>
            <a:cxnSpLocks/>
          </p:cNvCxnSpPr>
          <p:nvPr/>
        </p:nvCxnSpPr>
        <p:spPr>
          <a:xfrm>
            <a:off x="9023226" y="4085767"/>
            <a:ext cx="25922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D95D8B6B-307B-9A72-082B-8466B463346D}"/>
              </a:ext>
            </a:extLst>
          </p:cNvPr>
          <p:cNvCxnSpPr>
            <a:cxnSpLocks/>
          </p:cNvCxnSpPr>
          <p:nvPr/>
        </p:nvCxnSpPr>
        <p:spPr>
          <a:xfrm>
            <a:off x="7471391" y="3321508"/>
            <a:ext cx="41441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405637FA-F65C-BAED-B6DE-C9966F83B588}"/>
              </a:ext>
            </a:extLst>
          </p:cNvPr>
          <p:cNvCxnSpPr>
            <a:cxnSpLocks/>
          </p:cNvCxnSpPr>
          <p:nvPr/>
        </p:nvCxnSpPr>
        <p:spPr>
          <a:xfrm>
            <a:off x="8609266" y="1959598"/>
            <a:ext cx="3006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CB347DC7-1443-EB6D-4E89-15BE7C8D1C70}"/>
                  </a:ext>
                </a:extLst>
              </p:cNvPr>
              <p:cNvSpPr txBox="1"/>
              <p:nvPr/>
            </p:nvSpPr>
            <p:spPr>
              <a:xfrm>
                <a:off x="9731658" y="4359796"/>
                <a:ext cx="897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 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CB347DC7-1443-EB6D-4E89-15BE7C8D1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658" y="4359796"/>
                <a:ext cx="897209" cy="307777"/>
              </a:xfrm>
              <a:prstGeom prst="rect">
                <a:avLst/>
              </a:prstGeom>
              <a:blipFill>
                <a:blip r:embed="rId3"/>
                <a:stretch>
                  <a:fillRect l="-2027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C8A891C-5B23-F627-F513-87366A375ED8}"/>
              </a:ext>
            </a:extLst>
          </p:cNvPr>
          <p:cNvCxnSpPr>
            <a:cxnSpLocks/>
          </p:cNvCxnSpPr>
          <p:nvPr/>
        </p:nvCxnSpPr>
        <p:spPr>
          <a:xfrm>
            <a:off x="8613108" y="1725930"/>
            <a:ext cx="0" cy="2336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6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LiZongyue</dc:creator>
  <cp:lastModifiedBy>LiZongyue</cp:lastModifiedBy>
  <cp:revision>1</cp:revision>
  <dcterms:created xsi:type="dcterms:W3CDTF">2024-01-24T07:30:15Z</dcterms:created>
  <dcterms:modified xsi:type="dcterms:W3CDTF">2024-01-24T08:00:12Z</dcterms:modified>
</cp:coreProperties>
</file>