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0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ongyue" userId="d917b8cf-4794-401f-938e-f3dfa2c50db9" providerId="ADAL" clId="{A35E9FD9-6F63-4CA0-BB10-A477CA217A37}"/>
    <pc:docChg chg="undo custSel addSld modSld">
      <pc:chgData name="LiZongyue" userId="d917b8cf-4794-401f-938e-f3dfa2c50db9" providerId="ADAL" clId="{A35E9FD9-6F63-4CA0-BB10-A477CA217A37}" dt="2023-12-02T13:44:41.909" v="923" actId="1076"/>
      <pc:docMkLst>
        <pc:docMk/>
      </pc:docMkLst>
      <pc:sldChg chg="addSp delSp modSp new mod">
        <pc:chgData name="LiZongyue" userId="d917b8cf-4794-401f-938e-f3dfa2c50db9" providerId="ADAL" clId="{A35E9FD9-6F63-4CA0-BB10-A477CA217A37}" dt="2023-12-02T13:44:41.909" v="923" actId="1076"/>
        <pc:sldMkLst>
          <pc:docMk/>
          <pc:sldMk cId="1512067468" sldId="256"/>
        </pc:sldMkLst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2" creationId="{3FA687DF-7518-1E9E-3074-ED9CB6A1125D}"/>
          </ac:spMkLst>
        </pc:spChg>
        <pc:spChg chg="del">
          <ac:chgData name="LiZongyue" userId="d917b8cf-4794-401f-938e-f3dfa2c50db9" providerId="ADAL" clId="{A35E9FD9-6F63-4CA0-BB10-A477CA217A37}" dt="2023-12-02T09:22:29.077" v="1" actId="478"/>
          <ac:spMkLst>
            <pc:docMk/>
            <pc:sldMk cId="1512067468" sldId="256"/>
            <ac:spMk id="2" creationId="{D7A7962C-350B-CDBC-0F78-7E4BC922A1A4}"/>
          </ac:spMkLst>
        </pc:spChg>
        <pc:spChg chg="del">
          <ac:chgData name="LiZongyue" userId="d917b8cf-4794-401f-938e-f3dfa2c50db9" providerId="ADAL" clId="{A35E9FD9-6F63-4CA0-BB10-A477CA217A37}" dt="2023-12-02T09:22:29.077" v="1" actId="478"/>
          <ac:spMkLst>
            <pc:docMk/>
            <pc:sldMk cId="1512067468" sldId="256"/>
            <ac:spMk id="3" creationId="{5CEFA29C-D401-4BEF-7884-9679D905AC3E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3" creationId="{B17490E2-3350-1A61-DAE6-D3D445DA8C46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4" creationId="{1133DDBA-6BAC-D7EA-64A9-04E3A741596D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5" creationId="{DC1423CD-3505-C141-F213-6E35C17E9A0A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6" creationId="{BC892808-15EA-55E8-35D8-24EC2A7C11ED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7" creationId="{903E7DE2-8D55-B7F8-46D1-A57D7913CF8C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8" creationId="{02E15BA8-09F1-ADFE-993D-149BC92B49DD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32" creationId="{02D3833B-916E-680E-1A6F-764D17D35A49}"/>
          </ac:spMkLst>
        </pc:spChg>
        <pc:spChg chg="add mod">
          <ac:chgData name="LiZongyue" userId="d917b8cf-4794-401f-938e-f3dfa2c50db9" providerId="ADAL" clId="{A35E9FD9-6F63-4CA0-BB10-A477CA217A37}" dt="2023-12-02T12:14:15.652" v="583" actId="571"/>
          <ac:spMkLst>
            <pc:docMk/>
            <pc:sldMk cId="1512067468" sldId="256"/>
            <ac:spMk id="40" creationId="{9405D68B-923F-22E8-F808-B5CFE331524D}"/>
          </ac:spMkLst>
        </pc:spChg>
        <pc:spChg chg="add del mod">
          <ac:chgData name="LiZongyue" userId="d917b8cf-4794-401f-938e-f3dfa2c50db9" providerId="ADAL" clId="{A35E9FD9-6F63-4CA0-BB10-A477CA217A37}" dt="2023-12-02T12:22:31.633" v="691" actId="478"/>
          <ac:spMkLst>
            <pc:docMk/>
            <pc:sldMk cId="1512067468" sldId="256"/>
            <ac:spMk id="41" creationId="{92E6F4F9-529A-DE4B-B8A1-B9B73BEA0505}"/>
          </ac:spMkLst>
        </pc:spChg>
        <pc:spChg chg="add del mod">
          <ac:chgData name="LiZongyue" userId="d917b8cf-4794-401f-938e-f3dfa2c50db9" providerId="ADAL" clId="{A35E9FD9-6F63-4CA0-BB10-A477CA217A37}" dt="2023-12-02T12:24:19.914" v="716" actId="478"/>
          <ac:spMkLst>
            <pc:docMk/>
            <pc:sldMk cId="1512067468" sldId="256"/>
            <ac:spMk id="61" creationId="{BCDB5BFB-DACE-6668-E90E-57ABEE0D7341}"/>
          </ac:spMkLst>
        </pc:spChg>
        <pc:spChg chg="add del mod">
          <ac:chgData name="LiZongyue" userId="d917b8cf-4794-401f-938e-f3dfa2c50db9" providerId="ADAL" clId="{A35E9FD9-6F63-4CA0-BB10-A477CA217A37}" dt="2023-12-02T12:24:24.774" v="717" actId="478"/>
          <ac:spMkLst>
            <pc:docMk/>
            <pc:sldMk cId="1512067468" sldId="256"/>
            <ac:spMk id="62" creationId="{2B35A90A-43E2-9D82-2766-9A8C8929A6C3}"/>
          </ac:spMkLst>
        </pc:spChg>
        <pc:spChg chg="add del mod">
          <ac:chgData name="LiZongyue" userId="d917b8cf-4794-401f-938e-f3dfa2c50db9" providerId="ADAL" clId="{A35E9FD9-6F63-4CA0-BB10-A477CA217A37}" dt="2023-12-02T12:24:14.010" v="715" actId="478"/>
          <ac:spMkLst>
            <pc:docMk/>
            <pc:sldMk cId="1512067468" sldId="256"/>
            <ac:spMk id="63" creationId="{84D72154-3360-4054-89E8-325C852CFE21}"/>
          </ac:spMkLst>
        </pc:spChg>
        <pc:spChg chg="add del mod">
          <ac:chgData name="LiZongyue" userId="d917b8cf-4794-401f-938e-f3dfa2c50db9" providerId="ADAL" clId="{A35E9FD9-6F63-4CA0-BB10-A477CA217A37}" dt="2023-12-02T12:24:11.954" v="714" actId="478"/>
          <ac:spMkLst>
            <pc:docMk/>
            <pc:sldMk cId="1512067468" sldId="256"/>
            <ac:spMk id="64" creationId="{B1A165A8-9E7D-8411-E208-E65DEAE2E1D3}"/>
          </ac:spMkLst>
        </pc:spChg>
        <pc:spChg chg="add del mod">
          <ac:chgData name="LiZongyue" userId="d917b8cf-4794-401f-938e-f3dfa2c50db9" providerId="ADAL" clId="{A35E9FD9-6F63-4CA0-BB10-A477CA217A37}" dt="2023-12-02T12:24:06.627" v="712" actId="478"/>
          <ac:spMkLst>
            <pc:docMk/>
            <pc:sldMk cId="1512067468" sldId="256"/>
            <ac:spMk id="65" creationId="{34D9C225-221E-288B-09DC-5EFF5BEB1E72}"/>
          </ac:spMkLst>
        </pc:spChg>
        <pc:spChg chg="add del mod">
          <ac:chgData name="LiZongyue" userId="d917b8cf-4794-401f-938e-f3dfa2c50db9" providerId="ADAL" clId="{A35E9FD9-6F63-4CA0-BB10-A477CA217A37}" dt="2023-12-02T12:24:09.697" v="713" actId="478"/>
          <ac:spMkLst>
            <pc:docMk/>
            <pc:sldMk cId="1512067468" sldId="256"/>
            <ac:spMk id="66" creationId="{79196854-A309-6FD4-A4F1-A3409E128D4E}"/>
          </ac:spMkLst>
        </pc:spChg>
        <pc:spChg chg="add del mod">
          <ac:chgData name="LiZongyue" userId="d917b8cf-4794-401f-938e-f3dfa2c50db9" providerId="ADAL" clId="{A35E9FD9-6F63-4CA0-BB10-A477CA217A37}" dt="2023-12-02T12:25:59.339" v="740" actId="478"/>
          <ac:spMkLst>
            <pc:docMk/>
            <pc:sldMk cId="1512067468" sldId="256"/>
            <ac:spMk id="67" creationId="{783DAD93-E174-C6FF-9198-E8744ABCE885}"/>
          </ac:spMkLst>
        </pc:spChg>
        <pc:spChg chg="add del mod">
          <ac:chgData name="LiZongyue" userId="d917b8cf-4794-401f-938e-f3dfa2c50db9" providerId="ADAL" clId="{A35E9FD9-6F63-4CA0-BB10-A477CA217A37}" dt="2023-12-02T12:31:27.341" v="845" actId="478"/>
          <ac:spMkLst>
            <pc:docMk/>
            <pc:sldMk cId="1512067468" sldId="256"/>
            <ac:spMk id="68" creationId="{66A16001-9BD1-676E-27E4-9B1D02C91FAD}"/>
          </ac:spMkLst>
        </pc:spChg>
        <pc:spChg chg="add del mod">
          <ac:chgData name="LiZongyue" userId="d917b8cf-4794-401f-938e-f3dfa2c50db9" providerId="ADAL" clId="{A35E9FD9-6F63-4CA0-BB10-A477CA217A37}" dt="2023-12-02T12:31:28.752" v="846" actId="478"/>
          <ac:spMkLst>
            <pc:docMk/>
            <pc:sldMk cId="1512067468" sldId="256"/>
            <ac:spMk id="69" creationId="{A2E7294A-B7D5-B343-D32C-DED09F63FC14}"/>
          </ac:spMkLst>
        </pc:spChg>
        <pc:spChg chg="add del mod">
          <ac:chgData name="LiZongyue" userId="d917b8cf-4794-401f-938e-f3dfa2c50db9" providerId="ADAL" clId="{A35E9FD9-6F63-4CA0-BB10-A477CA217A37}" dt="2023-12-02T12:31:25.744" v="844" actId="478"/>
          <ac:spMkLst>
            <pc:docMk/>
            <pc:sldMk cId="1512067468" sldId="256"/>
            <ac:spMk id="70" creationId="{D845D97D-240D-0699-E457-8B7E90DD9AF8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71" creationId="{75AA30CF-2F6C-9B38-EFE0-6FDB011B3B1A}"/>
          </ac:spMkLst>
        </pc:spChg>
        <pc:spChg chg="add del mod">
          <ac:chgData name="LiZongyue" userId="d917b8cf-4794-401f-938e-f3dfa2c50db9" providerId="ADAL" clId="{A35E9FD9-6F63-4CA0-BB10-A477CA217A37}" dt="2023-12-02T09:55:44.771" v="388" actId="478"/>
          <ac:spMkLst>
            <pc:docMk/>
            <pc:sldMk cId="1512067468" sldId="256"/>
            <ac:spMk id="72" creationId="{3699B503-41E3-903A-5B3D-A67617C50542}"/>
          </ac:spMkLst>
        </pc:spChg>
        <pc:spChg chg="add del mod">
          <ac:chgData name="LiZongyue" userId="d917b8cf-4794-401f-938e-f3dfa2c50db9" providerId="ADAL" clId="{A35E9FD9-6F63-4CA0-BB10-A477CA217A37}" dt="2023-12-02T13:44:05.489" v="904" actId="478"/>
          <ac:spMkLst>
            <pc:docMk/>
            <pc:sldMk cId="1512067468" sldId="256"/>
            <ac:spMk id="72" creationId="{8BBE3CBA-6A0B-11C2-E07E-4E817A851DCB}"/>
          </ac:spMkLst>
        </pc:spChg>
        <pc:spChg chg="add mod">
          <ac:chgData name="LiZongyue" userId="d917b8cf-4794-401f-938e-f3dfa2c50db9" providerId="ADAL" clId="{A35E9FD9-6F63-4CA0-BB10-A477CA217A37}" dt="2023-12-02T13:44:41.909" v="923" actId="1076"/>
          <ac:spMkLst>
            <pc:docMk/>
            <pc:sldMk cId="1512067468" sldId="256"/>
            <ac:spMk id="74" creationId="{BC2742D2-679E-0F7E-74E6-7DB849719547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81" creationId="{1C620A0A-00A7-5DBB-2DE1-B09B58D81FFC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86" creationId="{68F649D6-830F-9FDA-C778-D0537D3A9962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93" creationId="{E2803803-8DAC-BCEA-93FA-3D2AB8B07331}"/>
          </ac:spMkLst>
        </pc:spChg>
        <pc:spChg chg="add del mod">
          <ac:chgData name="LiZongyue" userId="d917b8cf-4794-401f-938e-f3dfa2c50db9" providerId="ADAL" clId="{A35E9FD9-6F63-4CA0-BB10-A477CA217A37}" dt="2023-12-02T12:32:07.645" v="896" actId="478"/>
          <ac:spMkLst>
            <pc:docMk/>
            <pc:sldMk cId="1512067468" sldId="256"/>
            <ac:spMk id="94" creationId="{8ED4E47A-E5EF-65E1-54B0-FEF8F3D12DC5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95" creationId="{522187A6-F7F8-398C-5620-BFD4E66780C1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101" creationId="{FE955879-ADBC-CD1D-DFE7-DEE893CD5C3D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104" creationId="{5701B5BE-334F-24F2-38D7-E7072DDAEE97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106" creationId="{D7A21026-88C1-302F-BD6F-61F00C881234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114" creationId="{1B9A3CB9-CD17-F943-31D4-3BC1A75B6712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117" creationId="{2A80A5E5-62A8-2225-E939-15EB8909EB3A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119" creationId="{7FE60AA4-EA9D-51DF-7C25-A01D84EA785D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120" creationId="{B6A27D44-F27E-1736-E068-61AF30CE1C69}"/>
          </ac:spMkLst>
        </pc:spChg>
        <pc:spChg chg="add mod">
          <ac:chgData name="LiZongyue" userId="d917b8cf-4794-401f-938e-f3dfa2c50db9" providerId="ADAL" clId="{A35E9FD9-6F63-4CA0-BB10-A477CA217A37}" dt="2023-12-02T12:33:25.693" v="903" actId="403"/>
          <ac:spMkLst>
            <pc:docMk/>
            <pc:sldMk cId="1512067468" sldId="256"/>
            <ac:spMk id="145" creationId="{06B4880B-CBFA-EF3A-0598-84731770E3E2}"/>
          </ac:spMkLst>
        </pc:sp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9" creationId="{5782ECA7-C58F-0D4D-DEB4-C603504EDD13}"/>
          </ac:cxnSpMkLst>
        </pc:cxnChg>
        <pc:cxnChg chg="add del mod">
          <ac:chgData name="LiZongyue" userId="d917b8cf-4794-401f-938e-f3dfa2c50db9" providerId="ADAL" clId="{A35E9FD9-6F63-4CA0-BB10-A477CA217A37}" dt="2023-12-02T09:25:11.899" v="66" actId="478"/>
          <ac:cxnSpMkLst>
            <pc:docMk/>
            <pc:sldMk cId="1512067468" sldId="256"/>
            <ac:cxnSpMk id="10" creationId="{229B0E3E-FFDD-2E0E-A391-B8B1A230F163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1" creationId="{D35335A9-99A5-D19D-1898-18AA5FEAA3C1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2" creationId="{2C4CC399-8C30-4070-5A17-A3718869BC06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3" creationId="{5D0E633A-E442-BC84-2E3B-BA73DD677491}"/>
          </ac:cxnSpMkLst>
        </pc:cxnChg>
        <pc:cxnChg chg="add mod">
          <ac:chgData name="LiZongyue" userId="d917b8cf-4794-401f-938e-f3dfa2c50db9" providerId="ADAL" clId="{A35E9FD9-6F63-4CA0-BB10-A477CA217A37}" dt="2023-12-02T12:33:25.693" v="903" actId="403"/>
          <ac:cxnSpMkLst>
            <pc:docMk/>
            <pc:sldMk cId="1512067468" sldId="256"/>
            <ac:cxnSpMk id="14" creationId="{72942325-F0A9-33DE-E70F-6DEB821245B1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5" creationId="{F142053B-12B1-AAAF-F3E3-224649E4C2BA}"/>
          </ac:cxnSpMkLst>
        </pc:cxnChg>
        <pc:cxnChg chg="add mod">
          <ac:chgData name="LiZongyue" userId="d917b8cf-4794-401f-938e-f3dfa2c50db9" providerId="ADAL" clId="{A35E9FD9-6F63-4CA0-BB10-A477CA217A37}" dt="2023-12-02T13:44:35.790" v="921" actId="1076"/>
          <ac:cxnSpMkLst>
            <pc:docMk/>
            <pc:sldMk cId="1512067468" sldId="256"/>
            <ac:cxnSpMk id="16" creationId="{331A2893-26DB-7936-BB8D-AA20C0690E9C}"/>
          </ac:cxnSpMkLst>
        </pc:cxnChg>
        <pc:cxnChg chg="add mod">
          <ac:chgData name="LiZongyue" userId="d917b8cf-4794-401f-938e-f3dfa2c50db9" providerId="ADAL" clId="{A35E9FD9-6F63-4CA0-BB10-A477CA217A37}" dt="2023-12-02T12:33:25.693" v="903" actId="403"/>
          <ac:cxnSpMkLst>
            <pc:docMk/>
            <pc:sldMk cId="1512067468" sldId="256"/>
            <ac:cxnSpMk id="17" creationId="{C478D406-D3D5-69BE-83B2-C19A85650F72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9" creationId="{3826FFD5-C6B0-0C7C-522C-514DF6F3FCD0}"/>
          </ac:cxnSpMkLst>
        </pc:cxnChg>
        <pc:cxnChg chg="add mod">
          <ac:chgData name="LiZongyue" userId="d917b8cf-4794-401f-938e-f3dfa2c50db9" providerId="ADAL" clId="{A35E9FD9-6F63-4CA0-BB10-A477CA217A37}" dt="2023-12-02T12:33:25.693" v="903" actId="403"/>
          <ac:cxnSpMkLst>
            <pc:docMk/>
            <pc:sldMk cId="1512067468" sldId="256"/>
            <ac:cxnSpMk id="20" creationId="{3F8DC90C-2B1B-0F37-8C5F-4247185353E9}"/>
          </ac:cxnSpMkLst>
        </pc:cxnChg>
        <pc:cxnChg chg="add del mod">
          <ac:chgData name="LiZongyue" userId="d917b8cf-4794-401f-938e-f3dfa2c50db9" providerId="ADAL" clId="{A35E9FD9-6F63-4CA0-BB10-A477CA217A37}" dt="2023-12-02T09:28:28.313" v="148" actId="478"/>
          <ac:cxnSpMkLst>
            <pc:docMk/>
            <pc:sldMk cId="1512067468" sldId="256"/>
            <ac:cxnSpMk id="20" creationId="{6D3891C5-CD82-A23C-93F9-0608C35F6A28}"/>
          </ac:cxnSpMkLst>
        </pc:cxnChg>
        <pc:cxnChg chg="add mod">
          <ac:chgData name="LiZongyue" userId="d917b8cf-4794-401f-938e-f3dfa2c50db9" providerId="ADAL" clId="{A35E9FD9-6F63-4CA0-BB10-A477CA217A37}" dt="2023-12-02T13:44:37.414" v="922" actId="1076"/>
          <ac:cxnSpMkLst>
            <pc:docMk/>
            <pc:sldMk cId="1512067468" sldId="256"/>
            <ac:cxnSpMk id="21" creationId="{1BADE325-8E4D-AF14-D158-A012A358BC97}"/>
          </ac:cxnSpMkLst>
        </pc:cxnChg>
        <pc:cxnChg chg="add del mod">
          <ac:chgData name="LiZongyue" userId="d917b8cf-4794-401f-938e-f3dfa2c50db9" providerId="ADAL" clId="{A35E9FD9-6F63-4CA0-BB10-A477CA217A37}" dt="2023-12-02T09:27:38.604" v="136" actId="478"/>
          <ac:cxnSpMkLst>
            <pc:docMk/>
            <pc:sldMk cId="1512067468" sldId="256"/>
            <ac:cxnSpMk id="21" creationId="{693B40AE-D240-F078-8682-2C42165BC05D}"/>
          </ac:cxnSpMkLst>
        </pc:cxnChg>
        <pc:cxnChg chg="add mod">
          <ac:chgData name="LiZongyue" userId="d917b8cf-4794-401f-938e-f3dfa2c50db9" providerId="ADAL" clId="{A35E9FD9-6F63-4CA0-BB10-A477CA217A37}" dt="2023-12-02T12:33:25.693" v="903" actId="403"/>
          <ac:cxnSpMkLst>
            <pc:docMk/>
            <pc:sldMk cId="1512067468" sldId="256"/>
            <ac:cxnSpMk id="22" creationId="{9183EC39-1B54-13B6-D5A7-23802E29F0EF}"/>
          </ac:cxnSpMkLst>
        </pc:cxnChg>
        <pc:cxnChg chg="add del mod">
          <ac:chgData name="LiZongyue" userId="d917b8cf-4794-401f-938e-f3dfa2c50db9" providerId="ADAL" clId="{A35E9FD9-6F63-4CA0-BB10-A477CA217A37}" dt="2023-12-02T09:29:49.318" v="156" actId="478"/>
          <ac:cxnSpMkLst>
            <pc:docMk/>
            <pc:sldMk cId="1512067468" sldId="256"/>
            <ac:cxnSpMk id="22" creationId="{C60B4966-19FC-0409-826D-A08A729CFB32}"/>
          </ac:cxnSpMkLst>
        </pc:cxnChg>
        <pc:cxnChg chg="add del mod">
          <ac:chgData name="LiZongyue" userId="d917b8cf-4794-401f-938e-f3dfa2c50db9" providerId="ADAL" clId="{A35E9FD9-6F63-4CA0-BB10-A477CA217A37}" dt="2023-12-02T09:28:27.314" v="147" actId="478"/>
          <ac:cxnSpMkLst>
            <pc:docMk/>
            <pc:sldMk cId="1512067468" sldId="256"/>
            <ac:cxnSpMk id="23" creationId="{8EE67B3E-50A3-FC6A-6D51-CE7F0AF6EE80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24" creationId="{41A0E96E-65C9-C4F0-5687-5BB11CC4F944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25" creationId="{C12B8AB7-4D06-8564-95B8-BAB4FBE4167C}"/>
          </ac:cxnSpMkLst>
        </pc:cxnChg>
        <pc:cxnChg chg="add del mod">
          <ac:chgData name="LiZongyue" userId="d917b8cf-4794-401f-938e-f3dfa2c50db9" providerId="ADAL" clId="{A35E9FD9-6F63-4CA0-BB10-A477CA217A37}" dt="2023-12-02T09:29:22.182" v="152" actId="478"/>
          <ac:cxnSpMkLst>
            <pc:docMk/>
            <pc:sldMk cId="1512067468" sldId="256"/>
            <ac:cxnSpMk id="28" creationId="{9478F12F-1612-09E6-22B9-1ABD89EE6318}"/>
          </ac:cxnSpMkLst>
        </pc:cxnChg>
        <pc:cxnChg chg="add mod">
          <ac:chgData name="LiZongyue" userId="d917b8cf-4794-401f-938e-f3dfa2c50db9" providerId="ADAL" clId="{A35E9FD9-6F63-4CA0-BB10-A477CA217A37}" dt="2023-12-02T12:33:25.693" v="903" actId="403"/>
          <ac:cxnSpMkLst>
            <pc:docMk/>
            <pc:sldMk cId="1512067468" sldId="256"/>
            <ac:cxnSpMk id="29" creationId="{6C28F0AB-D7E0-34B8-6D76-B9EB7A11FA1F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30" creationId="{693D1715-9EDE-A34E-6436-993EF3CD996F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33" creationId="{2E6023F2-5E84-F9EC-EC93-56C9A20005FD}"/>
          </ac:cxnSpMkLst>
        </pc:cxnChg>
        <pc:cxnChg chg="add del mod">
          <ac:chgData name="LiZongyue" userId="d917b8cf-4794-401f-938e-f3dfa2c50db9" providerId="ADAL" clId="{A35E9FD9-6F63-4CA0-BB10-A477CA217A37}" dt="2023-12-02T12:22:32.437" v="692" actId="478"/>
          <ac:cxnSpMkLst>
            <pc:docMk/>
            <pc:sldMk cId="1512067468" sldId="256"/>
            <ac:cxnSpMk id="34" creationId="{9D24A583-48DA-FEC2-CE02-667A8B082BFD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35" creationId="{CDE2ABB8-ECB7-0D22-11D4-B5C36E531071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37" creationId="{F7BFC0FD-7DA8-62F4-9EF1-B0C02C19EE81}"/>
          </ac:cxnSpMkLst>
        </pc:cxnChg>
        <pc:cxnChg chg="add del mod">
          <ac:chgData name="LiZongyue" userId="d917b8cf-4794-401f-938e-f3dfa2c50db9" providerId="ADAL" clId="{A35E9FD9-6F63-4CA0-BB10-A477CA217A37}" dt="2023-12-02T12:22:33.390" v="694" actId="478"/>
          <ac:cxnSpMkLst>
            <pc:docMk/>
            <pc:sldMk cId="1512067468" sldId="256"/>
            <ac:cxnSpMk id="38" creationId="{F12A909C-A682-EEB6-D788-62DDB3FD4458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39" creationId="{BE32AE1B-010E-9408-1BE5-F4C82A6F417E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42" creationId="{E209D205-F9B9-92C6-B136-CAE28F177CA3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44" creationId="{717C99AC-C4F2-DCED-6B43-072729BDF0DE}"/>
          </ac:cxnSpMkLst>
        </pc:cxnChg>
        <pc:cxnChg chg="add del mod">
          <ac:chgData name="LiZongyue" userId="d917b8cf-4794-401f-938e-f3dfa2c50db9" providerId="ADAL" clId="{A35E9FD9-6F63-4CA0-BB10-A477CA217A37}" dt="2023-12-02T12:14:50.768" v="601" actId="478"/>
          <ac:cxnSpMkLst>
            <pc:docMk/>
            <pc:sldMk cId="1512067468" sldId="256"/>
            <ac:cxnSpMk id="45" creationId="{B83FE1A1-5B97-E9E4-AB3C-A9FB3B040AC0}"/>
          </ac:cxnSpMkLst>
        </pc:cxnChg>
        <pc:cxnChg chg="add del mod">
          <ac:chgData name="LiZongyue" userId="d917b8cf-4794-401f-938e-f3dfa2c50db9" providerId="ADAL" clId="{A35E9FD9-6F63-4CA0-BB10-A477CA217A37}" dt="2023-12-02T12:22:32.915" v="693" actId="478"/>
          <ac:cxnSpMkLst>
            <pc:docMk/>
            <pc:sldMk cId="1512067468" sldId="256"/>
            <ac:cxnSpMk id="47" creationId="{8EB5DC3D-B389-01A2-D53A-FCCA237F0887}"/>
          </ac:cxnSpMkLst>
        </pc:cxnChg>
        <pc:cxnChg chg="add del">
          <ac:chgData name="LiZongyue" userId="d917b8cf-4794-401f-938e-f3dfa2c50db9" providerId="ADAL" clId="{A35E9FD9-6F63-4CA0-BB10-A477CA217A37}" dt="2023-12-02T09:36:57.433" v="242" actId="478"/>
          <ac:cxnSpMkLst>
            <pc:docMk/>
            <pc:sldMk cId="1512067468" sldId="256"/>
            <ac:cxnSpMk id="47" creationId="{EC0F2D2D-88B9-924C-CF9E-F6D0C8C06E87}"/>
          </ac:cxnSpMkLst>
        </pc:cxnChg>
        <pc:cxnChg chg="add del mod">
          <ac:chgData name="LiZongyue" userId="d917b8cf-4794-401f-938e-f3dfa2c50db9" providerId="ADAL" clId="{A35E9FD9-6F63-4CA0-BB10-A477CA217A37}" dt="2023-12-02T12:22:34.258" v="695" actId="478"/>
          <ac:cxnSpMkLst>
            <pc:docMk/>
            <pc:sldMk cId="1512067468" sldId="256"/>
            <ac:cxnSpMk id="49" creationId="{7FB359AE-F013-68F9-9AFB-3CF6284E7317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50" creationId="{81794CFE-D4D4-DBA2-6134-57642AE50994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54" creationId="{E85AD696-4CBA-8690-6B1A-9901F9BF58BF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56" creationId="{B6B45608-BBA8-BF68-10CD-8AECA8ABC352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58" creationId="{7C12FD10-6D58-6400-7D94-58892F978E2E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60" creationId="{91DBE84C-01B1-C75D-3306-246ABDA3E168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73" creationId="{3BCB28B0-2018-813A-3AE1-36CD08633924}"/>
          </ac:cxnSpMkLst>
        </pc:cxnChg>
        <pc:cxnChg chg="add del mod">
          <ac:chgData name="LiZongyue" userId="d917b8cf-4794-401f-938e-f3dfa2c50db9" providerId="ADAL" clId="{A35E9FD9-6F63-4CA0-BB10-A477CA217A37}" dt="2023-12-02T09:56:22.616" v="407" actId="478"/>
          <ac:cxnSpMkLst>
            <pc:docMk/>
            <pc:sldMk cId="1512067468" sldId="256"/>
            <ac:cxnSpMk id="74" creationId="{54E689E1-D353-60A1-9BE9-BE64A64CE95A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76" creationId="{34D78198-5118-7AAE-9750-E8D50C93C57E}"/>
          </ac:cxnSpMkLst>
        </pc:cxnChg>
        <pc:cxnChg chg="add mod or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77" creationId="{FCD15F5F-6E43-50B6-F987-3BF1E76FCEE0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78" creationId="{88E8E4C0-6758-F42D-8B82-35185B8132E2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82" creationId="{17C124B5-2E26-38D9-1444-B2ABDD4ED57B}"/>
          </ac:cxnSpMkLst>
        </pc:cxnChg>
        <pc:cxnChg chg="add mod or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83" creationId="{1ED313AB-F569-896F-2BBB-C7D19F95F190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84" creationId="{59077566-2B9D-D657-2D34-CBC5528DDF12}"/>
          </ac:cxnSpMkLst>
        </pc:cxnChg>
        <pc:cxnChg chg="add del mod">
          <ac:chgData name="LiZongyue" userId="d917b8cf-4794-401f-938e-f3dfa2c50db9" providerId="ADAL" clId="{A35E9FD9-6F63-4CA0-BB10-A477CA217A37}" dt="2023-12-02T12:30:56.149" v="841" actId="478"/>
          <ac:cxnSpMkLst>
            <pc:docMk/>
            <pc:sldMk cId="1512067468" sldId="256"/>
            <ac:cxnSpMk id="85" creationId="{E39AB5FE-961B-27A8-1428-99794606AF56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87" creationId="{24DCB70B-7A85-53C6-A8A1-82A426C16116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89" creationId="{88EAB438-7803-A2F6-EE55-4EF3D395AD0A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91" creationId="{92A3F8B2-D63C-A9B0-7496-56A794A45F16}"/>
          </ac:cxnSpMkLst>
        </pc:cxnChg>
        <pc:cxnChg chg="add del mod">
          <ac:chgData name="LiZongyue" userId="d917b8cf-4794-401f-938e-f3dfa2c50db9" providerId="ADAL" clId="{A35E9FD9-6F63-4CA0-BB10-A477CA217A37}" dt="2023-12-02T10:00:17.732" v="516" actId="478"/>
          <ac:cxnSpMkLst>
            <pc:docMk/>
            <pc:sldMk cId="1512067468" sldId="256"/>
            <ac:cxnSpMk id="93" creationId="{E5D83132-EC4D-6C2E-7B7F-E51E0C4CB51F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99" creationId="{0CE275B2-EE68-32E4-1D17-5AF7F1BA6A9D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00" creationId="{A14602B2-52CD-D5AC-708C-D6F8A9797B7C}"/>
          </ac:cxnSpMkLst>
        </pc:cxnChg>
        <pc:cxnChg chg="add mod or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03" creationId="{3EEFA59F-E6D9-4F2D-BC06-7E2C7C235EE1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05" creationId="{2A21F360-8E2E-B947-76BD-8768805C3657}"/>
          </ac:cxnSpMkLst>
        </pc:cxnChg>
        <pc:cxnChg chg="add del mod">
          <ac:chgData name="LiZongyue" userId="d917b8cf-4794-401f-938e-f3dfa2c50db9" providerId="ADAL" clId="{A35E9FD9-6F63-4CA0-BB10-A477CA217A37}" dt="2023-12-02T12:26:57.781" v="767" actId="478"/>
          <ac:cxnSpMkLst>
            <pc:docMk/>
            <pc:sldMk cId="1512067468" sldId="256"/>
            <ac:cxnSpMk id="108" creationId="{8EE48F2F-7A6F-A5FA-F56B-434AA4F61042}"/>
          </ac:cxnSpMkLst>
        </pc:cxnChg>
        <pc:cxnChg chg="add del mod">
          <ac:chgData name="LiZongyue" userId="d917b8cf-4794-401f-938e-f3dfa2c50db9" providerId="ADAL" clId="{A35E9FD9-6F63-4CA0-BB10-A477CA217A37}" dt="2023-12-02T12:25:42.739" v="725" actId="478"/>
          <ac:cxnSpMkLst>
            <pc:docMk/>
            <pc:sldMk cId="1512067468" sldId="256"/>
            <ac:cxnSpMk id="110" creationId="{56CBEC66-B343-6242-65DF-BE4F0FAD1144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13" creationId="{00DD8671-8A48-4B85-1968-A0A4B5EA4A90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15" creationId="{20AADDB3-80B6-EBDC-CFEF-C0165D9DF1C1}"/>
          </ac:cxnSpMkLst>
        </pc:cxnChg>
        <pc:cxnChg chg="add mod or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18" creationId="{85CE78C8-E42C-DCAD-805A-60E823FCEAC0}"/>
          </ac:cxnSpMkLst>
        </pc:cxnChg>
        <pc:cxnChg chg="add del mod">
          <ac:chgData name="LiZongyue" userId="d917b8cf-4794-401f-938e-f3dfa2c50db9" providerId="ADAL" clId="{A35E9FD9-6F63-4CA0-BB10-A477CA217A37}" dt="2023-12-02T12:28:34.885" v="807" actId="478"/>
          <ac:cxnSpMkLst>
            <pc:docMk/>
            <pc:sldMk cId="1512067468" sldId="256"/>
            <ac:cxnSpMk id="122" creationId="{619828B2-4F9F-1E6D-44BA-697093171182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24" creationId="{BAA89938-6482-1909-8420-BA7FC0052116}"/>
          </ac:cxnSpMkLst>
        </pc:cxnChg>
        <pc:cxnChg chg="add mod">
          <ac:chgData name="LiZongyue" userId="d917b8cf-4794-401f-938e-f3dfa2c50db9" providerId="ADAL" clId="{A35E9FD9-6F63-4CA0-BB10-A477CA217A37}" dt="2023-12-02T12:33:25.693" v="903" actId="403"/>
          <ac:cxnSpMkLst>
            <pc:docMk/>
            <pc:sldMk cId="1512067468" sldId="256"/>
            <ac:cxnSpMk id="128" creationId="{7FD21CF7-147A-4918-1D9C-13F2B9FFA069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33" creationId="{ED0D572F-FE8F-5AD1-4577-7F11A3D9D9D8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35" creationId="{E6232DDB-0413-6344-DA1E-8E0D7F012C82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39" creationId="{D5493551-0C57-5D8A-7FF7-DB53B88DDBB4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40" creationId="{2CB2C538-86C0-0AB5-6C44-80E9BBF8BC90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41" creationId="{D7116DE9-5F95-791B-ACC4-A70D80D70009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42" creationId="{917845FF-136D-4EF5-F9CD-51C128510A75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43" creationId="{00CA00F6-0F4F-CD5B-BFE9-DA834A3F4E0A}"/>
          </ac:cxnSpMkLst>
        </pc:cxnChg>
        <pc:cxnChg chg="add mod">
          <ac:chgData name="LiZongyue" userId="d917b8cf-4794-401f-938e-f3dfa2c50db9" providerId="ADAL" clId="{A35E9FD9-6F63-4CA0-BB10-A477CA217A37}" dt="2023-12-02T12:32:26.363" v="901" actId="14100"/>
          <ac:cxnSpMkLst>
            <pc:docMk/>
            <pc:sldMk cId="1512067468" sldId="256"/>
            <ac:cxnSpMk id="144" creationId="{957B9DA7-9D1C-EA78-3DAA-F97A9CFC93B2}"/>
          </ac:cxnSpMkLst>
        </pc:cxnChg>
      </pc:sldChg>
      <pc:sldMasterChg chg="addSldLayout">
        <pc:chgData name="LiZongyue" userId="d917b8cf-4794-401f-938e-f3dfa2c50db9" providerId="ADAL" clId="{A35E9FD9-6F63-4CA0-BB10-A477CA217A37}" dt="2023-12-02T09:20:49.484" v="0" actId="680"/>
        <pc:sldMasterMkLst>
          <pc:docMk/>
          <pc:sldMasterMk cId="947831238" sldId="2147483648"/>
        </pc:sldMasterMkLst>
        <pc:sldLayoutChg chg="add">
          <pc:chgData name="LiZongyue" userId="d917b8cf-4794-401f-938e-f3dfa2c50db9" providerId="ADAL" clId="{A35E9FD9-6F63-4CA0-BB10-A477CA217A37}" dt="2023-12-02T09:20:49.484" v="0" actId="680"/>
          <pc:sldLayoutMkLst>
            <pc:docMk/>
            <pc:sldMasterMk cId="947831238" sldId="2147483648"/>
            <pc:sldLayoutMk cId="348248609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71AF7-8055-6A76-7B5F-FFF648EE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F51208-8F4F-FBC8-913B-A23E90D43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248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8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5CE78C8-E42C-DCAD-805A-60E823FCEAC0}"/>
              </a:ext>
            </a:extLst>
          </p:cNvPr>
          <p:cNvCxnSpPr>
            <a:cxnSpLocks/>
          </p:cNvCxnSpPr>
          <p:nvPr/>
        </p:nvCxnSpPr>
        <p:spPr>
          <a:xfrm>
            <a:off x="9072582" y="2419350"/>
            <a:ext cx="0" cy="6219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EEFA59F-E6D9-4F2D-BC06-7E2C7C235EE1}"/>
              </a:ext>
            </a:extLst>
          </p:cNvPr>
          <p:cNvCxnSpPr>
            <a:cxnSpLocks/>
          </p:cNvCxnSpPr>
          <p:nvPr/>
        </p:nvCxnSpPr>
        <p:spPr>
          <a:xfrm flipH="1">
            <a:off x="7370661" y="3015657"/>
            <a:ext cx="23663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ED313AB-F569-896F-2BBB-C7D19F95F190}"/>
              </a:ext>
            </a:extLst>
          </p:cNvPr>
          <p:cNvCxnSpPr>
            <a:cxnSpLocks/>
          </p:cNvCxnSpPr>
          <p:nvPr/>
        </p:nvCxnSpPr>
        <p:spPr>
          <a:xfrm flipH="1">
            <a:off x="4987043" y="2861769"/>
            <a:ext cx="65652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CD15F5F-6E43-50B6-F987-3BF1E76FCEE0}"/>
              </a:ext>
            </a:extLst>
          </p:cNvPr>
          <p:cNvCxnSpPr>
            <a:cxnSpLocks/>
          </p:cNvCxnSpPr>
          <p:nvPr/>
        </p:nvCxnSpPr>
        <p:spPr>
          <a:xfrm flipH="1">
            <a:off x="4594225" y="2741877"/>
            <a:ext cx="43832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33DDBA-6BAC-D7EA-64A9-04E3A741596D}"/>
              </a:ext>
            </a:extLst>
          </p:cNvPr>
          <p:cNvSpPr txBox="1"/>
          <p:nvPr/>
        </p:nvSpPr>
        <p:spPr>
          <a:xfrm>
            <a:off x="476985" y="1178205"/>
            <a:ext cx="151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intensity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1423CD-3505-C141-F213-6E35C17E9A0A}"/>
              </a:ext>
            </a:extLst>
          </p:cNvPr>
          <p:cNvSpPr txBox="1"/>
          <p:nvPr/>
        </p:nvSpPr>
        <p:spPr>
          <a:xfrm>
            <a:off x="3312217" y="502495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92808-15EA-55E8-35D8-24EC2A7C11ED}"/>
              </a:ext>
            </a:extLst>
          </p:cNvPr>
          <p:cNvSpPr txBox="1"/>
          <p:nvPr/>
        </p:nvSpPr>
        <p:spPr>
          <a:xfrm>
            <a:off x="5541240" y="506026"/>
            <a:ext cx="189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MOT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3E7DE2-8D55-B7F8-46D1-A57D7913CF8C}"/>
              </a:ext>
            </a:extLst>
          </p:cNvPr>
          <p:cNvSpPr txBox="1"/>
          <p:nvPr/>
        </p:nvSpPr>
        <p:spPr>
          <a:xfrm>
            <a:off x="8278100" y="5024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82ECA7-C58F-0D4D-DEB4-C603504EDD13}"/>
              </a:ext>
            </a:extLst>
          </p:cNvPr>
          <p:cNvCxnSpPr>
            <a:cxnSpLocks/>
          </p:cNvCxnSpPr>
          <p:nvPr/>
        </p:nvCxnSpPr>
        <p:spPr>
          <a:xfrm flipH="1">
            <a:off x="2296429" y="607261"/>
            <a:ext cx="2888" cy="37161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35335A9-99A5-D19D-1898-18AA5FEAA3C1}"/>
              </a:ext>
            </a:extLst>
          </p:cNvPr>
          <p:cNvCxnSpPr>
            <a:cxnSpLocks/>
          </p:cNvCxnSpPr>
          <p:nvPr/>
        </p:nvCxnSpPr>
        <p:spPr>
          <a:xfrm>
            <a:off x="7954392" y="532659"/>
            <a:ext cx="0" cy="38826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4CC399-8C30-4070-5A17-A3718869BC06}"/>
              </a:ext>
            </a:extLst>
          </p:cNvPr>
          <p:cNvCxnSpPr>
            <a:cxnSpLocks/>
          </p:cNvCxnSpPr>
          <p:nvPr/>
        </p:nvCxnSpPr>
        <p:spPr>
          <a:xfrm>
            <a:off x="9232777" y="556767"/>
            <a:ext cx="0" cy="38572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D0E633A-E442-BC84-2E3B-BA73DD677491}"/>
              </a:ext>
            </a:extLst>
          </p:cNvPr>
          <p:cNvCxnSpPr>
            <a:cxnSpLocks/>
          </p:cNvCxnSpPr>
          <p:nvPr/>
        </p:nvCxnSpPr>
        <p:spPr>
          <a:xfrm>
            <a:off x="5024761" y="532660"/>
            <a:ext cx="0" cy="38826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142053B-12B1-AAAF-F3E3-224649E4C2BA}"/>
              </a:ext>
            </a:extLst>
          </p:cNvPr>
          <p:cNvCxnSpPr>
            <a:cxnSpLocks/>
          </p:cNvCxnSpPr>
          <p:nvPr/>
        </p:nvCxnSpPr>
        <p:spPr>
          <a:xfrm>
            <a:off x="2304080" y="1180730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826FFD5-C6B0-0C7C-522C-514DF6F3FCD0}"/>
              </a:ext>
            </a:extLst>
          </p:cNvPr>
          <p:cNvCxnSpPr>
            <a:cxnSpLocks/>
          </p:cNvCxnSpPr>
          <p:nvPr/>
        </p:nvCxnSpPr>
        <p:spPr>
          <a:xfrm>
            <a:off x="2298669" y="1180730"/>
            <a:ext cx="27254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2B8AB7-4D06-8564-95B8-BAB4FBE4167C}"/>
              </a:ext>
            </a:extLst>
          </p:cNvPr>
          <p:cNvCxnSpPr>
            <a:cxnSpLocks/>
          </p:cNvCxnSpPr>
          <p:nvPr/>
        </p:nvCxnSpPr>
        <p:spPr>
          <a:xfrm>
            <a:off x="5023144" y="1178205"/>
            <a:ext cx="1465139" cy="2568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93D1715-9EDE-A34E-6436-993EF3CD996F}"/>
              </a:ext>
            </a:extLst>
          </p:cNvPr>
          <p:cNvCxnSpPr>
            <a:cxnSpLocks/>
          </p:cNvCxnSpPr>
          <p:nvPr/>
        </p:nvCxnSpPr>
        <p:spPr>
          <a:xfrm>
            <a:off x="6480698" y="1435100"/>
            <a:ext cx="27520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2D3833B-916E-680E-1A6F-764D17D35A49}"/>
              </a:ext>
            </a:extLst>
          </p:cNvPr>
          <p:cNvSpPr txBox="1"/>
          <p:nvPr/>
        </p:nvSpPr>
        <p:spPr>
          <a:xfrm>
            <a:off x="476985" y="2620346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Repump intensity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E6023F2-5E84-F9EC-EC93-56C9A20005FD}"/>
              </a:ext>
            </a:extLst>
          </p:cNvPr>
          <p:cNvCxnSpPr>
            <a:cxnSpLocks/>
          </p:cNvCxnSpPr>
          <p:nvPr/>
        </p:nvCxnSpPr>
        <p:spPr>
          <a:xfrm>
            <a:off x="2304049" y="2652440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E2ABB8-ECB7-0D22-11D4-B5C36E531071}"/>
              </a:ext>
            </a:extLst>
          </p:cNvPr>
          <p:cNvCxnSpPr>
            <a:cxnSpLocks/>
          </p:cNvCxnSpPr>
          <p:nvPr/>
        </p:nvCxnSpPr>
        <p:spPr>
          <a:xfrm>
            <a:off x="2297582" y="2646325"/>
            <a:ext cx="27254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7BFC0FD-7DA8-62F4-9EF1-B0C02C19EE81}"/>
              </a:ext>
            </a:extLst>
          </p:cNvPr>
          <p:cNvCxnSpPr>
            <a:cxnSpLocks/>
          </p:cNvCxnSpPr>
          <p:nvPr/>
        </p:nvCxnSpPr>
        <p:spPr>
          <a:xfrm>
            <a:off x="5026201" y="2646325"/>
            <a:ext cx="0" cy="949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E32AE1B-010E-9408-1BE5-F4C82A6F417E}"/>
              </a:ext>
            </a:extLst>
          </p:cNvPr>
          <p:cNvCxnSpPr>
            <a:cxnSpLocks/>
          </p:cNvCxnSpPr>
          <p:nvPr/>
        </p:nvCxnSpPr>
        <p:spPr>
          <a:xfrm>
            <a:off x="5024113" y="2741295"/>
            <a:ext cx="619450" cy="1119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209D205-F9B9-92C6-B136-CAE28F177CA3}"/>
              </a:ext>
            </a:extLst>
          </p:cNvPr>
          <p:cNvCxnSpPr>
            <a:cxnSpLocks/>
          </p:cNvCxnSpPr>
          <p:nvPr/>
        </p:nvCxnSpPr>
        <p:spPr>
          <a:xfrm>
            <a:off x="5625841" y="2853216"/>
            <a:ext cx="19814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17C99AC-C4F2-DCED-6B43-072729BDF0DE}"/>
              </a:ext>
            </a:extLst>
          </p:cNvPr>
          <p:cNvCxnSpPr>
            <a:cxnSpLocks/>
          </p:cNvCxnSpPr>
          <p:nvPr/>
        </p:nvCxnSpPr>
        <p:spPr>
          <a:xfrm>
            <a:off x="7607300" y="2843690"/>
            <a:ext cx="0" cy="17196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1794CFE-D4D4-DBA2-6134-57642AE50994}"/>
              </a:ext>
            </a:extLst>
          </p:cNvPr>
          <p:cNvCxnSpPr>
            <a:cxnSpLocks/>
          </p:cNvCxnSpPr>
          <p:nvPr/>
        </p:nvCxnSpPr>
        <p:spPr>
          <a:xfrm>
            <a:off x="7597775" y="3015657"/>
            <a:ext cx="3551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85AD696-4CBA-8690-6B1A-9901F9BF58BF}"/>
              </a:ext>
            </a:extLst>
          </p:cNvPr>
          <p:cNvCxnSpPr>
            <a:cxnSpLocks/>
          </p:cNvCxnSpPr>
          <p:nvPr/>
        </p:nvCxnSpPr>
        <p:spPr>
          <a:xfrm>
            <a:off x="7952952" y="2929673"/>
            <a:ext cx="1132331" cy="102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6B45608-BBA8-BF68-10CD-8AECA8ABC352}"/>
              </a:ext>
            </a:extLst>
          </p:cNvPr>
          <p:cNvCxnSpPr>
            <a:cxnSpLocks/>
          </p:cNvCxnSpPr>
          <p:nvPr/>
        </p:nvCxnSpPr>
        <p:spPr>
          <a:xfrm>
            <a:off x="9061158" y="3032997"/>
            <a:ext cx="1649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AA30CF-2F6C-9B38-EFE0-6FDB011B3B1A}"/>
              </a:ext>
            </a:extLst>
          </p:cNvPr>
          <p:cNvSpPr txBox="1"/>
          <p:nvPr/>
        </p:nvSpPr>
        <p:spPr>
          <a:xfrm>
            <a:off x="482512" y="1899275"/>
            <a:ext cx="15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frequency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BCB28B0-2018-813A-3AE1-36CD08633924}"/>
              </a:ext>
            </a:extLst>
          </p:cNvPr>
          <p:cNvCxnSpPr>
            <a:cxnSpLocks/>
          </p:cNvCxnSpPr>
          <p:nvPr/>
        </p:nvCxnSpPr>
        <p:spPr>
          <a:xfrm>
            <a:off x="2304049" y="1849275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4D78198-5118-7AAE-9750-E8D50C93C57E}"/>
              </a:ext>
            </a:extLst>
          </p:cNvPr>
          <p:cNvCxnSpPr>
            <a:cxnSpLocks/>
          </p:cNvCxnSpPr>
          <p:nvPr/>
        </p:nvCxnSpPr>
        <p:spPr>
          <a:xfrm>
            <a:off x="2296429" y="1849275"/>
            <a:ext cx="56635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8E8E4C0-6758-F42D-8B82-35185B8132E2}"/>
              </a:ext>
            </a:extLst>
          </p:cNvPr>
          <p:cNvCxnSpPr>
            <a:cxnSpLocks/>
          </p:cNvCxnSpPr>
          <p:nvPr/>
        </p:nvCxnSpPr>
        <p:spPr>
          <a:xfrm>
            <a:off x="7952378" y="1849275"/>
            <a:ext cx="1280399" cy="2157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C620A0A-00A7-5DBB-2DE1-B09B58D81FFC}"/>
              </a:ext>
            </a:extLst>
          </p:cNvPr>
          <p:cNvSpPr txBox="1"/>
          <p:nvPr/>
        </p:nvSpPr>
        <p:spPr>
          <a:xfrm>
            <a:off x="431121" y="3336954"/>
            <a:ext cx="194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Repump frequency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7C124B5-2E26-38D9-1444-B2ABDD4ED57B}"/>
              </a:ext>
            </a:extLst>
          </p:cNvPr>
          <p:cNvCxnSpPr>
            <a:cxnSpLocks/>
          </p:cNvCxnSpPr>
          <p:nvPr/>
        </p:nvCxnSpPr>
        <p:spPr>
          <a:xfrm>
            <a:off x="2296429" y="3347914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9077566-2B9D-D657-2D34-CBC5528DDF12}"/>
              </a:ext>
            </a:extLst>
          </p:cNvPr>
          <p:cNvCxnSpPr>
            <a:cxnSpLocks/>
          </p:cNvCxnSpPr>
          <p:nvPr/>
        </p:nvCxnSpPr>
        <p:spPr>
          <a:xfrm>
            <a:off x="2296429" y="3347914"/>
            <a:ext cx="69363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8F649D6-830F-9FDA-C778-D0537D3A9962}"/>
              </a:ext>
            </a:extLst>
          </p:cNvPr>
          <p:cNvSpPr txBox="1"/>
          <p:nvPr/>
        </p:nvSpPr>
        <p:spPr>
          <a:xfrm>
            <a:off x="483404" y="4053562"/>
            <a:ext cx="15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4DCB70B-7A85-53C6-A8A1-82A426C16116}"/>
              </a:ext>
            </a:extLst>
          </p:cNvPr>
          <p:cNvCxnSpPr>
            <a:cxnSpLocks/>
          </p:cNvCxnSpPr>
          <p:nvPr/>
        </p:nvCxnSpPr>
        <p:spPr>
          <a:xfrm>
            <a:off x="2296429" y="4034042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8EAB438-7803-A2F6-EE55-4EF3D395AD0A}"/>
              </a:ext>
            </a:extLst>
          </p:cNvPr>
          <p:cNvCxnSpPr>
            <a:cxnSpLocks/>
          </p:cNvCxnSpPr>
          <p:nvPr/>
        </p:nvCxnSpPr>
        <p:spPr>
          <a:xfrm>
            <a:off x="2296429" y="4041662"/>
            <a:ext cx="53013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2A3F8B2-D63C-A9B0-7496-56A794A45F16}"/>
              </a:ext>
            </a:extLst>
          </p:cNvPr>
          <p:cNvCxnSpPr>
            <a:cxnSpLocks/>
          </p:cNvCxnSpPr>
          <p:nvPr/>
        </p:nvCxnSpPr>
        <p:spPr>
          <a:xfrm>
            <a:off x="7590155" y="4034042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CE275B2-EE68-32E4-1D17-5AF7F1BA6A9D}"/>
              </a:ext>
            </a:extLst>
          </p:cNvPr>
          <p:cNvCxnSpPr>
            <a:cxnSpLocks/>
          </p:cNvCxnSpPr>
          <p:nvPr/>
        </p:nvCxnSpPr>
        <p:spPr>
          <a:xfrm>
            <a:off x="7590155" y="4414016"/>
            <a:ext cx="16426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FA687DF-7518-1E9E-3074-ED9CB6A1125D}"/>
              </a:ext>
            </a:extLst>
          </p:cNvPr>
          <p:cNvSpPr txBox="1"/>
          <p:nvPr/>
        </p:nvSpPr>
        <p:spPr>
          <a:xfrm>
            <a:off x="3298992" y="769019"/>
            <a:ext cx="708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7490E2-3350-1A61-DAE6-D3D445DA8C46}"/>
              </a:ext>
            </a:extLst>
          </p:cNvPr>
          <p:cNvSpPr txBox="1"/>
          <p:nvPr/>
        </p:nvSpPr>
        <p:spPr>
          <a:xfrm>
            <a:off x="6157433" y="769018"/>
            <a:ext cx="6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E15BA8-09F1-ADFE-993D-149BC92B49DD}"/>
              </a:ext>
            </a:extLst>
          </p:cNvPr>
          <p:cNvSpPr txBox="1"/>
          <p:nvPr/>
        </p:nvSpPr>
        <p:spPr>
          <a:xfrm>
            <a:off x="8335542" y="767329"/>
            <a:ext cx="52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2942325-F0A9-33DE-E70F-6DEB821245B1}"/>
              </a:ext>
            </a:extLst>
          </p:cNvPr>
          <p:cNvCxnSpPr>
            <a:stCxn id="2" idx="3"/>
          </p:cNvCxnSpPr>
          <p:nvPr/>
        </p:nvCxnSpPr>
        <p:spPr>
          <a:xfrm flipV="1">
            <a:off x="4007840" y="921217"/>
            <a:ext cx="1015186" cy="1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478D406-D3D5-69BE-83B2-C19A85650F72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304049" y="921217"/>
            <a:ext cx="994943" cy="1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8DC90C-2B1B-0F37-8C5F-4247185353E9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5023026" y="921217"/>
            <a:ext cx="1134407" cy="1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83EC39-1B54-13B6-D5A7-23802E29F0E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776513" y="922907"/>
            <a:ext cx="1188297" cy="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1A0E96E-65C9-C4F0-5687-5BB11CC4F944}"/>
              </a:ext>
            </a:extLst>
          </p:cNvPr>
          <p:cNvCxnSpPr>
            <a:cxnSpLocks/>
          </p:cNvCxnSpPr>
          <p:nvPr/>
        </p:nvCxnSpPr>
        <p:spPr>
          <a:xfrm flipH="1">
            <a:off x="7955833" y="928838"/>
            <a:ext cx="379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28F0AB-D7E0-34B8-6D76-B9EB7A11FA1F}"/>
              </a:ext>
            </a:extLst>
          </p:cNvPr>
          <p:cNvCxnSpPr>
            <a:stCxn id="8" idx="3"/>
          </p:cNvCxnSpPr>
          <p:nvPr/>
        </p:nvCxnSpPr>
        <p:spPr>
          <a:xfrm flipV="1">
            <a:off x="8864854" y="921217"/>
            <a:ext cx="3679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C12FD10-6D58-6400-7D94-58892F978E2E}"/>
              </a:ext>
            </a:extLst>
          </p:cNvPr>
          <p:cNvCxnSpPr>
            <a:cxnSpLocks/>
          </p:cNvCxnSpPr>
          <p:nvPr/>
        </p:nvCxnSpPr>
        <p:spPr>
          <a:xfrm>
            <a:off x="7952378" y="1849275"/>
            <a:ext cx="1664062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1DBE84C-01B1-C75D-3306-246ABDA3E168}"/>
              </a:ext>
            </a:extLst>
          </p:cNvPr>
          <p:cNvCxnSpPr>
            <a:cxnSpLocks/>
          </p:cNvCxnSpPr>
          <p:nvPr/>
        </p:nvCxnSpPr>
        <p:spPr>
          <a:xfrm>
            <a:off x="9232777" y="2065054"/>
            <a:ext cx="36787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C2742D2-679E-0F7E-74E6-7DB849719547}"/>
              </a:ext>
            </a:extLst>
          </p:cNvPr>
          <p:cNvSpPr txBox="1"/>
          <p:nvPr/>
        </p:nvSpPr>
        <p:spPr>
          <a:xfrm>
            <a:off x="9505880" y="1803275"/>
            <a:ext cx="779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MHz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2803803-8DAC-BCEA-93FA-3D2AB8B07331}"/>
              </a:ext>
            </a:extLst>
          </p:cNvPr>
          <p:cNvSpPr txBox="1"/>
          <p:nvPr/>
        </p:nvSpPr>
        <p:spPr>
          <a:xfrm>
            <a:off x="4217719" y="2611837"/>
            <a:ext cx="44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22187A6-F7F8-398C-5620-BFD4E66780C1}"/>
              </a:ext>
            </a:extLst>
          </p:cNvPr>
          <p:cNvSpPr txBox="1"/>
          <p:nvPr/>
        </p:nvSpPr>
        <p:spPr>
          <a:xfrm>
            <a:off x="4639964" y="2735968"/>
            <a:ext cx="44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14602B2-52CD-D5AC-708C-D6F8A9797B7C}"/>
              </a:ext>
            </a:extLst>
          </p:cNvPr>
          <p:cNvCxnSpPr>
            <a:cxnSpLocks/>
          </p:cNvCxnSpPr>
          <p:nvPr/>
        </p:nvCxnSpPr>
        <p:spPr>
          <a:xfrm flipH="1">
            <a:off x="5967413" y="1435100"/>
            <a:ext cx="51328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E955879-ADBC-CD1D-DFE7-DEE893CD5C3D}"/>
              </a:ext>
            </a:extLst>
          </p:cNvPr>
          <p:cNvSpPr txBox="1"/>
          <p:nvPr/>
        </p:nvSpPr>
        <p:spPr>
          <a:xfrm>
            <a:off x="5599550" y="1304295"/>
            <a:ext cx="44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701B5BE-334F-24F2-38D7-E7072DDAEE97}"/>
              </a:ext>
            </a:extLst>
          </p:cNvPr>
          <p:cNvSpPr txBox="1"/>
          <p:nvPr/>
        </p:nvSpPr>
        <p:spPr>
          <a:xfrm>
            <a:off x="7065378" y="2889436"/>
            <a:ext cx="372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A21F360-8E2E-B947-76BD-8768805C3657}"/>
              </a:ext>
            </a:extLst>
          </p:cNvPr>
          <p:cNvCxnSpPr>
            <a:cxnSpLocks/>
          </p:cNvCxnSpPr>
          <p:nvPr/>
        </p:nvCxnSpPr>
        <p:spPr>
          <a:xfrm flipH="1">
            <a:off x="7745442" y="2933049"/>
            <a:ext cx="23663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7A21026-88C1-302F-BD6F-61F00C881234}"/>
              </a:ext>
            </a:extLst>
          </p:cNvPr>
          <p:cNvSpPr txBox="1"/>
          <p:nvPr/>
        </p:nvSpPr>
        <p:spPr>
          <a:xfrm>
            <a:off x="7589670" y="2723232"/>
            <a:ext cx="44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0DD8671-8A48-4B85-1968-A0A4B5EA4A90}"/>
              </a:ext>
            </a:extLst>
          </p:cNvPr>
          <p:cNvCxnSpPr>
            <a:cxnSpLocks/>
          </p:cNvCxnSpPr>
          <p:nvPr/>
        </p:nvCxnSpPr>
        <p:spPr>
          <a:xfrm>
            <a:off x="5628452" y="2393715"/>
            <a:ext cx="0" cy="6219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B9A3CB9-CD17-F943-31D4-3BC1A75B6712}"/>
              </a:ext>
            </a:extLst>
          </p:cNvPr>
          <p:cNvSpPr txBox="1"/>
          <p:nvPr/>
        </p:nvSpPr>
        <p:spPr>
          <a:xfrm>
            <a:off x="5067701" y="2148102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20AADDB3-80B6-EBDC-CFEF-C0165D9DF1C1}"/>
              </a:ext>
            </a:extLst>
          </p:cNvPr>
          <p:cNvCxnSpPr>
            <a:cxnSpLocks/>
          </p:cNvCxnSpPr>
          <p:nvPr/>
        </p:nvCxnSpPr>
        <p:spPr>
          <a:xfrm>
            <a:off x="7607300" y="2396419"/>
            <a:ext cx="0" cy="6219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A80A5E5-62A8-2225-E939-15EB8909EB3A}"/>
              </a:ext>
            </a:extLst>
          </p:cNvPr>
          <p:cNvSpPr txBox="1"/>
          <p:nvPr/>
        </p:nvSpPr>
        <p:spPr>
          <a:xfrm>
            <a:off x="7447122" y="2150898"/>
            <a:ext cx="559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FE60AA4-EA9D-51DF-7C25-A01D84EA785D}"/>
                  </a:ext>
                </a:extLst>
              </p:cNvPr>
              <p:cNvSpPr txBox="1"/>
              <p:nvPr/>
            </p:nvSpPr>
            <p:spPr>
              <a:xfrm>
                <a:off x="8726882" y="2176037"/>
                <a:ext cx="5770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160 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FE60AA4-EA9D-51DF-7C25-A01D84EA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82" y="2176037"/>
                <a:ext cx="577081" cy="26161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>
            <a:extLst>
              <a:ext uri="{FF2B5EF4-FFF2-40B4-BE49-F238E27FC236}">
                <a16:creationId xmlns:a16="http://schemas.microsoft.com/office/drawing/2014/main" id="{B6A27D44-F27E-1736-E068-61AF30CE1C69}"/>
              </a:ext>
            </a:extLst>
          </p:cNvPr>
          <p:cNvSpPr txBox="1"/>
          <p:nvPr/>
        </p:nvSpPr>
        <p:spPr>
          <a:xfrm>
            <a:off x="6289283" y="2371254"/>
            <a:ext cx="630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45.6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AA89938-6482-1909-8420-BA7FC0052116}"/>
              </a:ext>
            </a:extLst>
          </p:cNvPr>
          <p:cNvCxnSpPr>
            <a:cxnSpLocks/>
          </p:cNvCxnSpPr>
          <p:nvPr/>
        </p:nvCxnSpPr>
        <p:spPr>
          <a:xfrm flipH="1" flipV="1">
            <a:off x="5612250" y="2495411"/>
            <a:ext cx="686558" cy="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FD21CF7-147A-4918-1D9C-13F2B9FFA06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6919584" y="2502059"/>
            <a:ext cx="690891" cy="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D0D572F-FE8F-5AD1-4577-7F11A3D9D9D8}"/>
              </a:ext>
            </a:extLst>
          </p:cNvPr>
          <p:cNvCxnSpPr>
            <a:cxnSpLocks/>
          </p:cNvCxnSpPr>
          <p:nvPr/>
        </p:nvCxnSpPr>
        <p:spPr>
          <a:xfrm flipH="1">
            <a:off x="5625841" y="2393715"/>
            <a:ext cx="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6232DDB-0413-6344-DA1E-8E0D7F012C82}"/>
              </a:ext>
            </a:extLst>
          </p:cNvPr>
          <p:cNvCxnSpPr>
            <a:cxnSpLocks/>
          </p:cNvCxnSpPr>
          <p:nvPr/>
        </p:nvCxnSpPr>
        <p:spPr>
          <a:xfrm>
            <a:off x="4759734" y="2409712"/>
            <a:ext cx="272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5493551-0C57-5D8A-7FF7-DB53B88DDBB4}"/>
              </a:ext>
            </a:extLst>
          </p:cNvPr>
          <p:cNvCxnSpPr>
            <a:cxnSpLocks/>
          </p:cNvCxnSpPr>
          <p:nvPr/>
        </p:nvCxnSpPr>
        <p:spPr>
          <a:xfrm flipH="1">
            <a:off x="7967618" y="2409477"/>
            <a:ext cx="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CB2C538-86C0-0AB5-6C44-80E9BBF8BC90}"/>
              </a:ext>
            </a:extLst>
          </p:cNvPr>
          <p:cNvCxnSpPr>
            <a:cxnSpLocks/>
          </p:cNvCxnSpPr>
          <p:nvPr/>
        </p:nvCxnSpPr>
        <p:spPr>
          <a:xfrm>
            <a:off x="7330000" y="2409477"/>
            <a:ext cx="272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7116DE9-5F95-791B-ACC4-A70D80D70009}"/>
              </a:ext>
            </a:extLst>
          </p:cNvPr>
          <p:cNvCxnSpPr>
            <a:cxnSpLocks/>
          </p:cNvCxnSpPr>
          <p:nvPr/>
        </p:nvCxnSpPr>
        <p:spPr>
          <a:xfrm flipH="1">
            <a:off x="9237511" y="2440474"/>
            <a:ext cx="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917845FF-136D-4EF5-F9CD-51C128510A75}"/>
              </a:ext>
            </a:extLst>
          </p:cNvPr>
          <p:cNvCxnSpPr>
            <a:cxnSpLocks/>
          </p:cNvCxnSpPr>
          <p:nvPr/>
        </p:nvCxnSpPr>
        <p:spPr>
          <a:xfrm>
            <a:off x="8775198" y="2437647"/>
            <a:ext cx="272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00CA00F6-0F4F-CD5B-BFE9-DA834A3F4E0A}"/>
              </a:ext>
            </a:extLst>
          </p:cNvPr>
          <p:cNvCxnSpPr>
            <a:cxnSpLocks/>
          </p:cNvCxnSpPr>
          <p:nvPr/>
        </p:nvCxnSpPr>
        <p:spPr>
          <a:xfrm flipH="1">
            <a:off x="7959998" y="4171945"/>
            <a:ext cx="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57B9DA7-9D1C-EA78-3DAA-F97A9CFC93B2}"/>
              </a:ext>
            </a:extLst>
          </p:cNvPr>
          <p:cNvCxnSpPr>
            <a:cxnSpLocks/>
          </p:cNvCxnSpPr>
          <p:nvPr/>
        </p:nvCxnSpPr>
        <p:spPr>
          <a:xfrm>
            <a:off x="7316853" y="4171206"/>
            <a:ext cx="272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6B4880B-CBFA-EF3A-0598-84731770E3E2}"/>
              </a:ext>
            </a:extLst>
          </p:cNvPr>
          <p:cNvSpPr txBox="1"/>
          <p:nvPr/>
        </p:nvSpPr>
        <p:spPr>
          <a:xfrm>
            <a:off x="7548581" y="4026851"/>
            <a:ext cx="453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31A2893-26DB-7936-BB8D-AA20C0690E9C}"/>
              </a:ext>
            </a:extLst>
          </p:cNvPr>
          <p:cNvCxnSpPr>
            <a:cxnSpLocks/>
          </p:cNvCxnSpPr>
          <p:nvPr/>
        </p:nvCxnSpPr>
        <p:spPr>
          <a:xfrm>
            <a:off x="9553947" y="1619250"/>
            <a:ext cx="0" cy="23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BADE325-8E4D-AF14-D158-A012A358BC97}"/>
              </a:ext>
            </a:extLst>
          </p:cNvPr>
          <p:cNvCxnSpPr>
            <a:cxnSpLocks/>
          </p:cNvCxnSpPr>
          <p:nvPr/>
        </p:nvCxnSpPr>
        <p:spPr>
          <a:xfrm flipV="1">
            <a:off x="9553947" y="2066910"/>
            <a:ext cx="0" cy="21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6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LiZongyue</dc:creator>
  <cp:lastModifiedBy>LiZongyue</cp:lastModifiedBy>
  <cp:revision>1</cp:revision>
  <dcterms:created xsi:type="dcterms:W3CDTF">2023-12-02T09:20:45Z</dcterms:created>
  <dcterms:modified xsi:type="dcterms:W3CDTF">2023-12-02T13:44:42Z</dcterms:modified>
</cp:coreProperties>
</file>