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4937125" cy="2835275"/>
  <p:notesSz cx="6858000" cy="9144000"/>
  <p:defaultTextStyle>
    <a:defPPr>
      <a:defRPr lang="en-US"/>
    </a:defPPr>
    <a:lvl1pPr marL="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0983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197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295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3939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492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5907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689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7875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 userDrawn="1">
          <p15:clr>
            <a:srgbClr val="A4A3A4"/>
          </p15:clr>
        </p15:guide>
        <p15:guide id="2" pos="1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672" y="115"/>
      </p:cViewPr>
      <p:guideLst>
        <p:guide orient="horz" pos="893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141" y="464014"/>
            <a:ext cx="3702844" cy="987096"/>
          </a:xfrm>
        </p:spPr>
        <p:txBody>
          <a:bodyPr anchor="b"/>
          <a:lstStyle>
            <a:lvl1pPr algn="ctr">
              <a:defRPr sz="2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1489176"/>
            <a:ext cx="3702844" cy="684535"/>
          </a:xfrm>
        </p:spPr>
        <p:txBody>
          <a:bodyPr/>
          <a:lstStyle>
            <a:lvl1pPr marL="0" indent="0" algn="ctr">
              <a:buNone/>
              <a:defRPr sz="972"/>
            </a:lvl1pPr>
            <a:lvl2pPr marL="185120" indent="0" algn="ctr">
              <a:buNone/>
              <a:defRPr sz="810"/>
            </a:lvl2pPr>
            <a:lvl3pPr marL="370241" indent="0" algn="ctr">
              <a:buNone/>
              <a:defRPr sz="729"/>
            </a:lvl3pPr>
            <a:lvl4pPr marL="555361" indent="0" algn="ctr">
              <a:buNone/>
              <a:defRPr sz="648"/>
            </a:lvl4pPr>
            <a:lvl5pPr marL="740481" indent="0" algn="ctr">
              <a:buNone/>
              <a:defRPr sz="648"/>
            </a:lvl5pPr>
            <a:lvl6pPr marL="925601" indent="0" algn="ctr">
              <a:buNone/>
              <a:defRPr sz="648"/>
            </a:lvl6pPr>
            <a:lvl7pPr marL="1110722" indent="0" algn="ctr">
              <a:buNone/>
              <a:defRPr sz="648"/>
            </a:lvl7pPr>
            <a:lvl8pPr marL="1295842" indent="0" algn="ctr">
              <a:buNone/>
              <a:defRPr sz="648"/>
            </a:lvl8pPr>
            <a:lvl9pPr marL="1480962" indent="0" algn="ctr">
              <a:buNone/>
              <a:defRPr sz="6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150952"/>
            <a:ext cx="1064568" cy="240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150952"/>
            <a:ext cx="3131989" cy="240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706850"/>
            <a:ext cx="4258270" cy="1179395"/>
          </a:xfrm>
        </p:spPr>
        <p:txBody>
          <a:bodyPr anchor="b"/>
          <a:lstStyle>
            <a:lvl1pPr>
              <a:defRPr sz="2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1897403"/>
            <a:ext cx="4258270" cy="620216"/>
          </a:xfrm>
        </p:spPr>
        <p:txBody>
          <a:bodyPr/>
          <a:lstStyle>
            <a:lvl1pPr marL="0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1pPr>
            <a:lvl2pPr marL="18512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2pPr>
            <a:lvl3pPr marL="370241" indent="0">
              <a:buNone/>
              <a:defRPr sz="729">
                <a:solidFill>
                  <a:schemeClr val="tx1">
                    <a:tint val="75000"/>
                  </a:schemeClr>
                </a:solidFill>
              </a:defRPr>
            </a:lvl3pPr>
            <a:lvl4pPr marL="55536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4pPr>
            <a:lvl5pPr marL="74048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5pPr>
            <a:lvl6pPr marL="925601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6pPr>
            <a:lvl7pPr marL="111072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7pPr>
            <a:lvl8pPr marL="129584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8pPr>
            <a:lvl9pPr marL="1480962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754761"/>
            <a:ext cx="2098278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754761"/>
            <a:ext cx="2098278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50952"/>
            <a:ext cx="4258270" cy="548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695036"/>
            <a:ext cx="2088635" cy="340627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20" indent="0">
              <a:buNone/>
              <a:defRPr sz="810" b="1"/>
            </a:lvl2pPr>
            <a:lvl3pPr marL="370241" indent="0">
              <a:buNone/>
              <a:defRPr sz="729" b="1"/>
            </a:lvl3pPr>
            <a:lvl4pPr marL="555361" indent="0">
              <a:buNone/>
              <a:defRPr sz="648" b="1"/>
            </a:lvl4pPr>
            <a:lvl5pPr marL="740481" indent="0">
              <a:buNone/>
              <a:defRPr sz="648" b="1"/>
            </a:lvl5pPr>
            <a:lvl6pPr marL="925601" indent="0">
              <a:buNone/>
              <a:defRPr sz="648" b="1"/>
            </a:lvl6pPr>
            <a:lvl7pPr marL="1110722" indent="0">
              <a:buNone/>
              <a:defRPr sz="648" b="1"/>
            </a:lvl7pPr>
            <a:lvl8pPr marL="1295842" indent="0">
              <a:buNone/>
              <a:defRPr sz="648" b="1"/>
            </a:lvl8pPr>
            <a:lvl9pPr marL="1480962" indent="0">
              <a:buNone/>
              <a:defRPr sz="6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1035663"/>
            <a:ext cx="2088635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695036"/>
            <a:ext cx="2098921" cy="340627"/>
          </a:xfrm>
        </p:spPr>
        <p:txBody>
          <a:bodyPr anchor="b"/>
          <a:lstStyle>
            <a:lvl1pPr marL="0" indent="0">
              <a:buNone/>
              <a:defRPr sz="972" b="1"/>
            </a:lvl1pPr>
            <a:lvl2pPr marL="185120" indent="0">
              <a:buNone/>
              <a:defRPr sz="810" b="1"/>
            </a:lvl2pPr>
            <a:lvl3pPr marL="370241" indent="0">
              <a:buNone/>
              <a:defRPr sz="729" b="1"/>
            </a:lvl3pPr>
            <a:lvl4pPr marL="555361" indent="0">
              <a:buNone/>
              <a:defRPr sz="648" b="1"/>
            </a:lvl4pPr>
            <a:lvl5pPr marL="740481" indent="0">
              <a:buNone/>
              <a:defRPr sz="648" b="1"/>
            </a:lvl5pPr>
            <a:lvl6pPr marL="925601" indent="0">
              <a:buNone/>
              <a:defRPr sz="648" b="1"/>
            </a:lvl6pPr>
            <a:lvl7pPr marL="1110722" indent="0">
              <a:buNone/>
              <a:defRPr sz="648" b="1"/>
            </a:lvl7pPr>
            <a:lvl8pPr marL="1295842" indent="0">
              <a:buNone/>
              <a:defRPr sz="648" b="1"/>
            </a:lvl8pPr>
            <a:lvl9pPr marL="1480962" indent="0">
              <a:buNone/>
              <a:defRPr sz="6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1035663"/>
            <a:ext cx="2098921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89018"/>
            <a:ext cx="1592351" cy="661564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408227"/>
            <a:ext cx="2499420" cy="2014883"/>
          </a:xfrm>
        </p:spPr>
        <p:txBody>
          <a:bodyPr/>
          <a:lstStyle>
            <a:lvl1pPr>
              <a:defRPr sz="1296"/>
            </a:lvl1pPr>
            <a:lvl2pPr>
              <a:defRPr sz="1134"/>
            </a:lvl2pPr>
            <a:lvl3pPr>
              <a:defRPr sz="972"/>
            </a:lvl3pPr>
            <a:lvl4pPr>
              <a:defRPr sz="810"/>
            </a:lvl4pPr>
            <a:lvl5pPr>
              <a:defRPr sz="810"/>
            </a:lvl5pPr>
            <a:lvl6pPr>
              <a:defRPr sz="810"/>
            </a:lvl6pPr>
            <a:lvl7pPr>
              <a:defRPr sz="810"/>
            </a:lvl7pPr>
            <a:lvl8pPr>
              <a:defRPr sz="810"/>
            </a:lvl8pPr>
            <a:lvl9pPr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850583"/>
            <a:ext cx="1592351" cy="1575809"/>
          </a:xfrm>
        </p:spPr>
        <p:txBody>
          <a:bodyPr/>
          <a:lstStyle>
            <a:lvl1pPr marL="0" indent="0">
              <a:buNone/>
              <a:defRPr sz="648"/>
            </a:lvl1pPr>
            <a:lvl2pPr marL="185120" indent="0">
              <a:buNone/>
              <a:defRPr sz="567"/>
            </a:lvl2pPr>
            <a:lvl3pPr marL="370241" indent="0">
              <a:buNone/>
              <a:defRPr sz="486"/>
            </a:lvl3pPr>
            <a:lvl4pPr marL="555361" indent="0">
              <a:buNone/>
              <a:defRPr sz="405"/>
            </a:lvl4pPr>
            <a:lvl5pPr marL="740481" indent="0">
              <a:buNone/>
              <a:defRPr sz="405"/>
            </a:lvl5pPr>
            <a:lvl6pPr marL="925601" indent="0">
              <a:buNone/>
              <a:defRPr sz="405"/>
            </a:lvl6pPr>
            <a:lvl7pPr marL="1110722" indent="0">
              <a:buNone/>
              <a:defRPr sz="405"/>
            </a:lvl7pPr>
            <a:lvl8pPr marL="1295842" indent="0">
              <a:buNone/>
              <a:defRPr sz="405"/>
            </a:lvl8pPr>
            <a:lvl9pPr marL="1480962" indent="0">
              <a:buNone/>
              <a:defRPr sz="4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189018"/>
            <a:ext cx="1592351" cy="661564"/>
          </a:xfrm>
        </p:spPr>
        <p:txBody>
          <a:bodyPr anchor="b"/>
          <a:lstStyle>
            <a:lvl1pPr>
              <a:defRPr sz="12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408227"/>
            <a:ext cx="2499420" cy="2014883"/>
          </a:xfrm>
        </p:spPr>
        <p:txBody>
          <a:bodyPr anchor="t"/>
          <a:lstStyle>
            <a:lvl1pPr marL="0" indent="0">
              <a:buNone/>
              <a:defRPr sz="1296"/>
            </a:lvl1pPr>
            <a:lvl2pPr marL="185120" indent="0">
              <a:buNone/>
              <a:defRPr sz="1134"/>
            </a:lvl2pPr>
            <a:lvl3pPr marL="370241" indent="0">
              <a:buNone/>
              <a:defRPr sz="972"/>
            </a:lvl3pPr>
            <a:lvl4pPr marL="555361" indent="0">
              <a:buNone/>
              <a:defRPr sz="810"/>
            </a:lvl4pPr>
            <a:lvl5pPr marL="740481" indent="0">
              <a:buNone/>
              <a:defRPr sz="810"/>
            </a:lvl5pPr>
            <a:lvl6pPr marL="925601" indent="0">
              <a:buNone/>
              <a:defRPr sz="810"/>
            </a:lvl6pPr>
            <a:lvl7pPr marL="1110722" indent="0">
              <a:buNone/>
              <a:defRPr sz="810"/>
            </a:lvl7pPr>
            <a:lvl8pPr marL="1295842" indent="0">
              <a:buNone/>
              <a:defRPr sz="810"/>
            </a:lvl8pPr>
            <a:lvl9pPr marL="1480962" indent="0">
              <a:buNone/>
              <a:defRPr sz="81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850583"/>
            <a:ext cx="1592351" cy="1575809"/>
          </a:xfrm>
        </p:spPr>
        <p:txBody>
          <a:bodyPr/>
          <a:lstStyle>
            <a:lvl1pPr marL="0" indent="0">
              <a:buNone/>
              <a:defRPr sz="648"/>
            </a:lvl1pPr>
            <a:lvl2pPr marL="185120" indent="0">
              <a:buNone/>
              <a:defRPr sz="567"/>
            </a:lvl2pPr>
            <a:lvl3pPr marL="370241" indent="0">
              <a:buNone/>
              <a:defRPr sz="486"/>
            </a:lvl3pPr>
            <a:lvl4pPr marL="555361" indent="0">
              <a:buNone/>
              <a:defRPr sz="405"/>
            </a:lvl4pPr>
            <a:lvl5pPr marL="740481" indent="0">
              <a:buNone/>
              <a:defRPr sz="405"/>
            </a:lvl5pPr>
            <a:lvl6pPr marL="925601" indent="0">
              <a:buNone/>
              <a:defRPr sz="405"/>
            </a:lvl6pPr>
            <a:lvl7pPr marL="1110722" indent="0">
              <a:buNone/>
              <a:defRPr sz="405"/>
            </a:lvl7pPr>
            <a:lvl8pPr marL="1295842" indent="0">
              <a:buNone/>
              <a:defRPr sz="405"/>
            </a:lvl8pPr>
            <a:lvl9pPr marL="1480962" indent="0">
              <a:buNone/>
              <a:defRPr sz="4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150952"/>
            <a:ext cx="425827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754761"/>
            <a:ext cx="425827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2627880"/>
            <a:ext cx="1110853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2627880"/>
            <a:ext cx="166628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2627880"/>
            <a:ext cx="1110853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370241" rtl="0" eaLnBrk="1" latinLnBrk="0" hangingPunct="1">
        <a:lnSpc>
          <a:spcPct val="90000"/>
        </a:lnSpc>
        <a:spcBef>
          <a:spcPct val="0"/>
        </a:spcBef>
        <a:buNone/>
        <a:defRPr sz="17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60" indent="-92560" algn="l" defTabSz="370241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77680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6280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4792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4pPr>
      <a:lvl5pPr marL="833041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5pPr>
      <a:lvl6pPr marL="101816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6pPr>
      <a:lvl7pPr marL="120328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7pPr>
      <a:lvl8pPr marL="138840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8pPr>
      <a:lvl9pPr marL="1573522" indent="-92560" algn="l" defTabSz="370241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1pPr>
      <a:lvl2pPr marL="185120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2pPr>
      <a:lvl3pPr marL="37024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3pPr>
      <a:lvl4pPr marL="55536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4pPr>
      <a:lvl5pPr marL="74048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5pPr>
      <a:lvl6pPr marL="925601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6pPr>
      <a:lvl7pPr marL="111072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7pPr>
      <a:lvl8pPr marL="129584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8pPr>
      <a:lvl9pPr marL="1480962" algn="l" defTabSz="370241" rtl="0" eaLnBrk="1" latinLnBrk="0" hangingPunct="1">
        <a:defRPr sz="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91418" y="0"/>
            <a:ext cx="4982401" cy="2825877"/>
            <a:chOff x="-104460" y="12049"/>
            <a:chExt cx="4982401" cy="2825877"/>
          </a:xfrm>
        </p:grpSpPr>
        <p:grpSp>
          <p:nvGrpSpPr>
            <p:cNvPr id="37" name="Group 36"/>
            <p:cNvGrpSpPr/>
            <p:nvPr/>
          </p:nvGrpSpPr>
          <p:grpSpPr>
            <a:xfrm>
              <a:off x="-104460" y="12049"/>
              <a:ext cx="4982401" cy="2825877"/>
              <a:chOff x="-104460" y="12049"/>
              <a:chExt cx="4982401" cy="2825877"/>
            </a:xfrm>
          </p:grpSpPr>
          <p:grpSp>
            <p:nvGrpSpPr>
              <p:cNvPr id="5" name="Group 4"/>
              <p:cNvGrpSpPr>
                <a:grpSpLocks noChangeAspect="1"/>
              </p:cNvGrpSpPr>
              <p:nvPr/>
            </p:nvGrpSpPr>
            <p:grpSpPr>
              <a:xfrm>
                <a:off x="2559149" y="12049"/>
                <a:ext cx="2318792" cy="2825877"/>
                <a:chOff x="142469" y="600880"/>
                <a:chExt cx="4637588" cy="5651754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2" t="4635" r="14737" b="18389"/>
                <a:stretch/>
              </p:blipFill>
              <p:spPr>
                <a:xfrm>
                  <a:off x="150699" y="663724"/>
                  <a:ext cx="4613177" cy="3416962"/>
                </a:xfrm>
                <a:prstGeom prst="rect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999" b="7488"/>
                <a:stretch/>
              </p:blipFill>
              <p:spPr>
                <a:xfrm>
                  <a:off x="142469" y="4134573"/>
                  <a:ext cx="4637588" cy="2104167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1583828" y="5236972"/>
                  <a:ext cx="1878762" cy="1015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Geophone Sensors</a:t>
                  </a:r>
                </a:p>
                <a:p>
                  <a:pPr algn="ctr"/>
                  <a:r>
                    <a:rPr lang="en-US" sz="900" dirty="0"/>
                    <a:t>with spikes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260214" y="600880"/>
                  <a:ext cx="2237360" cy="800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Seismic recorder (micro-controller)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701198" y="3492320"/>
                  <a:ext cx="1845178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Battery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H="1" flipV="1">
                  <a:off x="1153298" y="4926640"/>
                  <a:ext cx="789959" cy="609484"/>
                </a:xfrm>
                <a:prstGeom prst="straightConnector1">
                  <a:avLst/>
                </a:prstGeom>
                <a:ln w="28575" cmpd="sng">
                  <a:solidFill>
                    <a:schemeClr val="accent4">
                      <a:lumMod val="60000"/>
                      <a:lumOff val="4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3122154" y="5536124"/>
                  <a:ext cx="962923" cy="196598"/>
                </a:xfrm>
                <a:prstGeom prst="straightConnector1">
                  <a:avLst/>
                </a:prstGeom>
                <a:ln w="28575" cmpd="sng">
                  <a:solidFill>
                    <a:schemeClr val="accent4">
                      <a:lumMod val="60000"/>
                      <a:lumOff val="4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2623787" y="2811502"/>
                  <a:ext cx="39620" cy="750912"/>
                </a:xfrm>
                <a:prstGeom prst="straightConnector1">
                  <a:avLst/>
                </a:prstGeom>
                <a:ln w="28575" cmpd="sng">
                  <a:solidFill>
                    <a:schemeClr val="accent4">
                      <a:lumMod val="60000"/>
                      <a:lumOff val="4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2300505" y="1338255"/>
                  <a:ext cx="156782" cy="472910"/>
                </a:xfrm>
                <a:prstGeom prst="straightConnector1">
                  <a:avLst/>
                </a:prstGeom>
                <a:ln w="28575" cmpd="sng">
                  <a:solidFill>
                    <a:schemeClr val="accent4">
                      <a:lumMod val="60000"/>
                      <a:lumOff val="4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53" b="13536"/>
              <a:stretch/>
            </p:blipFill>
            <p:spPr>
              <a:xfrm rot="5400000">
                <a:off x="432890" y="-350293"/>
                <a:ext cx="1708481" cy="248358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" t="8485" r="3568" b="20819"/>
              <a:stretch/>
            </p:blipFill>
            <p:spPr>
              <a:xfrm>
                <a:off x="45340" y="1764832"/>
                <a:ext cx="2483581" cy="1059934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110974" y="32215"/>
                <a:ext cx="1118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Micro-controller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8451" y="17323"/>
                <a:ext cx="1118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Amplifier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1634" y="1411244"/>
                <a:ext cx="1118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Battery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719196" y="212104"/>
                <a:ext cx="1" cy="514508"/>
              </a:xfrm>
              <a:prstGeom prst="straightConnector1">
                <a:avLst/>
              </a:prstGeom>
              <a:ln w="28575" cmpd="sng">
                <a:solidFill>
                  <a:schemeClr val="accent4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76205" y="210242"/>
                <a:ext cx="1158" cy="377344"/>
              </a:xfrm>
              <a:prstGeom prst="straightConnector1">
                <a:avLst/>
              </a:prstGeom>
              <a:ln w="28575" cmpd="sng">
                <a:solidFill>
                  <a:schemeClr val="accent4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0"/>
              </p:cNvCxnSpPr>
              <p:nvPr/>
            </p:nvCxnSpPr>
            <p:spPr>
              <a:xfrm flipH="1" flipV="1">
                <a:off x="727791" y="1087202"/>
                <a:ext cx="383183" cy="324042"/>
              </a:xfrm>
              <a:prstGeom prst="straightConnector1">
                <a:avLst/>
              </a:prstGeom>
              <a:ln w="28575" cmpd="sng">
                <a:solidFill>
                  <a:schemeClr val="accent4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-104460" y="1745738"/>
                <a:ext cx="9393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Geophone Sensors</a:t>
                </a:r>
              </a:p>
              <a:p>
                <a:pPr algn="ctr"/>
                <a:r>
                  <a:rPr lang="en-US" sz="900" dirty="0"/>
                  <a:t>with spikes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51634" y="2220010"/>
                <a:ext cx="559339" cy="308810"/>
              </a:xfrm>
              <a:prstGeom prst="straightConnector1">
                <a:avLst/>
              </a:prstGeom>
              <a:ln w="28575" cmpd="sng">
                <a:solidFill>
                  <a:schemeClr val="accent4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140750" y="1919485"/>
                <a:ext cx="355541" cy="905282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1291" y="49529"/>
              <a:ext cx="284032" cy="259718"/>
              <a:chOff x="-493295" y="291775"/>
              <a:chExt cx="788893" cy="75110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-394447" y="334990"/>
                <a:ext cx="609600" cy="707886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93295" y="291775"/>
                <a:ext cx="788893" cy="73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7057" y="64472"/>
              <a:ext cx="284032" cy="259718"/>
              <a:chOff x="-493295" y="291775"/>
              <a:chExt cx="788893" cy="75110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-394447" y="334990"/>
                <a:ext cx="609600" cy="707886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493295" y="291775"/>
                <a:ext cx="788893" cy="73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b.</a:t>
                </a:r>
              </a:p>
            </p:txBody>
          </p:sp>
        </p:grpSp>
      </p:grpSp>
      <p:cxnSp>
        <p:nvCxnSpPr>
          <p:cNvPr id="6" name="Straight Connector 5"/>
          <p:cNvCxnSpPr/>
          <p:nvPr/>
        </p:nvCxnSpPr>
        <p:spPr>
          <a:xfrm>
            <a:off x="2556510" y="0"/>
            <a:ext cx="0" cy="283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745119"/>
            <a:ext cx="2560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56510" y="1752783"/>
            <a:ext cx="2380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25</cp:revision>
  <dcterms:created xsi:type="dcterms:W3CDTF">2016-02-17T15:36:18Z</dcterms:created>
  <dcterms:modified xsi:type="dcterms:W3CDTF">2016-06-27T05:08:37Z</dcterms:modified>
</cp:coreProperties>
</file>