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846638" cy="3840163"/>
  <p:notesSz cx="6858000" cy="9144000"/>
  <p:defaultTextStyle>
    <a:defPPr>
      <a:defRPr lang="en-US"/>
    </a:defPPr>
    <a:lvl1pPr marL="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299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6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19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201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65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38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1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84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49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628471"/>
            <a:ext cx="4119642" cy="1336946"/>
          </a:xfrm>
        </p:spPr>
        <p:txBody>
          <a:bodyPr anchor="b"/>
          <a:lstStyle>
            <a:lvl1pPr algn="ctr">
              <a:defRPr sz="3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2016975"/>
            <a:ext cx="3634979" cy="927150"/>
          </a:xfrm>
        </p:spPr>
        <p:txBody>
          <a:bodyPr/>
          <a:lstStyle>
            <a:lvl1pPr marL="0" indent="0" algn="ctr">
              <a:buNone/>
              <a:defRPr sz="1272"/>
            </a:lvl1pPr>
            <a:lvl2pPr marL="242316" indent="0" algn="ctr">
              <a:buNone/>
              <a:defRPr sz="1060"/>
            </a:lvl2pPr>
            <a:lvl3pPr marL="484632" indent="0" algn="ctr">
              <a:buNone/>
              <a:defRPr sz="954"/>
            </a:lvl3pPr>
            <a:lvl4pPr marL="726948" indent="0" algn="ctr">
              <a:buNone/>
              <a:defRPr sz="848"/>
            </a:lvl4pPr>
            <a:lvl5pPr marL="969264" indent="0" algn="ctr">
              <a:buNone/>
              <a:defRPr sz="848"/>
            </a:lvl5pPr>
            <a:lvl6pPr marL="1211580" indent="0" algn="ctr">
              <a:buNone/>
              <a:defRPr sz="848"/>
            </a:lvl6pPr>
            <a:lvl7pPr marL="1453896" indent="0" algn="ctr">
              <a:buNone/>
              <a:defRPr sz="848"/>
            </a:lvl7pPr>
            <a:lvl8pPr marL="1696212" indent="0" algn="ctr">
              <a:buNone/>
              <a:defRPr sz="848"/>
            </a:lvl8pPr>
            <a:lvl9pPr marL="1938528" indent="0" algn="ctr">
              <a:buNone/>
              <a:defRPr sz="8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204453"/>
            <a:ext cx="1045056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204453"/>
            <a:ext cx="3074586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957375"/>
            <a:ext cx="4180225" cy="1597401"/>
          </a:xfrm>
        </p:spPr>
        <p:txBody>
          <a:bodyPr anchor="b"/>
          <a:lstStyle>
            <a:lvl1pPr>
              <a:defRPr sz="31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2569888"/>
            <a:ext cx="4180225" cy="840035"/>
          </a:xfrm>
        </p:spPr>
        <p:txBody>
          <a:bodyPr/>
          <a:lstStyle>
            <a:lvl1pPr marL="0" indent="0">
              <a:buNone/>
              <a:defRPr sz="1272">
                <a:solidFill>
                  <a:schemeClr val="tx1"/>
                </a:solidFill>
              </a:defRPr>
            </a:lvl1pPr>
            <a:lvl2pPr marL="242316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632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94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9264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58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896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6212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852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1022266"/>
            <a:ext cx="2059821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1022266"/>
            <a:ext cx="2059821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04454"/>
            <a:ext cx="4180225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941373"/>
            <a:ext cx="2050355" cy="461353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402726"/>
            <a:ext cx="2050355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941373"/>
            <a:ext cx="2060452" cy="461353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402726"/>
            <a:ext cx="2060452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6011"/>
            <a:ext cx="1563167" cy="896038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552913"/>
            <a:ext cx="2453610" cy="2729005"/>
          </a:xfrm>
        </p:spPr>
        <p:txBody>
          <a:bodyPr/>
          <a:lstStyle>
            <a:lvl1pPr>
              <a:defRPr sz="1696"/>
            </a:lvl1pPr>
            <a:lvl2pPr>
              <a:defRPr sz="1484"/>
            </a:lvl2pPr>
            <a:lvl3pPr>
              <a:defRPr sz="1272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152049"/>
            <a:ext cx="1563167" cy="2134313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6011"/>
            <a:ext cx="1563167" cy="896038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552913"/>
            <a:ext cx="2453610" cy="2729005"/>
          </a:xfrm>
        </p:spPr>
        <p:txBody>
          <a:bodyPr anchor="t"/>
          <a:lstStyle>
            <a:lvl1pPr marL="0" indent="0">
              <a:buNone/>
              <a:defRPr sz="1696"/>
            </a:lvl1pPr>
            <a:lvl2pPr marL="242316" indent="0">
              <a:buNone/>
              <a:defRPr sz="1484"/>
            </a:lvl2pPr>
            <a:lvl3pPr marL="484632" indent="0">
              <a:buNone/>
              <a:defRPr sz="1272"/>
            </a:lvl3pPr>
            <a:lvl4pPr marL="726948" indent="0">
              <a:buNone/>
              <a:defRPr sz="1060"/>
            </a:lvl4pPr>
            <a:lvl5pPr marL="969264" indent="0">
              <a:buNone/>
              <a:defRPr sz="1060"/>
            </a:lvl5pPr>
            <a:lvl6pPr marL="1211580" indent="0">
              <a:buNone/>
              <a:defRPr sz="1060"/>
            </a:lvl6pPr>
            <a:lvl7pPr marL="1453896" indent="0">
              <a:buNone/>
              <a:defRPr sz="1060"/>
            </a:lvl7pPr>
            <a:lvl8pPr marL="1696212" indent="0">
              <a:buNone/>
              <a:defRPr sz="1060"/>
            </a:lvl8pPr>
            <a:lvl9pPr marL="1938528" indent="0">
              <a:buNone/>
              <a:defRPr sz="10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152049"/>
            <a:ext cx="1563167" cy="2134313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204454"/>
            <a:ext cx="4180225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1022266"/>
            <a:ext cx="4180225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3559263"/>
            <a:ext cx="1090494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3559263"/>
            <a:ext cx="163574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3559263"/>
            <a:ext cx="1090494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4632" rtl="0" eaLnBrk="1" latinLnBrk="0" hangingPunct="1">
        <a:lnSpc>
          <a:spcPct val="90000"/>
        </a:lnSpc>
        <a:spcBef>
          <a:spcPct val="0"/>
        </a:spcBef>
        <a:buNone/>
        <a:defRPr sz="2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58" indent="-121158" algn="l" defTabSz="484632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4" kern="1200">
          <a:solidFill>
            <a:schemeClr val="tx1"/>
          </a:solidFill>
          <a:latin typeface="+mn-lt"/>
          <a:ea typeface="+mn-ea"/>
          <a:cs typeface="+mn-cs"/>
        </a:defRPr>
      </a:lvl1pPr>
      <a:lvl2pPr marL="36347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0579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810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90422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738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505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737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968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31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63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94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9264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58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89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621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852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8279" y="-13948"/>
            <a:ext cx="4689155" cy="3811732"/>
            <a:chOff x="198279" y="-13948"/>
            <a:chExt cx="4689155" cy="38117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" t="1468" r="7475"/>
            <a:stretch/>
          </p:blipFill>
          <p:spPr>
            <a:xfrm>
              <a:off x="198279" y="45720"/>
              <a:ext cx="4511040" cy="375206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1265079" y="38253"/>
              <a:ext cx="2743200" cy="21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13719" y="38252"/>
              <a:ext cx="2839720" cy="23696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818049" y="41327"/>
              <a:ext cx="1912706" cy="2366594"/>
              <a:chOff x="1676400" y="350520"/>
              <a:chExt cx="1625600" cy="2057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76400" y="1558145"/>
                <a:ext cx="1625600" cy="849775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76400" y="350520"/>
                <a:ext cx="1625600" cy="12076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2198464" y="882715"/>
              <a:ext cx="988435" cy="680743"/>
              <a:chOff x="2504255" y="2959892"/>
              <a:chExt cx="2875742" cy="1960174"/>
            </a:xfrm>
          </p:grpSpPr>
          <p:pic>
            <p:nvPicPr>
              <p:cNvPr id="12" name="Picture 2" descr="https://cdn0.iconfinder.com/data/icons/drone-applications/512/cargo_drone-512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733" b="20858"/>
              <a:stretch/>
            </p:blipFill>
            <p:spPr bwMode="auto">
              <a:xfrm>
                <a:off x="2504255" y="2959892"/>
                <a:ext cx="2875742" cy="1650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3354646" y="3907343"/>
                <a:ext cx="294968" cy="1012723"/>
                <a:chOff x="3570954" y="4719473"/>
                <a:chExt cx="294968" cy="1012723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3570954" y="4719473"/>
                  <a:ext cx="294968" cy="52111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flipV="1">
                  <a:off x="3669277" y="5240583"/>
                  <a:ext cx="98322" cy="49161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44106" y="3901702"/>
                <a:ext cx="294968" cy="1012723"/>
                <a:chOff x="3570954" y="4719473"/>
                <a:chExt cx="294968" cy="101272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570954" y="4719473"/>
                  <a:ext cx="294968" cy="52111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flipV="1">
                  <a:off x="3669277" y="5240583"/>
                  <a:ext cx="98322" cy="49161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3944783" y="3894772"/>
                <a:ext cx="294968" cy="1012723"/>
                <a:chOff x="3570954" y="4719473"/>
                <a:chExt cx="294968" cy="1012723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570954" y="4719473"/>
                  <a:ext cx="294968" cy="52111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flipV="1">
                  <a:off x="3669277" y="5240583"/>
                  <a:ext cx="98322" cy="49161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225744" y="3894680"/>
                <a:ext cx="294968" cy="1012723"/>
                <a:chOff x="3570954" y="4719473"/>
                <a:chExt cx="294968" cy="101272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70954" y="4719473"/>
                  <a:ext cx="294968" cy="52111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flipV="1">
                  <a:off x="3669277" y="5240583"/>
                  <a:ext cx="98322" cy="49161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3387012" y="3777876"/>
                <a:ext cx="1133700" cy="10417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V="1">
              <a:off x="2960695" y="1408610"/>
              <a:ext cx="248301" cy="6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82499" y="1645238"/>
              <a:ext cx="72649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084966" y="1388330"/>
              <a:ext cx="0" cy="275039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49026" y="1224778"/>
              <a:ext cx="23765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62934" y="-13948"/>
              <a:ext cx="19447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 – Penetration Depth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3568" y="347440"/>
              <a:ext cx="621792" cy="242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grass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2" t="29107" r="8222" b="16819"/>
            <a:stretch/>
          </p:blipFill>
          <p:spPr>
            <a:xfrm rot="10800000">
              <a:off x="3754412" y="790413"/>
              <a:ext cx="890776" cy="7054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44" t="34588" r="33000" b="30153"/>
            <a:stretch/>
          </p:blipFill>
          <p:spPr>
            <a:xfrm rot="10800000">
              <a:off x="3749332" y="44949"/>
              <a:ext cx="893076" cy="72541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6" t="32070" r="39000" b="19475"/>
            <a:stretch/>
          </p:blipFill>
          <p:spPr>
            <a:xfrm rot="10800000">
              <a:off x="3741786" y="1517166"/>
              <a:ext cx="907328" cy="8805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 rot="5400000">
              <a:off x="3586556" y="1096884"/>
              <a:ext cx="2359509" cy="242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Sand              Grass                Clay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12</cp:revision>
  <dcterms:created xsi:type="dcterms:W3CDTF">2016-03-04T15:23:09Z</dcterms:created>
  <dcterms:modified xsi:type="dcterms:W3CDTF">2016-06-14T14:57:43Z</dcterms:modified>
</cp:coreProperties>
</file>