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57" r:id="rId2"/>
  </p:sldIdLst>
  <p:sldSz cx="4022725" cy="3565525"/>
  <p:notesSz cx="6858000" cy="9144000"/>
  <p:defaultTextStyle>
    <a:defPPr>
      <a:defRPr lang="en-US"/>
    </a:defPPr>
    <a:lvl1pPr marL="0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33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97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83525"/>
            <a:ext cx="3419316" cy="1241331"/>
          </a:xfrm>
        </p:spPr>
        <p:txBody>
          <a:bodyPr anchor="b"/>
          <a:lstStyle>
            <a:lvl1pPr algn="ctr"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41" y="1872726"/>
            <a:ext cx="3017044" cy="860843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22" indent="0" algn="ctr">
              <a:buNone/>
              <a:defRPr sz="880"/>
            </a:lvl2pPr>
            <a:lvl3pPr marL="402245" indent="0" algn="ctr">
              <a:buNone/>
              <a:defRPr sz="792"/>
            </a:lvl3pPr>
            <a:lvl4pPr marL="603367" indent="0" algn="ctr">
              <a:buNone/>
              <a:defRPr sz="704"/>
            </a:lvl4pPr>
            <a:lvl5pPr marL="804489" indent="0" algn="ctr">
              <a:buNone/>
              <a:defRPr sz="704"/>
            </a:lvl5pPr>
            <a:lvl6pPr marL="1005611" indent="0" algn="ctr">
              <a:buNone/>
              <a:defRPr sz="704"/>
            </a:lvl6pPr>
            <a:lvl7pPr marL="1206734" indent="0" algn="ctr">
              <a:buNone/>
              <a:defRPr sz="704"/>
            </a:lvl7pPr>
            <a:lvl8pPr marL="1407856" indent="0" algn="ctr">
              <a:buNone/>
              <a:defRPr sz="704"/>
            </a:lvl8pPr>
            <a:lvl9pPr marL="1608978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763" y="189831"/>
            <a:ext cx="867400" cy="30216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563" y="189831"/>
            <a:ext cx="2551916" cy="30216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8" y="888906"/>
            <a:ext cx="3469600" cy="1483159"/>
          </a:xfrm>
        </p:spPr>
        <p:txBody>
          <a:bodyPr anchor="b"/>
          <a:lstStyle>
            <a:lvl1pPr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68" y="2386097"/>
            <a:ext cx="3469600" cy="779958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/>
                </a:solidFill>
              </a:defRPr>
            </a:lvl1pPr>
            <a:lvl2pPr marL="20112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24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367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489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611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673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785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897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562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505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89832"/>
            <a:ext cx="3469600" cy="689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87" y="874049"/>
            <a:ext cx="1701801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87" y="1302407"/>
            <a:ext cx="1701801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505" y="874049"/>
            <a:ext cx="1710182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505" y="1302407"/>
            <a:ext cx="1710182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82" y="513370"/>
            <a:ext cx="2036505" cy="2533834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182" y="513370"/>
            <a:ext cx="2036505" cy="2533834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22" indent="0">
              <a:buNone/>
              <a:defRPr sz="1232"/>
            </a:lvl2pPr>
            <a:lvl3pPr marL="402245" indent="0">
              <a:buNone/>
              <a:defRPr sz="1056"/>
            </a:lvl3pPr>
            <a:lvl4pPr marL="603367" indent="0">
              <a:buNone/>
              <a:defRPr sz="880"/>
            </a:lvl4pPr>
            <a:lvl5pPr marL="804489" indent="0">
              <a:buNone/>
              <a:defRPr sz="880"/>
            </a:lvl5pPr>
            <a:lvl6pPr marL="1005611" indent="0">
              <a:buNone/>
              <a:defRPr sz="880"/>
            </a:lvl6pPr>
            <a:lvl7pPr marL="1206734" indent="0">
              <a:buNone/>
              <a:defRPr sz="880"/>
            </a:lvl7pPr>
            <a:lvl8pPr marL="1407856" indent="0">
              <a:buNone/>
              <a:defRPr sz="880"/>
            </a:lvl8pPr>
            <a:lvl9pPr marL="1608978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563" y="189832"/>
            <a:ext cx="3469600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63" y="949156"/>
            <a:ext cx="3469600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62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528" y="3304714"/>
            <a:ext cx="135767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050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402245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61" indent="-100561" algn="l" defTabSz="40224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68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806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3928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050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17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295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417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539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22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245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367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489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611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6734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7856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8978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2804" y="-6921"/>
            <a:ext cx="4164038" cy="3856463"/>
            <a:chOff x="-52804" y="-6921"/>
            <a:chExt cx="4164038" cy="38564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90" t="4261" r="16641" b="5314"/>
            <a:stretch/>
          </p:blipFill>
          <p:spPr>
            <a:xfrm>
              <a:off x="205718" y="-6921"/>
              <a:ext cx="3756452" cy="296558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71770" y="2265514"/>
              <a:ext cx="1075182" cy="50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2" dirty="0"/>
                <a:t>Goal location(with and without platform)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087181" y="1815155"/>
              <a:ext cx="793735" cy="523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93931" y="246835"/>
              <a:ext cx="1420678" cy="22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2" dirty="0"/>
                <a:t>Mean (without platform)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46951" y="245291"/>
              <a:ext cx="1420678" cy="22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2" dirty="0"/>
                <a:t>Mean (with platform)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399088" y="415525"/>
              <a:ext cx="597798" cy="1122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125767" y="420333"/>
              <a:ext cx="144535" cy="934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90556" y="135055"/>
              <a:ext cx="1420678" cy="36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2" dirty="0"/>
                <a:t>Landing locations</a:t>
              </a:r>
            </a:p>
            <a:p>
              <a:pPr algn="ctr"/>
              <a:r>
                <a:rPr lang="en-US" sz="892" dirty="0"/>
                <a:t> (with platform)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8080" y="438951"/>
              <a:ext cx="1420678" cy="36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2" dirty="0"/>
                <a:t>Landing locations</a:t>
              </a:r>
            </a:p>
            <a:p>
              <a:pPr algn="ctr"/>
              <a:r>
                <a:rPr lang="en-US" sz="892" dirty="0"/>
                <a:t> (without platform)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87181" y="749452"/>
              <a:ext cx="726679" cy="3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176579" y="432143"/>
              <a:ext cx="257343" cy="269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00310" y="3185162"/>
              <a:ext cx="3657317" cy="664380"/>
              <a:chOff x="-191197" y="206896"/>
              <a:chExt cx="3657317" cy="66438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-100801" y="369166"/>
                <a:ext cx="1718660" cy="36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2" dirty="0"/>
                  <a:t>1</a:t>
                </a:r>
                <a:r>
                  <a:rPr lang="en-US" sz="892" baseline="30000" dirty="0"/>
                  <a:t>st</a:t>
                </a:r>
                <a:r>
                  <a:rPr lang="en-US" sz="892" dirty="0"/>
                  <a:t> </a:t>
                </a:r>
                <a:r>
                  <a:rPr lang="en-US" sz="892" dirty="0" smtClean="0"/>
                  <a:t>S.D. </a:t>
                </a:r>
                <a:r>
                  <a:rPr lang="en-US" sz="892" dirty="0"/>
                  <a:t>ellipse (without platform)</a:t>
                </a:r>
              </a:p>
              <a:p>
                <a:endParaRPr lang="en-US" sz="892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92437" y="367099"/>
                <a:ext cx="1873683" cy="50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2" dirty="0" smtClean="0"/>
                  <a:t>  2</a:t>
                </a:r>
                <a:r>
                  <a:rPr lang="en-US" sz="892" baseline="30000" dirty="0" smtClean="0"/>
                  <a:t>nd</a:t>
                </a:r>
                <a:r>
                  <a:rPr lang="en-US" sz="892" dirty="0" smtClean="0"/>
                  <a:t> S.D. </a:t>
                </a:r>
                <a:r>
                  <a:rPr lang="en-US" sz="892" dirty="0"/>
                  <a:t>ellipse (without platform)</a:t>
                </a:r>
              </a:p>
              <a:p>
                <a:endParaRPr lang="en-US" sz="892" dirty="0"/>
              </a:p>
              <a:p>
                <a:endParaRPr lang="en-US" sz="892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-191197" y="206896"/>
                <a:ext cx="3571890" cy="374869"/>
                <a:chOff x="-191197" y="206896"/>
                <a:chExt cx="3571890" cy="37486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-191197" y="430087"/>
                  <a:ext cx="150687" cy="4073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6827" y="430087"/>
                  <a:ext cx="150687" cy="4073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-191197" y="319881"/>
                  <a:ext cx="150687" cy="40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30793" y="321474"/>
                  <a:ext cx="150687" cy="4073"/>
                </a:xfrm>
                <a:prstGeom prst="line">
                  <a:avLst/>
                </a:prstGeom>
                <a:ln w="12700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-99400" y="214870"/>
                  <a:ext cx="1718660" cy="366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92" dirty="0"/>
                    <a:t>1</a:t>
                  </a:r>
                  <a:r>
                    <a:rPr lang="en-US" sz="892" baseline="30000" dirty="0"/>
                    <a:t>st</a:t>
                  </a:r>
                  <a:r>
                    <a:rPr lang="en-US" sz="892" dirty="0"/>
                    <a:t> </a:t>
                  </a:r>
                  <a:r>
                    <a:rPr lang="en-US" sz="892" dirty="0" smtClean="0"/>
                    <a:t>S.D. </a:t>
                  </a:r>
                  <a:r>
                    <a:rPr lang="en-US" sz="892" dirty="0"/>
                    <a:t>ellipse (with platform)</a:t>
                  </a:r>
                </a:p>
                <a:p>
                  <a:endParaRPr lang="en-US" sz="892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638842" y="206896"/>
                  <a:ext cx="1741851" cy="366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92" dirty="0"/>
                    <a:t>2</a:t>
                  </a:r>
                  <a:r>
                    <a:rPr lang="en-US" sz="892" baseline="30000" dirty="0"/>
                    <a:t>nd</a:t>
                  </a:r>
                  <a:r>
                    <a:rPr lang="en-US" sz="892" dirty="0"/>
                    <a:t> </a:t>
                  </a:r>
                  <a:r>
                    <a:rPr lang="en-US" sz="892" dirty="0" smtClean="0"/>
                    <a:t>S.D. </a:t>
                  </a:r>
                  <a:r>
                    <a:rPr lang="en-US" sz="892" dirty="0"/>
                    <a:t>ellipse (</a:t>
                  </a:r>
                  <a:r>
                    <a:rPr lang="en-US" sz="892" dirty="0" smtClean="0"/>
                    <a:t>with platform)</a:t>
                  </a:r>
                </a:p>
                <a:p>
                  <a:endParaRPr lang="en-US" sz="892" dirty="0"/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1466712" y="2927937"/>
              <a:ext cx="1326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X-distance (cm)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52804" y="991791"/>
              <a:ext cx="307777" cy="1326165"/>
              <a:chOff x="-120977" y="801053"/>
              <a:chExt cx="307777" cy="1326165"/>
            </a:xfrm>
          </p:grpSpPr>
          <p:sp>
            <p:nvSpPr>
              <p:cNvPr id="49" name="Rectangle 48"/>
              <p:cNvSpPr/>
              <p:nvPr/>
            </p:nvSpPr>
            <p:spPr>
              <a:xfrm rot="16200000">
                <a:off x="-608485" y="1370554"/>
                <a:ext cx="1280729" cy="193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-630171" y="1310247"/>
                <a:ext cx="1326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Y-distance (cm)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1979965" y="1554009"/>
              <a:ext cx="79866" cy="76880"/>
            </a:xfrm>
            <a:prstGeom prst="round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72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22</cp:revision>
  <dcterms:created xsi:type="dcterms:W3CDTF">2016-02-29T07:26:57Z</dcterms:created>
  <dcterms:modified xsi:type="dcterms:W3CDTF">2016-06-14T14:57:38Z</dcterms:modified>
</cp:coreProperties>
</file>