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6002000" cy="73152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B3423"/>
    <a:srgbClr val="F69546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7" autoAdjust="0"/>
    <p:restoredTop sz="94622" autoAdjust="0"/>
  </p:normalViewPr>
  <p:slideViewPr>
    <p:cSldViewPr>
      <p:cViewPr>
        <p:scale>
          <a:sx n="35" d="100"/>
          <a:sy n="35" d="100"/>
        </p:scale>
        <p:origin x="-2026" y="-998"/>
      </p:cViewPr>
      <p:guideLst>
        <p:guide orient="horz" pos="2304"/>
        <p:guide pos="50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00150" y="2272468"/>
            <a:ext cx="13601700" cy="156802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00300" y="4145280"/>
            <a:ext cx="11201400" cy="18694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1601450" y="292959"/>
            <a:ext cx="3600450" cy="624162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00100" y="292959"/>
            <a:ext cx="10534650" cy="624162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64048" y="4700707"/>
            <a:ext cx="13601700" cy="145288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64048" y="3100497"/>
            <a:ext cx="13601700" cy="160019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00100" y="1706888"/>
            <a:ext cx="7067550" cy="482769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134350" y="1706888"/>
            <a:ext cx="7067550" cy="482769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00103" y="1637455"/>
            <a:ext cx="7070330" cy="6824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00103" y="2319868"/>
            <a:ext cx="7070330" cy="421470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8128797" y="1637455"/>
            <a:ext cx="7073106" cy="6824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8128797" y="2319868"/>
            <a:ext cx="7073106" cy="421470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00107" y="291253"/>
            <a:ext cx="5264548" cy="123952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56339" y="291267"/>
            <a:ext cx="8945563" cy="624332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00107" y="1530780"/>
            <a:ext cx="5264548" cy="500380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36505" y="5120641"/>
            <a:ext cx="9601200" cy="60452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136505" y="653627"/>
            <a:ext cx="9601200" cy="43891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136505" y="5725162"/>
            <a:ext cx="9601200" cy="8585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00100" y="292947"/>
            <a:ext cx="14401800" cy="121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00100" y="1706888"/>
            <a:ext cx="14401800" cy="48276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00100" y="6780122"/>
            <a:ext cx="373380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2015/4/16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5467350" y="6780122"/>
            <a:ext cx="506730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1468100" y="6780122"/>
            <a:ext cx="373380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microsoft.com/office/2007/relationships/hdphoto" Target="../media/hdphoto2.wdp"/><Relationship Id="rId12" Type="http://schemas.microsoft.com/office/2007/relationships/hdphoto" Target="../media/hdphoto5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microsoft.com/office/2007/relationships/hdphoto" Target="../media/hdphoto4.wdp"/><Relationship Id="rId5" Type="http://schemas.microsoft.com/office/2007/relationships/hdphoto" Target="../media/hdphoto1.wdp"/><Relationship Id="rId10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microsoft.com/office/2007/relationships/hdphoto" Target="../media/hdphoto3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Rectangle 870"/>
          <p:cNvSpPr/>
          <p:nvPr/>
        </p:nvSpPr>
        <p:spPr>
          <a:xfrm>
            <a:off x="9190856" y="84027"/>
            <a:ext cx="6624736" cy="63673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72" name="Rectangle 871"/>
          <p:cNvSpPr/>
          <p:nvPr/>
        </p:nvSpPr>
        <p:spPr>
          <a:xfrm>
            <a:off x="80120" y="129208"/>
            <a:ext cx="6912768" cy="63673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873" name="Picture 87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389" y="2024186"/>
            <a:ext cx="559469" cy="708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4" name="Picture 87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1244" y="5088886"/>
            <a:ext cx="559469" cy="708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5" name="Picture 87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6760" y="1986086"/>
            <a:ext cx="559469" cy="708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6" name="Picture 87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580" y="2984997"/>
            <a:ext cx="559469" cy="708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7" name="Picture 87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727" y="768184"/>
            <a:ext cx="559469" cy="708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8" name="Picture 87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0843" y="393019"/>
            <a:ext cx="559469" cy="708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9" name="Picture 87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5233" y="2052810"/>
            <a:ext cx="559469" cy="708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80" name="Picture 87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7276" y="631630"/>
            <a:ext cx="559469" cy="708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81" name="Picture 88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989" y="4412689"/>
            <a:ext cx="559469" cy="708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82" name="Picture 88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3334" y="4928966"/>
            <a:ext cx="559469" cy="708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83" name="Picture 88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5653" y="4194304"/>
            <a:ext cx="559469" cy="708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84" name="Straight Arrow Connector 883"/>
          <p:cNvCxnSpPr/>
          <p:nvPr/>
        </p:nvCxnSpPr>
        <p:spPr>
          <a:xfrm>
            <a:off x="6039543" y="3008342"/>
            <a:ext cx="553780" cy="795313"/>
          </a:xfrm>
          <a:prstGeom prst="straightConnector1">
            <a:avLst/>
          </a:prstGeom>
          <a:ln w="38100">
            <a:solidFill>
              <a:srgbClr val="00B0F0"/>
            </a:solidFill>
            <a:prstDash val="dash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885" name="Straight Arrow Connector 884"/>
          <p:cNvCxnSpPr/>
          <p:nvPr/>
        </p:nvCxnSpPr>
        <p:spPr>
          <a:xfrm>
            <a:off x="5247456" y="1395112"/>
            <a:ext cx="432048" cy="720080"/>
          </a:xfrm>
          <a:prstGeom prst="straightConnector1">
            <a:avLst/>
          </a:prstGeom>
          <a:ln w="38100">
            <a:solidFill>
              <a:srgbClr val="00B0F0"/>
            </a:solidFill>
            <a:prstDash val="dash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886" name="Straight Arrow Connector 885"/>
          <p:cNvCxnSpPr/>
          <p:nvPr/>
        </p:nvCxnSpPr>
        <p:spPr>
          <a:xfrm>
            <a:off x="3392488" y="1152665"/>
            <a:ext cx="482161" cy="1060431"/>
          </a:xfrm>
          <a:prstGeom prst="straightConnector1">
            <a:avLst/>
          </a:prstGeom>
          <a:ln w="38100">
            <a:solidFill>
              <a:srgbClr val="00B0F0"/>
            </a:solidFill>
            <a:prstDash val="dash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887" name="Straight Arrow Connector 886"/>
          <p:cNvCxnSpPr/>
          <p:nvPr/>
        </p:nvCxnSpPr>
        <p:spPr>
          <a:xfrm flipV="1">
            <a:off x="1143002" y="985958"/>
            <a:ext cx="1917840" cy="265138"/>
          </a:xfrm>
          <a:prstGeom prst="straightConnector1">
            <a:avLst/>
          </a:prstGeom>
          <a:ln w="38100">
            <a:solidFill>
              <a:srgbClr val="00B0F0"/>
            </a:solidFill>
            <a:prstDash val="dash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888" name="Straight Arrow Connector 887"/>
          <p:cNvCxnSpPr/>
          <p:nvPr/>
        </p:nvCxnSpPr>
        <p:spPr>
          <a:xfrm>
            <a:off x="4311353" y="2691256"/>
            <a:ext cx="1603613" cy="1260140"/>
          </a:xfrm>
          <a:prstGeom prst="straightConnector1">
            <a:avLst/>
          </a:prstGeom>
          <a:ln w="38100">
            <a:solidFill>
              <a:srgbClr val="00B0F0"/>
            </a:solidFill>
            <a:prstDash val="dash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889" name="Straight Arrow Connector 888"/>
          <p:cNvCxnSpPr/>
          <p:nvPr/>
        </p:nvCxnSpPr>
        <p:spPr>
          <a:xfrm flipH="1">
            <a:off x="638944" y="1467120"/>
            <a:ext cx="216024" cy="576064"/>
          </a:xfrm>
          <a:prstGeom prst="straightConnector1">
            <a:avLst/>
          </a:prstGeom>
          <a:ln w="38100">
            <a:solidFill>
              <a:srgbClr val="00B0F0"/>
            </a:solidFill>
            <a:prstDash val="dash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890" name="Straight Arrow Connector 889"/>
          <p:cNvCxnSpPr/>
          <p:nvPr/>
        </p:nvCxnSpPr>
        <p:spPr>
          <a:xfrm>
            <a:off x="422920" y="2763264"/>
            <a:ext cx="648072" cy="504056"/>
          </a:xfrm>
          <a:prstGeom prst="straightConnector1">
            <a:avLst/>
          </a:prstGeom>
          <a:ln w="38100">
            <a:solidFill>
              <a:srgbClr val="00B0F0"/>
            </a:solidFill>
            <a:prstDash val="dash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891" name="Straight Arrow Connector 890"/>
          <p:cNvCxnSpPr/>
          <p:nvPr/>
        </p:nvCxnSpPr>
        <p:spPr>
          <a:xfrm>
            <a:off x="1575048" y="3483344"/>
            <a:ext cx="1368152" cy="936104"/>
          </a:xfrm>
          <a:prstGeom prst="straightConnector1">
            <a:avLst/>
          </a:prstGeom>
          <a:ln w="38100">
            <a:solidFill>
              <a:srgbClr val="00B0F0"/>
            </a:solidFill>
            <a:prstDash val="dash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892" name="Straight Arrow Connector 891"/>
          <p:cNvCxnSpPr/>
          <p:nvPr/>
        </p:nvCxnSpPr>
        <p:spPr>
          <a:xfrm flipV="1">
            <a:off x="3375248" y="4527460"/>
            <a:ext cx="2259984" cy="108012"/>
          </a:xfrm>
          <a:prstGeom prst="straightConnector1">
            <a:avLst/>
          </a:prstGeom>
          <a:ln w="38100">
            <a:solidFill>
              <a:srgbClr val="00B0F0"/>
            </a:solidFill>
            <a:prstDash val="dash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893" name="Straight Arrow Connector 892"/>
          <p:cNvCxnSpPr/>
          <p:nvPr/>
        </p:nvCxnSpPr>
        <p:spPr>
          <a:xfrm flipV="1">
            <a:off x="4887416" y="5031516"/>
            <a:ext cx="747816" cy="180020"/>
          </a:xfrm>
          <a:prstGeom prst="straightConnector1">
            <a:avLst/>
          </a:prstGeom>
          <a:ln w="38100">
            <a:solidFill>
              <a:srgbClr val="00B0F0"/>
            </a:solidFill>
            <a:prstDash val="dash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894" name="Straight Arrow Connector 893"/>
          <p:cNvCxnSpPr/>
          <p:nvPr/>
        </p:nvCxnSpPr>
        <p:spPr>
          <a:xfrm flipV="1">
            <a:off x="926976" y="3843384"/>
            <a:ext cx="288032" cy="576064"/>
          </a:xfrm>
          <a:prstGeom prst="straightConnector1">
            <a:avLst/>
          </a:prstGeom>
          <a:ln w="38100">
            <a:solidFill>
              <a:srgbClr val="00B0F0"/>
            </a:solidFill>
            <a:prstDash val="dash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895" name="Straight Arrow Connector 894"/>
          <p:cNvCxnSpPr/>
          <p:nvPr/>
        </p:nvCxnSpPr>
        <p:spPr>
          <a:xfrm flipV="1">
            <a:off x="2079104" y="4928964"/>
            <a:ext cx="864096" cy="504056"/>
          </a:xfrm>
          <a:prstGeom prst="straightConnector1">
            <a:avLst/>
          </a:prstGeom>
          <a:ln w="38100">
            <a:solidFill>
              <a:srgbClr val="00B0F0"/>
            </a:solidFill>
            <a:prstDash val="dash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896" name="Striped Right Arrow 895"/>
          <p:cNvSpPr/>
          <p:nvPr/>
        </p:nvSpPr>
        <p:spPr>
          <a:xfrm>
            <a:off x="7208912" y="1872745"/>
            <a:ext cx="1584615" cy="2818466"/>
          </a:xfrm>
          <a:prstGeom prst="striped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897" name="Picture 89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0760" y="4104993"/>
            <a:ext cx="1085083" cy="1085083"/>
          </a:xfrm>
          <a:prstGeom prst="rect">
            <a:avLst/>
          </a:prstGeom>
        </p:spPr>
      </p:pic>
      <p:grpSp>
        <p:nvGrpSpPr>
          <p:cNvPr id="898" name="Group 897"/>
          <p:cNvGrpSpPr/>
          <p:nvPr/>
        </p:nvGrpSpPr>
        <p:grpSpPr>
          <a:xfrm>
            <a:off x="1088232" y="1415577"/>
            <a:ext cx="401194" cy="169136"/>
            <a:chOff x="478024" y="1135400"/>
            <a:chExt cx="7720521" cy="3254824"/>
          </a:xfrm>
        </p:grpSpPr>
        <p:sp>
          <p:nvSpPr>
            <p:cNvPr id="899" name="Rectangle 898"/>
            <p:cNvSpPr/>
            <p:nvPr/>
          </p:nvSpPr>
          <p:spPr>
            <a:xfrm>
              <a:off x="1041737" y="1135400"/>
              <a:ext cx="7156808" cy="325482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0" name="Rounded Rectangle 899"/>
            <p:cNvSpPr/>
            <p:nvPr/>
          </p:nvSpPr>
          <p:spPr>
            <a:xfrm>
              <a:off x="478024" y="1870611"/>
              <a:ext cx="955892" cy="1885927"/>
            </a:xfrm>
            <a:prstGeom prst="roundRect">
              <a:avLst>
                <a:gd name="adj" fmla="val 20621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1" name="Rectangle 900"/>
            <p:cNvSpPr/>
            <p:nvPr/>
          </p:nvSpPr>
          <p:spPr>
            <a:xfrm>
              <a:off x="1464055" y="1440725"/>
              <a:ext cx="6448046" cy="25750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2" name="Rectangle 901"/>
            <p:cNvSpPr/>
            <p:nvPr/>
          </p:nvSpPr>
          <p:spPr>
            <a:xfrm>
              <a:off x="2809659" y="1530016"/>
              <a:ext cx="1159341" cy="239071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3" name="Rectangle 902"/>
            <p:cNvSpPr/>
            <p:nvPr/>
          </p:nvSpPr>
          <p:spPr>
            <a:xfrm>
              <a:off x="4081740" y="1530016"/>
              <a:ext cx="1159341" cy="239071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4" name="Rectangle 903"/>
            <p:cNvSpPr/>
            <p:nvPr/>
          </p:nvSpPr>
          <p:spPr>
            <a:xfrm>
              <a:off x="5353820" y="1530016"/>
              <a:ext cx="1159341" cy="239071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5" name="Rectangle 904"/>
            <p:cNvSpPr/>
            <p:nvPr/>
          </p:nvSpPr>
          <p:spPr>
            <a:xfrm>
              <a:off x="6648283" y="1530016"/>
              <a:ext cx="1159341" cy="239071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06" name="Group 905"/>
          <p:cNvGrpSpPr/>
          <p:nvPr/>
        </p:nvGrpSpPr>
        <p:grpSpPr>
          <a:xfrm>
            <a:off x="728192" y="2664833"/>
            <a:ext cx="401194" cy="169136"/>
            <a:chOff x="478024" y="1135400"/>
            <a:chExt cx="7720521" cy="3254824"/>
          </a:xfrm>
        </p:grpSpPr>
        <p:sp>
          <p:nvSpPr>
            <p:cNvPr id="907" name="Rectangle 906"/>
            <p:cNvSpPr/>
            <p:nvPr/>
          </p:nvSpPr>
          <p:spPr>
            <a:xfrm>
              <a:off x="1041737" y="1135400"/>
              <a:ext cx="7156808" cy="325482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8" name="Rounded Rectangle 907"/>
            <p:cNvSpPr/>
            <p:nvPr/>
          </p:nvSpPr>
          <p:spPr>
            <a:xfrm>
              <a:off x="478024" y="1870611"/>
              <a:ext cx="955892" cy="1885927"/>
            </a:xfrm>
            <a:prstGeom prst="roundRect">
              <a:avLst>
                <a:gd name="adj" fmla="val 20621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9" name="Rectangle 908"/>
            <p:cNvSpPr/>
            <p:nvPr/>
          </p:nvSpPr>
          <p:spPr>
            <a:xfrm>
              <a:off x="1464055" y="1440725"/>
              <a:ext cx="6448046" cy="25750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0" name="Rectangle 909"/>
            <p:cNvSpPr/>
            <p:nvPr/>
          </p:nvSpPr>
          <p:spPr>
            <a:xfrm>
              <a:off x="4081740" y="1530016"/>
              <a:ext cx="1159341" cy="239071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1" name="Rectangle 910"/>
            <p:cNvSpPr/>
            <p:nvPr/>
          </p:nvSpPr>
          <p:spPr>
            <a:xfrm>
              <a:off x="5353820" y="1530016"/>
              <a:ext cx="1159341" cy="239071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2" name="Rectangle 911"/>
            <p:cNvSpPr/>
            <p:nvPr/>
          </p:nvSpPr>
          <p:spPr>
            <a:xfrm>
              <a:off x="6648283" y="1530016"/>
              <a:ext cx="1159341" cy="239071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13" name="Group 912"/>
          <p:cNvGrpSpPr/>
          <p:nvPr/>
        </p:nvGrpSpPr>
        <p:grpSpPr>
          <a:xfrm>
            <a:off x="3536504" y="1008649"/>
            <a:ext cx="401194" cy="169136"/>
            <a:chOff x="478024" y="1135400"/>
            <a:chExt cx="7720521" cy="3254824"/>
          </a:xfrm>
        </p:grpSpPr>
        <p:sp>
          <p:nvSpPr>
            <p:cNvPr id="914" name="Rectangle 913"/>
            <p:cNvSpPr/>
            <p:nvPr/>
          </p:nvSpPr>
          <p:spPr>
            <a:xfrm>
              <a:off x="1041737" y="1135400"/>
              <a:ext cx="7156808" cy="325482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5" name="Rounded Rectangle 914"/>
            <p:cNvSpPr/>
            <p:nvPr/>
          </p:nvSpPr>
          <p:spPr>
            <a:xfrm>
              <a:off x="478024" y="1870611"/>
              <a:ext cx="955892" cy="1885927"/>
            </a:xfrm>
            <a:prstGeom prst="roundRect">
              <a:avLst>
                <a:gd name="adj" fmla="val 20621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6" name="Rectangle 915"/>
            <p:cNvSpPr/>
            <p:nvPr/>
          </p:nvSpPr>
          <p:spPr>
            <a:xfrm>
              <a:off x="1464055" y="1440725"/>
              <a:ext cx="6448046" cy="25750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7" name="Rectangle 916"/>
            <p:cNvSpPr/>
            <p:nvPr/>
          </p:nvSpPr>
          <p:spPr>
            <a:xfrm>
              <a:off x="4081740" y="1530016"/>
              <a:ext cx="1159341" cy="239071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8" name="Rectangle 917"/>
            <p:cNvSpPr/>
            <p:nvPr/>
          </p:nvSpPr>
          <p:spPr>
            <a:xfrm>
              <a:off x="5353820" y="1530016"/>
              <a:ext cx="1159341" cy="239071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9" name="Rectangle 918"/>
            <p:cNvSpPr/>
            <p:nvPr/>
          </p:nvSpPr>
          <p:spPr>
            <a:xfrm>
              <a:off x="6648283" y="1530016"/>
              <a:ext cx="1159341" cy="239071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20" name="Group 919"/>
          <p:cNvGrpSpPr/>
          <p:nvPr/>
        </p:nvGrpSpPr>
        <p:grpSpPr>
          <a:xfrm>
            <a:off x="1376264" y="3744953"/>
            <a:ext cx="401194" cy="169136"/>
            <a:chOff x="478024" y="1135400"/>
            <a:chExt cx="7720521" cy="3254824"/>
          </a:xfrm>
        </p:grpSpPr>
        <p:sp>
          <p:nvSpPr>
            <p:cNvPr id="921" name="Rectangle 920"/>
            <p:cNvSpPr/>
            <p:nvPr/>
          </p:nvSpPr>
          <p:spPr>
            <a:xfrm>
              <a:off x="1041737" y="1135400"/>
              <a:ext cx="7156808" cy="325482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2" name="Rounded Rectangle 921"/>
            <p:cNvSpPr/>
            <p:nvPr/>
          </p:nvSpPr>
          <p:spPr>
            <a:xfrm>
              <a:off x="478024" y="1870611"/>
              <a:ext cx="955892" cy="1885927"/>
            </a:xfrm>
            <a:prstGeom prst="roundRect">
              <a:avLst>
                <a:gd name="adj" fmla="val 20621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3" name="Rectangle 922"/>
            <p:cNvSpPr/>
            <p:nvPr/>
          </p:nvSpPr>
          <p:spPr>
            <a:xfrm>
              <a:off x="1464055" y="1440725"/>
              <a:ext cx="6448046" cy="25750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4" name="Rectangle 923"/>
            <p:cNvSpPr/>
            <p:nvPr/>
          </p:nvSpPr>
          <p:spPr>
            <a:xfrm>
              <a:off x="6648283" y="1530016"/>
              <a:ext cx="1159341" cy="239071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25" name="Group 924"/>
          <p:cNvGrpSpPr/>
          <p:nvPr/>
        </p:nvGrpSpPr>
        <p:grpSpPr>
          <a:xfrm>
            <a:off x="944216" y="5041097"/>
            <a:ext cx="401194" cy="169136"/>
            <a:chOff x="478024" y="1135400"/>
            <a:chExt cx="7720521" cy="3254824"/>
          </a:xfrm>
        </p:grpSpPr>
        <p:sp>
          <p:nvSpPr>
            <p:cNvPr id="926" name="Rectangle 925"/>
            <p:cNvSpPr/>
            <p:nvPr/>
          </p:nvSpPr>
          <p:spPr>
            <a:xfrm>
              <a:off x="1041737" y="1135400"/>
              <a:ext cx="7156808" cy="325482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7" name="Rounded Rectangle 926"/>
            <p:cNvSpPr/>
            <p:nvPr/>
          </p:nvSpPr>
          <p:spPr>
            <a:xfrm>
              <a:off x="478024" y="1870611"/>
              <a:ext cx="955892" cy="1885927"/>
            </a:xfrm>
            <a:prstGeom prst="roundRect">
              <a:avLst>
                <a:gd name="adj" fmla="val 20621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8" name="Rectangle 927"/>
            <p:cNvSpPr/>
            <p:nvPr/>
          </p:nvSpPr>
          <p:spPr>
            <a:xfrm>
              <a:off x="1464055" y="1440725"/>
              <a:ext cx="6448046" cy="25750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9" name="Rectangle 928"/>
            <p:cNvSpPr/>
            <p:nvPr/>
          </p:nvSpPr>
          <p:spPr>
            <a:xfrm>
              <a:off x="2809659" y="1530016"/>
              <a:ext cx="1159341" cy="239071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0" name="Rectangle 929"/>
            <p:cNvSpPr/>
            <p:nvPr/>
          </p:nvSpPr>
          <p:spPr>
            <a:xfrm>
              <a:off x="4081740" y="1530016"/>
              <a:ext cx="1159341" cy="239071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1" name="Rectangle 930"/>
            <p:cNvSpPr/>
            <p:nvPr/>
          </p:nvSpPr>
          <p:spPr>
            <a:xfrm>
              <a:off x="5353820" y="1530016"/>
              <a:ext cx="1159341" cy="239071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2" name="Rectangle 931"/>
            <p:cNvSpPr/>
            <p:nvPr/>
          </p:nvSpPr>
          <p:spPr>
            <a:xfrm>
              <a:off x="6648283" y="1530016"/>
              <a:ext cx="1159341" cy="239071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33" name="Group 932"/>
          <p:cNvGrpSpPr/>
          <p:nvPr/>
        </p:nvGrpSpPr>
        <p:grpSpPr>
          <a:xfrm>
            <a:off x="2096344" y="5736057"/>
            <a:ext cx="401194" cy="169136"/>
            <a:chOff x="478024" y="1135400"/>
            <a:chExt cx="7720521" cy="3254824"/>
          </a:xfrm>
        </p:grpSpPr>
        <p:sp>
          <p:nvSpPr>
            <p:cNvPr id="934" name="Rectangle 933"/>
            <p:cNvSpPr/>
            <p:nvPr/>
          </p:nvSpPr>
          <p:spPr>
            <a:xfrm>
              <a:off x="1041737" y="1135400"/>
              <a:ext cx="7156808" cy="325482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5" name="Rounded Rectangle 934"/>
            <p:cNvSpPr/>
            <p:nvPr/>
          </p:nvSpPr>
          <p:spPr>
            <a:xfrm>
              <a:off x="478024" y="1870611"/>
              <a:ext cx="955892" cy="1885927"/>
            </a:xfrm>
            <a:prstGeom prst="roundRect">
              <a:avLst>
                <a:gd name="adj" fmla="val 20621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6" name="Rectangle 935"/>
            <p:cNvSpPr/>
            <p:nvPr/>
          </p:nvSpPr>
          <p:spPr>
            <a:xfrm>
              <a:off x="1464055" y="1440725"/>
              <a:ext cx="6448046" cy="25750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7" name="Rectangle 936"/>
            <p:cNvSpPr/>
            <p:nvPr/>
          </p:nvSpPr>
          <p:spPr>
            <a:xfrm>
              <a:off x="2809659" y="1530016"/>
              <a:ext cx="1159341" cy="239071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8" name="Rectangle 937"/>
            <p:cNvSpPr/>
            <p:nvPr/>
          </p:nvSpPr>
          <p:spPr>
            <a:xfrm>
              <a:off x="4081740" y="1530016"/>
              <a:ext cx="1159341" cy="239071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9" name="Rectangle 938"/>
            <p:cNvSpPr/>
            <p:nvPr/>
          </p:nvSpPr>
          <p:spPr>
            <a:xfrm>
              <a:off x="5353820" y="1530016"/>
              <a:ext cx="1159341" cy="239071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0" name="Rectangle 939"/>
            <p:cNvSpPr/>
            <p:nvPr/>
          </p:nvSpPr>
          <p:spPr>
            <a:xfrm>
              <a:off x="6648283" y="1530016"/>
              <a:ext cx="1159341" cy="239071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41" name="Group 940"/>
          <p:cNvGrpSpPr/>
          <p:nvPr/>
        </p:nvGrpSpPr>
        <p:grpSpPr>
          <a:xfrm>
            <a:off x="4832648" y="5545153"/>
            <a:ext cx="401194" cy="169136"/>
            <a:chOff x="478024" y="1135400"/>
            <a:chExt cx="7720521" cy="3254824"/>
          </a:xfrm>
        </p:grpSpPr>
        <p:sp>
          <p:nvSpPr>
            <p:cNvPr id="942" name="Rectangle 941"/>
            <p:cNvSpPr/>
            <p:nvPr/>
          </p:nvSpPr>
          <p:spPr>
            <a:xfrm>
              <a:off x="1041737" y="1135400"/>
              <a:ext cx="7156808" cy="325482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3" name="Rounded Rectangle 942"/>
            <p:cNvSpPr/>
            <p:nvPr/>
          </p:nvSpPr>
          <p:spPr>
            <a:xfrm>
              <a:off x="478024" y="1870611"/>
              <a:ext cx="955892" cy="1885927"/>
            </a:xfrm>
            <a:prstGeom prst="roundRect">
              <a:avLst>
                <a:gd name="adj" fmla="val 20621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4" name="Rectangle 943"/>
            <p:cNvSpPr/>
            <p:nvPr/>
          </p:nvSpPr>
          <p:spPr>
            <a:xfrm>
              <a:off x="1464055" y="1440725"/>
              <a:ext cx="6448046" cy="25750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5" name="Rectangle 944"/>
            <p:cNvSpPr/>
            <p:nvPr/>
          </p:nvSpPr>
          <p:spPr>
            <a:xfrm>
              <a:off x="2809659" y="1530016"/>
              <a:ext cx="1159341" cy="239071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6" name="Rectangle 945"/>
            <p:cNvSpPr/>
            <p:nvPr/>
          </p:nvSpPr>
          <p:spPr>
            <a:xfrm>
              <a:off x="4081740" y="1530016"/>
              <a:ext cx="1159341" cy="239071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7" name="Rectangle 946"/>
            <p:cNvSpPr/>
            <p:nvPr/>
          </p:nvSpPr>
          <p:spPr>
            <a:xfrm>
              <a:off x="5353820" y="1530016"/>
              <a:ext cx="1159341" cy="239071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8" name="Rectangle 947"/>
            <p:cNvSpPr/>
            <p:nvPr/>
          </p:nvSpPr>
          <p:spPr>
            <a:xfrm>
              <a:off x="6648283" y="1530016"/>
              <a:ext cx="1159341" cy="239071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49" name="Group 948"/>
          <p:cNvGrpSpPr/>
          <p:nvPr/>
        </p:nvGrpSpPr>
        <p:grpSpPr>
          <a:xfrm>
            <a:off x="3176464" y="4897081"/>
            <a:ext cx="401194" cy="169136"/>
            <a:chOff x="478024" y="1135400"/>
            <a:chExt cx="7720521" cy="3254824"/>
          </a:xfrm>
        </p:grpSpPr>
        <p:sp>
          <p:nvSpPr>
            <p:cNvPr id="950" name="Rectangle 949"/>
            <p:cNvSpPr/>
            <p:nvPr/>
          </p:nvSpPr>
          <p:spPr>
            <a:xfrm>
              <a:off x="1041737" y="1135400"/>
              <a:ext cx="7156808" cy="325482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1" name="Rounded Rectangle 950"/>
            <p:cNvSpPr/>
            <p:nvPr/>
          </p:nvSpPr>
          <p:spPr>
            <a:xfrm>
              <a:off x="478024" y="1870611"/>
              <a:ext cx="955892" cy="1885927"/>
            </a:xfrm>
            <a:prstGeom prst="roundRect">
              <a:avLst>
                <a:gd name="adj" fmla="val 20621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2" name="Rectangle 951"/>
            <p:cNvSpPr/>
            <p:nvPr/>
          </p:nvSpPr>
          <p:spPr>
            <a:xfrm>
              <a:off x="1464055" y="1440725"/>
              <a:ext cx="6448046" cy="25750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53" name="Group 952"/>
          <p:cNvGrpSpPr/>
          <p:nvPr/>
        </p:nvGrpSpPr>
        <p:grpSpPr>
          <a:xfrm>
            <a:off x="5552728" y="1296681"/>
            <a:ext cx="401194" cy="169136"/>
            <a:chOff x="478024" y="1135400"/>
            <a:chExt cx="7720521" cy="3254824"/>
          </a:xfrm>
        </p:grpSpPr>
        <p:sp>
          <p:nvSpPr>
            <p:cNvPr id="954" name="Rectangle 953"/>
            <p:cNvSpPr/>
            <p:nvPr/>
          </p:nvSpPr>
          <p:spPr>
            <a:xfrm>
              <a:off x="1041737" y="1135400"/>
              <a:ext cx="7156808" cy="325482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5" name="Rounded Rectangle 954"/>
            <p:cNvSpPr/>
            <p:nvPr/>
          </p:nvSpPr>
          <p:spPr>
            <a:xfrm>
              <a:off x="478024" y="1870611"/>
              <a:ext cx="955892" cy="1885927"/>
            </a:xfrm>
            <a:prstGeom prst="roundRect">
              <a:avLst>
                <a:gd name="adj" fmla="val 20621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6" name="Rectangle 955"/>
            <p:cNvSpPr/>
            <p:nvPr/>
          </p:nvSpPr>
          <p:spPr>
            <a:xfrm>
              <a:off x="1464055" y="1440725"/>
              <a:ext cx="6448046" cy="25750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7" name="Rectangle 956"/>
            <p:cNvSpPr/>
            <p:nvPr/>
          </p:nvSpPr>
          <p:spPr>
            <a:xfrm>
              <a:off x="2809659" y="1530016"/>
              <a:ext cx="1159341" cy="239071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8" name="Rectangle 957"/>
            <p:cNvSpPr/>
            <p:nvPr/>
          </p:nvSpPr>
          <p:spPr>
            <a:xfrm>
              <a:off x="4081740" y="1530016"/>
              <a:ext cx="1159341" cy="239071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9" name="Rectangle 958"/>
            <p:cNvSpPr/>
            <p:nvPr/>
          </p:nvSpPr>
          <p:spPr>
            <a:xfrm>
              <a:off x="5353820" y="1530016"/>
              <a:ext cx="1159341" cy="239071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0" name="Rectangle 959"/>
            <p:cNvSpPr/>
            <p:nvPr/>
          </p:nvSpPr>
          <p:spPr>
            <a:xfrm>
              <a:off x="6648283" y="1530016"/>
              <a:ext cx="1159341" cy="239071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61" name="Group 960"/>
          <p:cNvGrpSpPr/>
          <p:nvPr/>
        </p:nvGrpSpPr>
        <p:grpSpPr>
          <a:xfrm>
            <a:off x="6128792" y="2664833"/>
            <a:ext cx="401194" cy="169136"/>
            <a:chOff x="478024" y="1135400"/>
            <a:chExt cx="7720521" cy="3254824"/>
          </a:xfrm>
        </p:grpSpPr>
        <p:sp>
          <p:nvSpPr>
            <p:cNvPr id="962" name="Rectangle 961"/>
            <p:cNvSpPr/>
            <p:nvPr/>
          </p:nvSpPr>
          <p:spPr>
            <a:xfrm>
              <a:off x="1041737" y="1135400"/>
              <a:ext cx="7156808" cy="325482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3" name="Rounded Rectangle 962"/>
            <p:cNvSpPr/>
            <p:nvPr/>
          </p:nvSpPr>
          <p:spPr>
            <a:xfrm>
              <a:off x="478024" y="1870611"/>
              <a:ext cx="955892" cy="1885927"/>
            </a:xfrm>
            <a:prstGeom prst="roundRect">
              <a:avLst>
                <a:gd name="adj" fmla="val 20621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4" name="Rectangle 963"/>
            <p:cNvSpPr/>
            <p:nvPr/>
          </p:nvSpPr>
          <p:spPr>
            <a:xfrm>
              <a:off x="1464055" y="1440725"/>
              <a:ext cx="6448046" cy="25750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5" name="Rectangle 964"/>
            <p:cNvSpPr/>
            <p:nvPr/>
          </p:nvSpPr>
          <p:spPr>
            <a:xfrm>
              <a:off x="4081740" y="1530016"/>
              <a:ext cx="1159341" cy="239071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6" name="Rectangle 965"/>
            <p:cNvSpPr/>
            <p:nvPr/>
          </p:nvSpPr>
          <p:spPr>
            <a:xfrm>
              <a:off x="5353820" y="1530016"/>
              <a:ext cx="1159341" cy="239071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7" name="Rectangle 966"/>
            <p:cNvSpPr/>
            <p:nvPr/>
          </p:nvSpPr>
          <p:spPr>
            <a:xfrm>
              <a:off x="6648283" y="1530016"/>
              <a:ext cx="1159341" cy="239071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68" name="Group 967"/>
          <p:cNvGrpSpPr/>
          <p:nvPr/>
        </p:nvGrpSpPr>
        <p:grpSpPr>
          <a:xfrm>
            <a:off x="3824536" y="2736841"/>
            <a:ext cx="401194" cy="169136"/>
            <a:chOff x="478024" y="1135400"/>
            <a:chExt cx="7720521" cy="3254824"/>
          </a:xfrm>
        </p:grpSpPr>
        <p:sp>
          <p:nvSpPr>
            <p:cNvPr id="969" name="Rectangle 968"/>
            <p:cNvSpPr/>
            <p:nvPr/>
          </p:nvSpPr>
          <p:spPr>
            <a:xfrm>
              <a:off x="1041737" y="1135400"/>
              <a:ext cx="7156808" cy="325482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0" name="Rounded Rectangle 969"/>
            <p:cNvSpPr/>
            <p:nvPr/>
          </p:nvSpPr>
          <p:spPr>
            <a:xfrm>
              <a:off x="478024" y="1870611"/>
              <a:ext cx="955892" cy="1885927"/>
            </a:xfrm>
            <a:prstGeom prst="roundRect">
              <a:avLst>
                <a:gd name="adj" fmla="val 20621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1" name="Rectangle 970"/>
            <p:cNvSpPr/>
            <p:nvPr/>
          </p:nvSpPr>
          <p:spPr>
            <a:xfrm>
              <a:off x="1464055" y="1440725"/>
              <a:ext cx="6448046" cy="25750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2" name="Rectangle 971"/>
            <p:cNvSpPr/>
            <p:nvPr/>
          </p:nvSpPr>
          <p:spPr>
            <a:xfrm>
              <a:off x="6648283" y="1530016"/>
              <a:ext cx="1159341" cy="239071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73" name="Rectangle 972"/>
          <p:cNvSpPr/>
          <p:nvPr/>
        </p:nvSpPr>
        <p:spPr>
          <a:xfrm>
            <a:off x="9190856" y="2923030"/>
            <a:ext cx="6636000" cy="352260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74" name="Group 973"/>
          <p:cNvGrpSpPr/>
          <p:nvPr/>
        </p:nvGrpSpPr>
        <p:grpSpPr>
          <a:xfrm>
            <a:off x="9953487" y="630837"/>
            <a:ext cx="5270090" cy="4101620"/>
            <a:chOff x="889636" y="2098250"/>
            <a:chExt cx="5270090" cy="4101620"/>
          </a:xfrm>
        </p:grpSpPr>
        <p:sp>
          <p:nvSpPr>
            <p:cNvPr id="975" name="Isosceles Triangle 974"/>
            <p:cNvSpPr/>
            <p:nvPr/>
          </p:nvSpPr>
          <p:spPr>
            <a:xfrm>
              <a:off x="889636" y="2098250"/>
              <a:ext cx="5270090" cy="3496859"/>
            </a:xfrm>
            <a:prstGeom prst="triangl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6" name="Oval 975"/>
            <p:cNvSpPr/>
            <p:nvPr/>
          </p:nvSpPr>
          <p:spPr>
            <a:xfrm>
              <a:off x="889636" y="5126354"/>
              <a:ext cx="5270090" cy="1073516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77" name="Group 976"/>
          <p:cNvGrpSpPr/>
          <p:nvPr/>
        </p:nvGrpSpPr>
        <p:grpSpPr>
          <a:xfrm>
            <a:off x="11032425" y="604622"/>
            <a:ext cx="3095742" cy="3828768"/>
            <a:chOff x="1968574" y="2072035"/>
            <a:chExt cx="3095742" cy="3828768"/>
          </a:xfrm>
        </p:grpSpPr>
        <p:sp>
          <p:nvSpPr>
            <p:cNvPr id="978" name="Isosceles Triangle 977"/>
            <p:cNvSpPr/>
            <p:nvPr/>
          </p:nvSpPr>
          <p:spPr>
            <a:xfrm>
              <a:off x="1968574" y="2072035"/>
              <a:ext cx="3095742" cy="3496859"/>
            </a:xfrm>
            <a:prstGeom prst="triangle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3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30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9" name="Oval 978"/>
            <p:cNvSpPr/>
            <p:nvPr/>
          </p:nvSpPr>
          <p:spPr>
            <a:xfrm>
              <a:off x="1968574" y="5346630"/>
              <a:ext cx="3095742" cy="554173"/>
            </a:xfrm>
            <a:prstGeom prst="ellipse">
              <a:avLst/>
            </a:prstGeom>
            <a:gradFill>
              <a:gsLst>
                <a:gs pos="99000">
                  <a:schemeClr val="accent1">
                    <a:tint val="100000"/>
                    <a:shade val="100000"/>
                    <a:satMod val="130000"/>
                  </a:schemeClr>
                </a:gs>
                <a:gs pos="4000">
                  <a:schemeClr val="accent1">
                    <a:tint val="50000"/>
                    <a:shade val="100000"/>
                    <a:satMod val="350000"/>
                  </a:schemeClr>
                </a:gs>
              </a:gsLst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80" name="Group 979"/>
          <p:cNvGrpSpPr/>
          <p:nvPr/>
        </p:nvGrpSpPr>
        <p:grpSpPr>
          <a:xfrm>
            <a:off x="11450183" y="114718"/>
            <a:ext cx="1341073" cy="787105"/>
            <a:chOff x="3663072" y="-1085447"/>
            <a:chExt cx="734693" cy="592332"/>
          </a:xfrm>
        </p:grpSpPr>
        <p:grpSp>
          <p:nvGrpSpPr>
            <p:cNvPr id="981" name="Group 980"/>
            <p:cNvGrpSpPr/>
            <p:nvPr/>
          </p:nvGrpSpPr>
          <p:grpSpPr>
            <a:xfrm>
              <a:off x="3663072" y="-864607"/>
              <a:ext cx="535083" cy="371492"/>
              <a:chOff x="6578873" y="947543"/>
              <a:chExt cx="535083" cy="371492"/>
            </a:xfrm>
          </p:grpSpPr>
          <p:grpSp>
            <p:nvGrpSpPr>
              <p:cNvPr id="990" name="Group 989"/>
              <p:cNvGrpSpPr/>
              <p:nvPr/>
            </p:nvGrpSpPr>
            <p:grpSpPr>
              <a:xfrm>
                <a:off x="6578873" y="947543"/>
                <a:ext cx="535083" cy="371492"/>
                <a:chOff x="6333327" y="791244"/>
                <a:chExt cx="535083" cy="494368"/>
              </a:xfrm>
            </p:grpSpPr>
            <p:sp>
              <p:nvSpPr>
                <p:cNvPr id="993" name="Donut 992"/>
                <p:cNvSpPr/>
                <p:nvPr/>
              </p:nvSpPr>
              <p:spPr>
                <a:xfrm>
                  <a:off x="6391384" y="791244"/>
                  <a:ext cx="229262" cy="252560"/>
                </a:xfrm>
                <a:prstGeom prst="donut">
                  <a:avLst>
                    <a:gd name="adj" fmla="val 13490"/>
                  </a:avLst>
                </a:prstGeom>
                <a:ln>
                  <a:solidFill>
                    <a:srgbClr val="7B3423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94" name="Donut 993"/>
                <p:cNvSpPr/>
                <p:nvPr/>
              </p:nvSpPr>
              <p:spPr>
                <a:xfrm>
                  <a:off x="6591573" y="791244"/>
                  <a:ext cx="233272" cy="252560"/>
                </a:xfrm>
                <a:prstGeom prst="donut">
                  <a:avLst>
                    <a:gd name="adj" fmla="val 13490"/>
                  </a:avLst>
                </a:prstGeom>
                <a:ln>
                  <a:solidFill>
                    <a:srgbClr val="7B3423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95" name="Donut 994"/>
                <p:cNvSpPr/>
                <p:nvPr/>
              </p:nvSpPr>
              <p:spPr>
                <a:xfrm>
                  <a:off x="6333327" y="1000864"/>
                  <a:ext cx="284748" cy="284748"/>
                </a:xfrm>
                <a:prstGeom prst="donut">
                  <a:avLst>
                    <a:gd name="adj" fmla="val 13490"/>
                  </a:avLst>
                </a:prstGeom>
                <a:ln>
                  <a:solidFill>
                    <a:srgbClr val="7B3423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96" name="Donut 995"/>
                <p:cNvSpPr/>
                <p:nvPr/>
              </p:nvSpPr>
              <p:spPr>
                <a:xfrm>
                  <a:off x="6583662" y="1000865"/>
                  <a:ext cx="284748" cy="284747"/>
                </a:xfrm>
                <a:prstGeom prst="donut">
                  <a:avLst>
                    <a:gd name="adj" fmla="val 13490"/>
                  </a:avLst>
                </a:prstGeom>
                <a:ln>
                  <a:solidFill>
                    <a:srgbClr val="7B3423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97" name="Up-Down Arrow 996"/>
                <p:cNvSpPr/>
                <p:nvPr/>
              </p:nvSpPr>
              <p:spPr>
                <a:xfrm rot="2834384">
                  <a:off x="6694293" y="1059690"/>
                  <a:ext cx="60841" cy="161874"/>
                </a:xfrm>
                <a:prstGeom prst="upDownArrow">
                  <a:avLst/>
                </a:prstGeom>
                <a:ln>
                  <a:solidFill>
                    <a:srgbClr val="7B3423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98" name="Up-Down Arrow 997"/>
                <p:cNvSpPr/>
                <p:nvPr/>
              </p:nvSpPr>
              <p:spPr>
                <a:xfrm rot="2834384">
                  <a:off x="6674838" y="839125"/>
                  <a:ext cx="60841" cy="155445"/>
                </a:xfrm>
                <a:prstGeom prst="upDownArrow">
                  <a:avLst/>
                </a:prstGeom>
                <a:ln>
                  <a:solidFill>
                    <a:srgbClr val="7B3423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91" name="Up-Down Arrow 990"/>
              <p:cNvSpPr/>
              <p:nvPr/>
            </p:nvSpPr>
            <p:spPr>
              <a:xfrm rot="2834384">
                <a:off x="6728976" y="961212"/>
                <a:ext cx="45719" cy="155445"/>
              </a:xfrm>
              <a:prstGeom prst="upDownArrow">
                <a:avLst/>
              </a:prstGeom>
              <a:ln>
                <a:solidFill>
                  <a:srgbClr val="7B3423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2" name="Up-Down Arrow 991"/>
              <p:cNvSpPr/>
              <p:nvPr/>
            </p:nvSpPr>
            <p:spPr>
              <a:xfrm rot="2834384">
                <a:off x="6695406" y="1124897"/>
                <a:ext cx="45719" cy="161874"/>
              </a:xfrm>
              <a:prstGeom prst="upDownArrow">
                <a:avLst/>
              </a:prstGeom>
              <a:ln>
                <a:solidFill>
                  <a:srgbClr val="7B3423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82" name="Diamond 981"/>
            <p:cNvSpPr/>
            <p:nvPr/>
          </p:nvSpPr>
          <p:spPr>
            <a:xfrm>
              <a:off x="3694944" y="-740411"/>
              <a:ext cx="514472" cy="103391"/>
            </a:xfrm>
            <a:prstGeom prst="diamond">
              <a:avLst/>
            </a:prstGeom>
            <a:ln>
              <a:solidFill>
                <a:srgbClr val="7B3423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83" name="Group 982"/>
            <p:cNvGrpSpPr/>
            <p:nvPr/>
          </p:nvGrpSpPr>
          <p:grpSpPr>
            <a:xfrm rot="10800000" flipH="1" flipV="1">
              <a:off x="4118765" y="-1085447"/>
              <a:ext cx="279000" cy="411648"/>
              <a:chOff x="5621198" y="667529"/>
              <a:chExt cx="279000" cy="411648"/>
            </a:xfrm>
          </p:grpSpPr>
          <p:sp>
            <p:nvSpPr>
              <p:cNvPr id="984" name="Rectangle 983"/>
              <p:cNvSpPr/>
              <p:nvPr/>
            </p:nvSpPr>
            <p:spPr>
              <a:xfrm rot="1440000">
                <a:off x="5690200" y="806176"/>
                <a:ext cx="26155" cy="273001"/>
              </a:xfrm>
              <a:prstGeom prst="rect">
                <a:avLst/>
              </a:prstGeom>
              <a:ln>
                <a:solidFill>
                  <a:srgbClr val="7B3423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5" name="Oval 984"/>
              <p:cNvSpPr/>
              <p:nvPr/>
            </p:nvSpPr>
            <p:spPr>
              <a:xfrm>
                <a:off x="5733475" y="773121"/>
                <a:ext cx="54232" cy="54232"/>
              </a:xfrm>
              <a:prstGeom prst="ellipse">
                <a:avLst/>
              </a:prstGeom>
              <a:ln>
                <a:solidFill>
                  <a:srgbClr val="7B3423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6" name="Arc 985"/>
              <p:cNvSpPr/>
              <p:nvPr/>
            </p:nvSpPr>
            <p:spPr>
              <a:xfrm>
                <a:off x="5621198" y="667529"/>
                <a:ext cx="279000" cy="257175"/>
              </a:xfrm>
              <a:prstGeom prst="arc">
                <a:avLst>
                  <a:gd name="adj1" fmla="val 18642763"/>
                  <a:gd name="adj2" fmla="val 3194614"/>
                </a:avLst>
              </a:prstGeom>
              <a:ln w="28575" cmpd="sng">
                <a:solidFill>
                  <a:srgbClr val="7B3423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7" name="Arc 986"/>
              <p:cNvSpPr/>
              <p:nvPr/>
            </p:nvSpPr>
            <p:spPr>
              <a:xfrm rot="10800000">
                <a:off x="5694176" y="729610"/>
                <a:ext cx="139803" cy="139624"/>
              </a:xfrm>
              <a:prstGeom prst="arc">
                <a:avLst>
                  <a:gd name="adj1" fmla="val 18642763"/>
                  <a:gd name="adj2" fmla="val 3183994"/>
                </a:avLst>
              </a:prstGeom>
              <a:ln w="28575" cmpd="sng">
                <a:solidFill>
                  <a:srgbClr val="7B3423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8" name="Arc 987"/>
              <p:cNvSpPr/>
              <p:nvPr/>
            </p:nvSpPr>
            <p:spPr>
              <a:xfrm>
                <a:off x="5692432" y="731405"/>
                <a:ext cx="139803" cy="137829"/>
              </a:xfrm>
              <a:prstGeom prst="arc">
                <a:avLst>
                  <a:gd name="adj1" fmla="val 18136918"/>
                  <a:gd name="adj2" fmla="val 3322367"/>
                </a:avLst>
              </a:prstGeom>
              <a:ln w="28575" cmpd="sng">
                <a:solidFill>
                  <a:srgbClr val="7B3423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9" name="Arc 988"/>
              <p:cNvSpPr/>
              <p:nvPr/>
            </p:nvSpPr>
            <p:spPr>
              <a:xfrm rot="10800000">
                <a:off x="5621198" y="667529"/>
                <a:ext cx="279000" cy="257175"/>
              </a:xfrm>
              <a:prstGeom prst="arc">
                <a:avLst>
                  <a:gd name="adj1" fmla="val 18642763"/>
                  <a:gd name="adj2" fmla="val 3194614"/>
                </a:avLst>
              </a:prstGeom>
              <a:ln w="28575" cmpd="sng">
                <a:solidFill>
                  <a:srgbClr val="7B3423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999" name="Straight Connector 998"/>
          <p:cNvCxnSpPr/>
          <p:nvPr/>
        </p:nvCxnSpPr>
        <p:spPr>
          <a:xfrm>
            <a:off x="12562716" y="4116986"/>
            <a:ext cx="16962" cy="197793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00" name="Straight Connector 999"/>
          <p:cNvCxnSpPr/>
          <p:nvPr/>
        </p:nvCxnSpPr>
        <p:spPr>
          <a:xfrm>
            <a:off x="15235665" y="4150215"/>
            <a:ext cx="16962" cy="197793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01" name="Straight Connector 1000"/>
          <p:cNvCxnSpPr/>
          <p:nvPr/>
        </p:nvCxnSpPr>
        <p:spPr>
          <a:xfrm>
            <a:off x="14128167" y="4111909"/>
            <a:ext cx="16962" cy="118942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02" name="Straight Arrow Connector 1001"/>
          <p:cNvCxnSpPr/>
          <p:nvPr/>
        </p:nvCxnSpPr>
        <p:spPr>
          <a:xfrm>
            <a:off x="12605630" y="5078446"/>
            <a:ext cx="1519179" cy="0"/>
          </a:xfrm>
          <a:prstGeom prst="straightConnector1">
            <a:avLst/>
          </a:prstGeom>
          <a:ln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3" name="Straight Arrow Connector 1002"/>
          <p:cNvCxnSpPr/>
          <p:nvPr/>
        </p:nvCxnSpPr>
        <p:spPr>
          <a:xfrm>
            <a:off x="12605630" y="5770434"/>
            <a:ext cx="2630035" cy="0"/>
          </a:xfrm>
          <a:prstGeom prst="straightConnector1">
            <a:avLst/>
          </a:prstGeom>
          <a:ln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4" name="TextBox 1003"/>
          <p:cNvSpPr txBox="1"/>
          <p:nvPr/>
        </p:nvSpPr>
        <p:spPr>
          <a:xfrm>
            <a:off x="12692169" y="4847868"/>
            <a:ext cx="142959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 err="1" smtClean="0">
                <a:latin typeface="Cambria Math"/>
                <a:cs typeface="Cambria Math"/>
              </a:rPr>
              <a:t>r</a:t>
            </a:r>
            <a:r>
              <a:rPr lang="en-US" sz="3200" baseline="-25000" dirty="0" err="1" smtClean="0">
                <a:latin typeface="Cambria Math"/>
                <a:cs typeface="Cambria Math"/>
              </a:rPr>
              <a:t>recharge</a:t>
            </a:r>
            <a:endParaRPr lang="en-US" sz="3200" dirty="0">
              <a:latin typeface="Cambria Math"/>
              <a:cs typeface="Cambria Math"/>
            </a:endParaRPr>
          </a:p>
        </p:txBody>
      </p:sp>
      <p:sp>
        <p:nvSpPr>
          <p:cNvPr id="1005" name="TextBox 1004"/>
          <p:cNvSpPr txBox="1"/>
          <p:nvPr/>
        </p:nvSpPr>
        <p:spPr>
          <a:xfrm>
            <a:off x="13317340" y="5650622"/>
            <a:ext cx="91884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 err="1" smtClean="0">
                <a:latin typeface="Cambria Math"/>
                <a:cs typeface="Cambria Math"/>
              </a:rPr>
              <a:t>r</a:t>
            </a:r>
            <a:r>
              <a:rPr lang="en-US" sz="3200" baseline="-25000" dirty="0" err="1" smtClean="0">
                <a:latin typeface="Cambria Math"/>
                <a:cs typeface="Cambria Math"/>
              </a:rPr>
              <a:t>data</a:t>
            </a:r>
            <a:endParaRPr lang="en-US" sz="3200" dirty="0">
              <a:latin typeface="Cambria Math"/>
              <a:cs typeface="Cambria Math"/>
            </a:endParaRPr>
          </a:p>
        </p:txBody>
      </p:sp>
      <p:pic>
        <p:nvPicPr>
          <p:cNvPr id="1006" name="Picture 100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9123" l="0" r="100000">
                        <a14:foregroundMark x1="20000" y1="69591" x2="25185" y2="78947"/>
                        <a14:foregroundMark x1="38148" y1="76901" x2="53704" y2="82456"/>
                        <a14:foregroundMark x1="76667" y1="61988" x2="70000" y2="85673"/>
                        <a14:foregroundMark x1="49259" y1="55263" x2="52593" y2="67544"/>
                        <a14:foregroundMark x1="50000" y1="20175" x2="50000" y2="20175"/>
                        <a14:foregroundMark x1="67407" y1="15497" x2="67407" y2="15497"/>
                        <a14:foregroundMark x1="60370" y1="7895" x2="60370" y2="7895"/>
                        <a14:foregroundMark x1="68148" y1="5848" x2="68148" y2="5848"/>
                        <a14:foregroundMark x1="51111" y1="26316" x2="51111" y2="26316"/>
                        <a14:foregroundMark x1="38889" y1="10819" x2="38889" y2="10819"/>
                        <a14:foregroundMark x1="32222" y1="14035" x2="32222" y2="14035"/>
                        <a14:foregroundMark x1="32222" y1="3216" x2="32222" y2="3216"/>
                        <a14:foregroundMark x1="31111" y1="6433" x2="31111" y2="6433"/>
                        <a14:foregroundMark x1="39630" y1="5848" x2="39630" y2="5848"/>
                        <a14:foregroundMark x1="41481" y1="13450" x2="41481" y2="13450"/>
                        <a14:foregroundMark x1="35926" y1="17544" x2="35926" y2="175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872" y="4723230"/>
            <a:ext cx="720080" cy="912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07" name="Group 1006"/>
          <p:cNvGrpSpPr/>
          <p:nvPr/>
        </p:nvGrpSpPr>
        <p:grpSpPr>
          <a:xfrm>
            <a:off x="12143184" y="3617990"/>
            <a:ext cx="401194" cy="169136"/>
            <a:chOff x="478024" y="1135400"/>
            <a:chExt cx="7720521" cy="3254824"/>
          </a:xfrm>
        </p:grpSpPr>
        <p:sp>
          <p:nvSpPr>
            <p:cNvPr id="1008" name="Rectangle 1007"/>
            <p:cNvSpPr/>
            <p:nvPr/>
          </p:nvSpPr>
          <p:spPr>
            <a:xfrm>
              <a:off x="1041737" y="1135400"/>
              <a:ext cx="7156808" cy="325482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9" name="Rounded Rectangle 1008"/>
            <p:cNvSpPr/>
            <p:nvPr/>
          </p:nvSpPr>
          <p:spPr>
            <a:xfrm>
              <a:off x="478024" y="1870611"/>
              <a:ext cx="955892" cy="1885927"/>
            </a:xfrm>
            <a:prstGeom prst="roundRect">
              <a:avLst>
                <a:gd name="adj" fmla="val 20621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0" name="Rectangle 1009"/>
            <p:cNvSpPr/>
            <p:nvPr/>
          </p:nvSpPr>
          <p:spPr>
            <a:xfrm>
              <a:off x="1464055" y="1440725"/>
              <a:ext cx="6448046" cy="25750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1" name="Rectangle 1010"/>
            <p:cNvSpPr/>
            <p:nvPr/>
          </p:nvSpPr>
          <p:spPr>
            <a:xfrm>
              <a:off x="1537578" y="1530016"/>
              <a:ext cx="1159341" cy="239071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2" name="Rectangle 1011"/>
            <p:cNvSpPr/>
            <p:nvPr/>
          </p:nvSpPr>
          <p:spPr>
            <a:xfrm>
              <a:off x="2809659" y="1530016"/>
              <a:ext cx="1159341" cy="239071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3" name="Rectangle 1012"/>
            <p:cNvSpPr/>
            <p:nvPr/>
          </p:nvSpPr>
          <p:spPr>
            <a:xfrm>
              <a:off x="4081740" y="1530016"/>
              <a:ext cx="1159341" cy="239071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4" name="Rectangle 1013"/>
            <p:cNvSpPr/>
            <p:nvPr/>
          </p:nvSpPr>
          <p:spPr>
            <a:xfrm>
              <a:off x="5353820" y="1530016"/>
              <a:ext cx="1159341" cy="239071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5" name="Rectangle 1014"/>
            <p:cNvSpPr/>
            <p:nvPr/>
          </p:nvSpPr>
          <p:spPr>
            <a:xfrm>
              <a:off x="6648283" y="1530016"/>
              <a:ext cx="1159341" cy="239071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16" name="Picture 101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99123" l="0" r="100000">
                        <a14:foregroundMark x1="20000" y1="69591" x2="25185" y2="78947"/>
                        <a14:foregroundMark x1="38148" y1="76901" x2="53704" y2="82456"/>
                        <a14:foregroundMark x1="76667" y1="61988" x2="70000" y2="85673"/>
                        <a14:foregroundMark x1="49259" y1="55263" x2="52593" y2="67544"/>
                        <a14:foregroundMark x1="50000" y1="20175" x2="50000" y2="20175"/>
                        <a14:foregroundMark x1="67407" y1="15497" x2="67407" y2="15497"/>
                        <a14:foregroundMark x1="60370" y1="7895" x2="60370" y2="7895"/>
                        <a14:foregroundMark x1="68148" y1="5848" x2="68148" y2="5848"/>
                        <a14:foregroundMark x1="51111" y1="26316" x2="51111" y2="26316"/>
                        <a14:foregroundMark x1="38889" y1="10819" x2="38889" y2="10819"/>
                        <a14:foregroundMark x1="32222" y1="14035" x2="32222" y2="14035"/>
                        <a14:foregroundMark x1="32222" y1="3216" x2="32222" y2="3216"/>
                        <a14:foregroundMark x1="31111" y1="6433" x2="31111" y2="6433"/>
                        <a14:foregroundMark x1="39630" y1="5848" x2="39630" y2="5848"/>
                        <a14:foregroundMark x1="41481" y1="13450" x2="41481" y2="13450"/>
                        <a14:foregroundMark x1="35926" y1="17544" x2="35926" y2="175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8888" y="2995038"/>
            <a:ext cx="397939" cy="50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17" name="Picture 1016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0" b="99123" l="0" r="100000">
                        <a14:foregroundMark x1="20000" y1="69591" x2="25185" y2="78947"/>
                        <a14:foregroundMark x1="38148" y1="76901" x2="53704" y2="82456"/>
                        <a14:foregroundMark x1="76667" y1="61988" x2="70000" y2="85673"/>
                        <a14:foregroundMark x1="49259" y1="55263" x2="52593" y2="67544"/>
                        <a14:foregroundMark x1="50000" y1="20175" x2="50000" y2="20175"/>
                        <a14:foregroundMark x1="67407" y1="15497" x2="67407" y2="15497"/>
                        <a14:foregroundMark x1="60370" y1="7895" x2="60370" y2="7895"/>
                        <a14:foregroundMark x1="68148" y1="5848" x2="68148" y2="5848"/>
                        <a14:foregroundMark x1="51111" y1="26316" x2="51111" y2="26316"/>
                        <a14:foregroundMark x1="38889" y1="10819" x2="38889" y2="10819"/>
                        <a14:foregroundMark x1="32222" y1="14035" x2="32222" y2="14035"/>
                        <a14:foregroundMark x1="32222" y1="3216" x2="32222" y2="3216"/>
                        <a14:foregroundMark x1="31111" y1="6433" x2="31111" y2="6433"/>
                        <a14:foregroundMark x1="39630" y1="5848" x2="39630" y2="5848"/>
                        <a14:foregroundMark x1="41481" y1="13450" x2="41481" y2="13450"/>
                        <a14:foregroundMark x1="35926" y1="17544" x2="35926" y2="175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51496" y="2923030"/>
            <a:ext cx="341091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18" name="Picture 1017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0" b="99123" l="0" r="100000">
                        <a14:foregroundMark x1="20000" y1="69591" x2="25185" y2="78947"/>
                        <a14:foregroundMark x1="38148" y1="76901" x2="53704" y2="82456"/>
                        <a14:foregroundMark x1="76667" y1="61988" x2="70000" y2="85673"/>
                        <a14:foregroundMark x1="49259" y1="55263" x2="52593" y2="67544"/>
                        <a14:foregroundMark x1="50000" y1="20175" x2="50000" y2="20175"/>
                        <a14:foregroundMark x1="67407" y1="15497" x2="67407" y2="15497"/>
                        <a14:foregroundMark x1="60370" y1="7895" x2="60370" y2="7895"/>
                        <a14:foregroundMark x1="68148" y1="5848" x2="68148" y2="5848"/>
                        <a14:foregroundMark x1="51111" y1="26316" x2="51111" y2="26316"/>
                        <a14:foregroundMark x1="38889" y1="10819" x2="38889" y2="10819"/>
                        <a14:foregroundMark x1="32222" y1="14035" x2="32222" y2="14035"/>
                        <a14:foregroundMark x1="32222" y1="3216" x2="32222" y2="3216"/>
                        <a14:foregroundMark x1="31111" y1="6433" x2="31111" y2="6433"/>
                        <a14:foregroundMark x1="39630" y1="5848" x2="39630" y2="5848"/>
                        <a14:foregroundMark x1="41481" y1="13450" x2="41481" y2="13450"/>
                        <a14:foregroundMark x1="35926" y1="17544" x2="35926" y2="175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2984" y="3643109"/>
            <a:ext cx="504056" cy="6384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19" name="Picture 1018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0" b="99123" l="0" r="100000">
                        <a14:foregroundMark x1="20000" y1="69591" x2="25185" y2="78947"/>
                        <a14:foregroundMark x1="38148" y1="76901" x2="53704" y2="82456"/>
                        <a14:foregroundMark x1="76667" y1="61988" x2="70000" y2="85673"/>
                        <a14:foregroundMark x1="49259" y1="55263" x2="52593" y2="67544"/>
                        <a14:foregroundMark x1="50000" y1="20175" x2="50000" y2="20175"/>
                        <a14:foregroundMark x1="67407" y1="15497" x2="67407" y2="15497"/>
                        <a14:foregroundMark x1="60370" y1="7895" x2="60370" y2="7895"/>
                        <a14:foregroundMark x1="68148" y1="5848" x2="68148" y2="5848"/>
                        <a14:foregroundMark x1="51111" y1="26316" x2="51111" y2="26316"/>
                        <a14:foregroundMark x1="38889" y1="10819" x2="38889" y2="10819"/>
                        <a14:foregroundMark x1="32222" y1="14035" x2="32222" y2="14035"/>
                        <a14:foregroundMark x1="32222" y1="3216" x2="32222" y2="3216"/>
                        <a14:foregroundMark x1="31111" y1="6433" x2="31111" y2="6433"/>
                        <a14:foregroundMark x1="39630" y1="5848" x2="39630" y2="5848"/>
                        <a14:foregroundMark x1="41481" y1="13450" x2="41481" y2="13450"/>
                        <a14:foregroundMark x1="35926" y1="17544" x2="35926" y2="175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67120" y="4075158"/>
            <a:ext cx="504056" cy="6384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0" name="Picture 1019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99123" l="0" r="100000">
                        <a14:foregroundMark x1="20000" y1="69591" x2="25185" y2="78947"/>
                        <a14:foregroundMark x1="38148" y1="76901" x2="53704" y2="82456"/>
                        <a14:foregroundMark x1="76667" y1="61988" x2="70000" y2="85673"/>
                        <a14:foregroundMark x1="49259" y1="55263" x2="52593" y2="67544"/>
                        <a14:foregroundMark x1="50000" y1="20175" x2="50000" y2="20175"/>
                        <a14:foregroundMark x1="67407" y1="15497" x2="67407" y2="15497"/>
                        <a14:foregroundMark x1="60370" y1="7895" x2="60370" y2="7895"/>
                        <a14:foregroundMark x1="68148" y1="5848" x2="68148" y2="5848"/>
                        <a14:foregroundMark x1="51111" y1="26316" x2="51111" y2="26316"/>
                        <a14:foregroundMark x1="38889" y1="10819" x2="38889" y2="10819"/>
                        <a14:foregroundMark x1="32222" y1="14035" x2="32222" y2="14035"/>
                        <a14:foregroundMark x1="32222" y1="3216" x2="32222" y2="3216"/>
                        <a14:foregroundMark x1="31111" y1="6433" x2="31111" y2="6433"/>
                        <a14:foregroundMark x1="39630" y1="5848" x2="39630" y2="5848"/>
                        <a14:foregroundMark x1="41481" y1="13450" x2="41481" y2="13450"/>
                        <a14:foregroundMark x1="35926" y1="17544" x2="35926" y2="175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5152" y="3571102"/>
            <a:ext cx="397938" cy="504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1" name="Picture 1020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0" b="99123" l="0" r="100000">
                        <a14:foregroundMark x1="20000" y1="69591" x2="25185" y2="78947"/>
                        <a14:foregroundMark x1="38148" y1="76901" x2="53704" y2="82456"/>
                        <a14:foregroundMark x1="76667" y1="61988" x2="70000" y2="85673"/>
                        <a14:foregroundMark x1="49259" y1="55263" x2="52593" y2="67544"/>
                        <a14:foregroundMark x1="50000" y1="20175" x2="50000" y2="20175"/>
                        <a14:foregroundMark x1="67407" y1="15497" x2="67407" y2="15497"/>
                        <a14:foregroundMark x1="60370" y1="7895" x2="60370" y2="7895"/>
                        <a14:foregroundMark x1="68148" y1="5848" x2="68148" y2="5848"/>
                        <a14:foregroundMark x1="51111" y1="26316" x2="51111" y2="26316"/>
                        <a14:foregroundMark x1="38889" y1="10819" x2="38889" y2="10819"/>
                        <a14:foregroundMark x1="32222" y1="14035" x2="32222" y2="14035"/>
                        <a14:foregroundMark x1="32222" y1="3216" x2="32222" y2="3216"/>
                        <a14:foregroundMark x1="31111" y1="6433" x2="31111" y2="6433"/>
                        <a14:foregroundMark x1="39630" y1="5848" x2="39630" y2="5848"/>
                        <a14:foregroundMark x1="41481" y1="13450" x2="41481" y2="13450"/>
                        <a14:foregroundMark x1="35926" y1="17544" x2="35926" y2="175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30647" y="3571102"/>
            <a:ext cx="341090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2" name="Picture 1021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99123" l="0" r="100000">
                        <a14:foregroundMark x1="20000" y1="69591" x2="25185" y2="78947"/>
                        <a14:foregroundMark x1="38148" y1="76901" x2="53704" y2="82456"/>
                        <a14:foregroundMark x1="76667" y1="61988" x2="70000" y2="85673"/>
                        <a14:foregroundMark x1="49259" y1="55263" x2="52593" y2="67544"/>
                        <a14:foregroundMark x1="50000" y1="20175" x2="50000" y2="20175"/>
                        <a14:foregroundMark x1="67407" y1="15497" x2="67407" y2="15497"/>
                        <a14:foregroundMark x1="60370" y1="7895" x2="60370" y2="7895"/>
                        <a14:foregroundMark x1="68148" y1="5848" x2="68148" y2="5848"/>
                        <a14:foregroundMark x1="51111" y1="26316" x2="51111" y2="26316"/>
                        <a14:foregroundMark x1="38889" y1="10819" x2="38889" y2="10819"/>
                        <a14:foregroundMark x1="32222" y1="14035" x2="32222" y2="14035"/>
                        <a14:foregroundMark x1="32222" y1="3216" x2="32222" y2="3216"/>
                        <a14:foregroundMark x1="31111" y1="6433" x2="31111" y2="6433"/>
                        <a14:foregroundMark x1="39630" y1="5848" x2="39630" y2="5848"/>
                        <a14:foregroundMark x1="41481" y1="13450" x2="41481" y2="13450"/>
                        <a14:foregroundMark x1="35926" y1="17544" x2="35926" y2="175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01192" y="3859134"/>
            <a:ext cx="397968" cy="504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3" name="Picture 1022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0" b="99123" l="0" r="100000">
                        <a14:foregroundMark x1="20000" y1="69591" x2="25185" y2="78947"/>
                        <a14:foregroundMark x1="38148" y1="76901" x2="53704" y2="82456"/>
                        <a14:foregroundMark x1="76667" y1="61988" x2="70000" y2="85673"/>
                        <a14:foregroundMark x1="49259" y1="55263" x2="52593" y2="67544"/>
                        <a14:foregroundMark x1="50000" y1="20175" x2="50000" y2="20175"/>
                        <a14:foregroundMark x1="67407" y1="15497" x2="67407" y2="15497"/>
                        <a14:foregroundMark x1="60370" y1="7895" x2="60370" y2="7895"/>
                        <a14:foregroundMark x1="68148" y1="5848" x2="68148" y2="5848"/>
                        <a14:foregroundMark x1="51111" y1="26316" x2="51111" y2="26316"/>
                        <a14:foregroundMark x1="38889" y1="10819" x2="38889" y2="10819"/>
                        <a14:foregroundMark x1="32222" y1="14035" x2="32222" y2="14035"/>
                        <a14:foregroundMark x1="32222" y1="3216" x2="32222" y2="3216"/>
                        <a14:foregroundMark x1="31111" y1="6433" x2="31111" y2="6433"/>
                        <a14:foregroundMark x1="39630" y1="5848" x2="39630" y2="5848"/>
                        <a14:foregroundMark x1="41481" y1="13450" x2="41481" y2="13450"/>
                        <a14:foregroundMark x1="35926" y1="17544" x2="35926" y2="175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75432" y="3787126"/>
            <a:ext cx="504056" cy="6384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" name="Picture 102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0" b="99123" l="0" r="100000">
                        <a14:foregroundMark x1="20000" y1="69591" x2="25185" y2="78947"/>
                        <a14:foregroundMark x1="38148" y1="76901" x2="53704" y2="82456"/>
                        <a14:foregroundMark x1="76667" y1="61988" x2="70000" y2="85673"/>
                        <a14:foregroundMark x1="49259" y1="55263" x2="52593" y2="67544"/>
                        <a14:foregroundMark x1="50000" y1="20175" x2="50000" y2="20175"/>
                        <a14:foregroundMark x1="67407" y1="15497" x2="67407" y2="15497"/>
                        <a14:foregroundMark x1="60370" y1="7895" x2="60370" y2="7895"/>
                        <a14:foregroundMark x1="68148" y1="5848" x2="68148" y2="5848"/>
                        <a14:foregroundMark x1="51111" y1="26316" x2="51111" y2="26316"/>
                        <a14:foregroundMark x1="38889" y1="10819" x2="38889" y2="10819"/>
                        <a14:foregroundMark x1="32222" y1="14035" x2="32222" y2="14035"/>
                        <a14:foregroundMark x1="32222" y1="3216" x2="32222" y2="3216"/>
                        <a14:foregroundMark x1="31111" y1="6433" x2="31111" y2="6433"/>
                        <a14:foregroundMark x1="39630" y1="5848" x2="39630" y2="5848"/>
                        <a14:foregroundMark x1="41481" y1="13450" x2="41481" y2="13450"/>
                        <a14:foregroundMark x1="35926" y1="17544" x2="35926" y2="175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67520" y="4435198"/>
            <a:ext cx="576064" cy="7296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25" name="Group 1024"/>
          <p:cNvGrpSpPr/>
          <p:nvPr/>
        </p:nvGrpSpPr>
        <p:grpSpPr>
          <a:xfrm>
            <a:off x="13007280" y="3545982"/>
            <a:ext cx="401194" cy="169136"/>
            <a:chOff x="478024" y="1135400"/>
            <a:chExt cx="7720521" cy="3254824"/>
          </a:xfrm>
        </p:grpSpPr>
        <p:sp>
          <p:nvSpPr>
            <p:cNvPr id="1026" name="Rectangle 1025"/>
            <p:cNvSpPr/>
            <p:nvPr/>
          </p:nvSpPr>
          <p:spPr>
            <a:xfrm>
              <a:off x="1041737" y="1135400"/>
              <a:ext cx="7156808" cy="325482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7" name="Rounded Rectangle 1026"/>
            <p:cNvSpPr/>
            <p:nvPr/>
          </p:nvSpPr>
          <p:spPr>
            <a:xfrm>
              <a:off x="478024" y="1870611"/>
              <a:ext cx="955892" cy="1885927"/>
            </a:xfrm>
            <a:prstGeom prst="roundRect">
              <a:avLst>
                <a:gd name="adj" fmla="val 20621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8" name="Rectangle 1027"/>
            <p:cNvSpPr/>
            <p:nvPr/>
          </p:nvSpPr>
          <p:spPr>
            <a:xfrm>
              <a:off x="1464055" y="1440725"/>
              <a:ext cx="6448046" cy="25750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9" name="Rectangle 1028"/>
            <p:cNvSpPr/>
            <p:nvPr/>
          </p:nvSpPr>
          <p:spPr>
            <a:xfrm>
              <a:off x="1537578" y="1530016"/>
              <a:ext cx="1159341" cy="239071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0" name="Rectangle 1029"/>
            <p:cNvSpPr/>
            <p:nvPr/>
          </p:nvSpPr>
          <p:spPr>
            <a:xfrm>
              <a:off x="2809659" y="1530016"/>
              <a:ext cx="1159341" cy="239071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1" name="Rectangle 1030"/>
            <p:cNvSpPr/>
            <p:nvPr/>
          </p:nvSpPr>
          <p:spPr>
            <a:xfrm>
              <a:off x="4081740" y="1530016"/>
              <a:ext cx="1159341" cy="239071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2" name="Rectangle 1031"/>
            <p:cNvSpPr/>
            <p:nvPr/>
          </p:nvSpPr>
          <p:spPr>
            <a:xfrm>
              <a:off x="5353820" y="1530016"/>
              <a:ext cx="1159341" cy="239071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3" name="Rectangle 1032"/>
            <p:cNvSpPr/>
            <p:nvPr/>
          </p:nvSpPr>
          <p:spPr>
            <a:xfrm>
              <a:off x="6648283" y="1530016"/>
              <a:ext cx="1159341" cy="239071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34" name="Group 1033"/>
          <p:cNvGrpSpPr/>
          <p:nvPr/>
        </p:nvGrpSpPr>
        <p:grpSpPr>
          <a:xfrm>
            <a:off x="13295312" y="3931142"/>
            <a:ext cx="401194" cy="169136"/>
            <a:chOff x="478024" y="1135400"/>
            <a:chExt cx="7720521" cy="3254824"/>
          </a:xfrm>
        </p:grpSpPr>
        <p:sp>
          <p:nvSpPr>
            <p:cNvPr id="1035" name="Rectangle 1034"/>
            <p:cNvSpPr/>
            <p:nvPr/>
          </p:nvSpPr>
          <p:spPr>
            <a:xfrm>
              <a:off x="1041737" y="1135400"/>
              <a:ext cx="7156808" cy="325482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6" name="Rounded Rectangle 1035"/>
            <p:cNvSpPr/>
            <p:nvPr/>
          </p:nvSpPr>
          <p:spPr>
            <a:xfrm>
              <a:off x="478024" y="1870611"/>
              <a:ext cx="955892" cy="1885927"/>
            </a:xfrm>
            <a:prstGeom prst="roundRect">
              <a:avLst>
                <a:gd name="adj" fmla="val 20621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7" name="Rectangle 1036"/>
            <p:cNvSpPr/>
            <p:nvPr/>
          </p:nvSpPr>
          <p:spPr>
            <a:xfrm>
              <a:off x="1464055" y="1440725"/>
              <a:ext cx="6448046" cy="25750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8" name="Rectangle 1037"/>
            <p:cNvSpPr/>
            <p:nvPr/>
          </p:nvSpPr>
          <p:spPr>
            <a:xfrm>
              <a:off x="1537578" y="1530016"/>
              <a:ext cx="1159341" cy="239071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9" name="Rectangle 1038"/>
            <p:cNvSpPr/>
            <p:nvPr/>
          </p:nvSpPr>
          <p:spPr>
            <a:xfrm>
              <a:off x="2809659" y="1530016"/>
              <a:ext cx="1159341" cy="239071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0" name="Rectangle 1039"/>
            <p:cNvSpPr/>
            <p:nvPr/>
          </p:nvSpPr>
          <p:spPr>
            <a:xfrm>
              <a:off x="4081740" y="1530016"/>
              <a:ext cx="1159341" cy="239071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1" name="Rectangle 1040"/>
            <p:cNvSpPr/>
            <p:nvPr/>
          </p:nvSpPr>
          <p:spPr>
            <a:xfrm>
              <a:off x="5353820" y="1530016"/>
              <a:ext cx="1159341" cy="239071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2" name="Rectangle 1041"/>
            <p:cNvSpPr/>
            <p:nvPr/>
          </p:nvSpPr>
          <p:spPr>
            <a:xfrm>
              <a:off x="6648283" y="1530016"/>
              <a:ext cx="1159341" cy="239071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43" name="Group 1042"/>
          <p:cNvGrpSpPr/>
          <p:nvPr/>
        </p:nvGrpSpPr>
        <p:grpSpPr>
          <a:xfrm>
            <a:off x="11999168" y="4651222"/>
            <a:ext cx="401194" cy="169136"/>
            <a:chOff x="478024" y="1135400"/>
            <a:chExt cx="7720521" cy="3254824"/>
          </a:xfrm>
        </p:grpSpPr>
        <p:sp>
          <p:nvSpPr>
            <p:cNvPr id="1044" name="Rectangle 1043"/>
            <p:cNvSpPr/>
            <p:nvPr/>
          </p:nvSpPr>
          <p:spPr>
            <a:xfrm>
              <a:off x="1041737" y="1135400"/>
              <a:ext cx="7156808" cy="325482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5" name="Rounded Rectangle 1044"/>
            <p:cNvSpPr/>
            <p:nvPr/>
          </p:nvSpPr>
          <p:spPr>
            <a:xfrm>
              <a:off x="478024" y="1870611"/>
              <a:ext cx="955892" cy="1885927"/>
            </a:xfrm>
            <a:prstGeom prst="roundRect">
              <a:avLst>
                <a:gd name="adj" fmla="val 20621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6" name="Rectangle 1045"/>
            <p:cNvSpPr/>
            <p:nvPr/>
          </p:nvSpPr>
          <p:spPr>
            <a:xfrm>
              <a:off x="1464055" y="1440725"/>
              <a:ext cx="6448046" cy="25750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7" name="Rectangle 1046"/>
            <p:cNvSpPr/>
            <p:nvPr/>
          </p:nvSpPr>
          <p:spPr>
            <a:xfrm>
              <a:off x="4081740" y="1530016"/>
              <a:ext cx="1159341" cy="239071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" name="Rectangle 1047"/>
            <p:cNvSpPr/>
            <p:nvPr/>
          </p:nvSpPr>
          <p:spPr>
            <a:xfrm>
              <a:off x="5353820" y="1530016"/>
              <a:ext cx="1159341" cy="239071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9" name="Rectangle 1048"/>
            <p:cNvSpPr/>
            <p:nvPr/>
          </p:nvSpPr>
          <p:spPr>
            <a:xfrm>
              <a:off x="6648283" y="1530016"/>
              <a:ext cx="1159341" cy="239071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50" name="Group 1049"/>
          <p:cNvGrpSpPr/>
          <p:nvPr/>
        </p:nvGrpSpPr>
        <p:grpSpPr>
          <a:xfrm>
            <a:off x="10703024" y="4219174"/>
            <a:ext cx="401194" cy="169136"/>
            <a:chOff x="478024" y="1135400"/>
            <a:chExt cx="7720521" cy="3254824"/>
          </a:xfrm>
        </p:grpSpPr>
        <p:sp>
          <p:nvSpPr>
            <p:cNvPr id="1051" name="Rectangle 1050"/>
            <p:cNvSpPr/>
            <p:nvPr/>
          </p:nvSpPr>
          <p:spPr>
            <a:xfrm>
              <a:off x="1041737" y="1135400"/>
              <a:ext cx="7156808" cy="325482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2" name="Rounded Rectangle 1051"/>
            <p:cNvSpPr/>
            <p:nvPr/>
          </p:nvSpPr>
          <p:spPr>
            <a:xfrm>
              <a:off x="478024" y="1870611"/>
              <a:ext cx="955892" cy="1885927"/>
            </a:xfrm>
            <a:prstGeom prst="roundRect">
              <a:avLst>
                <a:gd name="adj" fmla="val 20621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3" name="Rectangle 1052"/>
            <p:cNvSpPr/>
            <p:nvPr/>
          </p:nvSpPr>
          <p:spPr>
            <a:xfrm>
              <a:off x="1464055" y="1440725"/>
              <a:ext cx="6448046" cy="25750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4" name="Rectangle 1053"/>
            <p:cNvSpPr/>
            <p:nvPr/>
          </p:nvSpPr>
          <p:spPr>
            <a:xfrm>
              <a:off x="4081740" y="1530016"/>
              <a:ext cx="1159341" cy="239071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5" name="Rectangle 1054"/>
            <p:cNvSpPr/>
            <p:nvPr/>
          </p:nvSpPr>
          <p:spPr>
            <a:xfrm>
              <a:off x="5353820" y="1530016"/>
              <a:ext cx="1159341" cy="239071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6" name="Rectangle 1055"/>
            <p:cNvSpPr/>
            <p:nvPr/>
          </p:nvSpPr>
          <p:spPr>
            <a:xfrm>
              <a:off x="6648283" y="1530016"/>
              <a:ext cx="1159341" cy="239071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57" name="Group 1056"/>
          <p:cNvGrpSpPr/>
          <p:nvPr/>
        </p:nvGrpSpPr>
        <p:grpSpPr>
          <a:xfrm>
            <a:off x="14735472" y="4363190"/>
            <a:ext cx="401194" cy="169136"/>
            <a:chOff x="478024" y="1135400"/>
            <a:chExt cx="7720521" cy="3254824"/>
          </a:xfrm>
        </p:grpSpPr>
        <p:sp>
          <p:nvSpPr>
            <p:cNvPr id="1058" name="Rectangle 1057"/>
            <p:cNvSpPr/>
            <p:nvPr/>
          </p:nvSpPr>
          <p:spPr>
            <a:xfrm>
              <a:off x="1041737" y="1135400"/>
              <a:ext cx="7156808" cy="325482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9" name="Rounded Rectangle 1058"/>
            <p:cNvSpPr/>
            <p:nvPr/>
          </p:nvSpPr>
          <p:spPr>
            <a:xfrm>
              <a:off x="478024" y="1870611"/>
              <a:ext cx="955892" cy="1885927"/>
            </a:xfrm>
            <a:prstGeom prst="roundRect">
              <a:avLst>
                <a:gd name="adj" fmla="val 20621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0" name="Rectangle 1059"/>
            <p:cNvSpPr/>
            <p:nvPr/>
          </p:nvSpPr>
          <p:spPr>
            <a:xfrm>
              <a:off x="1464055" y="1440725"/>
              <a:ext cx="6448046" cy="25750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1" name="Rectangle 1060"/>
            <p:cNvSpPr/>
            <p:nvPr/>
          </p:nvSpPr>
          <p:spPr>
            <a:xfrm>
              <a:off x="4081740" y="1530016"/>
              <a:ext cx="1159341" cy="239071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2" name="Rectangle 1061"/>
            <p:cNvSpPr/>
            <p:nvPr/>
          </p:nvSpPr>
          <p:spPr>
            <a:xfrm>
              <a:off x="5353820" y="1530016"/>
              <a:ext cx="1159341" cy="239071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3" name="Rectangle 1062"/>
            <p:cNvSpPr/>
            <p:nvPr/>
          </p:nvSpPr>
          <p:spPr>
            <a:xfrm>
              <a:off x="6648283" y="1530016"/>
              <a:ext cx="1159341" cy="239071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64" name="Group 1063"/>
          <p:cNvGrpSpPr/>
          <p:nvPr/>
        </p:nvGrpSpPr>
        <p:grpSpPr>
          <a:xfrm>
            <a:off x="9982944" y="5515318"/>
            <a:ext cx="401194" cy="169136"/>
            <a:chOff x="478024" y="1135400"/>
            <a:chExt cx="7720521" cy="3254824"/>
          </a:xfrm>
        </p:grpSpPr>
        <p:sp>
          <p:nvSpPr>
            <p:cNvPr id="1065" name="Rectangle 1064"/>
            <p:cNvSpPr/>
            <p:nvPr/>
          </p:nvSpPr>
          <p:spPr>
            <a:xfrm>
              <a:off x="1041737" y="1135400"/>
              <a:ext cx="7156808" cy="325482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6" name="Rounded Rectangle 1065"/>
            <p:cNvSpPr/>
            <p:nvPr/>
          </p:nvSpPr>
          <p:spPr>
            <a:xfrm>
              <a:off x="478024" y="1870611"/>
              <a:ext cx="955892" cy="1885927"/>
            </a:xfrm>
            <a:prstGeom prst="roundRect">
              <a:avLst>
                <a:gd name="adj" fmla="val 20621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7" name="Rectangle 1066"/>
            <p:cNvSpPr/>
            <p:nvPr/>
          </p:nvSpPr>
          <p:spPr>
            <a:xfrm>
              <a:off x="1464055" y="1440725"/>
              <a:ext cx="6448046" cy="25750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8" name="Rectangle 1067"/>
            <p:cNvSpPr/>
            <p:nvPr/>
          </p:nvSpPr>
          <p:spPr>
            <a:xfrm>
              <a:off x="4081740" y="1530016"/>
              <a:ext cx="1159341" cy="239071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9" name="Rectangle 1068"/>
            <p:cNvSpPr/>
            <p:nvPr/>
          </p:nvSpPr>
          <p:spPr>
            <a:xfrm>
              <a:off x="5353820" y="1530016"/>
              <a:ext cx="1159341" cy="239071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0" name="Rectangle 1069"/>
            <p:cNvSpPr/>
            <p:nvPr/>
          </p:nvSpPr>
          <p:spPr>
            <a:xfrm>
              <a:off x="6648283" y="1530016"/>
              <a:ext cx="1159341" cy="239071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71" name="Group 1070"/>
          <p:cNvGrpSpPr/>
          <p:nvPr/>
        </p:nvGrpSpPr>
        <p:grpSpPr>
          <a:xfrm>
            <a:off x="9694912" y="3499094"/>
            <a:ext cx="401194" cy="169136"/>
            <a:chOff x="478024" y="1135400"/>
            <a:chExt cx="7720521" cy="3254824"/>
          </a:xfrm>
        </p:grpSpPr>
        <p:sp>
          <p:nvSpPr>
            <p:cNvPr id="1072" name="Rectangle 1071"/>
            <p:cNvSpPr/>
            <p:nvPr/>
          </p:nvSpPr>
          <p:spPr>
            <a:xfrm>
              <a:off x="1041737" y="1135400"/>
              <a:ext cx="7156808" cy="325482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3" name="Rounded Rectangle 1072"/>
            <p:cNvSpPr/>
            <p:nvPr/>
          </p:nvSpPr>
          <p:spPr>
            <a:xfrm>
              <a:off x="478024" y="1870611"/>
              <a:ext cx="955892" cy="1885927"/>
            </a:xfrm>
            <a:prstGeom prst="roundRect">
              <a:avLst>
                <a:gd name="adj" fmla="val 20621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4" name="Rectangle 1073"/>
            <p:cNvSpPr/>
            <p:nvPr/>
          </p:nvSpPr>
          <p:spPr>
            <a:xfrm>
              <a:off x="1464055" y="1440725"/>
              <a:ext cx="6448046" cy="25750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5" name="Rectangle 1074"/>
            <p:cNvSpPr/>
            <p:nvPr/>
          </p:nvSpPr>
          <p:spPr>
            <a:xfrm>
              <a:off x="4081740" y="1530016"/>
              <a:ext cx="1159341" cy="239071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6" name="Rectangle 1075"/>
            <p:cNvSpPr/>
            <p:nvPr/>
          </p:nvSpPr>
          <p:spPr>
            <a:xfrm>
              <a:off x="5353820" y="1530016"/>
              <a:ext cx="1159341" cy="239071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7" name="Rectangle 1076"/>
            <p:cNvSpPr/>
            <p:nvPr/>
          </p:nvSpPr>
          <p:spPr>
            <a:xfrm>
              <a:off x="6648283" y="1530016"/>
              <a:ext cx="1159341" cy="239071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78" name="Group 1077"/>
          <p:cNvGrpSpPr/>
          <p:nvPr/>
        </p:nvGrpSpPr>
        <p:grpSpPr>
          <a:xfrm>
            <a:off x="15167520" y="3355078"/>
            <a:ext cx="401194" cy="169136"/>
            <a:chOff x="478024" y="1135400"/>
            <a:chExt cx="7720521" cy="3254824"/>
          </a:xfrm>
        </p:grpSpPr>
        <p:sp>
          <p:nvSpPr>
            <p:cNvPr id="1079" name="Rectangle 1078"/>
            <p:cNvSpPr/>
            <p:nvPr/>
          </p:nvSpPr>
          <p:spPr>
            <a:xfrm>
              <a:off x="1041737" y="1135400"/>
              <a:ext cx="7156808" cy="325482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0" name="Rounded Rectangle 1079"/>
            <p:cNvSpPr/>
            <p:nvPr/>
          </p:nvSpPr>
          <p:spPr>
            <a:xfrm>
              <a:off x="478024" y="1870611"/>
              <a:ext cx="955892" cy="1885927"/>
            </a:xfrm>
            <a:prstGeom prst="roundRect">
              <a:avLst>
                <a:gd name="adj" fmla="val 20621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1" name="Rectangle 1080"/>
            <p:cNvSpPr/>
            <p:nvPr/>
          </p:nvSpPr>
          <p:spPr>
            <a:xfrm>
              <a:off x="1464055" y="1440725"/>
              <a:ext cx="6448046" cy="25750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2" name="Rectangle 1081"/>
            <p:cNvSpPr/>
            <p:nvPr/>
          </p:nvSpPr>
          <p:spPr>
            <a:xfrm>
              <a:off x="4081740" y="1530016"/>
              <a:ext cx="1159341" cy="239071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3" name="Rectangle 1082"/>
            <p:cNvSpPr/>
            <p:nvPr/>
          </p:nvSpPr>
          <p:spPr>
            <a:xfrm>
              <a:off x="5353820" y="1530016"/>
              <a:ext cx="1159341" cy="239071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4" name="Rectangle 1083"/>
            <p:cNvSpPr/>
            <p:nvPr/>
          </p:nvSpPr>
          <p:spPr>
            <a:xfrm>
              <a:off x="6648283" y="1530016"/>
              <a:ext cx="1159341" cy="239071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85" name="Group 1084"/>
          <p:cNvGrpSpPr/>
          <p:nvPr/>
        </p:nvGrpSpPr>
        <p:grpSpPr>
          <a:xfrm>
            <a:off x="15383544" y="5227286"/>
            <a:ext cx="401194" cy="169136"/>
            <a:chOff x="478024" y="1135400"/>
            <a:chExt cx="7720521" cy="3254824"/>
          </a:xfrm>
        </p:grpSpPr>
        <p:sp>
          <p:nvSpPr>
            <p:cNvPr id="1086" name="Rectangle 1085"/>
            <p:cNvSpPr/>
            <p:nvPr/>
          </p:nvSpPr>
          <p:spPr>
            <a:xfrm>
              <a:off x="1041737" y="1135400"/>
              <a:ext cx="7156808" cy="325482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7" name="Rounded Rectangle 1086"/>
            <p:cNvSpPr/>
            <p:nvPr/>
          </p:nvSpPr>
          <p:spPr>
            <a:xfrm>
              <a:off x="478024" y="1870611"/>
              <a:ext cx="955892" cy="1885927"/>
            </a:xfrm>
            <a:prstGeom prst="roundRect">
              <a:avLst>
                <a:gd name="adj" fmla="val 20621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8" name="Rectangle 1087"/>
            <p:cNvSpPr/>
            <p:nvPr/>
          </p:nvSpPr>
          <p:spPr>
            <a:xfrm>
              <a:off x="1464055" y="1440725"/>
              <a:ext cx="6448046" cy="25750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9" name="Rectangle 1088"/>
            <p:cNvSpPr/>
            <p:nvPr/>
          </p:nvSpPr>
          <p:spPr>
            <a:xfrm>
              <a:off x="4081740" y="1530016"/>
              <a:ext cx="1159341" cy="239071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0" name="Rectangle 1089"/>
            <p:cNvSpPr/>
            <p:nvPr/>
          </p:nvSpPr>
          <p:spPr>
            <a:xfrm>
              <a:off x="5353820" y="1530016"/>
              <a:ext cx="1159341" cy="239071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1" name="Rectangle 1090"/>
            <p:cNvSpPr/>
            <p:nvPr/>
          </p:nvSpPr>
          <p:spPr>
            <a:xfrm>
              <a:off x="6648283" y="1530016"/>
              <a:ext cx="1159341" cy="239071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92" name="Lightning Bolt 1091"/>
          <p:cNvSpPr/>
          <p:nvPr/>
        </p:nvSpPr>
        <p:spPr>
          <a:xfrm rot="1713180">
            <a:off x="12290493" y="1076244"/>
            <a:ext cx="281444" cy="688015"/>
          </a:xfrm>
          <a:prstGeom prst="lightningBol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3" name="Left Arrow 1092"/>
          <p:cNvSpPr/>
          <p:nvPr/>
        </p:nvSpPr>
        <p:spPr>
          <a:xfrm rot="7307337">
            <a:off x="10823834" y="2367022"/>
            <a:ext cx="1224135" cy="288032"/>
          </a:xfrm>
          <a:prstGeom prst="leftArrow">
            <a:avLst/>
          </a:prstGeom>
          <a:solidFill>
            <a:srgbClr val="00F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10101…</a:t>
            </a:r>
          </a:p>
        </p:txBody>
      </p:sp>
      <p:sp>
        <p:nvSpPr>
          <p:cNvPr id="1094" name="Left Arrow 1093"/>
          <p:cNvSpPr/>
          <p:nvPr/>
        </p:nvSpPr>
        <p:spPr>
          <a:xfrm rot="5688330">
            <a:off x="11581886" y="2536898"/>
            <a:ext cx="1224135" cy="288032"/>
          </a:xfrm>
          <a:prstGeom prst="leftArrow">
            <a:avLst/>
          </a:prstGeom>
          <a:solidFill>
            <a:srgbClr val="00F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10101…</a:t>
            </a:r>
          </a:p>
        </p:txBody>
      </p:sp>
      <p:sp>
        <p:nvSpPr>
          <p:cNvPr id="1095" name="Left Arrow 1094"/>
          <p:cNvSpPr/>
          <p:nvPr/>
        </p:nvSpPr>
        <p:spPr>
          <a:xfrm rot="6110231">
            <a:off x="11480632" y="2541375"/>
            <a:ext cx="1224135" cy="288032"/>
          </a:xfrm>
          <a:prstGeom prst="leftArrow">
            <a:avLst/>
          </a:prstGeom>
          <a:solidFill>
            <a:srgbClr val="00F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10101…</a:t>
            </a:r>
          </a:p>
        </p:txBody>
      </p:sp>
      <p:sp>
        <p:nvSpPr>
          <p:cNvPr id="1096" name="Left Arrow 1095"/>
          <p:cNvSpPr/>
          <p:nvPr/>
        </p:nvSpPr>
        <p:spPr>
          <a:xfrm rot="5234836">
            <a:off x="12208418" y="2533196"/>
            <a:ext cx="1224135" cy="288032"/>
          </a:xfrm>
          <a:prstGeom prst="leftArrow">
            <a:avLst/>
          </a:prstGeom>
          <a:solidFill>
            <a:srgbClr val="00F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10101…</a:t>
            </a:r>
          </a:p>
        </p:txBody>
      </p:sp>
      <p:sp>
        <p:nvSpPr>
          <p:cNvPr id="1097" name="Left Arrow 1096"/>
          <p:cNvSpPr/>
          <p:nvPr/>
        </p:nvSpPr>
        <p:spPr>
          <a:xfrm rot="5125704">
            <a:off x="12289124" y="2536517"/>
            <a:ext cx="1224135" cy="288032"/>
          </a:xfrm>
          <a:prstGeom prst="leftArrow">
            <a:avLst/>
          </a:prstGeom>
          <a:solidFill>
            <a:srgbClr val="00F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10101…</a:t>
            </a:r>
          </a:p>
        </p:txBody>
      </p:sp>
      <p:sp>
        <p:nvSpPr>
          <p:cNvPr id="1098" name="Left Arrow 1097"/>
          <p:cNvSpPr/>
          <p:nvPr/>
        </p:nvSpPr>
        <p:spPr>
          <a:xfrm rot="3590033">
            <a:off x="13115326" y="2444456"/>
            <a:ext cx="1224135" cy="288032"/>
          </a:xfrm>
          <a:prstGeom prst="leftArrow">
            <a:avLst/>
          </a:prstGeom>
          <a:solidFill>
            <a:srgbClr val="00F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10101…</a:t>
            </a:r>
          </a:p>
        </p:txBody>
      </p:sp>
      <p:sp>
        <p:nvSpPr>
          <p:cNvPr id="1099" name="Lightning Bolt 1098"/>
          <p:cNvSpPr/>
          <p:nvPr/>
        </p:nvSpPr>
        <p:spPr>
          <a:xfrm rot="534424">
            <a:off x="12494598" y="1050898"/>
            <a:ext cx="240093" cy="749354"/>
          </a:xfrm>
          <a:prstGeom prst="lightningBol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0" name="Lightning Bolt 1099"/>
          <p:cNvSpPr/>
          <p:nvPr/>
        </p:nvSpPr>
        <p:spPr>
          <a:xfrm rot="211085">
            <a:off x="12600405" y="1046311"/>
            <a:ext cx="240093" cy="749354"/>
          </a:xfrm>
          <a:prstGeom prst="lightningBol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1" name="Freeform 1100"/>
          <p:cNvSpPr/>
          <p:nvPr/>
        </p:nvSpPr>
        <p:spPr>
          <a:xfrm>
            <a:off x="12829432" y="609250"/>
            <a:ext cx="2844800" cy="773221"/>
          </a:xfrm>
          <a:custGeom>
            <a:avLst/>
            <a:gdLst>
              <a:gd name="connsiteX0" fmla="*/ 2844800 w 2844800"/>
              <a:gd name="connsiteY0" fmla="*/ 392012 h 773221"/>
              <a:gd name="connsiteX1" fmla="*/ 1600200 w 2844800"/>
              <a:gd name="connsiteY1" fmla="*/ 11012 h 773221"/>
              <a:gd name="connsiteX2" fmla="*/ 2133600 w 2844800"/>
              <a:gd name="connsiteY2" fmla="*/ 773012 h 773221"/>
              <a:gd name="connsiteX3" fmla="*/ 0 w 2844800"/>
              <a:gd name="connsiteY3" fmla="*/ 87212 h 773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44800" h="773221">
                <a:moveTo>
                  <a:pt x="2844800" y="392012"/>
                </a:moveTo>
                <a:cubicBezTo>
                  <a:pt x="2281766" y="169762"/>
                  <a:pt x="1718733" y="-52488"/>
                  <a:pt x="1600200" y="11012"/>
                </a:cubicBezTo>
                <a:cubicBezTo>
                  <a:pt x="1481667" y="74512"/>
                  <a:pt x="2400300" y="760312"/>
                  <a:pt x="2133600" y="773012"/>
                </a:cubicBezTo>
                <a:cubicBezTo>
                  <a:pt x="1866900" y="785712"/>
                  <a:pt x="351367" y="218445"/>
                  <a:pt x="0" y="87212"/>
                </a:cubicBezTo>
              </a:path>
            </a:pathLst>
          </a:custGeom>
          <a:ln w="63500">
            <a:solidFill>
              <a:srgbClr val="F69546"/>
            </a:solidFill>
            <a:headEnd type="none"/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2" name="TextBox 1101"/>
          <p:cNvSpPr txBox="1"/>
          <p:nvPr/>
        </p:nvSpPr>
        <p:spPr>
          <a:xfrm>
            <a:off x="549896" y="6430538"/>
            <a:ext cx="63367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latin typeface="Cambria Math"/>
                <a:cs typeface="Cambria Math"/>
              </a:rPr>
              <a:t>Traditional WSN</a:t>
            </a:r>
            <a:endParaRPr lang="en-US" sz="4000" dirty="0">
              <a:latin typeface="Cambria Math"/>
              <a:cs typeface="Cambria Math"/>
            </a:endParaRPr>
          </a:p>
        </p:txBody>
      </p:sp>
      <p:sp>
        <p:nvSpPr>
          <p:cNvPr id="1103" name="TextBox 1102"/>
          <p:cNvSpPr txBox="1"/>
          <p:nvPr/>
        </p:nvSpPr>
        <p:spPr>
          <a:xfrm>
            <a:off x="9095832" y="6430538"/>
            <a:ext cx="68444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smtClean="0">
                <a:latin typeface="Cambria Math"/>
                <a:cs typeface="Cambria Math"/>
              </a:rPr>
              <a:t> </a:t>
            </a:r>
            <a:r>
              <a:rPr lang="en-US" sz="4000" dirty="0" smtClean="0">
                <a:latin typeface="Cambria Math"/>
                <a:cs typeface="Cambria Math"/>
              </a:rPr>
              <a:t>Dynamic path-planning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872</TotalTime>
  <Words>19</Words>
  <Application>Microsoft Office PowerPoint</Application>
  <PresentationFormat>Custom</PresentationFormat>
  <Paragraphs>10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主题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Waning.Wang</dc:creator>
  <cp:lastModifiedBy>Srikanth K.V.S</cp:lastModifiedBy>
  <cp:revision>44</cp:revision>
  <dcterms:created xsi:type="dcterms:W3CDTF">2014-05-27T20:20:22Z</dcterms:created>
  <dcterms:modified xsi:type="dcterms:W3CDTF">2015-04-16T16:30:43Z</dcterms:modified>
</cp:coreProperties>
</file>