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0" y="726924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4458618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3653352">
            <a:off x="330726" y="2598731"/>
            <a:ext cx="822055" cy="1541354"/>
            <a:chOff x="1201271" y="1021976"/>
            <a:chExt cx="1506070" cy="2823883"/>
          </a:xfrm>
        </p:grpSpPr>
        <p:sp>
          <p:nvSpPr>
            <p:cNvPr id="5" name="Rounded Rectangle 4"/>
            <p:cNvSpPr/>
            <p:nvPr/>
          </p:nvSpPr>
          <p:spPr>
            <a:xfrm>
              <a:off x="1201271" y="1021976"/>
              <a:ext cx="1506070" cy="8337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5012" y="1855694"/>
              <a:ext cx="358588" cy="19901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3653" y="2064964"/>
            <a:ext cx="448876" cy="2351861"/>
            <a:chOff x="2998842" y="2095715"/>
            <a:chExt cx="448876" cy="235186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y 56"/>
          <p:cNvSpPr/>
          <p:nvPr/>
        </p:nvSpPr>
        <p:spPr>
          <a:xfrm>
            <a:off x="1551919" y="4049359"/>
            <a:ext cx="560439" cy="7374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372865" y="3574971"/>
            <a:ext cx="280219" cy="557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86749" y="3527039"/>
            <a:ext cx="280219" cy="557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88818" y="3472061"/>
            <a:ext cx="280219" cy="557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rot="10800000" flipV="1">
            <a:off x="180411" y="4580797"/>
            <a:ext cx="1280435" cy="217578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0800000" flipV="1">
            <a:off x="193152" y="4739992"/>
            <a:ext cx="1362934" cy="36014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0800000" flipV="1">
            <a:off x="257798" y="4892392"/>
            <a:ext cx="1450689" cy="397065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0800000" flipV="1">
            <a:off x="179026" y="5044792"/>
            <a:ext cx="1681861" cy="44195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 flipV="1">
            <a:off x="257798" y="5197193"/>
            <a:ext cx="1755489" cy="495600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10800000" flipV="1">
            <a:off x="177400" y="5349593"/>
            <a:ext cx="1988287" cy="576578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V="1">
            <a:off x="257797" y="5490052"/>
            <a:ext cx="1886594" cy="69782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2036518" y="4530092"/>
            <a:ext cx="9888528" cy="818226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>
            <a:off x="2071994" y="4702524"/>
            <a:ext cx="9882801" cy="99357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1882116" y="4882860"/>
            <a:ext cx="10082568" cy="111471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>
            <a:off x="1961211" y="5045719"/>
            <a:ext cx="9967758" cy="129414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>
            <a:off x="1996602" y="5238192"/>
            <a:ext cx="9853595" cy="139880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>
            <a:off x="2376548" y="5493149"/>
            <a:ext cx="9358944" cy="130354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5400000">
            <a:off x="1437386" y="6041884"/>
            <a:ext cx="1271890" cy="38242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1865652" y="6099293"/>
            <a:ext cx="1157964" cy="13617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16200000" flipH="1">
            <a:off x="2185886" y="5946958"/>
            <a:ext cx="1163253" cy="48289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>
            <a:off x="2637782" y="5635960"/>
            <a:ext cx="1129818" cy="1110402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10800000" flipV="1">
            <a:off x="516040" y="5696095"/>
            <a:ext cx="1498874" cy="952562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/>
          <p:nvPr/>
        </p:nvCxnSpPr>
        <p:spPr>
          <a:xfrm rot="5400000">
            <a:off x="1176381" y="5836426"/>
            <a:ext cx="1116535" cy="75067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/>
          <p:nvPr/>
        </p:nvCxnSpPr>
        <p:spPr>
          <a:xfrm>
            <a:off x="2945209" y="5664892"/>
            <a:ext cx="2683431" cy="109251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2872370" y="5595198"/>
            <a:ext cx="4341230" cy="118535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>
            <a:off x="2728899" y="5545468"/>
            <a:ext cx="6872305" cy="126226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3622844" y="223629"/>
            <a:ext cx="52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Seismic Drone Data Acquisition System</a:t>
            </a:r>
            <a:endParaRPr lang="en-US" dirty="0"/>
          </a:p>
        </p:txBody>
      </p:sp>
      <p:cxnSp>
        <p:nvCxnSpPr>
          <p:cNvPr id="1072" name="Straight Arrow Connector 1071"/>
          <p:cNvCxnSpPr/>
          <p:nvPr/>
        </p:nvCxnSpPr>
        <p:spPr>
          <a:xfrm flipH="1" flipV="1">
            <a:off x="3276080" y="2094652"/>
            <a:ext cx="458117" cy="122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2092236" y="1185127"/>
            <a:ext cx="279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Seismic Drone(Geophone Sensors +Seismic Recorder + Data Storage +Battery)</a:t>
            </a:r>
            <a:endParaRPr lang="en-US" dirty="0"/>
          </a:p>
        </p:txBody>
      </p:sp>
      <p:cxnSp>
        <p:nvCxnSpPr>
          <p:cNvPr id="1077" name="Straight Arrow Connector 1076"/>
          <p:cNvCxnSpPr/>
          <p:nvPr/>
        </p:nvCxnSpPr>
        <p:spPr>
          <a:xfrm flipV="1">
            <a:off x="2013288" y="3130361"/>
            <a:ext cx="0" cy="100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1513151" y="2849459"/>
            <a:ext cx="117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Epicenter</a:t>
            </a:r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92488" y="2216211"/>
            <a:ext cx="0" cy="100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115976" y="1690445"/>
            <a:ext cx="114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 (Hammer)</a:t>
            </a:r>
            <a:endParaRPr lang="en-US" sz="16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9951547" y="4533780"/>
            <a:ext cx="200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Vibrational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Waves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3" name="Curved Down Arrow 192"/>
          <p:cNvSpPr/>
          <p:nvPr/>
        </p:nvSpPr>
        <p:spPr>
          <a:xfrm>
            <a:off x="4835567" y="1349109"/>
            <a:ext cx="1691134" cy="85344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9926" y="2948200"/>
            <a:ext cx="2875742" cy="1960174"/>
            <a:chOff x="2504255" y="2959892"/>
            <a:chExt cx="2875742" cy="1960174"/>
          </a:xfrm>
        </p:grpSpPr>
        <p:pic>
          <p:nvPicPr>
            <p:cNvPr id="1026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oup 6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440702" y="2078530"/>
            <a:ext cx="448876" cy="2351861"/>
            <a:chOff x="2998842" y="2095715"/>
            <a:chExt cx="448876" cy="2351861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932845" y="2094432"/>
            <a:ext cx="448876" cy="2351861"/>
            <a:chOff x="2998842" y="2095715"/>
            <a:chExt cx="448876" cy="2351861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261917" y="2087663"/>
            <a:ext cx="448876" cy="2351861"/>
            <a:chOff x="2998842" y="2095715"/>
            <a:chExt cx="448876" cy="2351861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646581" y="2074921"/>
            <a:ext cx="448876" cy="2351861"/>
            <a:chOff x="2998842" y="2095715"/>
            <a:chExt cx="448876" cy="2351861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Curved Down Arrow 110"/>
          <p:cNvSpPr/>
          <p:nvPr/>
        </p:nvSpPr>
        <p:spPr>
          <a:xfrm>
            <a:off x="8260413" y="1352749"/>
            <a:ext cx="1691134" cy="85344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Down Arrow 111"/>
          <p:cNvSpPr/>
          <p:nvPr/>
        </p:nvSpPr>
        <p:spPr>
          <a:xfrm>
            <a:off x="6529770" y="1349109"/>
            <a:ext cx="1691134" cy="85344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urved Down Arrow 116"/>
          <p:cNvSpPr/>
          <p:nvPr/>
        </p:nvSpPr>
        <p:spPr>
          <a:xfrm>
            <a:off x="10035110" y="1366871"/>
            <a:ext cx="1691134" cy="85344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15</cp:revision>
  <dcterms:created xsi:type="dcterms:W3CDTF">2016-02-12T19:00:09Z</dcterms:created>
  <dcterms:modified xsi:type="dcterms:W3CDTF">2016-02-22T19:13:32Z</dcterms:modified>
</cp:coreProperties>
</file>