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2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1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CF2C-CEEB-4F05-A35E-FAC0B983272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-5117" y="736517"/>
            <a:ext cx="12192000" cy="36969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-10936" y="4458618"/>
            <a:ext cx="12192000" cy="239938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 rot="3653352">
            <a:off x="330726" y="2598731"/>
            <a:ext cx="822055" cy="1541354"/>
            <a:chOff x="1201271" y="1021976"/>
            <a:chExt cx="1506070" cy="2823883"/>
          </a:xfrm>
        </p:grpSpPr>
        <p:sp>
          <p:nvSpPr>
            <p:cNvPr id="5" name="Rounded Rectangle 4"/>
            <p:cNvSpPr/>
            <p:nvPr/>
          </p:nvSpPr>
          <p:spPr>
            <a:xfrm>
              <a:off x="1201271" y="1021976"/>
              <a:ext cx="1506070" cy="83371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5012" y="1855694"/>
              <a:ext cx="358588" cy="199016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77498" y="3828145"/>
            <a:ext cx="432619" cy="619431"/>
            <a:chOff x="3018502" y="2241756"/>
            <a:chExt cx="432619" cy="61943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018503" y="2251587"/>
              <a:ext cx="0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 rot="5400000">
              <a:off x="3097160" y="2163098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1" y="444757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654347" y="3852721"/>
            <a:ext cx="432619" cy="619431"/>
            <a:chOff x="3018502" y="2241756"/>
            <a:chExt cx="432619" cy="61943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018503" y="2251587"/>
              <a:ext cx="0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sosceles Triangle 19"/>
            <p:cNvSpPr/>
            <p:nvPr/>
          </p:nvSpPr>
          <p:spPr>
            <a:xfrm rot="5400000">
              <a:off x="3097160" y="2163098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31196" y="3847806"/>
            <a:ext cx="432619" cy="619431"/>
            <a:chOff x="3018502" y="2241756"/>
            <a:chExt cx="432619" cy="61943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018503" y="2251587"/>
              <a:ext cx="0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 rot="5400000">
              <a:off x="3097160" y="2163098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08045" y="3857637"/>
            <a:ext cx="432619" cy="619431"/>
            <a:chOff x="3018502" y="2241756"/>
            <a:chExt cx="432619" cy="619431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018503" y="2251587"/>
              <a:ext cx="0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sosceles Triangle 25"/>
            <p:cNvSpPr/>
            <p:nvPr/>
          </p:nvSpPr>
          <p:spPr>
            <a:xfrm rot="5400000">
              <a:off x="3097160" y="2163098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384894" y="3823225"/>
            <a:ext cx="432619" cy="619431"/>
            <a:chOff x="3018502" y="2241756"/>
            <a:chExt cx="432619" cy="61943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018503" y="2251587"/>
              <a:ext cx="0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/>
            <p:nvPr/>
          </p:nvSpPr>
          <p:spPr>
            <a:xfrm rot="5400000">
              <a:off x="3097160" y="2163098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570955" y="3906792"/>
            <a:ext cx="294968" cy="1012723"/>
            <a:chOff x="3570954" y="4719473"/>
            <a:chExt cx="294968" cy="1012723"/>
          </a:xfrm>
        </p:grpSpPr>
        <p:sp>
          <p:nvSpPr>
            <p:cNvPr id="17" name="Rounded Rectangle 16"/>
            <p:cNvSpPr/>
            <p:nvPr/>
          </p:nvSpPr>
          <p:spPr>
            <a:xfrm>
              <a:off x="3570954" y="4719473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flipV="1">
              <a:off x="3669277" y="5240583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5148265" y="3906792"/>
            <a:ext cx="294968" cy="1012723"/>
            <a:chOff x="5148264" y="4719473"/>
            <a:chExt cx="294968" cy="1012723"/>
          </a:xfrm>
        </p:grpSpPr>
        <p:sp>
          <p:nvSpPr>
            <p:cNvPr id="34" name="Rounded Rectangle 33"/>
            <p:cNvSpPr/>
            <p:nvPr/>
          </p:nvSpPr>
          <p:spPr>
            <a:xfrm>
              <a:off x="5148264" y="4719473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flipV="1">
              <a:off x="5246587" y="5240583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6728185" y="3896959"/>
            <a:ext cx="294968" cy="1012723"/>
            <a:chOff x="6728184" y="4709640"/>
            <a:chExt cx="294968" cy="1012723"/>
          </a:xfrm>
        </p:grpSpPr>
        <p:sp>
          <p:nvSpPr>
            <p:cNvPr id="37" name="Rounded Rectangle 36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8301502" y="3916629"/>
            <a:ext cx="294968" cy="1012723"/>
            <a:chOff x="8301501" y="4729310"/>
            <a:chExt cx="294968" cy="1012723"/>
          </a:xfrm>
        </p:grpSpPr>
        <p:sp>
          <p:nvSpPr>
            <p:cNvPr id="40" name="Rounded Rectangle 39"/>
            <p:cNvSpPr/>
            <p:nvPr/>
          </p:nvSpPr>
          <p:spPr>
            <a:xfrm>
              <a:off x="8301501" y="4729310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flipV="1">
              <a:off x="8399824" y="525042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8" name="Group 1027"/>
          <p:cNvGrpSpPr/>
          <p:nvPr/>
        </p:nvGrpSpPr>
        <p:grpSpPr>
          <a:xfrm>
            <a:off x="9932736" y="3901881"/>
            <a:ext cx="288506" cy="1012722"/>
            <a:chOff x="9932735" y="4714562"/>
            <a:chExt cx="288506" cy="1012722"/>
          </a:xfrm>
        </p:grpSpPr>
        <p:sp>
          <p:nvSpPr>
            <p:cNvPr id="43" name="Rounded Rectangle 42"/>
            <p:cNvSpPr/>
            <p:nvPr/>
          </p:nvSpPr>
          <p:spPr>
            <a:xfrm>
              <a:off x="9932735" y="4714562"/>
              <a:ext cx="288506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 flipV="1">
              <a:off x="10031058" y="5235671"/>
              <a:ext cx="96168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Arc 46"/>
          <p:cNvSpPr/>
          <p:nvPr/>
        </p:nvSpPr>
        <p:spPr>
          <a:xfrm rot="5400000" flipH="1">
            <a:off x="3527320" y="3225424"/>
            <a:ext cx="1898808" cy="1539728"/>
          </a:xfrm>
          <a:prstGeom prst="arc">
            <a:avLst>
              <a:gd name="adj1" fmla="val 16540173"/>
              <a:gd name="adj2" fmla="val 50723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rot="5400000" flipH="1">
            <a:off x="5141480" y="3125815"/>
            <a:ext cx="1898808" cy="1688591"/>
          </a:xfrm>
          <a:prstGeom prst="arc">
            <a:avLst>
              <a:gd name="adj1" fmla="val 16460398"/>
              <a:gd name="adj2" fmla="val 518973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5400000" flipH="1">
            <a:off x="6763851" y="3210084"/>
            <a:ext cx="1898808" cy="1539728"/>
          </a:xfrm>
          <a:prstGeom prst="arc">
            <a:avLst>
              <a:gd name="adj1" fmla="val 16403682"/>
              <a:gd name="adj2" fmla="val 50723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rot="5400000" flipH="1">
            <a:off x="8311791" y="3224235"/>
            <a:ext cx="1898808" cy="1539728"/>
          </a:xfrm>
          <a:prstGeom prst="arc">
            <a:avLst>
              <a:gd name="adj1" fmla="val 16627167"/>
              <a:gd name="adj2" fmla="val 511607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5400000" flipH="1">
            <a:off x="9414323" y="3665841"/>
            <a:ext cx="1898808" cy="628213"/>
          </a:xfrm>
          <a:prstGeom prst="arc">
            <a:avLst>
              <a:gd name="adj1" fmla="val 16540173"/>
              <a:gd name="adj2" fmla="val 45507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524050" y="3867468"/>
            <a:ext cx="1150375" cy="550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524050" y="3916629"/>
            <a:ext cx="120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Seismic Recorder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Multiply 56"/>
          <p:cNvSpPr/>
          <p:nvPr/>
        </p:nvSpPr>
        <p:spPr>
          <a:xfrm>
            <a:off x="1551919" y="4049359"/>
            <a:ext cx="560439" cy="7374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372865" y="3574971"/>
            <a:ext cx="280219" cy="557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86749" y="3527039"/>
            <a:ext cx="280219" cy="557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588818" y="3472061"/>
            <a:ext cx="280219" cy="557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endCxn id="48" idx="0"/>
          </p:cNvCxnSpPr>
          <p:nvPr/>
        </p:nvCxnSpPr>
        <p:spPr>
          <a:xfrm>
            <a:off x="11099237" y="2903913"/>
            <a:ext cx="1" cy="963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1251161" y="2898997"/>
            <a:ext cx="1" cy="963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0553400" y="1783030"/>
            <a:ext cx="1148822" cy="11159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553400" y="2183615"/>
            <a:ext cx="1207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Battery</a:t>
            </a:r>
          </a:p>
        </p:txBody>
      </p:sp>
      <p:cxnSp>
        <p:nvCxnSpPr>
          <p:cNvPr id="84" name="Curved Connector 83"/>
          <p:cNvCxnSpPr/>
          <p:nvPr/>
        </p:nvCxnSpPr>
        <p:spPr>
          <a:xfrm rot="10800000" flipV="1">
            <a:off x="180411" y="4580797"/>
            <a:ext cx="1280435" cy="217578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10800000" flipV="1">
            <a:off x="193152" y="4739992"/>
            <a:ext cx="1362934" cy="360149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/>
          <p:nvPr/>
        </p:nvCxnSpPr>
        <p:spPr>
          <a:xfrm rot="10800000" flipV="1">
            <a:off x="257798" y="4892392"/>
            <a:ext cx="1450689" cy="397065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10800000" flipV="1">
            <a:off x="179026" y="5044792"/>
            <a:ext cx="1681861" cy="441959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10800000" flipV="1">
            <a:off x="257798" y="5197193"/>
            <a:ext cx="1755489" cy="495600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10800000" flipV="1">
            <a:off x="177400" y="5349593"/>
            <a:ext cx="1988287" cy="576578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10800000" flipV="1">
            <a:off x="257797" y="5490052"/>
            <a:ext cx="1886594" cy="697823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>
            <a:off x="2066267" y="4531367"/>
            <a:ext cx="9888528" cy="818226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>
            <a:off x="2071994" y="4702524"/>
            <a:ext cx="9882801" cy="993571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>
            <a:off x="1882116" y="4882860"/>
            <a:ext cx="10082568" cy="1114717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>
            <a:off x="1961211" y="5045719"/>
            <a:ext cx="9967758" cy="1294149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/>
          <p:nvPr/>
        </p:nvCxnSpPr>
        <p:spPr>
          <a:xfrm>
            <a:off x="1996602" y="5238192"/>
            <a:ext cx="9853595" cy="1398807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/>
          <p:nvPr/>
        </p:nvCxnSpPr>
        <p:spPr>
          <a:xfrm>
            <a:off x="2376548" y="5493149"/>
            <a:ext cx="9358944" cy="1303541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5400000">
            <a:off x="1437386" y="6041884"/>
            <a:ext cx="1271890" cy="382429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16200000" flipH="1">
            <a:off x="1865652" y="6099293"/>
            <a:ext cx="1157964" cy="136173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/>
          <p:nvPr/>
        </p:nvCxnSpPr>
        <p:spPr>
          <a:xfrm rot="16200000" flipH="1">
            <a:off x="2185886" y="5946958"/>
            <a:ext cx="1163253" cy="482894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/>
          <p:nvPr/>
        </p:nvCxnSpPr>
        <p:spPr>
          <a:xfrm>
            <a:off x="2637782" y="5635960"/>
            <a:ext cx="1129818" cy="1110402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/>
          <p:nvPr/>
        </p:nvCxnSpPr>
        <p:spPr>
          <a:xfrm rot="10800000" flipV="1">
            <a:off x="516040" y="5696095"/>
            <a:ext cx="1498874" cy="952562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/>
          <p:nvPr/>
        </p:nvCxnSpPr>
        <p:spPr>
          <a:xfrm rot="5400000">
            <a:off x="1176381" y="5836426"/>
            <a:ext cx="1116535" cy="750673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/>
          <p:nvPr/>
        </p:nvCxnSpPr>
        <p:spPr>
          <a:xfrm>
            <a:off x="2945209" y="5664892"/>
            <a:ext cx="2683431" cy="1092511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>
            <a:off x="2872370" y="5595198"/>
            <a:ext cx="4341230" cy="1185357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/>
          <p:nvPr/>
        </p:nvCxnSpPr>
        <p:spPr>
          <a:xfrm>
            <a:off x="2728899" y="5545468"/>
            <a:ext cx="6872305" cy="1262263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/>
          <p:cNvSpPr txBox="1"/>
          <p:nvPr/>
        </p:nvSpPr>
        <p:spPr>
          <a:xfrm>
            <a:off x="3622845" y="223629"/>
            <a:ext cx="494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 Cabled Seismic Data Acquisition System</a:t>
            </a:r>
            <a:endParaRPr lang="en-US" dirty="0"/>
          </a:p>
        </p:txBody>
      </p:sp>
      <p:cxnSp>
        <p:nvCxnSpPr>
          <p:cNvPr id="1072" name="Straight Arrow Connector 1071"/>
          <p:cNvCxnSpPr/>
          <p:nvPr/>
        </p:nvCxnSpPr>
        <p:spPr>
          <a:xfrm flipH="1" flipV="1">
            <a:off x="3077499" y="2341008"/>
            <a:ext cx="588357" cy="1540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3293808" y="2341007"/>
            <a:ext cx="2025666" cy="1553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xtBox 1074"/>
          <p:cNvSpPr txBox="1"/>
          <p:nvPr/>
        </p:nvSpPr>
        <p:spPr>
          <a:xfrm>
            <a:off x="2637781" y="1783030"/>
            <a:ext cx="201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Geophones(Sensor)</a:t>
            </a:r>
            <a:endParaRPr lang="en-US" dirty="0"/>
          </a:p>
        </p:txBody>
      </p:sp>
      <p:cxnSp>
        <p:nvCxnSpPr>
          <p:cNvPr id="1077" name="Straight Arrow Connector 1076"/>
          <p:cNvCxnSpPr/>
          <p:nvPr/>
        </p:nvCxnSpPr>
        <p:spPr>
          <a:xfrm flipV="1">
            <a:off x="2013288" y="3130361"/>
            <a:ext cx="0" cy="1002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TextBox 1077"/>
          <p:cNvSpPr txBox="1"/>
          <p:nvPr/>
        </p:nvSpPr>
        <p:spPr>
          <a:xfrm>
            <a:off x="1513151" y="2849459"/>
            <a:ext cx="117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Epicenter</a:t>
            </a:r>
            <a:endParaRPr lang="en-US" dirty="0"/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92488" y="2216211"/>
            <a:ext cx="0" cy="1002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TextBox 1078"/>
          <p:cNvSpPr txBox="1"/>
          <p:nvPr/>
        </p:nvSpPr>
        <p:spPr>
          <a:xfrm>
            <a:off x="115976" y="1690445"/>
            <a:ext cx="1143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Source (Hammer)</a:t>
            </a:r>
            <a:endParaRPr lang="en-US" sz="1600" dirty="0"/>
          </a:p>
        </p:txBody>
      </p:sp>
      <p:sp>
        <p:nvSpPr>
          <p:cNvPr id="1080" name="TextBox 1079"/>
          <p:cNvSpPr txBox="1"/>
          <p:nvPr/>
        </p:nvSpPr>
        <p:spPr>
          <a:xfrm>
            <a:off x="10515479" y="4658476"/>
            <a:ext cx="143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Vibrational Waves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1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10</cp:revision>
  <dcterms:created xsi:type="dcterms:W3CDTF">2016-02-12T19:00:09Z</dcterms:created>
  <dcterms:modified xsi:type="dcterms:W3CDTF">2016-02-22T19:13:24Z</dcterms:modified>
</cp:coreProperties>
</file>