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029200" cy="6126163"/>
  <p:notesSz cx="6858000" cy="9144000"/>
  <p:defaultTextStyle>
    <a:defPPr>
      <a:defRPr lang="en-US"/>
    </a:defPPr>
    <a:lvl1pPr marL="0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438080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876164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314243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1752327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2190407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2628489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3066570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3504650" algn="l" defTabSz="876164" rtl="0" eaLnBrk="1" latinLnBrk="0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518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002593"/>
            <a:ext cx="4274820" cy="2132812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217654"/>
            <a:ext cx="3771900" cy="1479071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326161"/>
            <a:ext cx="1084421" cy="5191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326161"/>
            <a:ext cx="3190399" cy="5191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527288"/>
            <a:ext cx="4337685" cy="2548313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4099709"/>
            <a:ext cx="4337685" cy="1340098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630807"/>
            <a:ext cx="2137410" cy="3886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630807"/>
            <a:ext cx="2137410" cy="3886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26163"/>
            <a:ext cx="4337685" cy="1184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501761"/>
            <a:ext cx="2127587" cy="735990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2237751"/>
            <a:ext cx="2127587" cy="329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501761"/>
            <a:ext cx="2138065" cy="735990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2237751"/>
            <a:ext cx="2138065" cy="32913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08411"/>
            <a:ext cx="1622048" cy="1429438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882056"/>
            <a:ext cx="2546033" cy="4353546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837849"/>
            <a:ext cx="1622048" cy="3404842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408411"/>
            <a:ext cx="1622048" cy="1429438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882056"/>
            <a:ext cx="2546033" cy="4353546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837849"/>
            <a:ext cx="1622048" cy="3404842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326163"/>
            <a:ext cx="4337685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630807"/>
            <a:ext cx="4337685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5678047"/>
            <a:ext cx="113157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5678047"/>
            <a:ext cx="1697355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5678047"/>
            <a:ext cx="113157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s://lh3.googleusercontent.com/6_4BQtYEOlaf8JjL6b8j03t3dR4CzBLRp72O-eCKRwcXopjWVl38pjawYJwmV4bFB30Fcufp0XJ7Xae5kEAzPyxF_iH0l4bEKOeaA7W8UZ6IW9dZwVdY7VUACTayREfPtMa_ERplvWDBlaoIJ2pRpgRvXgaK9SA9qug6po8D67awrRXlZhiDPmWMqHgCQkDEsF4DHV3TpusrrIDZt85xkAtPgFAvcP12ZEy4o1nFQBP8kz-8sGxhnoOATeslYa_ifmvDzpau2ThFw6VdoDLy7I5aqcZXxRNNTdzetef90LAvarIRczIzoWNQk9Wag8ysNH7hdVdpVTqsNhqF3RAI-grOYHnggeBFXpdhvHIOB5ii-rgkBviZ5Fr1iis6MzhTLNbDkWgymLBy88FWfWLhXAT9gJnJItii--qaKnW7PwbAlsb0N1_NNXLY7mdJTyhxnmaG73WGA14xysN0w1QS07T34XxKx_0fRgzjQ0sWrEgbrhpJMdTpjI3ohd4DzJtbHuA0JbvHOR1AT-b9Poj5Cn1ST3o7GoPpwwAwh84YWfrqSmIuwSt1On-TKJp1AuuVqWqy=w1191-h893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36246" r="10450" b="6276"/>
          <a:stretch/>
        </p:blipFill>
        <p:spPr bwMode="auto">
          <a:xfrm>
            <a:off x="91469" y="3407725"/>
            <a:ext cx="4828002" cy="26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b2EIoN1JpbdumU-LhgLyjTnh1-XbzE1fFuKHxQxY_X2cX_OYMyoRNlZH2SN6eu1lTnLXOFk4U3KZPMvbMo7ed-8t15INfnHK8ibZky4tz6faCwLE3bpCd1MyjifQ20y_ptjdVcJ4wb0_WcdLBCLuftXAVFHe0DnZ1E3GTUKcV4sORe1N5Nxjq1CZp-1Bki4bWltuQQZWFoDnuAkcir9ttF5MCi8aHMZ166vQE65VBMjz9aayHTva6uw4XULTiQ2sElLWjqoqgEJv1vXqchR5zKnjZRSMg-ruUB8R8pcCR-Tm78uOY-8iHBvG8jtM1SqcjL1-yBk2pnNt7di3UCorvyGh7bSA3C9W_ndedeuSAWXTxWtQySi-HOA-yp1S-i4Xolba8Tiwb2bhC1if0f3zLX09IDj_yPVjpnBvQMWR6zLdQNmSBWgT1TPneIu8KlGFYQDT4AnhNe-E4eE4xtiWJx6LuJEZTjHf46WH1_TQuViI7b1Lk0Ho_t2us4Ips4q2xqQX9vk7ZURYBAUK_BOa6V5ptHLRGtc_MEto685J2fZuDSu4JjZNliGjA46i3Ku8d-qA=w1191-h893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t="4549" r="7757" b="10008"/>
          <a:stretch/>
        </p:blipFill>
        <p:spPr bwMode="auto">
          <a:xfrm>
            <a:off x="393284" y="71227"/>
            <a:ext cx="4224375" cy="32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80676" y="5076365"/>
            <a:ext cx="195713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Geophone </a:t>
            </a:r>
            <a:r>
              <a:rPr lang="en-US" dirty="0" smtClean="0"/>
              <a:t>Sensors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spikes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4394" y="151437"/>
            <a:ext cx="19221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Geospace</a:t>
            </a:r>
            <a:r>
              <a:rPr lang="en-US" dirty="0"/>
              <a:t> Seismic Recorder (GSR)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44394" y="2625641"/>
            <a:ext cx="1922152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82316" y="4652071"/>
            <a:ext cx="898360" cy="60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66546" y="5387989"/>
            <a:ext cx="800654" cy="15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1750" y="2366964"/>
            <a:ext cx="66675" cy="35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2342147" y="774685"/>
            <a:ext cx="163323" cy="492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14</cp:revision>
  <dcterms:created xsi:type="dcterms:W3CDTF">2016-02-17T15:36:18Z</dcterms:created>
  <dcterms:modified xsi:type="dcterms:W3CDTF">2016-02-23T15:24:07Z</dcterms:modified>
</cp:coreProperties>
</file>