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8504238" cy="5486400"/>
  <p:notesSz cx="6858000" cy="9144000"/>
  <p:defaultTextStyle>
    <a:defPPr>
      <a:defRPr lang="en-US"/>
    </a:defPPr>
    <a:lvl1pPr marL="0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1pPr>
    <a:lvl2pPr marL="335742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2pPr>
    <a:lvl3pPr marL="671483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3pPr>
    <a:lvl4pPr marL="1007225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4pPr>
    <a:lvl5pPr marL="1342967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5pPr>
    <a:lvl6pPr marL="1678709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6pPr>
    <a:lvl7pPr marL="2014450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7pPr>
    <a:lvl8pPr marL="2350192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8pPr>
    <a:lvl9pPr marL="2685935" algn="l" defTabSz="671483" rtl="0" eaLnBrk="1" latinLnBrk="0" hangingPunct="1">
      <a:defRPr sz="132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8225" y="1143000"/>
            <a:ext cx="4781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1pPr>
    <a:lvl2pPr marL="335742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2pPr>
    <a:lvl3pPr marL="671483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3pPr>
    <a:lvl4pPr marL="1007225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4pPr>
    <a:lvl5pPr marL="1342967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5pPr>
    <a:lvl6pPr marL="1678709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6pPr>
    <a:lvl7pPr marL="2014450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7pPr>
    <a:lvl8pPr marL="2350192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8pPr>
    <a:lvl9pPr marL="2685935" algn="l" defTabSz="671483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8225" y="1143000"/>
            <a:ext cx="4781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897890"/>
            <a:ext cx="7228602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2881630"/>
            <a:ext cx="6378179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6" y="292100"/>
            <a:ext cx="183372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7" y="292100"/>
            <a:ext cx="5394876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8" y="1367791"/>
            <a:ext cx="733490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8" y="3671571"/>
            <a:ext cx="733490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1460500"/>
            <a:ext cx="3614301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1460500"/>
            <a:ext cx="3614301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292101"/>
            <a:ext cx="733490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5" y="1344930"/>
            <a:ext cx="359769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5" y="2004060"/>
            <a:ext cx="359769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1" y="1344930"/>
            <a:ext cx="361540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1" y="2004060"/>
            <a:ext cx="3615409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365760"/>
            <a:ext cx="2742838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789941"/>
            <a:ext cx="430527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645920"/>
            <a:ext cx="2742838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365760"/>
            <a:ext cx="2742838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789941"/>
            <a:ext cx="430527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645920"/>
            <a:ext cx="2742838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292101"/>
            <a:ext cx="733490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1460500"/>
            <a:ext cx="733490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5085081"/>
            <a:ext cx="19134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5085081"/>
            <a:ext cx="287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5085081"/>
            <a:ext cx="19134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35" y="-72498"/>
            <a:ext cx="2402437" cy="47729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 comparison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0" y="351968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959117" y="4333648"/>
            <a:ext cx="228600" cy="2286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713354" y="4333648"/>
            <a:ext cx="228600" cy="228600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459404" y="4333648"/>
            <a:ext cx="228600" cy="2286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1187717" y="4348964"/>
            <a:ext cx="228600" cy="213289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99603" y="4356619"/>
            <a:ext cx="228600" cy="213289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7122369" y="4352169"/>
            <a:ext cx="228600" cy="213289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>
            <a:spLocks noChangeAspect="1"/>
          </p:cNvSpPr>
          <p:nvPr/>
        </p:nvSpPr>
        <p:spPr>
          <a:xfrm>
            <a:off x="1642780" y="4348959"/>
            <a:ext cx="228600" cy="228600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>
            <a:spLocks noChangeAspect="1"/>
          </p:cNvSpPr>
          <p:nvPr/>
        </p:nvSpPr>
        <p:spPr>
          <a:xfrm>
            <a:off x="3941954" y="4341303"/>
            <a:ext cx="228600" cy="228600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>
            <a:spLocks noChangeAspect="1"/>
          </p:cNvSpPr>
          <p:nvPr/>
        </p:nvSpPr>
        <p:spPr>
          <a:xfrm>
            <a:off x="6688004" y="4348959"/>
            <a:ext cx="228600" cy="228600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5-Point Star 10"/>
          <p:cNvSpPr>
            <a:spLocks noChangeAspect="1"/>
          </p:cNvSpPr>
          <p:nvPr/>
        </p:nvSpPr>
        <p:spPr>
          <a:xfrm>
            <a:off x="2077547" y="4336853"/>
            <a:ext cx="228600" cy="228600"/>
          </a:xfrm>
          <a:prstGeom prst="star5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>
            <a:spLocks noChangeAspect="1"/>
          </p:cNvSpPr>
          <p:nvPr/>
        </p:nvSpPr>
        <p:spPr>
          <a:xfrm>
            <a:off x="4144205" y="4335428"/>
            <a:ext cx="228600" cy="228600"/>
          </a:xfrm>
          <a:prstGeom prst="star5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6916604" y="4335428"/>
            <a:ext cx="228600" cy="228600"/>
          </a:xfrm>
          <a:prstGeom prst="star5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>
            <a:spLocks noChangeAspect="1"/>
          </p:cNvSpPr>
          <p:nvPr/>
        </p:nvSpPr>
        <p:spPr>
          <a:xfrm>
            <a:off x="1912328" y="4317646"/>
            <a:ext cx="121158" cy="244602"/>
          </a:xfrm>
          <a:prstGeom prst="downArrow">
            <a:avLst/>
          </a:prstGeom>
          <a:solidFill>
            <a:srgbClr val="F71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>
            <a:spLocks noChangeAspect="1"/>
          </p:cNvSpPr>
          <p:nvPr/>
        </p:nvSpPr>
        <p:spPr>
          <a:xfrm>
            <a:off x="4656643" y="4335073"/>
            <a:ext cx="121158" cy="244602"/>
          </a:xfrm>
          <a:prstGeom prst="downArrow">
            <a:avLst/>
          </a:prstGeom>
          <a:solidFill>
            <a:srgbClr val="F71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>
            <a:spLocks noChangeAspect="1"/>
          </p:cNvSpPr>
          <p:nvPr/>
        </p:nvSpPr>
        <p:spPr>
          <a:xfrm>
            <a:off x="7395880" y="4336853"/>
            <a:ext cx="121158" cy="244602"/>
          </a:xfrm>
          <a:prstGeom prst="downArrow">
            <a:avLst/>
          </a:prstGeom>
          <a:solidFill>
            <a:srgbClr val="F71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831379" y="4889837"/>
            <a:ext cx="228600" cy="2286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831379" y="5234134"/>
            <a:ext cx="228600" cy="213289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nut 22"/>
          <p:cNvSpPr>
            <a:spLocks noChangeAspect="1"/>
          </p:cNvSpPr>
          <p:nvPr/>
        </p:nvSpPr>
        <p:spPr>
          <a:xfrm>
            <a:off x="2770159" y="5209557"/>
            <a:ext cx="228600" cy="228600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5-Point Star 23"/>
          <p:cNvSpPr>
            <a:spLocks noChangeAspect="1"/>
          </p:cNvSpPr>
          <p:nvPr/>
        </p:nvSpPr>
        <p:spPr>
          <a:xfrm>
            <a:off x="5337642" y="4982291"/>
            <a:ext cx="228600" cy="228600"/>
          </a:xfrm>
          <a:prstGeom prst="star5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>
            <a:spLocks noChangeAspect="1"/>
          </p:cNvSpPr>
          <p:nvPr/>
        </p:nvSpPr>
        <p:spPr>
          <a:xfrm>
            <a:off x="2823880" y="4875852"/>
            <a:ext cx="121158" cy="244602"/>
          </a:xfrm>
          <a:prstGeom prst="downArrow">
            <a:avLst/>
          </a:prstGeom>
          <a:solidFill>
            <a:srgbClr val="F71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86235" y="4849572"/>
            <a:ext cx="938142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plant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283" y="5186638"/>
            <a:ext cx="793807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plant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63120" y="4817308"/>
            <a:ext cx="1406667" cy="295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Wooden platform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52481" y="5130109"/>
            <a:ext cx="1273169" cy="295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round platform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6242" y="4952395"/>
            <a:ext cx="617926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comparison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1</cp:revision>
  <dcterms:created xsi:type="dcterms:W3CDTF">2016-02-29T07:26:57Z</dcterms:created>
  <dcterms:modified xsi:type="dcterms:W3CDTF">2016-02-29T07:34:42Z</dcterms:modified>
</cp:coreProperties>
</file>