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7315200" cy="5851525"/>
  <p:notesSz cx="6858000" cy="9144000"/>
  <p:defaultTextStyle>
    <a:defPPr>
      <a:defRPr lang="en-US"/>
    </a:defPPr>
    <a:lvl1pPr marL="0" algn="l" defTabSz="639875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1pPr>
    <a:lvl2pPr marL="319938" algn="l" defTabSz="639875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2pPr>
    <a:lvl3pPr marL="639875" algn="l" defTabSz="639875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3pPr>
    <a:lvl4pPr marL="959813" algn="l" defTabSz="639875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4pPr>
    <a:lvl5pPr marL="1279750" algn="l" defTabSz="639875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5pPr>
    <a:lvl6pPr marL="1599686" algn="l" defTabSz="639875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6pPr>
    <a:lvl7pPr marL="1919624" algn="l" defTabSz="639875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7pPr>
    <a:lvl8pPr marL="2239562" algn="l" defTabSz="639875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8pPr>
    <a:lvl9pPr marL="2559499" algn="l" defTabSz="639875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4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957646"/>
            <a:ext cx="6217920" cy="2037198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73405"/>
            <a:ext cx="5486400" cy="1412764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794-5872-47EC-97FC-1653D6C8715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DAB2-4003-49DF-AD4A-858CBBB8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0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794-5872-47EC-97FC-1653D6C8715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DAB2-4003-49DF-AD4A-858CBBB8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8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11540"/>
            <a:ext cx="1577340" cy="49588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540"/>
            <a:ext cx="4640580" cy="49588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794-5872-47EC-97FC-1653D6C8715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DAB2-4003-49DF-AD4A-858CBBB8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2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794-5872-47EC-97FC-1653D6C8715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DAB2-4003-49DF-AD4A-858CBBB8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4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458820"/>
            <a:ext cx="6309360" cy="2434071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915918"/>
            <a:ext cx="6309360" cy="1280021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794-5872-47EC-97FC-1653D6C8715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DAB2-4003-49DF-AD4A-858CBBB8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5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557698"/>
            <a:ext cx="3108960" cy="3712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557698"/>
            <a:ext cx="3108960" cy="3712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794-5872-47EC-97FC-1653D6C8715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DAB2-4003-49DF-AD4A-858CBBB8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9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11541"/>
            <a:ext cx="6309360" cy="1131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434437"/>
            <a:ext cx="3094672" cy="702995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137432"/>
            <a:ext cx="3094672" cy="31438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434437"/>
            <a:ext cx="3109913" cy="702995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137432"/>
            <a:ext cx="3109913" cy="31438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794-5872-47EC-97FC-1653D6C8715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DAB2-4003-49DF-AD4A-858CBBB8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9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794-5872-47EC-97FC-1653D6C8715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DAB2-4003-49DF-AD4A-858CBBB8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3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794-5872-47EC-97FC-1653D6C8715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DAB2-4003-49DF-AD4A-858CBBB8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4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90102"/>
            <a:ext cx="2359342" cy="1365356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842513"/>
            <a:ext cx="3703320" cy="4158375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755458"/>
            <a:ext cx="2359342" cy="3252202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794-5872-47EC-97FC-1653D6C8715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DAB2-4003-49DF-AD4A-858CBBB8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90102"/>
            <a:ext cx="2359342" cy="1365356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842513"/>
            <a:ext cx="3703320" cy="4158375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755458"/>
            <a:ext cx="2359342" cy="3252202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794-5872-47EC-97FC-1653D6C8715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DAB2-4003-49DF-AD4A-858CBBB8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9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541"/>
            <a:ext cx="6309360" cy="1131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557698"/>
            <a:ext cx="6309360" cy="371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423498"/>
            <a:ext cx="1645920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4D794-5872-47EC-97FC-1653D6C8715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5423498"/>
            <a:ext cx="2468880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5423498"/>
            <a:ext cx="1645920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2DAB2-4003-49DF-AD4A-858CBBB8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" t="24614" r="1199" b="20279"/>
          <a:stretch/>
        </p:blipFill>
        <p:spPr>
          <a:xfrm>
            <a:off x="133722" y="91440"/>
            <a:ext cx="7036957" cy="302348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61" b="22071"/>
          <a:stretch/>
        </p:blipFill>
        <p:spPr>
          <a:xfrm>
            <a:off x="125843" y="3172223"/>
            <a:ext cx="7059792" cy="260013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63833" y="2157648"/>
            <a:ext cx="590584" cy="6364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95240" y="1286606"/>
            <a:ext cx="404220" cy="41326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674006" y="1529554"/>
            <a:ext cx="590584" cy="6364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7"/>
          </p:cNvCxnSpPr>
          <p:nvPr/>
        </p:nvCxnSpPr>
        <p:spPr>
          <a:xfrm flipV="1">
            <a:off x="767928" y="415565"/>
            <a:ext cx="976433" cy="183528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1504" y="60556"/>
            <a:ext cx="339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Traditional Cabled Geophones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890" y="88844"/>
            <a:ext cx="379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5890" y="3157531"/>
            <a:ext cx="48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9431" y="5022149"/>
            <a:ext cx="1357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Geophone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17134" y="4212823"/>
            <a:ext cx="983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Battery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97481" y="4799305"/>
            <a:ext cx="1196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Seismic Recorder Unit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036320" y="4610100"/>
            <a:ext cx="7620" cy="41204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3384093" y="4472629"/>
            <a:ext cx="1" cy="39394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949914" y="293155"/>
            <a:ext cx="353606" cy="39159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57085" y="436949"/>
            <a:ext cx="353606" cy="39159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138053" y="626045"/>
            <a:ext cx="353606" cy="39159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680428" y="895009"/>
            <a:ext cx="353606" cy="39159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398986" y="93100"/>
            <a:ext cx="353606" cy="39159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06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12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7</cp:revision>
  <dcterms:created xsi:type="dcterms:W3CDTF">2016-02-29T06:47:44Z</dcterms:created>
  <dcterms:modified xsi:type="dcterms:W3CDTF">2016-03-05T20:53:36Z</dcterms:modified>
</cp:coreProperties>
</file>