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5901" y="726056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4458618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3653" y="2064964"/>
            <a:ext cx="448876" cy="2351861"/>
            <a:chOff x="2998842" y="2095715"/>
            <a:chExt cx="448876" cy="235186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rot="10800000" flipV="1">
            <a:off x="180411" y="4580797"/>
            <a:ext cx="1280435" cy="217578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0800000" flipV="1">
            <a:off x="193152" y="4739992"/>
            <a:ext cx="1362934" cy="36014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 rot="10800000" flipV="1">
            <a:off x="257798" y="4892392"/>
            <a:ext cx="1450689" cy="397065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0800000" flipV="1">
            <a:off x="179026" y="5044792"/>
            <a:ext cx="1681861" cy="44195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 flipV="1">
            <a:off x="257798" y="5197193"/>
            <a:ext cx="1755489" cy="495600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10800000" flipV="1">
            <a:off x="177400" y="5349593"/>
            <a:ext cx="1988287" cy="576578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V="1">
            <a:off x="257797" y="5490052"/>
            <a:ext cx="1886594" cy="69782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2036518" y="4530092"/>
            <a:ext cx="9888528" cy="818226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>
            <a:off x="2071994" y="4702524"/>
            <a:ext cx="9882801" cy="99357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1882116" y="4882860"/>
            <a:ext cx="10082568" cy="111471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>
            <a:off x="1961211" y="5045719"/>
            <a:ext cx="9967758" cy="129414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>
            <a:off x="1996602" y="5238192"/>
            <a:ext cx="9853595" cy="139880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>
            <a:off x="2376548" y="5493149"/>
            <a:ext cx="9358944" cy="130354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5400000">
            <a:off x="1437386" y="6041884"/>
            <a:ext cx="1271890" cy="382429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1865652" y="6099293"/>
            <a:ext cx="1157964" cy="13617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16200000" flipH="1">
            <a:off x="2185886" y="5946958"/>
            <a:ext cx="1163253" cy="482894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>
            <a:off x="2637782" y="5635960"/>
            <a:ext cx="1129818" cy="1110402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10800000" flipV="1">
            <a:off x="516040" y="5696095"/>
            <a:ext cx="1498874" cy="952562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/>
          <p:nvPr/>
        </p:nvCxnSpPr>
        <p:spPr>
          <a:xfrm rot="5400000">
            <a:off x="1176381" y="5836426"/>
            <a:ext cx="1116535" cy="75067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/>
          <p:nvPr/>
        </p:nvCxnSpPr>
        <p:spPr>
          <a:xfrm>
            <a:off x="2945209" y="5664892"/>
            <a:ext cx="2683431" cy="1092511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>
            <a:off x="2872370" y="5595198"/>
            <a:ext cx="4341230" cy="1185357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>
            <a:off x="2728899" y="5545468"/>
            <a:ext cx="6872305" cy="1262263"/>
          </a:xfrm>
          <a:prstGeom prst="curved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3622844" y="223629"/>
            <a:ext cx="525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Seismic Drone Data Acquisition System</a:t>
            </a:r>
            <a:endParaRPr lang="en-US" sz="2400" dirty="0"/>
          </a:p>
        </p:txBody>
      </p:sp>
      <p:cxnSp>
        <p:nvCxnSpPr>
          <p:cNvPr id="1072" name="Straight Arrow Connector 1071"/>
          <p:cNvCxnSpPr>
            <a:endCxn id="1075" idx="2"/>
          </p:cNvCxnSpPr>
          <p:nvPr/>
        </p:nvCxnSpPr>
        <p:spPr>
          <a:xfrm flipH="1" flipV="1">
            <a:off x="3219460" y="1744343"/>
            <a:ext cx="681387" cy="201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1318743" y="728680"/>
            <a:ext cx="38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Seismic Drone(Geophone Sensors +Seismic Recorder + Data Storage +Battery)</a:t>
            </a:r>
            <a:endParaRPr lang="en-US" sz="2000" dirty="0"/>
          </a:p>
        </p:txBody>
      </p:sp>
      <p:cxnSp>
        <p:nvCxnSpPr>
          <p:cNvPr id="1077" name="Straight Arrow Connector 1076"/>
          <p:cNvCxnSpPr/>
          <p:nvPr/>
        </p:nvCxnSpPr>
        <p:spPr>
          <a:xfrm flipV="1">
            <a:off x="1123461" y="4258260"/>
            <a:ext cx="290354" cy="188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1090815" y="3614964"/>
            <a:ext cx="2184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Vibrating Plate(Epicenter)</a:t>
            </a:r>
            <a:endParaRPr lang="en-US" sz="2000" dirty="0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7564" y="2107174"/>
            <a:ext cx="81440" cy="31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522090" y="1556642"/>
            <a:ext cx="179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 </a:t>
            </a:r>
            <a:r>
              <a:rPr lang="en-US" sz="1600" dirty="0" smtClean="0"/>
              <a:t>(</a:t>
            </a:r>
            <a:r>
              <a:rPr lang="en-US" sz="1600" dirty="0" err="1" smtClean="0"/>
              <a:t>Veibroseis</a:t>
            </a:r>
            <a:r>
              <a:rPr lang="en-US" sz="1600" dirty="0" smtClean="0"/>
              <a:t>  </a:t>
            </a:r>
            <a:r>
              <a:rPr lang="en-US" sz="1600" dirty="0"/>
              <a:t>s</a:t>
            </a:r>
            <a:r>
              <a:rPr lang="en-US" sz="1600" dirty="0" smtClean="0"/>
              <a:t>etup, Motor with Piston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9601204" y="4533780"/>
            <a:ext cx="235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Vibrational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Waves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3" name="Curved Down Arrow 192"/>
          <p:cNvSpPr/>
          <p:nvPr/>
        </p:nvSpPr>
        <p:spPr>
          <a:xfrm>
            <a:off x="4522223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13172" y="3581131"/>
            <a:ext cx="1344658" cy="1066273"/>
            <a:chOff x="2504255" y="2959892"/>
            <a:chExt cx="2875742" cy="1960174"/>
          </a:xfrm>
        </p:grpSpPr>
        <p:pic>
          <p:nvPicPr>
            <p:cNvPr id="1026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oup 6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157878" y="2093859"/>
            <a:ext cx="448876" cy="2351861"/>
            <a:chOff x="2998842" y="2095715"/>
            <a:chExt cx="448876" cy="2351861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414798" y="2068438"/>
            <a:ext cx="448876" cy="2351861"/>
            <a:chOff x="2998842" y="2095715"/>
            <a:chExt cx="448876" cy="2351861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694394" y="2095977"/>
            <a:ext cx="448876" cy="2351861"/>
            <a:chOff x="2998842" y="2095715"/>
            <a:chExt cx="448876" cy="2351861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848122" y="2092015"/>
            <a:ext cx="448876" cy="2351861"/>
            <a:chOff x="2998842" y="2095715"/>
            <a:chExt cx="448876" cy="2351861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40065" y="2354566"/>
            <a:ext cx="619503" cy="116463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8640" y="3068614"/>
            <a:ext cx="166441" cy="875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07729" y="4302393"/>
            <a:ext cx="619503" cy="294380"/>
            <a:chOff x="524953" y="4176476"/>
            <a:chExt cx="619503" cy="294380"/>
          </a:xfrm>
        </p:grpSpPr>
        <p:sp>
          <p:nvSpPr>
            <p:cNvPr id="12" name="Oval 11"/>
            <p:cNvSpPr/>
            <p:nvPr/>
          </p:nvSpPr>
          <p:spPr>
            <a:xfrm>
              <a:off x="524953" y="4176476"/>
              <a:ext cx="619503" cy="294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41692" y="4277379"/>
              <a:ext cx="164536" cy="8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1457061"/>
            <a:ext cx="540065" cy="248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-113205" y="3941085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rved Down Arrow 117"/>
          <p:cNvSpPr/>
          <p:nvPr/>
        </p:nvSpPr>
        <p:spPr>
          <a:xfrm>
            <a:off x="5496828" y="1644036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urved Down Arrow 118"/>
          <p:cNvSpPr/>
          <p:nvPr/>
        </p:nvSpPr>
        <p:spPr>
          <a:xfrm>
            <a:off x="6361091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067550" y="1744343"/>
            <a:ext cx="30625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rved Down Arrow 119"/>
          <p:cNvSpPr/>
          <p:nvPr/>
        </p:nvSpPr>
        <p:spPr>
          <a:xfrm>
            <a:off x="10979634" y="1577739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urved Down Arrow 120"/>
          <p:cNvSpPr/>
          <p:nvPr/>
        </p:nvSpPr>
        <p:spPr>
          <a:xfrm>
            <a:off x="10157176" y="1587131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158764" y="3274316"/>
            <a:ext cx="3912462" cy="67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8691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7630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62937" y="2409925"/>
            <a:ext cx="5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66565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0414388" y="2412640"/>
            <a:ext cx="5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18</cp:revision>
  <dcterms:created xsi:type="dcterms:W3CDTF">2016-02-12T19:00:09Z</dcterms:created>
  <dcterms:modified xsi:type="dcterms:W3CDTF">2016-03-05T21:15:04Z</dcterms:modified>
</cp:coreProperties>
</file>