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4754563" cy="3749675"/>
  <p:notesSz cx="6858000" cy="9144000"/>
  <p:defaultTextStyle>
    <a:defPPr>
      <a:defRPr lang="en-US"/>
    </a:defPPr>
    <a:lvl1pPr marL="0" algn="l" defTabSz="500030" rtl="0" eaLnBrk="1" latinLnBrk="0" hangingPunct="1">
      <a:defRPr sz="985" kern="1200">
        <a:solidFill>
          <a:schemeClr val="tx1"/>
        </a:solidFill>
        <a:latin typeface="+mn-lt"/>
        <a:ea typeface="+mn-ea"/>
        <a:cs typeface="+mn-cs"/>
      </a:defRPr>
    </a:lvl1pPr>
    <a:lvl2pPr marL="250015" algn="l" defTabSz="500030" rtl="0" eaLnBrk="1" latinLnBrk="0" hangingPunct="1">
      <a:defRPr sz="985" kern="1200">
        <a:solidFill>
          <a:schemeClr val="tx1"/>
        </a:solidFill>
        <a:latin typeface="+mn-lt"/>
        <a:ea typeface="+mn-ea"/>
        <a:cs typeface="+mn-cs"/>
      </a:defRPr>
    </a:lvl2pPr>
    <a:lvl3pPr marL="500030" algn="l" defTabSz="500030" rtl="0" eaLnBrk="1" latinLnBrk="0" hangingPunct="1">
      <a:defRPr sz="985" kern="1200">
        <a:solidFill>
          <a:schemeClr val="tx1"/>
        </a:solidFill>
        <a:latin typeface="+mn-lt"/>
        <a:ea typeface="+mn-ea"/>
        <a:cs typeface="+mn-cs"/>
      </a:defRPr>
    </a:lvl3pPr>
    <a:lvl4pPr marL="750046" algn="l" defTabSz="500030" rtl="0" eaLnBrk="1" latinLnBrk="0" hangingPunct="1">
      <a:defRPr sz="985" kern="1200">
        <a:solidFill>
          <a:schemeClr val="tx1"/>
        </a:solidFill>
        <a:latin typeface="+mn-lt"/>
        <a:ea typeface="+mn-ea"/>
        <a:cs typeface="+mn-cs"/>
      </a:defRPr>
    </a:lvl4pPr>
    <a:lvl5pPr marL="1000062" algn="l" defTabSz="500030" rtl="0" eaLnBrk="1" latinLnBrk="0" hangingPunct="1">
      <a:defRPr sz="985" kern="1200">
        <a:solidFill>
          <a:schemeClr val="tx1"/>
        </a:solidFill>
        <a:latin typeface="+mn-lt"/>
        <a:ea typeface="+mn-ea"/>
        <a:cs typeface="+mn-cs"/>
      </a:defRPr>
    </a:lvl5pPr>
    <a:lvl6pPr marL="1250076" algn="l" defTabSz="500030" rtl="0" eaLnBrk="1" latinLnBrk="0" hangingPunct="1">
      <a:defRPr sz="985" kern="1200">
        <a:solidFill>
          <a:schemeClr val="tx1"/>
        </a:solidFill>
        <a:latin typeface="+mn-lt"/>
        <a:ea typeface="+mn-ea"/>
        <a:cs typeface="+mn-cs"/>
      </a:defRPr>
    </a:lvl6pPr>
    <a:lvl7pPr marL="1500091" algn="l" defTabSz="500030" rtl="0" eaLnBrk="1" latinLnBrk="0" hangingPunct="1">
      <a:defRPr sz="985" kern="1200">
        <a:solidFill>
          <a:schemeClr val="tx1"/>
        </a:solidFill>
        <a:latin typeface="+mn-lt"/>
        <a:ea typeface="+mn-ea"/>
        <a:cs typeface="+mn-cs"/>
      </a:defRPr>
    </a:lvl7pPr>
    <a:lvl8pPr marL="1750107" algn="l" defTabSz="500030" rtl="0" eaLnBrk="1" latinLnBrk="0" hangingPunct="1">
      <a:defRPr sz="985" kern="1200">
        <a:solidFill>
          <a:schemeClr val="tx1"/>
        </a:solidFill>
        <a:latin typeface="+mn-lt"/>
        <a:ea typeface="+mn-ea"/>
        <a:cs typeface="+mn-cs"/>
      </a:defRPr>
    </a:lvl8pPr>
    <a:lvl9pPr marL="2000122" algn="l" defTabSz="500030" rtl="0" eaLnBrk="1" latinLnBrk="0" hangingPunct="1">
      <a:defRPr sz="9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49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592" y="613663"/>
            <a:ext cx="4041379" cy="1305442"/>
          </a:xfrm>
        </p:spPr>
        <p:txBody>
          <a:bodyPr anchor="b"/>
          <a:lstStyle>
            <a:lvl1pPr algn="ctr">
              <a:defRPr sz="3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21" y="1969448"/>
            <a:ext cx="3565922" cy="905303"/>
          </a:xfrm>
        </p:spPr>
        <p:txBody>
          <a:bodyPr/>
          <a:lstStyle>
            <a:lvl1pPr marL="0" indent="0" algn="ctr">
              <a:buNone/>
              <a:defRPr sz="1248"/>
            </a:lvl1pPr>
            <a:lvl2pPr marL="237744" indent="0" algn="ctr">
              <a:buNone/>
              <a:defRPr sz="1040"/>
            </a:lvl2pPr>
            <a:lvl3pPr marL="475488" indent="0" algn="ctr">
              <a:buNone/>
              <a:defRPr sz="936"/>
            </a:lvl3pPr>
            <a:lvl4pPr marL="713232" indent="0" algn="ctr">
              <a:buNone/>
              <a:defRPr sz="832"/>
            </a:lvl4pPr>
            <a:lvl5pPr marL="950976" indent="0" algn="ctr">
              <a:buNone/>
              <a:defRPr sz="832"/>
            </a:lvl5pPr>
            <a:lvl6pPr marL="1188720" indent="0" algn="ctr">
              <a:buNone/>
              <a:defRPr sz="832"/>
            </a:lvl6pPr>
            <a:lvl7pPr marL="1426464" indent="0" algn="ctr">
              <a:buNone/>
              <a:defRPr sz="832"/>
            </a:lvl7pPr>
            <a:lvl8pPr marL="1664208" indent="0" algn="ctr">
              <a:buNone/>
              <a:defRPr sz="832"/>
            </a:lvl8pPr>
            <a:lvl9pPr marL="1901952" indent="0" algn="ctr">
              <a:buNone/>
              <a:defRPr sz="83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7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02484" y="199636"/>
            <a:ext cx="1025203" cy="3177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6876" y="199636"/>
            <a:ext cx="3016176" cy="3177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9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00" y="934816"/>
            <a:ext cx="4100811" cy="155976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400" y="2509332"/>
            <a:ext cx="4100811" cy="820241"/>
          </a:xfrm>
        </p:spPr>
        <p:txBody>
          <a:bodyPr/>
          <a:lstStyle>
            <a:lvl1pPr marL="0" indent="0">
              <a:buNone/>
              <a:defRPr sz="1248">
                <a:solidFill>
                  <a:schemeClr val="tx1"/>
                </a:solidFill>
              </a:defRPr>
            </a:lvl1pPr>
            <a:lvl2pPr marL="237744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2pPr>
            <a:lvl3pPr marL="475488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3pPr>
            <a:lvl4pPr marL="713232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4pPr>
            <a:lvl5pPr marL="950976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5pPr>
            <a:lvl6pPr marL="1188720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6pPr>
            <a:lvl7pPr marL="1426464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7pPr>
            <a:lvl8pPr marL="1664208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8pPr>
            <a:lvl9pPr marL="1901952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4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876" y="998178"/>
            <a:ext cx="2020689" cy="2379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06998" y="998178"/>
            <a:ext cx="2020689" cy="2379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9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495" y="199636"/>
            <a:ext cx="4100811" cy="7247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96" y="919191"/>
            <a:ext cx="2011403" cy="450482"/>
          </a:xfrm>
        </p:spPr>
        <p:txBody>
          <a:bodyPr anchor="b"/>
          <a:lstStyle>
            <a:lvl1pPr marL="0" indent="0">
              <a:buNone/>
              <a:defRPr sz="1248" b="1"/>
            </a:lvl1pPr>
            <a:lvl2pPr marL="237744" indent="0">
              <a:buNone/>
              <a:defRPr sz="1040" b="1"/>
            </a:lvl2pPr>
            <a:lvl3pPr marL="475488" indent="0">
              <a:buNone/>
              <a:defRPr sz="936" b="1"/>
            </a:lvl3pPr>
            <a:lvl4pPr marL="713232" indent="0">
              <a:buNone/>
              <a:defRPr sz="832" b="1"/>
            </a:lvl4pPr>
            <a:lvl5pPr marL="950976" indent="0">
              <a:buNone/>
              <a:defRPr sz="832" b="1"/>
            </a:lvl5pPr>
            <a:lvl6pPr marL="1188720" indent="0">
              <a:buNone/>
              <a:defRPr sz="832" b="1"/>
            </a:lvl6pPr>
            <a:lvl7pPr marL="1426464" indent="0">
              <a:buNone/>
              <a:defRPr sz="832" b="1"/>
            </a:lvl7pPr>
            <a:lvl8pPr marL="1664208" indent="0">
              <a:buNone/>
              <a:defRPr sz="832" b="1"/>
            </a:lvl8pPr>
            <a:lvl9pPr marL="1901952" indent="0">
              <a:buNone/>
              <a:defRPr sz="83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496" y="1369673"/>
            <a:ext cx="2011403" cy="20145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06998" y="919191"/>
            <a:ext cx="2021309" cy="450482"/>
          </a:xfrm>
        </p:spPr>
        <p:txBody>
          <a:bodyPr anchor="b"/>
          <a:lstStyle>
            <a:lvl1pPr marL="0" indent="0">
              <a:buNone/>
              <a:defRPr sz="1248" b="1"/>
            </a:lvl1pPr>
            <a:lvl2pPr marL="237744" indent="0">
              <a:buNone/>
              <a:defRPr sz="1040" b="1"/>
            </a:lvl2pPr>
            <a:lvl3pPr marL="475488" indent="0">
              <a:buNone/>
              <a:defRPr sz="936" b="1"/>
            </a:lvl3pPr>
            <a:lvl4pPr marL="713232" indent="0">
              <a:buNone/>
              <a:defRPr sz="832" b="1"/>
            </a:lvl4pPr>
            <a:lvl5pPr marL="950976" indent="0">
              <a:buNone/>
              <a:defRPr sz="832" b="1"/>
            </a:lvl5pPr>
            <a:lvl6pPr marL="1188720" indent="0">
              <a:buNone/>
              <a:defRPr sz="832" b="1"/>
            </a:lvl6pPr>
            <a:lvl7pPr marL="1426464" indent="0">
              <a:buNone/>
              <a:defRPr sz="832" b="1"/>
            </a:lvl7pPr>
            <a:lvl8pPr marL="1664208" indent="0">
              <a:buNone/>
              <a:defRPr sz="832" b="1"/>
            </a:lvl8pPr>
            <a:lvl9pPr marL="1901952" indent="0">
              <a:buNone/>
              <a:defRPr sz="83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06998" y="1369673"/>
            <a:ext cx="2021309" cy="20145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3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7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8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496" y="249978"/>
            <a:ext cx="1533470" cy="874924"/>
          </a:xfrm>
        </p:spPr>
        <p:txBody>
          <a:bodyPr anchor="b"/>
          <a:lstStyle>
            <a:lvl1pPr>
              <a:defRPr sz="16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1308" y="539884"/>
            <a:ext cx="2406998" cy="2664700"/>
          </a:xfrm>
        </p:spPr>
        <p:txBody>
          <a:bodyPr/>
          <a:lstStyle>
            <a:lvl1pPr>
              <a:defRPr sz="1664"/>
            </a:lvl1pPr>
            <a:lvl2pPr>
              <a:defRPr sz="1456"/>
            </a:lvl2pPr>
            <a:lvl3pPr>
              <a:defRPr sz="1248"/>
            </a:lvl3pPr>
            <a:lvl4pPr>
              <a:defRPr sz="1040"/>
            </a:lvl4pPr>
            <a:lvl5pPr>
              <a:defRPr sz="1040"/>
            </a:lvl5pPr>
            <a:lvl6pPr>
              <a:defRPr sz="1040"/>
            </a:lvl6pPr>
            <a:lvl7pPr>
              <a:defRPr sz="1040"/>
            </a:lvl7pPr>
            <a:lvl8pPr>
              <a:defRPr sz="1040"/>
            </a:lvl8pPr>
            <a:lvl9pPr>
              <a:defRPr sz="10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496" y="1124903"/>
            <a:ext cx="1533470" cy="2084021"/>
          </a:xfrm>
        </p:spPr>
        <p:txBody>
          <a:bodyPr/>
          <a:lstStyle>
            <a:lvl1pPr marL="0" indent="0">
              <a:buNone/>
              <a:defRPr sz="832"/>
            </a:lvl1pPr>
            <a:lvl2pPr marL="237744" indent="0">
              <a:buNone/>
              <a:defRPr sz="728"/>
            </a:lvl2pPr>
            <a:lvl3pPr marL="475488" indent="0">
              <a:buNone/>
              <a:defRPr sz="624"/>
            </a:lvl3pPr>
            <a:lvl4pPr marL="713232" indent="0">
              <a:buNone/>
              <a:defRPr sz="520"/>
            </a:lvl4pPr>
            <a:lvl5pPr marL="950976" indent="0">
              <a:buNone/>
              <a:defRPr sz="520"/>
            </a:lvl5pPr>
            <a:lvl6pPr marL="1188720" indent="0">
              <a:buNone/>
              <a:defRPr sz="520"/>
            </a:lvl6pPr>
            <a:lvl7pPr marL="1426464" indent="0">
              <a:buNone/>
              <a:defRPr sz="520"/>
            </a:lvl7pPr>
            <a:lvl8pPr marL="1664208" indent="0">
              <a:buNone/>
              <a:defRPr sz="520"/>
            </a:lvl8pPr>
            <a:lvl9pPr marL="1901952" indent="0">
              <a:buNone/>
              <a:defRPr sz="5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65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496" y="249978"/>
            <a:ext cx="1533470" cy="874924"/>
          </a:xfrm>
        </p:spPr>
        <p:txBody>
          <a:bodyPr anchor="b"/>
          <a:lstStyle>
            <a:lvl1pPr>
              <a:defRPr sz="16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21308" y="539884"/>
            <a:ext cx="2406998" cy="2664700"/>
          </a:xfrm>
        </p:spPr>
        <p:txBody>
          <a:bodyPr anchor="t"/>
          <a:lstStyle>
            <a:lvl1pPr marL="0" indent="0">
              <a:buNone/>
              <a:defRPr sz="1664"/>
            </a:lvl1pPr>
            <a:lvl2pPr marL="237744" indent="0">
              <a:buNone/>
              <a:defRPr sz="1456"/>
            </a:lvl2pPr>
            <a:lvl3pPr marL="475488" indent="0">
              <a:buNone/>
              <a:defRPr sz="1248"/>
            </a:lvl3pPr>
            <a:lvl4pPr marL="713232" indent="0">
              <a:buNone/>
              <a:defRPr sz="1040"/>
            </a:lvl4pPr>
            <a:lvl5pPr marL="950976" indent="0">
              <a:buNone/>
              <a:defRPr sz="1040"/>
            </a:lvl5pPr>
            <a:lvl6pPr marL="1188720" indent="0">
              <a:buNone/>
              <a:defRPr sz="1040"/>
            </a:lvl6pPr>
            <a:lvl7pPr marL="1426464" indent="0">
              <a:buNone/>
              <a:defRPr sz="1040"/>
            </a:lvl7pPr>
            <a:lvl8pPr marL="1664208" indent="0">
              <a:buNone/>
              <a:defRPr sz="1040"/>
            </a:lvl8pPr>
            <a:lvl9pPr marL="1901952" indent="0">
              <a:buNone/>
              <a:defRPr sz="10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496" y="1124903"/>
            <a:ext cx="1533470" cy="2084021"/>
          </a:xfrm>
        </p:spPr>
        <p:txBody>
          <a:bodyPr/>
          <a:lstStyle>
            <a:lvl1pPr marL="0" indent="0">
              <a:buNone/>
              <a:defRPr sz="832"/>
            </a:lvl1pPr>
            <a:lvl2pPr marL="237744" indent="0">
              <a:buNone/>
              <a:defRPr sz="728"/>
            </a:lvl2pPr>
            <a:lvl3pPr marL="475488" indent="0">
              <a:buNone/>
              <a:defRPr sz="624"/>
            </a:lvl3pPr>
            <a:lvl4pPr marL="713232" indent="0">
              <a:buNone/>
              <a:defRPr sz="520"/>
            </a:lvl4pPr>
            <a:lvl5pPr marL="950976" indent="0">
              <a:buNone/>
              <a:defRPr sz="520"/>
            </a:lvl5pPr>
            <a:lvl6pPr marL="1188720" indent="0">
              <a:buNone/>
              <a:defRPr sz="520"/>
            </a:lvl6pPr>
            <a:lvl7pPr marL="1426464" indent="0">
              <a:buNone/>
              <a:defRPr sz="520"/>
            </a:lvl7pPr>
            <a:lvl8pPr marL="1664208" indent="0">
              <a:buNone/>
              <a:defRPr sz="520"/>
            </a:lvl8pPr>
            <a:lvl9pPr marL="1901952" indent="0">
              <a:buNone/>
              <a:defRPr sz="5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876" y="199636"/>
            <a:ext cx="4100811" cy="724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876" y="998178"/>
            <a:ext cx="4100811" cy="2379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6876" y="3475394"/>
            <a:ext cx="1069777" cy="199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DDFE7-4F41-48A8-85E8-BDE3A8061DB6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4949" y="3475394"/>
            <a:ext cx="1604665" cy="199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57910" y="3475394"/>
            <a:ext cx="1069777" cy="199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2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75488" rtl="0" eaLnBrk="1" latinLnBrk="0" hangingPunct="1">
        <a:lnSpc>
          <a:spcPct val="90000"/>
        </a:lnSpc>
        <a:spcBef>
          <a:spcPct val="0"/>
        </a:spcBef>
        <a:buNone/>
        <a:defRPr sz="22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8872" indent="-118872" algn="l" defTabSz="475488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indent="-118872" algn="l" defTabSz="475488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indent="-118872" algn="l" defTabSz="475488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3pPr>
      <a:lvl4pPr marL="832104" indent="-118872" algn="l" defTabSz="475488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4pPr>
      <a:lvl5pPr marL="1069848" indent="-118872" algn="l" defTabSz="475488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5pPr>
      <a:lvl6pPr marL="1307592" indent="-118872" algn="l" defTabSz="475488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6pPr>
      <a:lvl7pPr marL="1545336" indent="-118872" algn="l" defTabSz="475488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7pPr>
      <a:lvl8pPr marL="1783080" indent="-118872" algn="l" defTabSz="475488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8pPr>
      <a:lvl9pPr marL="2020824" indent="-118872" algn="l" defTabSz="475488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5488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1pPr>
      <a:lvl2pPr marL="237744" algn="l" defTabSz="475488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2pPr>
      <a:lvl3pPr marL="475488" algn="l" defTabSz="475488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3pPr>
      <a:lvl4pPr marL="713232" algn="l" defTabSz="475488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4pPr>
      <a:lvl5pPr marL="950976" algn="l" defTabSz="475488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5pPr>
      <a:lvl6pPr marL="1188720" algn="l" defTabSz="475488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" algn="l" defTabSz="475488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7pPr>
      <a:lvl8pPr marL="1664208" algn="l" defTabSz="475488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8pPr>
      <a:lvl9pPr marL="1901952" algn="l" defTabSz="475488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47"/>
            <a:ext cx="4754563" cy="35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1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4</cp:revision>
  <dcterms:created xsi:type="dcterms:W3CDTF">2016-03-04T15:23:09Z</dcterms:created>
  <dcterms:modified xsi:type="dcterms:W3CDTF">2016-03-04T15:52:46Z</dcterms:modified>
</cp:coreProperties>
</file>