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3716000" cy="6308725"/>
  <p:notesSz cx="6858000" cy="9144000"/>
  <p:defaultTextStyle>
    <a:defPPr>
      <a:defRPr lang="en-US"/>
    </a:defPPr>
    <a:lvl1pPr marL="0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1pPr>
    <a:lvl2pPr marL="355765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2pPr>
    <a:lvl3pPr marL="711531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3pPr>
    <a:lvl4pPr marL="1067297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4pPr>
    <a:lvl5pPr marL="1423063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5pPr>
    <a:lvl6pPr marL="1778828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6pPr>
    <a:lvl7pPr marL="2134593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7pPr>
    <a:lvl8pPr marL="2490359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8pPr>
    <a:lvl9pPr marL="2846125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31C"/>
    <a:srgbClr val="00CC66"/>
    <a:srgbClr val="CC66FF"/>
    <a:srgbClr val="0712E7"/>
    <a:srgbClr val="4B0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032470"/>
            <a:ext cx="10287000" cy="2196371"/>
          </a:xfrm>
        </p:spPr>
        <p:txBody>
          <a:bodyPr anchor="b"/>
          <a:lstStyle>
            <a:lvl1pPr algn="ctr">
              <a:defRPr sz="5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313541"/>
            <a:ext cx="10287000" cy="1523148"/>
          </a:xfrm>
        </p:spPr>
        <p:txBody>
          <a:bodyPr/>
          <a:lstStyle>
            <a:lvl1pPr marL="0" indent="0" algn="ctr">
              <a:buNone/>
              <a:defRPr sz="2208"/>
            </a:lvl1pPr>
            <a:lvl2pPr marL="420578" indent="0" algn="ctr">
              <a:buNone/>
              <a:defRPr sz="1840"/>
            </a:lvl2pPr>
            <a:lvl3pPr marL="841157" indent="0" algn="ctr">
              <a:buNone/>
              <a:defRPr sz="1656"/>
            </a:lvl3pPr>
            <a:lvl4pPr marL="1261735" indent="0" algn="ctr">
              <a:buNone/>
              <a:defRPr sz="1472"/>
            </a:lvl4pPr>
            <a:lvl5pPr marL="1682313" indent="0" algn="ctr">
              <a:buNone/>
              <a:defRPr sz="1472"/>
            </a:lvl5pPr>
            <a:lvl6pPr marL="2102891" indent="0" algn="ctr">
              <a:buNone/>
              <a:defRPr sz="1472"/>
            </a:lvl6pPr>
            <a:lvl7pPr marL="2523470" indent="0" algn="ctr">
              <a:buNone/>
              <a:defRPr sz="1472"/>
            </a:lvl7pPr>
            <a:lvl8pPr marL="2944048" indent="0" algn="ctr">
              <a:buNone/>
              <a:defRPr sz="1472"/>
            </a:lvl8pPr>
            <a:lvl9pPr marL="3364626" indent="0" algn="ctr">
              <a:buNone/>
              <a:defRPr sz="14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35881"/>
            <a:ext cx="2957513" cy="53463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35881"/>
            <a:ext cx="8701088" cy="53463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572801"/>
            <a:ext cx="11830050" cy="2624254"/>
          </a:xfrm>
        </p:spPr>
        <p:txBody>
          <a:bodyPr anchor="b"/>
          <a:lstStyle>
            <a:lvl1pPr>
              <a:defRPr sz="5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221882"/>
            <a:ext cx="11830050" cy="1380033"/>
          </a:xfrm>
        </p:spPr>
        <p:txBody>
          <a:bodyPr/>
          <a:lstStyle>
            <a:lvl1pPr marL="0" indent="0">
              <a:buNone/>
              <a:defRPr sz="2208">
                <a:solidFill>
                  <a:schemeClr val="tx1">
                    <a:tint val="75000"/>
                  </a:schemeClr>
                </a:solidFill>
              </a:defRPr>
            </a:lvl1pPr>
            <a:lvl2pPr marL="420578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2pPr>
            <a:lvl3pPr marL="84115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3pPr>
            <a:lvl4pPr marL="1261735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4pPr>
            <a:lvl5pPr marL="1682313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5pPr>
            <a:lvl6pPr marL="2102891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6pPr>
            <a:lvl7pPr marL="2523470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7pPr>
            <a:lvl8pPr marL="2944048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8pPr>
            <a:lvl9pPr marL="3364626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679406"/>
            <a:ext cx="5829300" cy="4002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679406"/>
            <a:ext cx="5829300" cy="4002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35882"/>
            <a:ext cx="11830050" cy="1219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546514"/>
            <a:ext cx="5802510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304437"/>
            <a:ext cx="5802510" cy="3389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546514"/>
            <a:ext cx="5831087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304437"/>
            <a:ext cx="5831087" cy="3389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0582"/>
            <a:ext cx="4423767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08340"/>
            <a:ext cx="6943725" cy="4483284"/>
          </a:xfrm>
        </p:spPr>
        <p:txBody>
          <a:bodyPr/>
          <a:lstStyle>
            <a:lvl1pPr>
              <a:defRPr sz="2944"/>
            </a:lvl1pPr>
            <a:lvl2pPr>
              <a:defRPr sz="2576"/>
            </a:lvl2pPr>
            <a:lvl3pPr>
              <a:defRPr sz="2208"/>
            </a:lvl3pPr>
            <a:lvl4pPr>
              <a:defRPr sz="1840"/>
            </a:lvl4pPr>
            <a:lvl5pPr>
              <a:defRPr sz="1840"/>
            </a:lvl5pPr>
            <a:lvl6pPr>
              <a:defRPr sz="1840"/>
            </a:lvl6pPr>
            <a:lvl7pPr>
              <a:defRPr sz="1840"/>
            </a:lvl7pPr>
            <a:lvl8pPr>
              <a:defRPr sz="1840"/>
            </a:lvl8pPr>
            <a:lvl9pPr>
              <a:defRPr sz="1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892618"/>
            <a:ext cx="4423767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0582"/>
            <a:ext cx="4423767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08340"/>
            <a:ext cx="6943725" cy="4483284"/>
          </a:xfrm>
        </p:spPr>
        <p:txBody>
          <a:bodyPr anchor="t"/>
          <a:lstStyle>
            <a:lvl1pPr marL="0" indent="0">
              <a:buNone/>
              <a:defRPr sz="2944"/>
            </a:lvl1pPr>
            <a:lvl2pPr marL="420578" indent="0">
              <a:buNone/>
              <a:defRPr sz="2576"/>
            </a:lvl2pPr>
            <a:lvl3pPr marL="841157" indent="0">
              <a:buNone/>
              <a:defRPr sz="2208"/>
            </a:lvl3pPr>
            <a:lvl4pPr marL="1261735" indent="0">
              <a:buNone/>
              <a:defRPr sz="1840"/>
            </a:lvl4pPr>
            <a:lvl5pPr marL="1682313" indent="0">
              <a:buNone/>
              <a:defRPr sz="1840"/>
            </a:lvl5pPr>
            <a:lvl6pPr marL="2102891" indent="0">
              <a:buNone/>
              <a:defRPr sz="1840"/>
            </a:lvl6pPr>
            <a:lvl7pPr marL="2523470" indent="0">
              <a:buNone/>
              <a:defRPr sz="1840"/>
            </a:lvl7pPr>
            <a:lvl8pPr marL="2944048" indent="0">
              <a:buNone/>
              <a:defRPr sz="1840"/>
            </a:lvl8pPr>
            <a:lvl9pPr marL="3364626" indent="0">
              <a:buNone/>
              <a:defRPr sz="1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892618"/>
            <a:ext cx="4423767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35882"/>
            <a:ext cx="11830050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679406"/>
            <a:ext cx="11830050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847254"/>
            <a:ext cx="30861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1C16-7015-4D9D-A598-56E677A43B98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847254"/>
            <a:ext cx="462915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847254"/>
            <a:ext cx="30861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41157" rtl="0" eaLnBrk="1" latinLnBrk="0" hangingPunct="1">
        <a:lnSpc>
          <a:spcPct val="90000"/>
        </a:lnSpc>
        <a:spcBef>
          <a:spcPct val="0"/>
        </a:spcBef>
        <a:buNone/>
        <a:defRPr sz="40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89" indent="-210289" algn="l" defTabSz="841157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1pPr>
      <a:lvl2pPr marL="63086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2pPr>
      <a:lvl3pPr marL="1051446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24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892602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313181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733759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315433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574915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1pPr>
      <a:lvl2pPr marL="42057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841157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3pPr>
      <a:lvl4pPr marL="1261735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682313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102891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52347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94404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364626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https://lh3.googleusercontent.com/TBLauE9INNblfq1G_KKYRwXm1oF8Wm_OfD8oNDKxCxgL1dcToQpy7YBTgWt-lNYsZ_FrTJlhge3wMA4v8fZRGq1-TcGVXnbqLo0L-OmM8EM6BLq7YI92xRYXnvn1_s8WZZqd9s_Nn7_QqZfp_5fxR-urRrsSsnZaH-gDk8ilXCRtvBO4kPnXKSN9S0IJ8YsFQXmSW-cS8LfFMsxgAcpiiCPmQaLewvd0RNpDleOFzHdDGhjRwOJ2AYRK0d0Gsg9e_XKi43u6UJ823pfkrC29mYoVKyKHS8Bwgys9Woh6KHA23murRh6YZl1gDUHNc-PFehrKIUFbNAymuV4Zx9gMhnXGO15ml_tJTM037RD9H842NiKEyfguusW-L45HXgwxTtEsoNw2aUoBeo_3g2_-eauMuItu8-6lEH6PWWfMnuNPyArqvVCym86fxJiiVoBLgyws5qtzl42T93JLncRBfKQdRUBAFTOEvJbfSck7P4QtNKguS2ItPtYDy-R9m91BIP6NS9_xJ9xqHbUoZd-W-8bWuATwGOiK90Rn2w_q_SvoDA5UyBpjo3-bTNYIQivSjiuk=w1191-h893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3678" r="6450" b="2556"/>
          <a:stretch/>
        </p:blipFill>
        <p:spPr bwMode="auto">
          <a:xfrm>
            <a:off x="6985106" y="266357"/>
            <a:ext cx="6487658" cy="59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097800" y="344293"/>
            <a:ext cx="42694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b.</a:t>
            </a:r>
          </a:p>
        </p:txBody>
      </p:sp>
      <p:sp>
        <p:nvSpPr>
          <p:cNvPr id="26" name="Oval 25"/>
          <p:cNvSpPr/>
          <p:nvPr/>
        </p:nvSpPr>
        <p:spPr>
          <a:xfrm>
            <a:off x="9451469" y="3002696"/>
            <a:ext cx="366713" cy="38766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632515" y="5675100"/>
            <a:ext cx="820996" cy="56042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1"/>
          </a:p>
        </p:txBody>
      </p:sp>
      <p:sp>
        <p:nvSpPr>
          <p:cNvPr id="30" name="TextBox 29"/>
          <p:cNvSpPr txBox="1"/>
          <p:nvPr/>
        </p:nvSpPr>
        <p:spPr>
          <a:xfrm>
            <a:off x="11417342" y="4110178"/>
            <a:ext cx="16764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Origin of the coordinate system (0,0)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>
            <a:off x="12255542" y="5125841"/>
            <a:ext cx="681954" cy="5296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82124" y="3710068"/>
            <a:ext cx="1676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Goal </a:t>
            </a:r>
            <a:r>
              <a:rPr lang="en-US" sz="2000" dirty="0" smtClean="0">
                <a:solidFill>
                  <a:schemeClr val="bg1"/>
                </a:solidFill>
              </a:rPr>
              <a:t>location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634826" y="3416568"/>
            <a:ext cx="0" cy="2935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86801" y="1249446"/>
            <a:ext cx="1676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Landing Location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612437" y="1604569"/>
            <a:ext cx="1205745" cy="587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01768" y="-102020"/>
            <a:ext cx="645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Autonomous Landing with Sensor Platform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64477" y="-119859"/>
            <a:ext cx="6537331" cy="6364475"/>
            <a:chOff x="4039612" y="-90726"/>
            <a:chExt cx="6537331" cy="6364475"/>
          </a:xfrm>
        </p:grpSpPr>
        <p:grpSp>
          <p:nvGrpSpPr>
            <p:cNvPr id="3" name="Group 2"/>
            <p:cNvGrpSpPr/>
            <p:nvPr/>
          </p:nvGrpSpPr>
          <p:grpSpPr>
            <a:xfrm>
              <a:off x="4039612" y="283627"/>
              <a:ext cx="6537331" cy="5990122"/>
              <a:chOff x="280691" y="194702"/>
              <a:chExt cx="9508845" cy="8712905"/>
            </a:xfrm>
          </p:grpSpPr>
          <p:pic>
            <p:nvPicPr>
              <p:cNvPr id="1026" name="Picture 2" descr="https://lh3.googleusercontent.com/wHmu0wrVMOOfe2VjZG5_XsIwTozcz7ku-vygg8Q4sEw940IV73A41Wvcvk7s9GPhaXRU5RdfJowz9z5PFzmBvuMeLQcXZM41hxhx9YOYW_D1cPNxx6Pv1n5N-b-dTU-jnjIstXtVt69FYcJbupziZXCJ0QR_rdKDIvC1nlAwWfOU_a52ZoFuBxneVs4t2vKxRNezF43euAYz62PVZeR4H3Tn9_TiCMb_6zOL3f4IgsG1BDMhIfGk06DJ2ynpCVCcBH5g_FXo4NKVx9ZSGtem5JByubxpM-vuy0anaEH3cR7FScYFIyuchGQF3oJut9CA4OqSas4VhAPcXLYb3U03Apy4-i2AO3yjG22AQdCG5SJUuEPU78uRJuKSVHGRt2iTycsnqc_PN7Ur1XZRktSX8UIyjH7h4ouvXKZzTC97znlvri-V0DRUTK1aTvyoxl30UTXj4DEI7UCS5pEUVuj0ILvY7T2aybw_8KjWytjIi_GpQQcTtTQVCs8wYcdy3Z2SyJSCIuCJR4hW4la_xd0W_2FzU22g6UZrJfXEnFe9Kdk07MUzI_48xjvZrPFa8U6u0rg0=w1191-h893-no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32" t="2826" r="10209" b="10274"/>
              <a:stretch/>
            </p:blipFill>
            <p:spPr bwMode="auto">
              <a:xfrm>
                <a:off x="280691" y="194702"/>
                <a:ext cx="9484610" cy="8648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23241" y="259480"/>
                <a:ext cx="647375" cy="626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</a:rPr>
                  <a:t>a.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37360" y="3703320"/>
                <a:ext cx="533400" cy="5638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81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595360" y="8092440"/>
                <a:ext cx="1194176" cy="815167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8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27695" y="6378296"/>
                <a:ext cx="2438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Origin of the coordinate system (0,0)</a:t>
                </a:r>
              </a:p>
            </p:txBody>
          </p:sp>
          <p:cxnSp>
            <p:nvCxnSpPr>
              <p:cNvPr id="21" name="Straight Arrow Connector 20"/>
              <p:cNvCxnSpPr>
                <a:stCxn id="18" idx="2"/>
              </p:cNvCxnSpPr>
              <p:nvPr/>
            </p:nvCxnSpPr>
            <p:spPr>
              <a:xfrm>
                <a:off x="7246895" y="7855624"/>
                <a:ext cx="1277356" cy="37017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63766" y="4732225"/>
                <a:ext cx="2438400" cy="581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Goal location 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004060" y="4305308"/>
                <a:ext cx="0" cy="42691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613058" y="2147771"/>
                <a:ext cx="2438400" cy="1029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Landing Location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2004060" y="2629723"/>
                <a:ext cx="1882047" cy="1134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039612" y="-90726"/>
              <a:ext cx="6537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Autonomous Landing without Sensor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5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38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10</cp:revision>
  <dcterms:created xsi:type="dcterms:W3CDTF">2016-02-29T02:44:03Z</dcterms:created>
  <dcterms:modified xsi:type="dcterms:W3CDTF">2016-03-05T17:15:28Z</dcterms:modified>
</cp:coreProperties>
</file>