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572000" cy="3840163"/>
  <p:notesSz cx="6858000" cy="9144000"/>
  <p:defaultTextStyle>
    <a:defPPr>
      <a:defRPr lang="en-US"/>
    </a:defPPr>
    <a:lvl1pPr marL="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1pPr>
    <a:lvl2pPr marL="247299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2pPr>
    <a:lvl3pPr marL="4946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3pPr>
    <a:lvl4pPr marL="7419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4pPr>
    <a:lvl5pPr marL="989201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5pPr>
    <a:lvl6pPr marL="12365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6pPr>
    <a:lvl7pPr marL="14838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7pPr>
    <a:lvl8pPr marL="17311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8pPr>
    <a:lvl9pPr marL="1978400" algn="l" defTabSz="494600" rtl="0" eaLnBrk="1" latinLnBrk="0" hangingPunct="1">
      <a:defRPr sz="9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6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628471"/>
            <a:ext cx="3886200" cy="133694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016975"/>
            <a:ext cx="3429000" cy="927150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04453"/>
            <a:ext cx="985838" cy="32543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04453"/>
            <a:ext cx="2900363" cy="32543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8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57375"/>
            <a:ext cx="3943350" cy="159740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569888"/>
            <a:ext cx="3943350" cy="84003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022266"/>
            <a:ext cx="1943100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022266"/>
            <a:ext cx="1943100" cy="2436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04454"/>
            <a:ext cx="3943350" cy="7422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941373"/>
            <a:ext cx="1934170" cy="46135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402726"/>
            <a:ext cx="1934170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941373"/>
            <a:ext cx="1943696" cy="46135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402726"/>
            <a:ext cx="1943696" cy="20631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0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56011"/>
            <a:ext cx="1474589" cy="89603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52913"/>
            <a:ext cx="2314575" cy="272900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152049"/>
            <a:ext cx="1474589" cy="2134313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56011"/>
            <a:ext cx="1474589" cy="89603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52913"/>
            <a:ext cx="2314575" cy="272900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152049"/>
            <a:ext cx="1474589" cy="2134313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04454"/>
            <a:ext cx="3943350" cy="74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022266"/>
            <a:ext cx="3943350" cy="243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559263"/>
            <a:ext cx="10287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DDFE7-4F41-48A8-85E8-BDE3A8061DB6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559263"/>
            <a:ext cx="154305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559263"/>
            <a:ext cx="1028700" cy="204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51A-1FAE-4468-AB9D-84756D0D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1468" r="7475"/>
          <a:stretch/>
        </p:blipFill>
        <p:spPr>
          <a:xfrm>
            <a:off x="60960" y="45720"/>
            <a:ext cx="4511040" cy="37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1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3</cp:revision>
  <dcterms:created xsi:type="dcterms:W3CDTF">2016-03-04T15:23:09Z</dcterms:created>
  <dcterms:modified xsi:type="dcterms:W3CDTF">2016-03-04T15:56:51Z</dcterms:modified>
</cp:coreProperties>
</file>