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4836" r="4804" b="4183"/>
          <a:stretch/>
        </p:blipFill>
        <p:spPr>
          <a:xfrm>
            <a:off x="412376" y="313760"/>
            <a:ext cx="8292353" cy="6239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43880"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2016-03-04T19:38:55Z</dcterms:created>
  <dcterms:modified xsi:type="dcterms:W3CDTF">2016-03-05T16:22:18Z</dcterms:modified>
</cp:coreProperties>
</file>