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8869363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80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202" y="1346836"/>
            <a:ext cx="7538959" cy="2865120"/>
          </a:xfrm>
        </p:spPr>
        <p:txBody>
          <a:bodyPr anchor="b"/>
          <a:lstStyle>
            <a:lvl1pPr algn="ctr">
              <a:defRPr sz="58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671" y="4322446"/>
            <a:ext cx="6652022" cy="1986914"/>
          </a:xfrm>
        </p:spPr>
        <p:txBody>
          <a:bodyPr/>
          <a:lstStyle>
            <a:lvl1pPr marL="0" indent="0" algn="ctr">
              <a:buNone/>
              <a:defRPr sz="2328"/>
            </a:lvl1pPr>
            <a:lvl2pPr marL="443484" indent="0" algn="ctr">
              <a:buNone/>
              <a:defRPr sz="1940"/>
            </a:lvl2pPr>
            <a:lvl3pPr marL="886968" indent="0" algn="ctr">
              <a:buNone/>
              <a:defRPr sz="1746"/>
            </a:lvl3pPr>
            <a:lvl4pPr marL="1330452" indent="0" algn="ctr">
              <a:buNone/>
              <a:defRPr sz="1552"/>
            </a:lvl4pPr>
            <a:lvl5pPr marL="1773936" indent="0" algn="ctr">
              <a:buNone/>
              <a:defRPr sz="1552"/>
            </a:lvl5pPr>
            <a:lvl6pPr marL="2217420" indent="0" algn="ctr">
              <a:buNone/>
              <a:defRPr sz="1552"/>
            </a:lvl6pPr>
            <a:lvl7pPr marL="2660904" indent="0" algn="ctr">
              <a:buNone/>
              <a:defRPr sz="1552"/>
            </a:lvl7pPr>
            <a:lvl8pPr marL="3104388" indent="0" algn="ctr">
              <a:buNone/>
              <a:defRPr sz="1552"/>
            </a:lvl8pPr>
            <a:lvl9pPr marL="3547872" indent="0" algn="ctr">
              <a:buNone/>
              <a:defRPr sz="155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7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0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7139" y="438150"/>
            <a:ext cx="1912456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69" y="438150"/>
            <a:ext cx="5626502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1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50" y="2051688"/>
            <a:ext cx="7649826" cy="3423284"/>
          </a:xfrm>
        </p:spPr>
        <p:txBody>
          <a:bodyPr anchor="b"/>
          <a:lstStyle>
            <a:lvl1pPr>
              <a:defRPr sz="58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150" y="5507358"/>
            <a:ext cx="7649826" cy="1800224"/>
          </a:xfrm>
        </p:spPr>
        <p:txBody>
          <a:bodyPr/>
          <a:lstStyle>
            <a:lvl1pPr marL="0" indent="0">
              <a:buNone/>
              <a:defRPr sz="2328">
                <a:solidFill>
                  <a:schemeClr val="tx1"/>
                </a:solidFill>
              </a:defRPr>
            </a:lvl1pPr>
            <a:lvl2pPr marL="443484" indent="0">
              <a:buNone/>
              <a:defRPr sz="1940">
                <a:solidFill>
                  <a:schemeClr val="tx1">
                    <a:tint val="75000"/>
                  </a:schemeClr>
                </a:solidFill>
              </a:defRPr>
            </a:lvl2pPr>
            <a:lvl3pPr marL="886968" indent="0">
              <a:buNone/>
              <a:defRPr sz="1746">
                <a:solidFill>
                  <a:schemeClr val="tx1">
                    <a:tint val="75000"/>
                  </a:schemeClr>
                </a:solidFill>
              </a:defRPr>
            </a:lvl3pPr>
            <a:lvl4pPr marL="1330452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4pPr>
            <a:lvl5pPr marL="1773936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5pPr>
            <a:lvl6pPr marL="2217420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6pPr>
            <a:lvl7pPr marL="2660904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7pPr>
            <a:lvl8pPr marL="3104388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8pPr>
            <a:lvl9pPr marL="3547872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3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69" y="2190750"/>
            <a:ext cx="3769479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0115" y="2190750"/>
            <a:ext cx="3769479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6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438152"/>
            <a:ext cx="7649826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925" y="2017396"/>
            <a:ext cx="3752156" cy="988694"/>
          </a:xfrm>
        </p:spPr>
        <p:txBody>
          <a:bodyPr anchor="b"/>
          <a:lstStyle>
            <a:lvl1pPr marL="0" indent="0">
              <a:buNone/>
              <a:defRPr sz="2328" b="1"/>
            </a:lvl1pPr>
            <a:lvl2pPr marL="443484" indent="0">
              <a:buNone/>
              <a:defRPr sz="1940" b="1"/>
            </a:lvl2pPr>
            <a:lvl3pPr marL="886968" indent="0">
              <a:buNone/>
              <a:defRPr sz="1746" b="1"/>
            </a:lvl3pPr>
            <a:lvl4pPr marL="1330452" indent="0">
              <a:buNone/>
              <a:defRPr sz="1552" b="1"/>
            </a:lvl4pPr>
            <a:lvl5pPr marL="1773936" indent="0">
              <a:buNone/>
              <a:defRPr sz="1552" b="1"/>
            </a:lvl5pPr>
            <a:lvl6pPr marL="2217420" indent="0">
              <a:buNone/>
              <a:defRPr sz="1552" b="1"/>
            </a:lvl6pPr>
            <a:lvl7pPr marL="2660904" indent="0">
              <a:buNone/>
              <a:defRPr sz="1552" b="1"/>
            </a:lvl7pPr>
            <a:lvl8pPr marL="3104388" indent="0">
              <a:buNone/>
              <a:defRPr sz="1552" b="1"/>
            </a:lvl8pPr>
            <a:lvl9pPr marL="3547872" indent="0">
              <a:buNone/>
              <a:defRPr sz="15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925" y="3006090"/>
            <a:ext cx="3752156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0115" y="2017396"/>
            <a:ext cx="3770635" cy="988694"/>
          </a:xfrm>
        </p:spPr>
        <p:txBody>
          <a:bodyPr anchor="b"/>
          <a:lstStyle>
            <a:lvl1pPr marL="0" indent="0">
              <a:buNone/>
              <a:defRPr sz="2328" b="1"/>
            </a:lvl1pPr>
            <a:lvl2pPr marL="443484" indent="0">
              <a:buNone/>
              <a:defRPr sz="1940" b="1"/>
            </a:lvl2pPr>
            <a:lvl3pPr marL="886968" indent="0">
              <a:buNone/>
              <a:defRPr sz="1746" b="1"/>
            </a:lvl3pPr>
            <a:lvl4pPr marL="1330452" indent="0">
              <a:buNone/>
              <a:defRPr sz="1552" b="1"/>
            </a:lvl4pPr>
            <a:lvl5pPr marL="1773936" indent="0">
              <a:buNone/>
              <a:defRPr sz="1552" b="1"/>
            </a:lvl5pPr>
            <a:lvl6pPr marL="2217420" indent="0">
              <a:buNone/>
              <a:defRPr sz="1552" b="1"/>
            </a:lvl6pPr>
            <a:lvl7pPr marL="2660904" indent="0">
              <a:buNone/>
              <a:defRPr sz="1552" b="1"/>
            </a:lvl7pPr>
            <a:lvl8pPr marL="3104388" indent="0">
              <a:buNone/>
              <a:defRPr sz="1552" b="1"/>
            </a:lvl8pPr>
            <a:lvl9pPr marL="3547872" indent="0">
              <a:buNone/>
              <a:defRPr sz="15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0115" y="3006090"/>
            <a:ext cx="3770635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2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5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548640"/>
            <a:ext cx="2860600" cy="1920240"/>
          </a:xfrm>
        </p:spPr>
        <p:txBody>
          <a:bodyPr anchor="b"/>
          <a:lstStyle>
            <a:lvl1pPr>
              <a:defRPr sz="31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635" y="1184912"/>
            <a:ext cx="4490115" cy="5848350"/>
          </a:xfrm>
        </p:spPr>
        <p:txBody>
          <a:bodyPr/>
          <a:lstStyle>
            <a:lvl1pPr>
              <a:defRPr sz="3104"/>
            </a:lvl1pPr>
            <a:lvl2pPr>
              <a:defRPr sz="2716"/>
            </a:lvl2pPr>
            <a:lvl3pPr>
              <a:defRPr sz="2328"/>
            </a:lvl3pPr>
            <a:lvl4pPr>
              <a:defRPr sz="1940"/>
            </a:lvl4pPr>
            <a:lvl5pPr>
              <a:defRPr sz="1940"/>
            </a:lvl5pPr>
            <a:lvl6pPr>
              <a:defRPr sz="1940"/>
            </a:lvl6pPr>
            <a:lvl7pPr>
              <a:defRPr sz="1940"/>
            </a:lvl7pPr>
            <a:lvl8pPr>
              <a:defRPr sz="1940"/>
            </a:lvl8pPr>
            <a:lvl9pPr>
              <a:defRPr sz="19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2468880"/>
            <a:ext cx="2860600" cy="4573906"/>
          </a:xfrm>
        </p:spPr>
        <p:txBody>
          <a:bodyPr/>
          <a:lstStyle>
            <a:lvl1pPr marL="0" indent="0">
              <a:buNone/>
              <a:defRPr sz="1552"/>
            </a:lvl1pPr>
            <a:lvl2pPr marL="443484" indent="0">
              <a:buNone/>
              <a:defRPr sz="1358"/>
            </a:lvl2pPr>
            <a:lvl3pPr marL="886968" indent="0">
              <a:buNone/>
              <a:defRPr sz="1164"/>
            </a:lvl3pPr>
            <a:lvl4pPr marL="1330452" indent="0">
              <a:buNone/>
              <a:defRPr sz="970"/>
            </a:lvl4pPr>
            <a:lvl5pPr marL="1773936" indent="0">
              <a:buNone/>
              <a:defRPr sz="970"/>
            </a:lvl5pPr>
            <a:lvl6pPr marL="2217420" indent="0">
              <a:buNone/>
              <a:defRPr sz="970"/>
            </a:lvl6pPr>
            <a:lvl7pPr marL="2660904" indent="0">
              <a:buNone/>
              <a:defRPr sz="970"/>
            </a:lvl7pPr>
            <a:lvl8pPr marL="3104388" indent="0">
              <a:buNone/>
              <a:defRPr sz="970"/>
            </a:lvl8pPr>
            <a:lvl9pPr marL="3547872" indent="0">
              <a:buNone/>
              <a:defRPr sz="9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2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548640"/>
            <a:ext cx="2860600" cy="1920240"/>
          </a:xfrm>
        </p:spPr>
        <p:txBody>
          <a:bodyPr anchor="b"/>
          <a:lstStyle>
            <a:lvl1pPr>
              <a:defRPr sz="31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70635" y="1184912"/>
            <a:ext cx="4490115" cy="5848350"/>
          </a:xfrm>
        </p:spPr>
        <p:txBody>
          <a:bodyPr anchor="t"/>
          <a:lstStyle>
            <a:lvl1pPr marL="0" indent="0">
              <a:buNone/>
              <a:defRPr sz="3104"/>
            </a:lvl1pPr>
            <a:lvl2pPr marL="443484" indent="0">
              <a:buNone/>
              <a:defRPr sz="2716"/>
            </a:lvl2pPr>
            <a:lvl3pPr marL="886968" indent="0">
              <a:buNone/>
              <a:defRPr sz="2328"/>
            </a:lvl3pPr>
            <a:lvl4pPr marL="1330452" indent="0">
              <a:buNone/>
              <a:defRPr sz="1940"/>
            </a:lvl4pPr>
            <a:lvl5pPr marL="1773936" indent="0">
              <a:buNone/>
              <a:defRPr sz="1940"/>
            </a:lvl5pPr>
            <a:lvl6pPr marL="2217420" indent="0">
              <a:buNone/>
              <a:defRPr sz="1940"/>
            </a:lvl6pPr>
            <a:lvl7pPr marL="2660904" indent="0">
              <a:buNone/>
              <a:defRPr sz="1940"/>
            </a:lvl7pPr>
            <a:lvl8pPr marL="3104388" indent="0">
              <a:buNone/>
              <a:defRPr sz="1940"/>
            </a:lvl8pPr>
            <a:lvl9pPr marL="3547872" indent="0">
              <a:buNone/>
              <a:defRPr sz="19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2468880"/>
            <a:ext cx="2860600" cy="4573906"/>
          </a:xfrm>
        </p:spPr>
        <p:txBody>
          <a:bodyPr/>
          <a:lstStyle>
            <a:lvl1pPr marL="0" indent="0">
              <a:buNone/>
              <a:defRPr sz="1552"/>
            </a:lvl1pPr>
            <a:lvl2pPr marL="443484" indent="0">
              <a:buNone/>
              <a:defRPr sz="1358"/>
            </a:lvl2pPr>
            <a:lvl3pPr marL="886968" indent="0">
              <a:buNone/>
              <a:defRPr sz="1164"/>
            </a:lvl3pPr>
            <a:lvl4pPr marL="1330452" indent="0">
              <a:buNone/>
              <a:defRPr sz="970"/>
            </a:lvl4pPr>
            <a:lvl5pPr marL="1773936" indent="0">
              <a:buNone/>
              <a:defRPr sz="970"/>
            </a:lvl5pPr>
            <a:lvl6pPr marL="2217420" indent="0">
              <a:buNone/>
              <a:defRPr sz="970"/>
            </a:lvl6pPr>
            <a:lvl7pPr marL="2660904" indent="0">
              <a:buNone/>
              <a:defRPr sz="970"/>
            </a:lvl7pPr>
            <a:lvl8pPr marL="3104388" indent="0">
              <a:buNone/>
              <a:defRPr sz="970"/>
            </a:lvl8pPr>
            <a:lvl9pPr marL="3547872" indent="0">
              <a:buNone/>
              <a:defRPr sz="9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69" y="438152"/>
            <a:ext cx="7649826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69" y="2190750"/>
            <a:ext cx="7649826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769" y="7627622"/>
            <a:ext cx="19956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F1D58-35E3-4346-8D3D-905652C7759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7977" y="7627622"/>
            <a:ext cx="29934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63987" y="7627622"/>
            <a:ext cx="19956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2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86968" rtl="0" eaLnBrk="1" latinLnBrk="0" hangingPunct="1">
        <a:lnSpc>
          <a:spcPct val="90000"/>
        </a:lnSpc>
        <a:spcBef>
          <a:spcPct val="0"/>
        </a:spcBef>
        <a:buNone/>
        <a:defRPr sz="42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742" indent="-221742" algn="l" defTabSz="886968" rtl="0" eaLnBrk="1" latinLnBrk="0" hangingPunct="1">
        <a:lnSpc>
          <a:spcPct val="90000"/>
        </a:lnSpc>
        <a:spcBef>
          <a:spcPts val="970"/>
        </a:spcBef>
        <a:buFont typeface="Arial" panose="020B0604020202020204" pitchFamily="34" charset="0"/>
        <a:buChar char="•"/>
        <a:defRPr sz="2716" kern="1200">
          <a:solidFill>
            <a:schemeClr val="tx1"/>
          </a:solidFill>
          <a:latin typeface="+mn-lt"/>
          <a:ea typeface="+mn-ea"/>
          <a:cs typeface="+mn-cs"/>
        </a:defRPr>
      </a:lvl1pPr>
      <a:lvl2pPr marL="665226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2328" kern="1200">
          <a:solidFill>
            <a:schemeClr val="tx1"/>
          </a:solidFill>
          <a:latin typeface="+mn-lt"/>
          <a:ea typeface="+mn-ea"/>
          <a:cs typeface="+mn-cs"/>
        </a:defRPr>
      </a:lvl2pPr>
      <a:lvl3pPr marL="1108710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940" kern="1200">
          <a:solidFill>
            <a:schemeClr val="tx1"/>
          </a:solidFill>
          <a:latin typeface="+mn-lt"/>
          <a:ea typeface="+mn-ea"/>
          <a:cs typeface="+mn-cs"/>
        </a:defRPr>
      </a:lvl3pPr>
      <a:lvl4pPr marL="1552194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4pPr>
      <a:lvl5pPr marL="1995678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5pPr>
      <a:lvl6pPr marL="2439162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6pPr>
      <a:lvl7pPr marL="2882646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7pPr>
      <a:lvl8pPr marL="3326130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8pPr>
      <a:lvl9pPr marL="3769614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1pPr>
      <a:lvl2pPr marL="443484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3pPr>
      <a:lvl4pPr marL="1330452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4pPr>
      <a:lvl5pPr marL="1773936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5pPr>
      <a:lvl6pPr marL="2217420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6pPr>
      <a:lvl7pPr marL="2660904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7pPr>
      <a:lvl8pPr marL="3104388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8pPr>
      <a:lvl9pPr marL="3547872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36021" y="220382"/>
            <a:ext cx="8628812" cy="8009218"/>
            <a:chOff x="183693" y="234508"/>
            <a:chExt cx="8628812" cy="8009218"/>
          </a:xfrm>
        </p:grpSpPr>
        <p:sp>
          <p:nvSpPr>
            <p:cNvPr id="17" name="Isosceles Triangle 16"/>
            <p:cNvSpPr/>
            <p:nvPr/>
          </p:nvSpPr>
          <p:spPr>
            <a:xfrm>
              <a:off x="7817865" y="1774046"/>
              <a:ext cx="259080" cy="25908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40"/>
            </a:p>
          </p:txBody>
        </p:sp>
        <p:sp>
          <p:nvSpPr>
            <p:cNvPr id="18" name="Cross 17"/>
            <p:cNvSpPr/>
            <p:nvPr/>
          </p:nvSpPr>
          <p:spPr>
            <a:xfrm>
              <a:off x="7886593" y="2205847"/>
              <a:ext cx="259080" cy="241728"/>
            </a:xfrm>
            <a:prstGeom prst="plus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40"/>
            </a:p>
          </p:txBody>
        </p:sp>
        <p:sp>
          <p:nvSpPr>
            <p:cNvPr id="19" name="Donut 18"/>
            <p:cNvSpPr>
              <a:spLocks noChangeAspect="1"/>
            </p:cNvSpPr>
            <p:nvPr/>
          </p:nvSpPr>
          <p:spPr>
            <a:xfrm>
              <a:off x="3667305" y="7911054"/>
              <a:ext cx="259080" cy="259080"/>
            </a:xfrm>
            <a:prstGeom prst="donu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40">
                <a:solidFill>
                  <a:schemeClr val="tx1"/>
                </a:solidFill>
              </a:endParaRPr>
            </a:p>
          </p:txBody>
        </p:sp>
        <p:sp>
          <p:nvSpPr>
            <p:cNvPr id="20" name="5-Point Star 19"/>
            <p:cNvSpPr>
              <a:spLocks noChangeAspect="1"/>
            </p:cNvSpPr>
            <p:nvPr/>
          </p:nvSpPr>
          <p:spPr>
            <a:xfrm>
              <a:off x="5609305" y="7911054"/>
              <a:ext cx="259080" cy="259080"/>
            </a:xfrm>
            <a:prstGeom prst="star5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40"/>
            </a:p>
          </p:txBody>
        </p:sp>
        <p:sp>
          <p:nvSpPr>
            <p:cNvPr id="21" name="Down Arrow 20"/>
            <p:cNvSpPr>
              <a:spLocks noChangeAspect="1"/>
            </p:cNvSpPr>
            <p:nvPr/>
          </p:nvSpPr>
          <p:spPr>
            <a:xfrm>
              <a:off x="1587993" y="7911054"/>
              <a:ext cx="137312" cy="277216"/>
            </a:xfrm>
            <a:prstGeom prst="downArrow">
              <a:avLst/>
            </a:prstGeom>
            <a:solidFill>
              <a:srgbClr val="F71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4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1389" y="7832484"/>
              <a:ext cx="1320426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40" dirty="0"/>
                <a:t>Well plant </a:t>
              </a:r>
              <a:endParaRPr lang="en-US" sz="204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27575" y="7837461"/>
              <a:ext cx="2084930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40" dirty="0"/>
                <a:t>Satisfactory plant </a:t>
              </a:r>
              <a:endParaRPr lang="en-US" sz="204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81815" y="7832484"/>
              <a:ext cx="2066912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40" dirty="0"/>
                <a:t>Wooden platform</a:t>
              </a:r>
              <a:endParaRPr lang="en-US" sz="204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04615" y="7828171"/>
              <a:ext cx="1896938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40" dirty="0"/>
                <a:t> Round platform</a:t>
              </a:r>
              <a:endParaRPr lang="en-US" sz="204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03128" y="7815429"/>
              <a:ext cx="896977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40" dirty="0"/>
                <a:t> Drone</a:t>
              </a:r>
              <a:endParaRPr lang="en-US" sz="2040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91574" y="234508"/>
              <a:ext cx="8370860" cy="7530442"/>
              <a:chOff x="-599438" y="0"/>
              <a:chExt cx="8370860" cy="753044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-599438" y="0"/>
                <a:ext cx="8107680" cy="7530442"/>
                <a:chOff x="188260" y="0"/>
                <a:chExt cx="7153835" cy="6644507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329" t="598" r="4104" b="724"/>
                <a:stretch/>
              </p:blipFill>
              <p:spPr>
                <a:xfrm rot="16200000">
                  <a:off x="2241176" y="-1887070"/>
                  <a:ext cx="3209366" cy="6983507"/>
                </a:xfrm>
                <a:prstGeom prst="rect">
                  <a:avLst/>
                </a:prstGeom>
              </p:spPr>
            </p:pic>
            <p:grpSp>
              <p:nvGrpSpPr>
                <p:cNvPr id="8" name="Group 7"/>
                <p:cNvGrpSpPr/>
                <p:nvPr/>
              </p:nvGrpSpPr>
              <p:grpSpPr>
                <a:xfrm>
                  <a:off x="349622" y="3215531"/>
                  <a:ext cx="6992473" cy="2701174"/>
                  <a:chOff x="349622" y="3215531"/>
                  <a:chExt cx="6992473" cy="2701174"/>
                </a:xfrm>
              </p:grpSpPr>
              <p:pic>
                <p:nvPicPr>
                  <p:cNvPr id="5" name="Picture 4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941" t="471" r="2458" b="590"/>
                  <a:stretch/>
                </p:blipFill>
                <p:spPr>
                  <a:xfrm rot="16200000">
                    <a:off x="2967317" y="597836"/>
                    <a:ext cx="1757084" cy="6992473"/>
                  </a:xfrm>
                  <a:prstGeom prst="rect">
                    <a:avLst/>
                  </a:prstGeom>
                </p:spPr>
              </p:pic>
              <p:pic>
                <p:nvPicPr>
                  <p:cNvPr id="6" name="Picture 5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7368" t="794"/>
                  <a:stretch/>
                </p:blipFill>
                <p:spPr>
                  <a:xfrm rot="16200000">
                    <a:off x="3293551" y="2028687"/>
                    <a:ext cx="944091" cy="6831946"/>
                  </a:xfrm>
                  <a:prstGeom prst="rect">
                    <a:avLst/>
                  </a:prstGeom>
                </p:spPr>
              </p:pic>
              <p:sp>
                <p:nvSpPr>
                  <p:cNvPr id="7" name="Rectangle 6"/>
                  <p:cNvSpPr/>
                  <p:nvPr/>
                </p:nvSpPr>
                <p:spPr>
                  <a:xfrm>
                    <a:off x="2447365" y="4879883"/>
                    <a:ext cx="510988" cy="3765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3632" tIns="51816" rIns="103632" bIns="5181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40"/>
                  </a:p>
                </p:txBody>
              </p:sp>
            </p:grpSp>
            <p:sp>
              <p:nvSpPr>
                <p:cNvPr id="9" name="Rectangle 8"/>
                <p:cNvSpPr/>
                <p:nvPr/>
              </p:nvSpPr>
              <p:spPr>
                <a:xfrm>
                  <a:off x="349622" y="0"/>
                  <a:ext cx="6987991" cy="59167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3632" tIns="51816" rIns="103632" bIns="5181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04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88260" y="5916706"/>
                  <a:ext cx="7149354" cy="358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40" dirty="0"/>
                    <a:t>0         20          40         60        80        100        120      140       160        180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958352" y="6286038"/>
                  <a:ext cx="2124635" cy="358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40" dirty="0"/>
                    <a:t>Time (</a:t>
                  </a:r>
                  <a:r>
                    <a:rPr lang="en-US" sz="2040" dirty="0" err="1"/>
                    <a:t>milli</a:t>
                  </a:r>
                  <a:r>
                    <a:rPr lang="en-US" sz="2040" dirty="0"/>
                    <a:t>-seconds)</a:t>
                  </a:r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49622" y="3182472"/>
                  <a:ext cx="6987991" cy="6275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14"/>
              <p:cNvSpPr txBox="1"/>
              <p:nvPr/>
            </p:nvSpPr>
            <p:spPr>
              <a:xfrm>
                <a:off x="-416561" y="0"/>
                <a:ext cx="477522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40" dirty="0"/>
                  <a:t>a.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-421642" y="3544403"/>
                <a:ext cx="477522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40" dirty="0"/>
                  <a:t>b.</a:t>
                </a:r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7300914" y="5888328"/>
                <a:ext cx="397800" cy="427675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28" name="Cross 27"/>
              <p:cNvSpPr/>
              <p:nvPr/>
            </p:nvSpPr>
            <p:spPr>
              <a:xfrm>
                <a:off x="7309343" y="3994488"/>
                <a:ext cx="397799" cy="353915"/>
              </a:xfrm>
              <a:prstGeom prst="plus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29" name="Donut 28"/>
              <p:cNvSpPr>
                <a:spLocks noChangeAspect="1"/>
              </p:cNvSpPr>
              <p:nvPr/>
            </p:nvSpPr>
            <p:spPr>
              <a:xfrm>
                <a:off x="7289225" y="2605972"/>
                <a:ext cx="427876" cy="427876"/>
              </a:xfrm>
              <a:prstGeom prst="don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5-Point Star 29"/>
              <p:cNvSpPr>
                <a:spLocks noChangeAspect="1"/>
              </p:cNvSpPr>
              <p:nvPr/>
            </p:nvSpPr>
            <p:spPr>
              <a:xfrm>
                <a:off x="7258450" y="534518"/>
                <a:ext cx="512972" cy="512972"/>
              </a:xfrm>
              <a:prstGeom prst="star5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31" name="Down Arrow 30"/>
              <p:cNvSpPr>
                <a:spLocks noChangeAspect="1"/>
              </p:cNvSpPr>
              <p:nvPr/>
            </p:nvSpPr>
            <p:spPr>
              <a:xfrm>
                <a:off x="7363770" y="1582009"/>
                <a:ext cx="302334" cy="610371"/>
              </a:xfrm>
              <a:prstGeom prst="downArrow">
                <a:avLst/>
              </a:prstGeom>
              <a:solidFill>
                <a:srgbClr val="F715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  <p:sp>
            <p:nvSpPr>
              <p:cNvPr id="32" name="5-Point Star 31"/>
              <p:cNvSpPr>
                <a:spLocks noChangeAspect="1"/>
              </p:cNvSpPr>
              <p:nvPr/>
            </p:nvSpPr>
            <p:spPr>
              <a:xfrm>
                <a:off x="7246677" y="4872080"/>
                <a:ext cx="512972" cy="512972"/>
              </a:xfrm>
              <a:prstGeom prst="star5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40"/>
              </a:p>
            </p:txBody>
          </p:sp>
        </p:grpSp>
        <p:sp>
          <p:nvSpPr>
            <p:cNvPr id="34" name="Cross 33"/>
            <p:cNvSpPr/>
            <p:nvPr/>
          </p:nvSpPr>
          <p:spPr>
            <a:xfrm>
              <a:off x="6538326" y="7933948"/>
              <a:ext cx="228600" cy="213289"/>
            </a:xfrm>
            <a:prstGeom prst="plus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183693" y="7897716"/>
              <a:ext cx="228600" cy="2286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361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4</cp:revision>
  <dcterms:created xsi:type="dcterms:W3CDTF">2016-03-05T21:50:12Z</dcterms:created>
  <dcterms:modified xsi:type="dcterms:W3CDTF">2016-03-05T22:08:45Z</dcterms:modified>
</cp:coreProperties>
</file>