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7" r:id="rId2"/>
  </p:sldIdLst>
  <p:sldSz cx="5943600" cy="8961438"/>
  <p:notesSz cx="6858000" cy="9144000"/>
  <p:defaultTextStyle>
    <a:defPPr>
      <a:defRPr lang="en-US"/>
    </a:defPPr>
    <a:lvl1pPr marL="0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1pPr>
    <a:lvl2pPr marL="386361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2pPr>
    <a:lvl3pPr marL="772726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3pPr>
    <a:lvl4pPr marL="1159086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4pPr>
    <a:lvl5pPr marL="1545447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5pPr>
    <a:lvl6pPr marL="1931813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6pPr>
    <a:lvl7pPr marL="2318172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7pPr>
    <a:lvl8pPr marL="2704533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8pPr>
    <a:lvl9pPr marL="3090902" algn="l" defTabSz="772726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143000"/>
            <a:ext cx="2047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1pPr>
    <a:lvl2pPr marL="386361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2pPr>
    <a:lvl3pPr marL="772726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3pPr>
    <a:lvl4pPr marL="1159086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4pPr>
    <a:lvl5pPr marL="1545447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5pPr>
    <a:lvl6pPr marL="1931813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6pPr>
    <a:lvl7pPr marL="2318172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7pPr>
    <a:lvl8pPr marL="2704533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8pPr>
    <a:lvl9pPr marL="3090902" algn="l" defTabSz="772726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5063" y="1143000"/>
            <a:ext cx="2047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466606"/>
            <a:ext cx="5052060" cy="3119908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706830"/>
            <a:ext cx="4457700" cy="216360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77114"/>
            <a:ext cx="1281589" cy="7594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77114"/>
            <a:ext cx="3770471" cy="7594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234139"/>
            <a:ext cx="5126355" cy="372770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997113"/>
            <a:ext cx="5126355" cy="196031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385568"/>
            <a:ext cx="2526030" cy="5685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385568"/>
            <a:ext cx="2526030" cy="5685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77116"/>
            <a:ext cx="5126355" cy="1732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196797"/>
            <a:ext cx="2514421" cy="10766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273414"/>
            <a:ext cx="2514421" cy="4814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196797"/>
            <a:ext cx="2526804" cy="10766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273414"/>
            <a:ext cx="2526804" cy="4814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97429"/>
            <a:ext cx="1916966" cy="209100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290283"/>
            <a:ext cx="3008948" cy="6368429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688431"/>
            <a:ext cx="1916966" cy="498065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97429"/>
            <a:ext cx="1916966" cy="209100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290283"/>
            <a:ext cx="3008948" cy="6368429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688431"/>
            <a:ext cx="1916966" cy="498065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77116"/>
            <a:ext cx="512635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385568"/>
            <a:ext cx="512635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8305927"/>
            <a:ext cx="133731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8305927"/>
            <a:ext cx="200596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8305927"/>
            <a:ext cx="133731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41503"/>
            <a:ext cx="5648325" cy="427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" y="4453439"/>
            <a:ext cx="5826900" cy="44119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556625" y="-519147"/>
            <a:ext cx="555648" cy="34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8" dirty="0"/>
              <a:t>a.</a:t>
            </a:r>
            <a:endParaRPr lang="en-US" sz="1568" dirty="0"/>
          </a:p>
        </p:txBody>
      </p:sp>
      <p:sp>
        <p:nvSpPr>
          <p:cNvPr id="6" name="TextBox 5"/>
          <p:cNvSpPr txBox="1"/>
          <p:nvPr/>
        </p:nvSpPr>
        <p:spPr>
          <a:xfrm>
            <a:off x="116700" y="4453439"/>
            <a:ext cx="555648" cy="34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8" dirty="0"/>
              <a:t>b</a:t>
            </a:r>
            <a:r>
              <a:rPr lang="en-US" sz="1568" dirty="0"/>
              <a:t>.</a:t>
            </a:r>
            <a:endParaRPr lang="en-US" sz="1568" dirty="0"/>
          </a:p>
        </p:txBody>
      </p:sp>
      <p:sp>
        <p:nvSpPr>
          <p:cNvPr id="11" name="TextBox 10"/>
          <p:cNvSpPr txBox="1"/>
          <p:nvPr/>
        </p:nvSpPr>
        <p:spPr>
          <a:xfrm>
            <a:off x="116700" y="41503"/>
            <a:ext cx="555648" cy="34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8" dirty="0" smtClean="0"/>
              <a:t>a.</a:t>
            </a:r>
            <a:endParaRPr lang="en-US" sz="1568" dirty="0"/>
          </a:p>
        </p:txBody>
      </p:sp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10</cp:revision>
  <dcterms:created xsi:type="dcterms:W3CDTF">2016-02-29T07:26:57Z</dcterms:created>
  <dcterms:modified xsi:type="dcterms:W3CDTF">2016-03-05T17:12:46Z</dcterms:modified>
</cp:coreProperties>
</file>