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4114800" cy="6218238"/>
  <p:notesSz cx="6858000" cy="9144000"/>
  <p:defaultTextStyle>
    <a:defPPr>
      <a:defRPr lang="en-US"/>
    </a:defPPr>
    <a:lvl1pPr marL="0" algn="l" defTabSz="715951" rtl="0" eaLnBrk="1" latinLnBrk="0" hangingPunct="1">
      <a:defRPr sz="1409" kern="1200">
        <a:solidFill>
          <a:schemeClr val="tx1"/>
        </a:solidFill>
        <a:latin typeface="+mn-lt"/>
        <a:ea typeface="+mn-ea"/>
        <a:cs typeface="+mn-cs"/>
      </a:defRPr>
    </a:lvl1pPr>
    <a:lvl2pPr marL="357976" algn="l" defTabSz="715951" rtl="0" eaLnBrk="1" latinLnBrk="0" hangingPunct="1">
      <a:defRPr sz="1409" kern="1200">
        <a:solidFill>
          <a:schemeClr val="tx1"/>
        </a:solidFill>
        <a:latin typeface="+mn-lt"/>
        <a:ea typeface="+mn-ea"/>
        <a:cs typeface="+mn-cs"/>
      </a:defRPr>
    </a:lvl2pPr>
    <a:lvl3pPr marL="715951" algn="l" defTabSz="715951" rtl="0" eaLnBrk="1" latinLnBrk="0" hangingPunct="1">
      <a:defRPr sz="1409" kern="1200">
        <a:solidFill>
          <a:schemeClr val="tx1"/>
        </a:solidFill>
        <a:latin typeface="+mn-lt"/>
        <a:ea typeface="+mn-ea"/>
        <a:cs typeface="+mn-cs"/>
      </a:defRPr>
    </a:lvl3pPr>
    <a:lvl4pPr marL="1073927" algn="l" defTabSz="715951" rtl="0" eaLnBrk="1" latinLnBrk="0" hangingPunct="1">
      <a:defRPr sz="1409" kern="1200">
        <a:solidFill>
          <a:schemeClr val="tx1"/>
        </a:solidFill>
        <a:latin typeface="+mn-lt"/>
        <a:ea typeface="+mn-ea"/>
        <a:cs typeface="+mn-cs"/>
      </a:defRPr>
    </a:lvl4pPr>
    <a:lvl5pPr marL="1431903" algn="l" defTabSz="715951" rtl="0" eaLnBrk="1" latinLnBrk="0" hangingPunct="1">
      <a:defRPr sz="1409" kern="1200">
        <a:solidFill>
          <a:schemeClr val="tx1"/>
        </a:solidFill>
        <a:latin typeface="+mn-lt"/>
        <a:ea typeface="+mn-ea"/>
        <a:cs typeface="+mn-cs"/>
      </a:defRPr>
    </a:lvl5pPr>
    <a:lvl6pPr marL="1789879" algn="l" defTabSz="715951" rtl="0" eaLnBrk="1" latinLnBrk="0" hangingPunct="1">
      <a:defRPr sz="1409" kern="1200">
        <a:solidFill>
          <a:schemeClr val="tx1"/>
        </a:solidFill>
        <a:latin typeface="+mn-lt"/>
        <a:ea typeface="+mn-ea"/>
        <a:cs typeface="+mn-cs"/>
      </a:defRPr>
    </a:lvl6pPr>
    <a:lvl7pPr marL="2147854" algn="l" defTabSz="715951" rtl="0" eaLnBrk="1" latinLnBrk="0" hangingPunct="1">
      <a:defRPr sz="1409" kern="1200">
        <a:solidFill>
          <a:schemeClr val="tx1"/>
        </a:solidFill>
        <a:latin typeface="+mn-lt"/>
        <a:ea typeface="+mn-ea"/>
        <a:cs typeface="+mn-cs"/>
      </a:defRPr>
    </a:lvl7pPr>
    <a:lvl8pPr marL="2505830" algn="l" defTabSz="715951" rtl="0" eaLnBrk="1" latinLnBrk="0" hangingPunct="1">
      <a:defRPr sz="1409" kern="1200">
        <a:solidFill>
          <a:schemeClr val="tx1"/>
        </a:solidFill>
        <a:latin typeface="+mn-lt"/>
        <a:ea typeface="+mn-ea"/>
        <a:cs typeface="+mn-cs"/>
      </a:defRPr>
    </a:lvl8pPr>
    <a:lvl9pPr marL="2863806" algn="l" defTabSz="715951" rtl="0" eaLnBrk="1" latinLnBrk="0" hangingPunct="1">
      <a:defRPr sz="140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26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" y="1017661"/>
            <a:ext cx="3497580" cy="2164868"/>
          </a:xfrm>
        </p:spPr>
        <p:txBody>
          <a:bodyPr anchor="b"/>
          <a:lstStyle>
            <a:lvl1pPr algn="ctr"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3266015"/>
            <a:ext cx="3086100" cy="1501301"/>
          </a:xfrm>
        </p:spPr>
        <p:txBody>
          <a:bodyPr/>
          <a:lstStyle>
            <a:lvl1pPr marL="0" indent="0" algn="ctr">
              <a:buNone/>
              <a:defRPr sz="1080"/>
            </a:lvl1pPr>
            <a:lvl2pPr marL="205740" indent="0" algn="ctr">
              <a:buNone/>
              <a:defRPr sz="900"/>
            </a:lvl2pPr>
            <a:lvl3pPr marL="411480" indent="0" algn="ctr">
              <a:buNone/>
              <a:defRPr sz="810"/>
            </a:lvl3pPr>
            <a:lvl4pPr marL="617220" indent="0" algn="ctr">
              <a:buNone/>
              <a:defRPr sz="720"/>
            </a:lvl4pPr>
            <a:lvl5pPr marL="822960" indent="0" algn="ctr">
              <a:buNone/>
              <a:defRPr sz="720"/>
            </a:lvl5pPr>
            <a:lvl6pPr marL="1028700" indent="0" algn="ctr">
              <a:buNone/>
              <a:defRPr sz="720"/>
            </a:lvl6pPr>
            <a:lvl7pPr marL="1234440" indent="0" algn="ctr">
              <a:buNone/>
              <a:defRPr sz="720"/>
            </a:lvl7pPr>
            <a:lvl8pPr marL="1440180" indent="0" algn="ctr">
              <a:buNone/>
              <a:defRPr sz="720"/>
            </a:lvl8pPr>
            <a:lvl9pPr marL="1645920" indent="0" algn="ctr">
              <a:buNone/>
              <a:defRPr sz="7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11C-6934-40BB-B212-2EF4984C09F6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6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11C-6934-40BB-B212-2EF4984C09F6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" y="331064"/>
            <a:ext cx="887254" cy="52696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3" y="331064"/>
            <a:ext cx="2610326" cy="52696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11C-6934-40BB-B212-2EF4984C09F6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7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11C-6934-40BB-B212-2EF4984C09F6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6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50" y="1550243"/>
            <a:ext cx="3549015" cy="2586614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50" y="4161327"/>
            <a:ext cx="3549015" cy="1360239"/>
          </a:xfrm>
        </p:spPr>
        <p:txBody>
          <a:bodyPr/>
          <a:lstStyle>
            <a:lvl1pPr marL="0" indent="0">
              <a:buNone/>
              <a:defRPr sz="1080">
                <a:solidFill>
                  <a:schemeClr val="tx1"/>
                </a:solidFill>
              </a:defRPr>
            </a:lvl1pPr>
            <a:lvl2pPr marL="2057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11480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3pPr>
            <a:lvl4pPr marL="6172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4pPr>
            <a:lvl5pPr marL="8229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5pPr>
            <a:lvl6pPr marL="102870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6pPr>
            <a:lvl7pPr marL="123444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7pPr>
            <a:lvl8pPr marL="144018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8pPr>
            <a:lvl9pPr marL="16459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11C-6934-40BB-B212-2EF4984C09F6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9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3" y="1655318"/>
            <a:ext cx="1748790" cy="39454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8" y="1655318"/>
            <a:ext cx="1748790" cy="39454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11C-6934-40BB-B212-2EF4984C09F6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4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" y="331065"/>
            <a:ext cx="3549015" cy="12019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9" y="1524332"/>
            <a:ext cx="1740753" cy="747052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9" y="2271384"/>
            <a:ext cx="1740753" cy="33408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8" y="1524332"/>
            <a:ext cx="1749326" cy="747052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8" y="2271384"/>
            <a:ext cx="1749326" cy="33408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11C-6934-40BB-B212-2EF4984C09F6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8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11C-6934-40BB-B212-2EF4984C09F6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0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11C-6934-40BB-B212-2EF4984C09F6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8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414549"/>
            <a:ext cx="1327130" cy="1450922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6" y="895313"/>
            <a:ext cx="2083118" cy="4418979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1865471"/>
            <a:ext cx="1327130" cy="3456017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11C-6934-40BB-B212-2EF4984C09F6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414549"/>
            <a:ext cx="1327130" cy="1450922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6" y="895313"/>
            <a:ext cx="2083118" cy="4418979"/>
          </a:xfrm>
        </p:spPr>
        <p:txBody>
          <a:bodyPr anchor="t"/>
          <a:lstStyle>
            <a:lvl1pPr marL="0" indent="0">
              <a:buNone/>
              <a:defRPr sz="1440"/>
            </a:lvl1pPr>
            <a:lvl2pPr marL="205740" indent="0">
              <a:buNone/>
              <a:defRPr sz="1260"/>
            </a:lvl2pPr>
            <a:lvl3pPr marL="411480" indent="0">
              <a:buNone/>
              <a:defRPr sz="108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1865471"/>
            <a:ext cx="1327130" cy="3456017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11C-6934-40BB-B212-2EF4984C09F6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5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3" y="331065"/>
            <a:ext cx="3549015" cy="1201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3" y="1655318"/>
            <a:ext cx="3549015" cy="394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3" y="5763387"/>
            <a:ext cx="925830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E211C-6934-40BB-B212-2EF4984C09F6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8" y="5763387"/>
            <a:ext cx="1388745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8" y="5763387"/>
            <a:ext cx="925830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6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11480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" indent="-102870" algn="l" defTabSz="41148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2015" y="-29644"/>
            <a:ext cx="4368778" cy="6176196"/>
            <a:chOff x="-22282" y="3012"/>
            <a:chExt cx="4368778" cy="617619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9" t="15352" r="5033" b="5503"/>
            <a:stretch/>
          </p:blipFill>
          <p:spPr>
            <a:xfrm>
              <a:off x="1693638" y="576488"/>
              <a:ext cx="2652858" cy="1744121"/>
            </a:xfrm>
            <a:prstGeom prst="rect">
              <a:avLst/>
            </a:prstGeom>
            <a:scene3d>
              <a:camera prst="orthographicFront">
                <a:rot lat="0" lon="0" rev="5400000"/>
              </a:camera>
              <a:lightRig rig="threePt" dir="t"/>
            </a:scene3d>
          </p:spPr>
        </p:pic>
        <p:grpSp>
          <p:nvGrpSpPr>
            <p:cNvPr id="10" name="Group 9"/>
            <p:cNvGrpSpPr/>
            <p:nvPr/>
          </p:nvGrpSpPr>
          <p:grpSpPr>
            <a:xfrm>
              <a:off x="-22282" y="3012"/>
              <a:ext cx="3926707" cy="6176196"/>
              <a:chOff x="101656" y="94293"/>
              <a:chExt cx="3926707" cy="617619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644" r="33042" b="748"/>
              <a:stretch/>
            </p:blipFill>
            <p:spPr>
              <a:xfrm>
                <a:off x="101656" y="198261"/>
                <a:ext cx="2110512" cy="2662386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644" t="26867" r="2589" b="9298"/>
              <a:stretch/>
            </p:blipFill>
            <p:spPr>
              <a:xfrm>
                <a:off x="118467" y="2932274"/>
                <a:ext cx="3909896" cy="3338215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118467" y="94293"/>
                <a:ext cx="494676" cy="316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199452" y="94293"/>
                <a:ext cx="494676" cy="316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b.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01656" y="2932275"/>
                <a:ext cx="494676" cy="316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402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6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5</cp:revision>
  <dcterms:created xsi:type="dcterms:W3CDTF">2016-02-27T17:49:06Z</dcterms:created>
  <dcterms:modified xsi:type="dcterms:W3CDTF">2016-03-05T18:50:50Z</dcterms:modified>
</cp:coreProperties>
</file>