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9601200" cy="7315200"/>
  <p:notesSz cx="6858000" cy="9144000"/>
  <p:defaultTextStyle>
    <a:defPPr>
      <a:defRPr lang="en-US"/>
    </a:defPPr>
    <a:lvl1pPr marL="0" algn="l" defTabSz="847466" rtl="0" eaLnBrk="1" latinLnBrk="0" hangingPunct="1">
      <a:defRPr sz="1668" kern="1200">
        <a:solidFill>
          <a:schemeClr val="tx1"/>
        </a:solidFill>
        <a:latin typeface="+mn-lt"/>
        <a:ea typeface="+mn-ea"/>
        <a:cs typeface="+mn-cs"/>
      </a:defRPr>
    </a:lvl1pPr>
    <a:lvl2pPr marL="423733" algn="l" defTabSz="847466" rtl="0" eaLnBrk="1" latinLnBrk="0" hangingPunct="1">
      <a:defRPr sz="1668" kern="1200">
        <a:solidFill>
          <a:schemeClr val="tx1"/>
        </a:solidFill>
        <a:latin typeface="+mn-lt"/>
        <a:ea typeface="+mn-ea"/>
        <a:cs typeface="+mn-cs"/>
      </a:defRPr>
    </a:lvl2pPr>
    <a:lvl3pPr marL="847466" algn="l" defTabSz="847466" rtl="0" eaLnBrk="1" latinLnBrk="0" hangingPunct="1">
      <a:defRPr sz="1668" kern="1200">
        <a:solidFill>
          <a:schemeClr val="tx1"/>
        </a:solidFill>
        <a:latin typeface="+mn-lt"/>
        <a:ea typeface="+mn-ea"/>
        <a:cs typeface="+mn-cs"/>
      </a:defRPr>
    </a:lvl3pPr>
    <a:lvl4pPr marL="1271199" algn="l" defTabSz="847466" rtl="0" eaLnBrk="1" latinLnBrk="0" hangingPunct="1">
      <a:defRPr sz="1668" kern="1200">
        <a:solidFill>
          <a:schemeClr val="tx1"/>
        </a:solidFill>
        <a:latin typeface="+mn-lt"/>
        <a:ea typeface="+mn-ea"/>
        <a:cs typeface="+mn-cs"/>
      </a:defRPr>
    </a:lvl4pPr>
    <a:lvl5pPr marL="1694932" algn="l" defTabSz="847466" rtl="0" eaLnBrk="1" latinLnBrk="0" hangingPunct="1">
      <a:defRPr sz="1668" kern="1200">
        <a:solidFill>
          <a:schemeClr val="tx1"/>
        </a:solidFill>
        <a:latin typeface="+mn-lt"/>
        <a:ea typeface="+mn-ea"/>
        <a:cs typeface="+mn-cs"/>
      </a:defRPr>
    </a:lvl5pPr>
    <a:lvl6pPr marL="2118665" algn="l" defTabSz="847466" rtl="0" eaLnBrk="1" latinLnBrk="0" hangingPunct="1">
      <a:defRPr sz="1668" kern="1200">
        <a:solidFill>
          <a:schemeClr val="tx1"/>
        </a:solidFill>
        <a:latin typeface="+mn-lt"/>
        <a:ea typeface="+mn-ea"/>
        <a:cs typeface="+mn-cs"/>
      </a:defRPr>
    </a:lvl6pPr>
    <a:lvl7pPr marL="2542398" algn="l" defTabSz="847466" rtl="0" eaLnBrk="1" latinLnBrk="0" hangingPunct="1">
      <a:defRPr sz="1668" kern="1200">
        <a:solidFill>
          <a:schemeClr val="tx1"/>
        </a:solidFill>
        <a:latin typeface="+mn-lt"/>
        <a:ea typeface="+mn-ea"/>
        <a:cs typeface="+mn-cs"/>
      </a:defRPr>
    </a:lvl7pPr>
    <a:lvl8pPr marL="2966131" algn="l" defTabSz="847466" rtl="0" eaLnBrk="1" latinLnBrk="0" hangingPunct="1">
      <a:defRPr sz="1668" kern="1200">
        <a:solidFill>
          <a:schemeClr val="tx1"/>
        </a:solidFill>
        <a:latin typeface="+mn-lt"/>
        <a:ea typeface="+mn-ea"/>
        <a:cs typeface="+mn-cs"/>
      </a:defRPr>
    </a:lvl8pPr>
    <a:lvl9pPr marL="3389864" algn="l" defTabSz="847466" rtl="0" eaLnBrk="1" latinLnBrk="0" hangingPunct="1">
      <a:defRPr sz="166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1197187"/>
            <a:ext cx="8161020" cy="254677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3842174"/>
            <a:ext cx="7200900" cy="176614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EB2B-C83B-45D8-AA2F-CF3C8FA6DD7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22B8-7751-469E-9DE2-5A0F854FF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57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EB2B-C83B-45D8-AA2F-CF3C8FA6DD7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22B8-7751-469E-9DE2-5A0F854FF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6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389467"/>
            <a:ext cx="2070259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389467"/>
            <a:ext cx="6090761" cy="61992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EB2B-C83B-45D8-AA2F-CF3C8FA6DD7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22B8-7751-469E-9DE2-5A0F854FF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2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EB2B-C83B-45D8-AA2F-CF3C8FA6DD7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22B8-7751-469E-9DE2-5A0F854FF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8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1823722"/>
            <a:ext cx="8281035" cy="304291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4895429"/>
            <a:ext cx="8281035" cy="160019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EB2B-C83B-45D8-AA2F-CF3C8FA6DD7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22B8-7751-469E-9DE2-5A0F854FF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1947333"/>
            <a:ext cx="408051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1947333"/>
            <a:ext cx="408051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EB2B-C83B-45D8-AA2F-CF3C8FA6DD7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22B8-7751-469E-9DE2-5A0F854FF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6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89468"/>
            <a:ext cx="8281035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1793241"/>
            <a:ext cx="4061757" cy="87883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2672080"/>
            <a:ext cx="4061757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1793241"/>
            <a:ext cx="4081761" cy="87883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2672080"/>
            <a:ext cx="4081761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EB2B-C83B-45D8-AA2F-CF3C8FA6DD7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22B8-7751-469E-9DE2-5A0F854FF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1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EB2B-C83B-45D8-AA2F-CF3C8FA6DD7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22B8-7751-469E-9DE2-5A0F854FF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9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EB2B-C83B-45D8-AA2F-CF3C8FA6DD7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22B8-7751-469E-9DE2-5A0F854FF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3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487680"/>
            <a:ext cx="3096637" cy="17068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053255"/>
            <a:ext cx="4860608" cy="51985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2194560"/>
            <a:ext cx="3096637" cy="406569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EB2B-C83B-45D8-AA2F-CF3C8FA6DD7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22B8-7751-469E-9DE2-5A0F854FF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46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487680"/>
            <a:ext cx="3096637" cy="17068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053255"/>
            <a:ext cx="4860608" cy="51985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2194560"/>
            <a:ext cx="3096637" cy="406569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EB2B-C83B-45D8-AA2F-CF3C8FA6DD7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22B8-7751-469E-9DE2-5A0F854FF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6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389468"/>
            <a:ext cx="8281035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1947333"/>
            <a:ext cx="8281035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6780108"/>
            <a:ext cx="216027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FEB2B-C83B-45D8-AA2F-CF3C8FA6DD7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6780108"/>
            <a:ext cx="324040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6780108"/>
            <a:ext cx="216027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122B8-7751-469E-9DE2-5A0F854FF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8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7" y="0"/>
            <a:ext cx="9428036" cy="7243382"/>
          </a:xfrm>
          <a:prstGeom prst="rect">
            <a:avLst/>
          </a:prstGeom>
        </p:spPr>
      </p:pic>
      <p:sp>
        <p:nvSpPr>
          <p:cNvPr id="5" name="Isosceles Triangle 4"/>
          <p:cNvSpPr/>
          <p:nvPr/>
        </p:nvSpPr>
        <p:spPr>
          <a:xfrm>
            <a:off x="2859637" y="6930461"/>
            <a:ext cx="228600" cy="22860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/>
          <p:cNvSpPr/>
          <p:nvPr/>
        </p:nvSpPr>
        <p:spPr>
          <a:xfrm>
            <a:off x="3679317" y="6938116"/>
            <a:ext cx="228600" cy="213289"/>
          </a:xfrm>
          <a:prstGeom prst="plus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nut 6"/>
          <p:cNvSpPr>
            <a:spLocks noChangeAspect="1"/>
          </p:cNvSpPr>
          <p:nvPr/>
        </p:nvSpPr>
        <p:spPr>
          <a:xfrm>
            <a:off x="5363643" y="6945772"/>
            <a:ext cx="228600" cy="228600"/>
          </a:xfrm>
          <a:prstGeom prst="donu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5-Point Star 7"/>
          <p:cNvSpPr>
            <a:spLocks noChangeAspect="1"/>
          </p:cNvSpPr>
          <p:nvPr/>
        </p:nvSpPr>
        <p:spPr>
          <a:xfrm>
            <a:off x="7013614" y="6922460"/>
            <a:ext cx="228600" cy="228600"/>
          </a:xfrm>
          <a:prstGeom prst="star5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>
            <a:spLocks noChangeAspect="1"/>
          </p:cNvSpPr>
          <p:nvPr/>
        </p:nvSpPr>
        <p:spPr>
          <a:xfrm>
            <a:off x="6224638" y="6914459"/>
            <a:ext cx="121158" cy="244602"/>
          </a:xfrm>
          <a:prstGeom prst="downArrow">
            <a:avLst/>
          </a:prstGeom>
          <a:solidFill>
            <a:srgbClr val="F71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440901" y="863084"/>
            <a:ext cx="2076542" cy="1756751"/>
            <a:chOff x="7440901" y="863084"/>
            <a:chExt cx="2076542" cy="1756751"/>
          </a:xfrm>
        </p:grpSpPr>
        <p:sp>
          <p:nvSpPr>
            <p:cNvPr id="10" name="Isosceles Triangle 9"/>
            <p:cNvSpPr/>
            <p:nvPr/>
          </p:nvSpPr>
          <p:spPr>
            <a:xfrm>
              <a:off x="7446774" y="933450"/>
              <a:ext cx="228600" cy="2286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ross 10"/>
            <p:cNvSpPr/>
            <p:nvPr/>
          </p:nvSpPr>
          <p:spPr>
            <a:xfrm>
              <a:off x="7440901" y="1302782"/>
              <a:ext cx="228600" cy="213289"/>
            </a:xfrm>
            <a:prstGeom prst="plus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nut 11"/>
            <p:cNvSpPr>
              <a:spLocks noChangeAspect="1"/>
            </p:cNvSpPr>
            <p:nvPr/>
          </p:nvSpPr>
          <p:spPr>
            <a:xfrm>
              <a:off x="7440901" y="1654667"/>
              <a:ext cx="228600" cy="228600"/>
            </a:xfrm>
            <a:prstGeom prst="donu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5-Point Star 12"/>
            <p:cNvSpPr>
              <a:spLocks noChangeAspect="1"/>
            </p:cNvSpPr>
            <p:nvPr/>
          </p:nvSpPr>
          <p:spPr>
            <a:xfrm>
              <a:off x="7440901" y="2319815"/>
              <a:ext cx="228600" cy="228600"/>
            </a:xfrm>
            <a:prstGeom prst="star5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/>
            <p:cNvSpPr>
              <a:spLocks noChangeAspect="1"/>
            </p:cNvSpPr>
            <p:nvPr/>
          </p:nvSpPr>
          <p:spPr>
            <a:xfrm>
              <a:off x="7494622" y="2021863"/>
              <a:ext cx="121158" cy="244602"/>
            </a:xfrm>
            <a:prstGeom prst="downArrow">
              <a:avLst/>
            </a:prstGeom>
            <a:solidFill>
              <a:srgbClr val="F71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69501" y="863084"/>
              <a:ext cx="1115818" cy="349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Well </a:t>
              </a:r>
              <a:r>
                <a:rPr lang="en-US" dirty="0" smtClean="0"/>
                <a:t>plant 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32829" y="1232416"/>
              <a:ext cx="1723549" cy="349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satisfactory</a:t>
              </a:r>
              <a:r>
                <a:rPr lang="en-US" dirty="0" smtClean="0"/>
                <a:t> plant 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69501" y="1916875"/>
              <a:ext cx="1847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Wooden platform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69501" y="1549639"/>
              <a:ext cx="16663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round platform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69501" y="2250503"/>
              <a:ext cx="7628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Drone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9477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10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3</cp:revision>
  <dcterms:created xsi:type="dcterms:W3CDTF">2016-02-29T20:44:02Z</dcterms:created>
  <dcterms:modified xsi:type="dcterms:W3CDTF">2016-02-29T21:04:21Z</dcterms:modified>
</cp:coreProperties>
</file>