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3" t="4575" r="4705" b="4314"/>
          <a:stretch/>
        </p:blipFill>
        <p:spPr>
          <a:xfrm>
            <a:off x="403412" y="322729"/>
            <a:ext cx="8310282" cy="62484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376" y="224110"/>
            <a:ext cx="502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4</cp:revision>
  <dcterms:created xsi:type="dcterms:W3CDTF">2016-03-04T19:38:55Z</dcterms:created>
  <dcterms:modified xsi:type="dcterms:W3CDTF">2016-03-05T16:24:46Z</dcterms:modified>
</cp:coreProperties>
</file>