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0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6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5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5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7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4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2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6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0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3" t="4379" r="4559" b="4379"/>
          <a:stretch/>
        </p:blipFill>
        <p:spPr>
          <a:xfrm>
            <a:off x="394446" y="313764"/>
            <a:ext cx="8328213" cy="62573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376" y="224110"/>
            <a:ext cx="502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2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3</cp:revision>
  <dcterms:created xsi:type="dcterms:W3CDTF">2016-03-04T19:38:55Z</dcterms:created>
  <dcterms:modified xsi:type="dcterms:W3CDTF">2016-03-05T16:24:04Z</dcterms:modified>
</cp:coreProperties>
</file>