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3441363" cy="15087600"/>
  <p:notesSz cx="6858000" cy="9144000"/>
  <p:defaultTextStyle>
    <a:defPPr>
      <a:defRPr lang="en-US"/>
    </a:defPPr>
    <a:lvl1pPr marL="0" algn="l" defTabSz="1053708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1pPr>
    <a:lvl2pPr marL="526854" algn="l" defTabSz="1053708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2pPr>
    <a:lvl3pPr marL="1053708" algn="l" defTabSz="1053708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3pPr>
    <a:lvl4pPr marL="1580562" algn="l" defTabSz="1053708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4pPr>
    <a:lvl5pPr marL="2107415" algn="l" defTabSz="1053708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5pPr>
    <a:lvl6pPr marL="2634269" algn="l" defTabSz="1053708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6pPr>
    <a:lvl7pPr marL="3161123" algn="l" defTabSz="1053708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7pPr>
    <a:lvl8pPr marL="3687978" algn="l" defTabSz="1053708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8pPr>
    <a:lvl9pPr marL="4214832" algn="l" defTabSz="1053708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3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102" y="2469199"/>
            <a:ext cx="11425159" cy="5252720"/>
          </a:xfrm>
        </p:spPr>
        <p:txBody>
          <a:bodyPr anchor="b"/>
          <a:lstStyle>
            <a:lvl1pPr algn="ctr">
              <a:defRPr sz="8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171" y="7924484"/>
            <a:ext cx="10081022" cy="3642676"/>
          </a:xfrm>
        </p:spPr>
        <p:txBody>
          <a:bodyPr/>
          <a:lstStyle>
            <a:lvl1pPr marL="0" indent="0" algn="ctr">
              <a:buNone/>
              <a:defRPr sz="3528"/>
            </a:lvl1pPr>
            <a:lvl2pPr marL="672084" indent="0" algn="ctr">
              <a:buNone/>
              <a:defRPr sz="2940"/>
            </a:lvl2pPr>
            <a:lvl3pPr marL="1344168" indent="0" algn="ctr">
              <a:buNone/>
              <a:defRPr sz="2646"/>
            </a:lvl3pPr>
            <a:lvl4pPr marL="2016252" indent="0" algn="ctr">
              <a:buNone/>
              <a:defRPr sz="2352"/>
            </a:lvl4pPr>
            <a:lvl5pPr marL="2688336" indent="0" algn="ctr">
              <a:buNone/>
              <a:defRPr sz="2352"/>
            </a:lvl5pPr>
            <a:lvl6pPr marL="3360420" indent="0" algn="ctr">
              <a:buNone/>
              <a:defRPr sz="2352"/>
            </a:lvl6pPr>
            <a:lvl7pPr marL="4032504" indent="0" algn="ctr">
              <a:buNone/>
              <a:defRPr sz="2352"/>
            </a:lvl7pPr>
            <a:lvl8pPr marL="4704588" indent="0" algn="ctr">
              <a:buNone/>
              <a:defRPr sz="2352"/>
            </a:lvl8pPr>
            <a:lvl9pPr marL="5376672" indent="0" algn="ctr">
              <a:buNone/>
              <a:defRPr sz="235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8976" y="803275"/>
            <a:ext cx="2898294" cy="12786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094" y="803275"/>
            <a:ext cx="8526865" cy="127860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94" y="3761427"/>
            <a:ext cx="11593176" cy="6276021"/>
          </a:xfrm>
        </p:spPr>
        <p:txBody>
          <a:bodyPr anchor="b"/>
          <a:lstStyle>
            <a:lvl1pPr>
              <a:defRPr sz="88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94" y="10096822"/>
            <a:ext cx="11593176" cy="3300411"/>
          </a:xfrm>
        </p:spPr>
        <p:txBody>
          <a:bodyPr/>
          <a:lstStyle>
            <a:lvl1pPr marL="0" indent="0">
              <a:buNone/>
              <a:defRPr sz="3528">
                <a:solidFill>
                  <a:schemeClr val="tx1"/>
                </a:solidFill>
              </a:defRPr>
            </a:lvl1pPr>
            <a:lvl2pPr marL="67208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2pPr>
            <a:lvl3pPr marL="1344168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016252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4pPr>
            <a:lvl5pPr marL="268833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5pPr>
            <a:lvl6pPr marL="3360420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6pPr>
            <a:lvl7pPr marL="4032504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7pPr>
            <a:lvl8pPr marL="4704588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8pPr>
            <a:lvl9pPr marL="5376672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4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094" y="4016375"/>
            <a:ext cx="5712579" cy="9572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690" y="4016375"/>
            <a:ext cx="5712579" cy="95729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1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4" y="803278"/>
            <a:ext cx="11593176" cy="2916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46" y="3698559"/>
            <a:ext cx="5686326" cy="1812606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84" indent="0">
              <a:buNone/>
              <a:defRPr sz="2940" b="1"/>
            </a:lvl2pPr>
            <a:lvl3pPr marL="1344168" indent="0">
              <a:buNone/>
              <a:defRPr sz="2646" b="1"/>
            </a:lvl3pPr>
            <a:lvl4pPr marL="2016252" indent="0">
              <a:buNone/>
              <a:defRPr sz="2352" b="1"/>
            </a:lvl4pPr>
            <a:lvl5pPr marL="2688336" indent="0">
              <a:buNone/>
              <a:defRPr sz="2352" b="1"/>
            </a:lvl5pPr>
            <a:lvl6pPr marL="3360420" indent="0">
              <a:buNone/>
              <a:defRPr sz="2352" b="1"/>
            </a:lvl6pPr>
            <a:lvl7pPr marL="4032504" indent="0">
              <a:buNone/>
              <a:defRPr sz="2352" b="1"/>
            </a:lvl7pPr>
            <a:lvl8pPr marL="4704588" indent="0">
              <a:buNone/>
              <a:defRPr sz="2352" b="1"/>
            </a:lvl8pPr>
            <a:lvl9pPr marL="5376672" indent="0">
              <a:buNone/>
              <a:defRPr sz="23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46" y="5511165"/>
            <a:ext cx="5686326" cy="810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4691" y="3698559"/>
            <a:ext cx="5714330" cy="1812606"/>
          </a:xfrm>
        </p:spPr>
        <p:txBody>
          <a:bodyPr anchor="b"/>
          <a:lstStyle>
            <a:lvl1pPr marL="0" indent="0">
              <a:buNone/>
              <a:defRPr sz="3528" b="1"/>
            </a:lvl1pPr>
            <a:lvl2pPr marL="672084" indent="0">
              <a:buNone/>
              <a:defRPr sz="2940" b="1"/>
            </a:lvl2pPr>
            <a:lvl3pPr marL="1344168" indent="0">
              <a:buNone/>
              <a:defRPr sz="2646" b="1"/>
            </a:lvl3pPr>
            <a:lvl4pPr marL="2016252" indent="0">
              <a:buNone/>
              <a:defRPr sz="2352" b="1"/>
            </a:lvl4pPr>
            <a:lvl5pPr marL="2688336" indent="0">
              <a:buNone/>
              <a:defRPr sz="2352" b="1"/>
            </a:lvl5pPr>
            <a:lvl6pPr marL="3360420" indent="0">
              <a:buNone/>
              <a:defRPr sz="2352" b="1"/>
            </a:lvl6pPr>
            <a:lvl7pPr marL="4032504" indent="0">
              <a:buNone/>
              <a:defRPr sz="2352" b="1"/>
            </a:lvl7pPr>
            <a:lvl8pPr marL="4704588" indent="0">
              <a:buNone/>
              <a:defRPr sz="2352" b="1"/>
            </a:lvl8pPr>
            <a:lvl9pPr marL="5376672" indent="0">
              <a:buNone/>
              <a:defRPr sz="235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4691" y="5511165"/>
            <a:ext cx="5714330" cy="810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1005840"/>
            <a:ext cx="4335189" cy="3520440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330" y="2172338"/>
            <a:ext cx="6804690" cy="10721975"/>
          </a:xfrm>
        </p:spPr>
        <p:txBody>
          <a:bodyPr/>
          <a:lstStyle>
            <a:lvl1pPr>
              <a:defRPr sz="4704"/>
            </a:lvl1pPr>
            <a:lvl2pPr>
              <a:defRPr sz="4116"/>
            </a:lvl2pPr>
            <a:lvl3pPr>
              <a:defRPr sz="3528"/>
            </a:lvl3pPr>
            <a:lvl4pPr>
              <a:defRPr sz="2940"/>
            </a:lvl4pPr>
            <a:lvl5pPr>
              <a:defRPr sz="2940"/>
            </a:lvl5pPr>
            <a:lvl6pPr>
              <a:defRPr sz="2940"/>
            </a:lvl6pPr>
            <a:lvl7pPr>
              <a:defRPr sz="2940"/>
            </a:lvl7pPr>
            <a:lvl8pPr>
              <a:defRPr sz="2940"/>
            </a:lvl8pPr>
            <a:lvl9pPr>
              <a:defRPr sz="29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4526280"/>
            <a:ext cx="4335189" cy="8385494"/>
          </a:xfrm>
        </p:spPr>
        <p:txBody>
          <a:bodyPr/>
          <a:lstStyle>
            <a:lvl1pPr marL="0" indent="0">
              <a:buNone/>
              <a:defRPr sz="2352"/>
            </a:lvl1pPr>
            <a:lvl2pPr marL="672084" indent="0">
              <a:buNone/>
              <a:defRPr sz="2058"/>
            </a:lvl2pPr>
            <a:lvl3pPr marL="1344168" indent="0">
              <a:buNone/>
              <a:defRPr sz="1764"/>
            </a:lvl3pPr>
            <a:lvl4pPr marL="2016252" indent="0">
              <a:buNone/>
              <a:defRPr sz="1470"/>
            </a:lvl4pPr>
            <a:lvl5pPr marL="2688336" indent="0">
              <a:buNone/>
              <a:defRPr sz="1470"/>
            </a:lvl5pPr>
            <a:lvl6pPr marL="3360420" indent="0">
              <a:buNone/>
              <a:defRPr sz="1470"/>
            </a:lvl6pPr>
            <a:lvl7pPr marL="4032504" indent="0">
              <a:buNone/>
              <a:defRPr sz="1470"/>
            </a:lvl7pPr>
            <a:lvl8pPr marL="4704588" indent="0">
              <a:buNone/>
              <a:defRPr sz="1470"/>
            </a:lvl8pPr>
            <a:lvl9pPr marL="5376672" indent="0">
              <a:buNone/>
              <a:defRPr sz="14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9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1005840"/>
            <a:ext cx="4335189" cy="3520440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4330" y="2172338"/>
            <a:ext cx="6804690" cy="10721975"/>
          </a:xfrm>
        </p:spPr>
        <p:txBody>
          <a:bodyPr anchor="t"/>
          <a:lstStyle>
            <a:lvl1pPr marL="0" indent="0">
              <a:buNone/>
              <a:defRPr sz="4704"/>
            </a:lvl1pPr>
            <a:lvl2pPr marL="672084" indent="0">
              <a:buNone/>
              <a:defRPr sz="4116"/>
            </a:lvl2pPr>
            <a:lvl3pPr marL="1344168" indent="0">
              <a:buNone/>
              <a:defRPr sz="3528"/>
            </a:lvl3pPr>
            <a:lvl4pPr marL="2016252" indent="0">
              <a:buNone/>
              <a:defRPr sz="2940"/>
            </a:lvl4pPr>
            <a:lvl5pPr marL="2688336" indent="0">
              <a:buNone/>
              <a:defRPr sz="2940"/>
            </a:lvl5pPr>
            <a:lvl6pPr marL="3360420" indent="0">
              <a:buNone/>
              <a:defRPr sz="2940"/>
            </a:lvl6pPr>
            <a:lvl7pPr marL="4032504" indent="0">
              <a:buNone/>
              <a:defRPr sz="2940"/>
            </a:lvl7pPr>
            <a:lvl8pPr marL="4704588" indent="0">
              <a:buNone/>
              <a:defRPr sz="2940"/>
            </a:lvl8pPr>
            <a:lvl9pPr marL="5376672" indent="0">
              <a:buNone/>
              <a:defRPr sz="294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4526280"/>
            <a:ext cx="4335189" cy="8385494"/>
          </a:xfrm>
        </p:spPr>
        <p:txBody>
          <a:bodyPr/>
          <a:lstStyle>
            <a:lvl1pPr marL="0" indent="0">
              <a:buNone/>
              <a:defRPr sz="2352"/>
            </a:lvl1pPr>
            <a:lvl2pPr marL="672084" indent="0">
              <a:buNone/>
              <a:defRPr sz="2058"/>
            </a:lvl2pPr>
            <a:lvl3pPr marL="1344168" indent="0">
              <a:buNone/>
              <a:defRPr sz="1764"/>
            </a:lvl3pPr>
            <a:lvl4pPr marL="2016252" indent="0">
              <a:buNone/>
              <a:defRPr sz="1470"/>
            </a:lvl4pPr>
            <a:lvl5pPr marL="2688336" indent="0">
              <a:buNone/>
              <a:defRPr sz="1470"/>
            </a:lvl5pPr>
            <a:lvl6pPr marL="3360420" indent="0">
              <a:buNone/>
              <a:defRPr sz="1470"/>
            </a:lvl6pPr>
            <a:lvl7pPr marL="4032504" indent="0">
              <a:buNone/>
              <a:defRPr sz="1470"/>
            </a:lvl7pPr>
            <a:lvl8pPr marL="4704588" indent="0">
              <a:buNone/>
              <a:defRPr sz="1470"/>
            </a:lvl8pPr>
            <a:lvl9pPr marL="5376672" indent="0">
              <a:buNone/>
              <a:defRPr sz="14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094" y="803278"/>
            <a:ext cx="11593176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94" y="4016375"/>
            <a:ext cx="11593176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094" y="13983973"/>
            <a:ext cx="302430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72ED-15D8-4832-9371-7BFF7FFD4540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2452" y="13983973"/>
            <a:ext cx="4536460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2962" y="13983973"/>
            <a:ext cx="302430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7314-0280-412E-88CF-F9C0EBBD9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44168" rtl="0" eaLnBrk="1" latinLnBrk="0" hangingPunct="1">
        <a:lnSpc>
          <a:spcPct val="90000"/>
        </a:lnSpc>
        <a:spcBef>
          <a:spcPct val="0"/>
        </a:spcBef>
        <a:buNone/>
        <a:defRPr sz="64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6042" indent="-336042" algn="l" defTabSz="1344168" rtl="0" eaLnBrk="1" latinLnBrk="0" hangingPunct="1">
        <a:lnSpc>
          <a:spcPct val="90000"/>
        </a:lnSpc>
        <a:spcBef>
          <a:spcPts val="1470"/>
        </a:spcBef>
        <a:buFont typeface="Arial" panose="020B0604020202020204" pitchFamily="34" charset="0"/>
        <a:buChar char="•"/>
        <a:defRPr sz="4116" kern="1200">
          <a:solidFill>
            <a:schemeClr val="tx1"/>
          </a:solidFill>
          <a:latin typeface="+mn-lt"/>
          <a:ea typeface="+mn-ea"/>
          <a:cs typeface="+mn-cs"/>
        </a:defRPr>
      </a:lvl1pPr>
      <a:lvl2pPr marL="1008126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680210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352294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3024378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696462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368546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712714" indent="-336042" algn="l" defTabSz="1344168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72084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344168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4pPr>
      <a:lvl5pPr marL="2688336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5pPr>
      <a:lvl6pPr marL="3360420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6pPr>
      <a:lvl7pPr marL="4032504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7pPr>
      <a:lvl8pPr marL="4704588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8pPr>
      <a:lvl9pPr marL="5376672" algn="l" defTabSz="1344168" rtl="0" eaLnBrk="1" latinLnBrk="0" hangingPunct="1">
        <a:defRPr sz="2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10331" y="171450"/>
            <a:ext cx="13063254" cy="14731068"/>
            <a:chOff x="1498695" y="-233456"/>
            <a:chExt cx="8164534" cy="9206918"/>
          </a:xfrm>
        </p:grpSpPr>
        <p:grpSp>
          <p:nvGrpSpPr>
            <p:cNvPr id="16" name="Group 15"/>
            <p:cNvGrpSpPr/>
            <p:nvPr/>
          </p:nvGrpSpPr>
          <p:grpSpPr>
            <a:xfrm>
              <a:off x="1498696" y="-233456"/>
              <a:ext cx="8164533" cy="4011723"/>
              <a:chOff x="1579236" y="753532"/>
              <a:chExt cx="8164533" cy="401172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r="10060" b="790"/>
              <a:stretch/>
            </p:blipFill>
            <p:spPr>
              <a:xfrm rot="16200000">
                <a:off x="3655641" y="-1322873"/>
                <a:ext cx="4011723" cy="8164533"/>
              </a:xfrm>
              <a:prstGeom prst="rect">
                <a:avLst/>
              </a:prstGeom>
            </p:spPr>
          </p:pic>
          <p:grpSp>
            <p:nvGrpSpPr>
              <p:cNvPr id="12" name="Group 11"/>
              <p:cNvGrpSpPr/>
              <p:nvPr/>
            </p:nvGrpSpPr>
            <p:grpSpPr>
              <a:xfrm>
                <a:off x="5378825" y="4395924"/>
                <a:ext cx="1353670" cy="334707"/>
                <a:chOff x="5378825" y="4395924"/>
                <a:chExt cx="1353670" cy="334707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5378825" y="4436122"/>
                  <a:ext cx="1353670" cy="2889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576048" y="4395924"/>
                  <a:ext cx="1156447" cy="334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80" dirty="0"/>
                    <a:t>Time (</a:t>
                  </a:r>
                  <a:r>
                    <a:rPr lang="en-US" sz="2880" dirty="0" err="1"/>
                    <a:t>ms</a:t>
                  </a:r>
                  <a:r>
                    <a:rPr lang="en-US" sz="2880" dirty="0"/>
                    <a:t>)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1498695" y="3818466"/>
              <a:ext cx="8154702" cy="5154996"/>
              <a:chOff x="1498697" y="603317"/>
              <a:chExt cx="8154702" cy="515499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/>
              <a:srcRect r="9949" b="1139"/>
              <a:stretch/>
            </p:blipFill>
            <p:spPr>
              <a:xfrm rot="16200000">
                <a:off x="2998550" y="-896536"/>
                <a:ext cx="5154996" cy="8154702"/>
              </a:xfrm>
              <a:prstGeom prst="rect">
                <a:avLst/>
              </a:prstGeom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5226425" y="5379151"/>
                <a:ext cx="1353670" cy="334707"/>
                <a:chOff x="5378825" y="4395924"/>
                <a:chExt cx="1353670" cy="334707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378825" y="4436122"/>
                  <a:ext cx="1353670" cy="2889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8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576048" y="4395924"/>
                  <a:ext cx="1156447" cy="334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80" dirty="0"/>
                    <a:t>Time (</a:t>
                  </a:r>
                  <a:r>
                    <a:rPr lang="en-US" sz="2880" dirty="0" err="1"/>
                    <a:t>ms</a:t>
                  </a:r>
                  <a:r>
                    <a:rPr lang="en-US" sz="2880" dirty="0"/>
                    <a:t>)</a:t>
                  </a:r>
                </a:p>
              </p:txBody>
            </p:sp>
          </p:grpSp>
        </p:grpSp>
      </p:grpSp>
      <p:sp>
        <p:nvSpPr>
          <p:cNvPr id="19" name="TextBox 18"/>
          <p:cNvSpPr txBox="1"/>
          <p:nvPr/>
        </p:nvSpPr>
        <p:spPr>
          <a:xfrm>
            <a:off x="110331" y="0"/>
            <a:ext cx="842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0330" y="6590206"/>
            <a:ext cx="842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2016-03-05T17:25:34Z</dcterms:created>
  <dcterms:modified xsi:type="dcterms:W3CDTF">2016-03-05T18:08:54Z</dcterms:modified>
</cp:coreProperties>
</file>