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7" r:id="rId2"/>
  </p:sldIdLst>
  <p:sldSz cx="4022725" cy="4479925"/>
  <p:notesSz cx="6858000" cy="9144000"/>
  <p:defaultTextStyle>
    <a:defPPr>
      <a:defRPr lang="en-US"/>
    </a:defPPr>
    <a:lvl1pPr marL="0" algn="l" defTabSz="434408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1pPr>
    <a:lvl2pPr marL="217204" algn="l" defTabSz="434408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2pPr>
    <a:lvl3pPr marL="434408" algn="l" defTabSz="434408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3pPr>
    <a:lvl4pPr marL="651612" algn="l" defTabSz="434408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4pPr>
    <a:lvl5pPr marL="868817" algn="l" defTabSz="434408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5pPr>
    <a:lvl6pPr marL="1086021" algn="l" defTabSz="434408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6pPr>
    <a:lvl7pPr marL="1303224" algn="l" defTabSz="434408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7pPr>
    <a:lvl8pPr marL="1520429" algn="l" defTabSz="434408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8pPr>
    <a:lvl9pPr marL="1737634" algn="l" defTabSz="434408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C6256-7E50-4653-8D7D-F1FCAAC977E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43113" y="1143000"/>
            <a:ext cx="2771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6DDBF-F174-45E8-A1E3-9C4647F8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4408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1pPr>
    <a:lvl2pPr marL="217204" algn="l" defTabSz="434408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2pPr>
    <a:lvl3pPr marL="434408" algn="l" defTabSz="434408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3pPr>
    <a:lvl4pPr marL="651612" algn="l" defTabSz="434408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4pPr>
    <a:lvl5pPr marL="868817" algn="l" defTabSz="434408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5pPr>
    <a:lvl6pPr marL="1086021" algn="l" defTabSz="434408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6pPr>
    <a:lvl7pPr marL="1303224" algn="l" defTabSz="434408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7pPr>
    <a:lvl8pPr marL="1520429" algn="l" defTabSz="434408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8pPr>
    <a:lvl9pPr marL="1737634" algn="l" defTabSz="434408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43113" y="1143000"/>
            <a:ext cx="2771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FEAB-4DE3-4788-8C9F-9C263E500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05" y="733173"/>
            <a:ext cx="3419316" cy="1559678"/>
          </a:xfrm>
        </p:spPr>
        <p:txBody>
          <a:bodyPr anchor="b"/>
          <a:lstStyle>
            <a:lvl1pPr algn="ctr">
              <a:defRPr sz="26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841" y="2352998"/>
            <a:ext cx="3017044" cy="1081611"/>
          </a:xfrm>
        </p:spPr>
        <p:txBody>
          <a:bodyPr/>
          <a:lstStyle>
            <a:lvl1pPr marL="0" indent="0" algn="ctr">
              <a:buNone/>
              <a:defRPr sz="1056"/>
            </a:lvl1pPr>
            <a:lvl2pPr marL="201122" indent="0" algn="ctr">
              <a:buNone/>
              <a:defRPr sz="880"/>
            </a:lvl2pPr>
            <a:lvl3pPr marL="402245" indent="0" algn="ctr">
              <a:buNone/>
              <a:defRPr sz="792"/>
            </a:lvl3pPr>
            <a:lvl4pPr marL="603367" indent="0" algn="ctr">
              <a:buNone/>
              <a:defRPr sz="704"/>
            </a:lvl4pPr>
            <a:lvl5pPr marL="804489" indent="0" algn="ctr">
              <a:buNone/>
              <a:defRPr sz="704"/>
            </a:lvl5pPr>
            <a:lvl6pPr marL="1005611" indent="0" algn="ctr">
              <a:buNone/>
              <a:defRPr sz="704"/>
            </a:lvl6pPr>
            <a:lvl7pPr marL="1206734" indent="0" algn="ctr">
              <a:buNone/>
              <a:defRPr sz="704"/>
            </a:lvl7pPr>
            <a:lvl8pPr marL="1407856" indent="0" algn="ctr">
              <a:buNone/>
              <a:defRPr sz="704"/>
            </a:lvl8pPr>
            <a:lvl9pPr marL="1608978" indent="0" algn="ctr">
              <a:buNone/>
              <a:defRPr sz="7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1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8763" y="238515"/>
            <a:ext cx="867400" cy="37965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563" y="238515"/>
            <a:ext cx="2551916" cy="37965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6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6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68" y="1116872"/>
            <a:ext cx="3469600" cy="1863524"/>
          </a:xfrm>
        </p:spPr>
        <p:txBody>
          <a:bodyPr anchor="b"/>
          <a:lstStyle>
            <a:lvl1pPr>
              <a:defRPr sz="26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68" y="2998025"/>
            <a:ext cx="3469600" cy="979983"/>
          </a:xfrm>
        </p:spPr>
        <p:txBody>
          <a:bodyPr/>
          <a:lstStyle>
            <a:lvl1pPr marL="0" indent="0">
              <a:buNone/>
              <a:defRPr sz="1056">
                <a:solidFill>
                  <a:schemeClr val="tx1"/>
                </a:solidFill>
              </a:defRPr>
            </a:lvl1pPr>
            <a:lvl2pPr marL="201122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2pPr>
            <a:lvl3pPr marL="402245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3pPr>
            <a:lvl4pPr marL="603367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4pPr>
            <a:lvl5pPr marL="804489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5pPr>
            <a:lvl6pPr marL="1005611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6pPr>
            <a:lvl7pPr marL="120673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7pPr>
            <a:lvl8pPr marL="1407856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8pPr>
            <a:lvl9pPr marL="1608978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1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562" y="1192573"/>
            <a:ext cx="1709658" cy="2842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505" y="1192573"/>
            <a:ext cx="1709658" cy="2842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2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6" y="238515"/>
            <a:ext cx="3469600" cy="865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087" y="1098204"/>
            <a:ext cx="1701801" cy="538213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22" indent="0">
              <a:buNone/>
              <a:defRPr sz="880" b="1"/>
            </a:lvl2pPr>
            <a:lvl3pPr marL="402245" indent="0">
              <a:buNone/>
              <a:defRPr sz="792" b="1"/>
            </a:lvl3pPr>
            <a:lvl4pPr marL="603367" indent="0">
              <a:buNone/>
              <a:defRPr sz="704" b="1"/>
            </a:lvl4pPr>
            <a:lvl5pPr marL="804489" indent="0">
              <a:buNone/>
              <a:defRPr sz="704" b="1"/>
            </a:lvl5pPr>
            <a:lvl6pPr marL="1005611" indent="0">
              <a:buNone/>
              <a:defRPr sz="704" b="1"/>
            </a:lvl6pPr>
            <a:lvl7pPr marL="1206734" indent="0">
              <a:buNone/>
              <a:defRPr sz="704" b="1"/>
            </a:lvl7pPr>
            <a:lvl8pPr marL="1407856" indent="0">
              <a:buNone/>
              <a:defRPr sz="704" b="1"/>
            </a:lvl8pPr>
            <a:lvl9pPr marL="1608978" indent="0">
              <a:buNone/>
              <a:defRPr sz="7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087" y="1636417"/>
            <a:ext cx="1701801" cy="24069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505" y="1098204"/>
            <a:ext cx="1710182" cy="538213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22" indent="0">
              <a:buNone/>
              <a:defRPr sz="880" b="1"/>
            </a:lvl2pPr>
            <a:lvl3pPr marL="402245" indent="0">
              <a:buNone/>
              <a:defRPr sz="792" b="1"/>
            </a:lvl3pPr>
            <a:lvl4pPr marL="603367" indent="0">
              <a:buNone/>
              <a:defRPr sz="704" b="1"/>
            </a:lvl4pPr>
            <a:lvl5pPr marL="804489" indent="0">
              <a:buNone/>
              <a:defRPr sz="704" b="1"/>
            </a:lvl5pPr>
            <a:lvl6pPr marL="1005611" indent="0">
              <a:buNone/>
              <a:defRPr sz="704" b="1"/>
            </a:lvl6pPr>
            <a:lvl7pPr marL="1206734" indent="0">
              <a:buNone/>
              <a:defRPr sz="704" b="1"/>
            </a:lvl7pPr>
            <a:lvl8pPr marL="1407856" indent="0">
              <a:buNone/>
              <a:defRPr sz="704" b="1"/>
            </a:lvl8pPr>
            <a:lvl9pPr marL="1608978" indent="0">
              <a:buNone/>
              <a:defRPr sz="7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505" y="1636417"/>
            <a:ext cx="1710182" cy="24069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3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6" y="298662"/>
            <a:ext cx="1297434" cy="1045316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182" y="645027"/>
            <a:ext cx="2036505" cy="3183650"/>
          </a:xfrm>
        </p:spPr>
        <p:txBody>
          <a:bodyPr/>
          <a:lstStyle>
            <a:lvl1pPr>
              <a:defRPr sz="1408"/>
            </a:lvl1pPr>
            <a:lvl2pPr>
              <a:defRPr sz="1232"/>
            </a:lvl2pPr>
            <a:lvl3pPr>
              <a:defRPr sz="1056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086" y="1343977"/>
            <a:ext cx="1297434" cy="2489885"/>
          </a:xfrm>
        </p:spPr>
        <p:txBody>
          <a:bodyPr/>
          <a:lstStyle>
            <a:lvl1pPr marL="0" indent="0">
              <a:buNone/>
              <a:defRPr sz="704"/>
            </a:lvl1pPr>
            <a:lvl2pPr marL="201122" indent="0">
              <a:buNone/>
              <a:defRPr sz="616"/>
            </a:lvl2pPr>
            <a:lvl3pPr marL="402245" indent="0">
              <a:buNone/>
              <a:defRPr sz="528"/>
            </a:lvl3pPr>
            <a:lvl4pPr marL="603367" indent="0">
              <a:buNone/>
              <a:defRPr sz="440"/>
            </a:lvl4pPr>
            <a:lvl5pPr marL="804489" indent="0">
              <a:buNone/>
              <a:defRPr sz="440"/>
            </a:lvl5pPr>
            <a:lvl6pPr marL="1005611" indent="0">
              <a:buNone/>
              <a:defRPr sz="440"/>
            </a:lvl6pPr>
            <a:lvl7pPr marL="1206734" indent="0">
              <a:buNone/>
              <a:defRPr sz="440"/>
            </a:lvl7pPr>
            <a:lvl8pPr marL="1407856" indent="0">
              <a:buNone/>
              <a:defRPr sz="440"/>
            </a:lvl8pPr>
            <a:lvl9pPr marL="1608978" indent="0">
              <a:buNone/>
              <a:defRPr sz="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8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6" y="298662"/>
            <a:ext cx="1297434" cy="1045316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182" y="645027"/>
            <a:ext cx="2036505" cy="3183650"/>
          </a:xfrm>
        </p:spPr>
        <p:txBody>
          <a:bodyPr anchor="t"/>
          <a:lstStyle>
            <a:lvl1pPr marL="0" indent="0">
              <a:buNone/>
              <a:defRPr sz="1408"/>
            </a:lvl1pPr>
            <a:lvl2pPr marL="201122" indent="0">
              <a:buNone/>
              <a:defRPr sz="1232"/>
            </a:lvl2pPr>
            <a:lvl3pPr marL="402245" indent="0">
              <a:buNone/>
              <a:defRPr sz="1056"/>
            </a:lvl3pPr>
            <a:lvl4pPr marL="603367" indent="0">
              <a:buNone/>
              <a:defRPr sz="880"/>
            </a:lvl4pPr>
            <a:lvl5pPr marL="804489" indent="0">
              <a:buNone/>
              <a:defRPr sz="880"/>
            </a:lvl5pPr>
            <a:lvl6pPr marL="1005611" indent="0">
              <a:buNone/>
              <a:defRPr sz="880"/>
            </a:lvl6pPr>
            <a:lvl7pPr marL="1206734" indent="0">
              <a:buNone/>
              <a:defRPr sz="880"/>
            </a:lvl7pPr>
            <a:lvl8pPr marL="1407856" indent="0">
              <a:buNone/>
              <a:defRPr sz="880"/>
            </a:lvl8pPr>
            <a:lvl9pPr marL="1608978" indent="0">
              <a:buNone/>
              <a:defRPr sz="8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086" y="1343977"/>
            <a:ext cx="1297434" cy="2489885"/>
          </a:xfrm>
        </p:spPr>
        <p:txBody>
          <a:bodyPr/>
          <a:lstStyle>
            <a:lvl1pPr marL="0" indent="0">
              <a:buNone/>
              <a:defRPr sz="704"/>
            </a:lvl1pPr>
            <a:lvl2pPr marL="201122" indent="0">
              <a:buNone/>
              <a:defRPr sz="616"/>
            </a:lvl2pPr>
            <a:lvl3pPr marL="402245" indent="0">
              <a:buNone/>
              <a:defRPr sz="528"/>
            </a:lvl3pPr>
            <a:lvl4pPr marL="603367" indent="0">
              <a:buNone/>
              <a:defRPr sz="440"/>
            </a:lvl4pPr>
            <a:lvl5pPr marL="804489" indent="0">
              <a:buNone/>
              <a:defRPr sz="440"/>
            </a:lvl5pPr>
            <a:lvl6pPr marL="1005611" indent="0">
              <a:buNone/>
              <a:defRPr sz="440"/>
            </a:lvl6pPr>
            <a:lvl7pPr marL="1206734" indent="0">
              <a:buNone/>
              <a:defRPr sz="440"/>
            </a:lvl7pPr>
            <a:lvl8pPr marL="1407856" indent="0">
              <a:buNone/>
              <a:defRPr sz="440"/>
            </a:lvl8pPr>
            <a:lvl9pPr marL="1608978" indent="0">
              <a:buNone/>
              <a:defRPr sz="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2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563" y="238515"/>
            <a:ext cx="3469600" cy="86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563" y="1192573"/>
            <a:ext cx="3469600" cy="2842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562" y="4152228"/>
            <a:ext cx="905113" cy="23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528" y="4152228"/>
            <a:ext cx="1357670" cy="23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050" y="4152228"/>
            <a:ext cx="905113" cy="23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8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02245" rtl="0" eaLnBrk="1" latinLnBrk="0" hangingPunct="1">
        <a:lnSpc>
          <a:spcPct val="90000"/>
        </a:lnSpc>
        <a:spcBef>
          <a:spcPct val="0"/>
        </a:spcBef>
        <a:buNone/>
        <a:defRPr sz="19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61" indent="-100561" algn="l" defTabSz="40224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1pPr>
      <a:lvl2pPr marL="301683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02806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3pPr>
      <a:lvl4pPr marL="703928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905050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106173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307295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508417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709539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1pPr>
      <a:lvl2pPr marL="201122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2pPr>
      <a:lvl3pPr marL="402245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3pPr>
      <a:lvl4pPr marL="603367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804489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005611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206734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407856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608978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2" t="8157" r="37687" b="1233"/>
          <a:stretch/>
        </p:blipFill>
        <p:spPr>
          <a:xfrm>
            <a:off x="96552" y="79872"/>
            <a:ext cx="3830400" cy="433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comparison</dc:title>
  <dc:creator>Srikanth K.V.S</dc:creator>
  <cp:lastModifiedBy>Srikanth K.V.S</cp:lastModifiedBy>
  <cp:revision>2</cp:revision>
  <dcterms:created xsi:type="dcterms:W3CDTF">2016-02-29T07:26:57Z</dcterms:created>
  <dcterms:modified xsi:type="dcterms:W3CDTF">2016-02-29T07:44:58Z</dcterms:modified>
</cp:coreProperties>
</file>