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7" r:id="rId2"/>
  </p:sldIdLst>
  <p:sldSz cx="3017838" cy="3382963"/>
  <p:notesSz cx="6858000" cy="9144000"/>
  <p:defaultTextStyle>
    <a:defPPr>
      <a:defRPr lang="en-US"/>
    </a:defPPr>
    <a:lvl1pPr marL="0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1pPr>
    <a:lvl2pPr marL="213627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2pPr>
    <a:lvl3pPr marL="427256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3pPr>
    <a:lvl4pPr marL="640883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4pPr>
    <a:lvl5pPr marL="854509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5pPr>
    <a:lvl6pPr marL="1068140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6pPr>
    <a:lvl7pPr marL="1281766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7pPr>
    <a:lvl8pPr marL="1495392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8pPr>
    <a:lvl9pPr marL="1709024" algn="l" defTabSz="427256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24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2638" y="1143000"/>
            <a:ext cx="275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1pPr>
    <a:lvl2pPr marL="213627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2pPr>
    <a:lvl3pPr marL="427256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3pPr>
    <a:lvl4pPr marL="640883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4pPr>
    <a:lvl5pPr marL="854509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5pPr>
    <a:lvl6pPr marL="1068140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6pPr>
    <a:lvl7pPr marL="1281766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7pPr>
    <a:lvl8pPr marL="1495392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8pPr>
    <a:lvl9pPr marL="1709024" algn="l" defTabSz="427256" rtl="0" eaLnBrk="1" latinLnBrk="0" hangingPunct="1">
      <a:defRPr sz="5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2638" y="1143000"/>
            <a:ext cx="2752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38" y="553647"/>
            <a:ext cx="2565162" cy="1177772"/>
          </a:xfrm>
        </p:spPr>
        <p:txBody>
          <a:bodyPr anchor="b"/>
          <a:lstStyle>
            <a:lvl1pPr algn="ctr">
              <a:defRPr sz="1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230" y="1776839"/>
            <a:ext cx="2263379" cy="816766"/>
          </a:xfrm>
        </p:spPr>
        <p:txBody>
          <a:bodyPr/>
          <a:lstStyle>
            <a:lvl1pPr marL="0" indent="0" algn="ctr">
              <a:buNone/>
              <a:defRPr sz="792"/>
            </a:lvl1pPr>
            <a:lvl2pPr marL="150876" indent="0" algn="ctr">
              <a:buNone/>
              <a:defRPr sz="660"/>
            </a:lvl2pPr>
            <a:lvl3pPr marL="301752" indent="0" algn="ctr">
              <a:buNone/>
              <a:defRPr sz="594"/>
            </a:lvl3pPr>
            <a:lvl4pPr marL="452628" indent="0" algn="ctr">
              <a:buNone/>
              <a:defRPr sz="528"/>
            </a:lvl4pPr>
            <a:lvl5pPr marL="603504" indent="0" algn="ctr">
              <a:buNone/>
              <a:defRPr sz="528"/>
            </a:lvl5pPr>
            <a:lvl6pPr marL="754380" indent="0" algn="ctr">
              <a:buNone/>
              <a:defRPr sz="528"/>
            </a:lvl6pPr>
            <a:lvl7pPr marL="905256" indent="0" algn="ctr">
              <a:buNone/>
              <a:defRPr sz="528"/>
            </a:lvl7pPr>
            <a:lvl8pPr marL="1056132" indent="0" algn="ctr">
              <a:buNone/>
              <a:defRPr sz="528"/>
            </a:lvl8pPr>
            <a:lvl9pPr marL="1207008" indent="0" algn="ctr">
              <a:buNone/>
              <a:defRPr sz="5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641" y="180111"/>
            <a:ext cx="650721" cy="2866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77" y="180111"/>
            <a:ext cx="1914441" cy="28669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5" y="843393"/>
            <a:ext cx="2602885" cy="1407218"/>
          </a:xfrm>
        </p:spPr>
        <p:txBody>
          <a:bodyPr anchor="b"/>
          <a:lstStyle>
            <a:lvl1pPr>
              <a:defRPr sz="1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905" y="2263924"/>
            <a:ext cx="2602885" cy="740023"/>
          </a:xfrm>
        </p:spPr>
        <p:txBody>
          <a:bodyPr/>
          <a:lstStyle>
            <a:lvl1pPr marL="0" indent="0">
              <a:buNone/>
              <a:defRPr sz="792">
                <a:solidFill>
                  <a:schemeClr val="tx1"/>
                </a:solidFill>
              </a:defRPr>
            </a:lvl1pPr>
            <a:lvl2pPr marL="150876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2pPr>
            <a:lvl3pPr marL="301752" indent="0">
              <a:buNone/>
              <a:defRPr sz="594">
                <a:solidFill>
                  <a:schemeClr val="tx1">
                    <a:tint val="75000"/>
                  </a:schemeClr>
                </a:solidFill>
              </a:defRPr>
            </a:lvl3pPr>
            <a:lvl4pPr marL="452628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4pPr>
            <a:lvl5pPr marL="60350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5pPr>
            <a:lvl6pPr marL="754380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6pPr>
            <a:lvl7pPr marL="905256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7pPr>
            <a:lvl8pPr marL="1056132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8pPr>
            <a:lvl9pPr marL="1207008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76" y="900557"/>
            <a:ext cx="1282581" cy="21464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781" y="900557"/>
            <a:ext cx="1282581" cy="21464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180112"/>
            <a:ext cx="2602885" cy="653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70" y="829296"/>
            <a:ext cx="1276687" cy="406425"/>
          </a:xfrm>
        </p:spPr>
        <p:txBody>
          <a:bodyPr anchor="b"/>
          <a:lstStyle>
            <a:lvl1pPr marL="0" indent="0">
              <a:buNone/>
              <a:defRPr sz="792" b="1"/>
            </a:lvl1pPr>
            <a:lvl2pPr marL="150876" indent="0">
              <a:buNone/>
              <a:defRPr sz="660" b="1"/>
            </a:lvl2pPr>
            <a:lvl3pPr marL="301752" indent="0">
              <a:buNone/>
              <a:defRPr sz="594" b="1"/>
            </a:lvl3pPr>
            <a:lvl4pPr marL="452628" indent="0">
              <a:buNone/>
              <a:defRPr sz="528" b="1"/>
            </a:lvl4pPr>
            <a:lvl5pPr marL="603504" indent="0">
              <a:buNone/>
              <a:defRPr sz="528" b="1"/>
            </a:lvl5pPr>
            <a:lvl6pPr marL="754380" indent="0">
              <a:buNone/>
              <a:defRPr sz="528" b="1"/>
            </a:lvl6pPr>
            <a:lvl7pPr marL="905256" indent="0">
              <a:buNone/>
              <a:defRPr sz="528" b="1"/>
            </a:lvl7pPr>
            <a:lvl8pPr marL="1056132" indent="0">
              <a:buNone/>
              <a:defRPr sz="528" b="1"/>
            </a:lvl8pPr>
            <a:lvl9pPr marL="1207008" indent="0">
              <a:buNone/>
              <a:defRPr sz="5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70" y="1235721"/>
            <a:ext cx="1276687" cy="181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781" y="829296"/>
            <a:ext cx="1282974" cy="406425"/>
          </a:xfrm>
        </p:spPr>
        <p:txBody>
          <a:bodyPr anchor="b"/>
          <a:lstStyle>
            <a:lvl1pPr marL="0" indent="0">
              <a:buNone/>
              <a:defRPr sz="792" b="1"/>
            </a:lvl1pPr>
            <a:lvl2pPr marL="150876" indent="0">
              <a:buNone/>
              <a:defRPr sz="660" b="1"/>
            </a:lvl2pPr>
            <a:lvl3pPr marL="301752" indent="0">
              <a:buNone/>
              <a:defRPr sz="594" b="1"/>
            </a:lvl3pPr>
            <a:lvl4pPr marL="452628" indent="0">
              <a:buNone/>
              <a:defRPr sz="528" b="1"/>
            </a:lvl4pPr>
            <a:lvl5pPr marL="603504" indent="0">
              <a:buNone/>
              <a:defRPr sz="528" b="1"/>
            </a:lvl5pPr>
            <a:lvl6pPr marL="754380" indent="0">
              <a:buNone/>
              <a:defRPr sz="528" b="1"/>
            </a:lvl6pPr>
            <a:lvl7pPr marL="905256" indent="0">
              <a:buNone/>
              <a:defRPr sz="528" b="1"/>
            </a:lvl7pPr>
            <a:lvl8pPr marL="1056132" indent="0">
              <a:buNone/>
              <a:defRPr sz="528" b="1"/>
            </a:lvl8pPr>
            <a:lvl9pPr marL="1207008" indent="0">
              <a:buNone/>
              <a:defRPr sz="5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781" y="1235721"/>
            <a:ext cx="1282974" cy="181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225531"/>
            <a:ext cx="973331" cy="789358"/>
          </a:xfrm>
        </p:spPr>
        <p:txBody>
          <a:bodyPr anchor="b"/>
          <a:lstStyle>
            <a:lvl1pPr>
              <a:defRPr sz="10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974" y="487085"/>
            <a:ext cx="1527780" cy="2404096"/>
          </a:xfrm>
        </p:spPr>
        <p:txBody>
          <a:bodyPr/>
          <a:lstStyle>
            <a:lvl1pPr>
              <a:defRPr sz="1056"/>
            </a:lvl1pPr>
            <a:lvl2pPr>
              <a:defRPr sz="924"/>
            </a:lvl2pPr>
            <a:lvl3pPr>
              <a:defRPr sz="792"/>
            </a:lvl3pPr>
            <a:lvl4pPr>
              <a:defRPr sz="660"/>
            </a:lvl4pPr>
            <a:lvl5pPr>
              <a:defRPr sz="660"/>
            </a:lvl5pPr>
            <a:lvl6pPr>
              <a:defRPr sz="660"/>
            </a:lvl6pPr>
            <a:lvl7pPr>
              <a:defRPr sz="660"/>
            </a:lvl7pPr>
            <a:lvl8pPr>
              <a:defRPr sz="660"/>
            </a:lvl8pPr>
            <a:lvl9pPr>
              <a:defRPr sz="6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70" y="1014889"/>
            <a:ext cx="973331" cy="1880207"/>
          </a:xfrm>
        </p:spPr>
        <p:txBody>
          <a:bodyPr/>
          <a:lstStyle>
            <a:lvl1pPr marL="0" indent="0">
              <a:buNone/>
              <a:defRPr sz="528"/>
            </a:lvl1pPr>
            <a:lvl2pPr marL="150876" indent="0">
              <a:buNone/>
              <a:defRPr sz="462"/>
            </a:lvl2pPr>
            <a:lvl3pPr marL="301752" indent="0">
              <a:buNone/>
              <a:defRPr sz="396"/>
            </a:lvl3pPr>
            <a:lvl4pPr marL="452628" indent="0">
              <a:buNone/>
              <a:defRPr sz="330"/>
            </a:lvl4pPr>
            <a:lvl5pPr marL="603504" indent="0">
              <a:buNone/>
              <a:defRPr sz="330"/>
            </a:lvl5pPr>
            <a:lvl6pPr marL="754380" indent="0">
              <a:buNone/>
              <a:defRPr sz="330"/>
            </a:lvl6pPr>
            <a:lvl7pPr marL="905256" indent="0">
              <a:buNone/>
              <a:defRPr sz="330"/>
            </a:lvl7pPr>
            <a:lvl8pPr marL="1056132" indent="0">
              <a:buNone/>
              <a:defRPr sz="330"/>
            </a:lvl8pPr>
            <a:lvl9pPr marL="1207008" indent="0">
              <a:buNone/>
              <a:defRPr sz="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70" y="225531"/>
            <a:ext cx="973331" cy="789358"/>
          </a:xfrm>
        </p:spPr>
        <p:txBody>
          <a:bodyPr anchor="b"/>
          <a:lstStyle>
            <a:lvl1pPr>
              <a:defRPr sz="10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974" y="487085"/>
            <a:ext cx="1527780" cy="2404096"/>
          </a:xfrm>
        </p:spPr>
        <p:txBody>
          <a:bodyPr anchor="t"/>
          <a:lstStyle>
            <a:lvl1pPr marL="0" indent="0">
              <a:buNone/>
              <a:defRPr sz="1056"/>
            </a:lvl1pPr>
            <a:lvl2pPr marL="150876" indent="0">
              <a:buNone/>
              <a:defRPr sz="924"/>
            </a:lvl2pPr>
            <a:lvl3pPr marL="301752" indent="0">
              <a:buNone/>
              <a:defRPr sz="792"/>
            </a:lvl3pPr>
            <a:lvl4pPr marL="452628" indent="0">
              <a:buNone/>
              <a:defRPr sz="660"/>
            </a:lvl4pPr>
            <a:lvl5pPr marL="603504" indent="0">
              <a:buNone/>
              <a:defRPr sz="660"/>
            </a:lvl5pPr>
            <a:lvl6pPr marL="754380" indent="0">
              <a:buNone/>
              <a:defRPr sz="660"/>
            </a:lvl6pPr>
            <a:lvl7pPr marL="905256" indent="0">
              <a:buNone/>
              <a:defRPr sz="660"/>
            </a:lvl7pPr>
            <a:lvl8pPr marL="1056132" indent="0">
              <a:buNone/>
              <a:defRPr sz="660"/>
            </a:lvl8pPr>
            <a:lvl9pPr marL="1207008" indent="0">
              <a:buNone/>
              <a:defRPr sz="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70" y="1014889"/>
            <a:ext cx="973331" cy="1880207"/>
          </a:xfrm>
        </p:spPr>
        <p:txBody>
          <a:bodyPr/>
          <a:lstStyle>
            <a:lvl1pPr marL="0" indent="0">
              <a:buNone/>
              <a:defRPr sz="528"/>
            </a:lvl1pPr>
            <a:lvl2pPr marL="150876" indent="0">
              <a:buNone/>
              <a:defRPr sz="462"/>
            </a:lvl2pPr>
            <a:lvl3pPr marL="301752" indent="0">
              <a:buNone/>
              <a:defRPr sz="396"/>
            </a:lvl3pPr>
            <a:lvl4pPr marL="452628" indent="0">
              <a:buNone/>
              <a:defRPr sz="330"/>
            </a:lvl4pPr>
            <a:lvl5pPr marL="603504" indent="0">
              <a:buNone/>
              <a:defRPr sz="330"/>
            </a:lvl5pPr>
            <a:lvl6pPr marL="754380" indent="0">
              <a:buNone/>
              <a:defRPr sz="330"/>
            </a:lvl6pPr>
            <a:lvl7pPr marL="905256" indent="0">
              <a:buNone/>
              <a:defRPr sz="330"/>
            </a:lvl7pPr>
            <a:lvl8pPr marL="1056132" indent="0">
              <a:buNone/>
              <a:defRPr sz="330"/>
            </a:lvl8pPr>
            <a:lvl9pPr marL="1207008" indent="0">
              <a:buNone/>
              <a:defRPr sz="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77" y="180112"/>
            <a:ext cx="2602885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77" y="900557"/>
            <a:ext cx="2602885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76" y="3135506"/>
            <a:ext cx="679014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59" y="3135506"/>
            <a:ext cx="101852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348" y="3135506"/>
            <a:ext cx="679014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301752" rtl="0" eaLnBrk="1" latinLnBrk="0" hangingPunct="1">
        <a:lnSpc>
          <a:spcPct val="90000"/>
        </a:lnSpc>
        <a:spcBef>
          <a:spcPct val="0"/>
        </a:spcBef>
        <a:buNone/>
        <a:defRPr sz="14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" indent="-75438" algn="l" defTabSz="301752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" indent="-75438" algn="l" defTabSz="30175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" algn="l" defTabSz="301752" rtl="0" eaLnBrk="1" latinLnBrk="0" hangingPunct="1">
        <a:defRPr sz="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4" b="16882"/>
          <a:stretch/>
        </p:blipFill>
        <p:spPr>
          <a:xfrm>
            <a:off x="55093" y="44261"/>
            <a:ext cx="2901975" cy="32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4</cp:revision>
  <dcterms:created xsi:type="dcterms:W3CDTF">2016-02-29T07:26:57Z</dcterms:created>
  <dcterms:modified xsi:type="dcterms:W3CDTF">2016-02-29T20:38:01Z</dcterms:modified>
</cp:coreProperties>
</file>