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3922" r="4412" b="4575"/>
          <a:stretch/>
        </p:blipFill>
        <p:spPr>
          <a:xfrm>
            <a:off x="394447" y="268944"/>
            <a:ext cx="8346142" cy="6275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2016-03-04T19:38:55Z</dcterms:created>
  <dcterms:modified xsi:type="dcterms:W3CDTF">2016-03-05T16:23:16Z</dcterms:modified>
</cp:coreProperties>
</file>