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0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5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4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2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19AE-62D5-48C7-ABBA-9B42368FB34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1" y="304798"/>
            <a:ext cx="8316017" cy="624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2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4</cp:revision>
  <dcterms:created xsi:type="dcterms:W3CDTF">2016-03-04T19:38:55Z</dcterms:created>
  <dcterms:modified xsi:type="dcterms:W3CDTF">2016-03-04T20:24:19Z</dcterms:modified>
</cp:coreProperties>
</file>