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-430" y="727256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4458618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56839" y="2056488"/>
            <a:ext cx="448876" cy="2351861"/>
            <a:chOff x="2998842" y="2095715"/>
            <a:chExt cx="448876" cy="235186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416625" y="0"/>
            <a:ext cx="1095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Traditional Cabled Geophone Data Acquisition System</a:t>
            </a:r>
            <a:endParaRPr lang="en-US" sz="3600" dirty="0"/>
          </a:p>
        </p:txBody>
      </p:sp>
      <p:cxnSp>
        <p:nvCxnSpPr>
          <p:cNvPr id="1072" name="Straight Arrow Connector 1071"/>
          <p:cNvCxnSpPr/>
          <p:nvPr/>
        </p:nvCxnSpPr>
        <p:spPr>
          <a:xfrm flipV="1">
            <a:off x="3112404" y="1306518"/>
            <a:ext cx="14621" cy="253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1079"/>
          <p:cNvSpPr txBox="1"/>
          <p:nvPr/>
        </p:nvSpPr>
        <p:spPr>
          <a:xfrm>
            <a:off x="3620670" y="5028377"/>
            <a:ext cx="235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Vibrational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Waves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0501081" y="2093539"/>
            <a:ext cx="448876" cy="2351861"/>
            <a:chOff x="2998842" y="2095715"/>
            <a:chExt cx="448876" cy="2351861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401310" y="2077706"/>
            <a:ext cx="448876" cy="2351861"/>
            <a:chOff x="2998842" y="2095715"/>
            <a:chExt cx="448876" cy="2351861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084235" y="2069555"/>
            <a:ext cx="448876" cy="2351861"/>
            <a:chOff x="2998842" y="2095715"/>
            <a:chExt cx="448876" cy="2351861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208794" y="2064964"/>
            <a:ext cx="448876" cy="2351861"/>
            <a:chOff x="2998842" y="2095715"/>
            <a:chExt cx="448876" cy="2351861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82526" y="2194139"/>
            <a:ext cx="3649557" cy="83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673465" y="3406836"/>
            <a:ext cx="2766797" cy="66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29153" y="2408344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246976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517338" y="2358066"/>
            <a:ext cx="5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2686" y="2408344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446038" y="2394255"/>
            <a:ext cx="5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</a:t>
            </a:r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3014784" y="3888267"/>
            <a:ext cx="294968" cy="1012723"/>
            <a:chOff x="3570954" y="4719473"/>
            <a:chExt cx="294968" cy="1012723"/>
          </a:xfrm>
        </p:grpSpPr>
        <p:sp>
          <p:nvSpPr>
            <p:cNvPr id="128" name="Rounded Rectangle 127"/>
            <p:cNvSpPr/>
            <p:nvPr/>
          </p:nvSpPr>
          <p:spPr>
            <a:xfrm>
              <a:off x="3570954" y="4719473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/>
            <p:cNvSpPr/>
            <p:nvPr/>
          </p:nvSpPr>
          <p:spPr>
            <a:xfrm flipV="1">
              <a:off x="3669277" y="5240583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873286" y="3896959"/>
            <a:ext cx="294968" cy="1012723"/>
            <a:chOff x="5148264" y="4719473"/>
            <a:chExt cx="294968" cy="1012723"/>
          </a:xfrm>
        </p:grpSpPr>
        <p:sp>
          <p:nvSpPr>
            <p:cNvPr id="134" name="Rounded Rectangle 133"/>
            <p:cNvSpPr/>
            <p:nvPr/>
          </p:nvSpPr>
          <p:spPr>
            <a:xfrm>
              <a:off x="5148264" y="4719473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/>
          </p:nvSpPr>
          <p:spPr>
            <a:xfrm flipV="1">
              <a:off x="5246587" y="5240583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730432" y="3896959"/>
            <a:ext cx="294968" cy="1012723"/>
            <a:chOff x="6728184" y="4709640"/>
            <a:chExt cx="294968" cy="1012723"/>
          </a:xfrm>
        </p:grpSpPr>
        <p:sp>
          <p:nvSpPr>
            <p:cNvPr id="137" name="Rounded Rectangle 136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37115" y="3925193"/>
            <a:ext cx="294968" cy="1012723"/>
            <a:chOff x="8301501" y="4729310"/>
            <a:chExt cx="294968" cy="1012723"/>
          </a:xfrm>
        </p:grpSpPr>
        <p:sp>
          <p:nvSpPr>
            <p:cNvPr id="140" name="Rounded Rectangle 139"/>
            <p:cNvSpPr/>
            <p:nvPr/>
          </p:nvSpPr>
          <p:spPr>
            <a:xfrm>
              <a:off x="8301501" y="472931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/>
            <p:nvPr/>
          </p:nvSpPr>
          <p:spPr>
            <a:xfrm flipV="1">
              <a:off x="8399824" y="525042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0157176" y="3910464"/>
            <a:ext cx="288506" cy="1012722"/>
            <a:chOff x="9932735" y="4714562"/>
            <a:chExt cx="288506" cy="1012722"/>
          </a:xfrm>
        </p:grpSpPr>
        <p:sp>
          <p:nvSpPr>
            <p:cNvPr id="143" name="Rounded Rectangle 142"/>
            <p:cNvSpPr/>
            <p:nvPr/>
          </p:nvSpPr>
          <p:spPr>
            <a:xfrm>
              <a:off x="9932735" y="4714562"/>
              <a:ext cx="288506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 flipV="1">
              <a:off x="10031058" y="5235671"/>
              <a:ext cx="96168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Arc 144"/>
          <p:cNvSpPr/>
          <p:nvPr/>
        </p:nvSpPr>
        <p:spPr>
          <a:xfrm rot="5400000" flipH="1">
            <a:off x="2661414" y="3499699"/>
            <a:ext cx="1898808" cy="918226"/>
          </a:xfrm>
          <a:prstGeom prst="arc">
            <a:avLst>
              <a:gd name="adj1" fmla="val 16540173"/>
              <a:gd name="adj2" fmla="val 50723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c 145"/>
          <p:cNvSpPr/>
          <p:nvPr/>
        </p:nvSpPr>
        <p:spPr>
          <a:xfrm rot="5400000" flipH="1">
            <a:off x="4318853" y="3595713"/>
            <a:ext cx="1898808" cy="720766"/>
          </a:xfrm>
          <a:prstGeom prst="arc">
            <a:avLst>
              <a:gd name="adj1" fmla="val 16460398"/>
              <a:gd name="adj2" fmla="val 51897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c 146"/>
          <p:cNvSpPr/>
          <p:nvPr/>
        </p:nvSpPr>
        <p:spPr>
          <a:xfrm rot="5400000" flipH="1">
            <a:off x="7918718" y="3638430"/>
            <a:ext cx="1898808" cy="739163"/>
          </a:xfrm>
          <a:prstGeom prst="arc">
            <a:avLst>
              <a:gd name="adj1" fmla="val 16403682"/>
              <a:gd name="adj2" fmla="val 50723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 rot="5400000" flipH="1">
            <a:off x="8843309" y="3462168"/>
            <a:ext cx="1898808" cy="1117907"/>
          </a:xfrm>
          <a:prstGeom prst="arc">
            <a:avLst>
              <a:gd name="adj1" fmla="val 16627167"/>
              <a:gd name="adj2" fmla="val 511607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910365" y="3866224"/>
            <a:ext cx="1342802" cy="550601"/>
            <a:chOff x="10443360" y="3867468"/>
            <a:chExt cx="1342802" cy="550601"/>
          </a:xfrm>
        </p:grpSpPr>
        <p:sp>
          <p:nvSpPr>
            <p:cNvPr id="150" name="Rectangle 149"/>
            <p:cNvSpPr/>
            <p:nvPr/>
          </p:nvSpPr>
          <p:spPr>
            <a:xfrm>
              <a:off x="10524050" y="3867468"/>
              <a:ext cx="1185277" cy="5506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443360" y="3942750"/>
              <a:ext cx="1342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</a:rPr>
                <a:t>StrataVisor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3" name="Straight Connector 152"/>
          <p:cNvCxnSpPr/>
          <p:nvPr/>
        </p:nvCxnSpPr>
        <p:spPr>
          <a:xfrm>
            <a:off x="11566242" y="2893707"/>
            <a:ext cx="1" cy="963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1669707" y="2900278"/>
            <a:ext cx="1" cy="963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1027510" y="1786193"/>
            <a:ext cx="1148822" cy="11159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39029" y="2059038"/>
            <a:ext cx="13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631977" y="854137"/>
            <a:ext cx="324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Geophones(Sensor)</a:t>
            </a:r>
            <a:endParaRPr lang="en-US" sz="2800" dirty="0"/>
          </a:p>
        </p:txBody>
      </p:sp>
      <p:sp>
        <p:nvSpPr>
          <p:cNvPr id="160" name="Arc 159"/>
          <p:cNvSpPr/>
          <p:nvPr/>
        </p:nvSpPr>
        <p:spPr>
          <a:xfrm rot="5400000" flipH="1">
            <a:off x="3504747" y="3488915"/>
            <a:ext cx="1898808" cy="918226"/>
          </a:xfrm>
          <a:prstGeom prst="arc">
            <a:avLst>
              <a:gd name="adj1" fmla="val 16540173"/>
              <a:gd name="adj2" fmla="val 50723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10454217" y="4057215"/>
            <a:ext cx="527654" cy="1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0445682" y="4278216"/>
            <a:ext cx="555136" cy="1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457202" y="3915225"/>
            <a:ext cx="294968" cy="1012723"/>
            <a:chOff x="6728184" y="4709640"/>
            <a:chExt cx="294968" cy="1012723"/>
          </a:xfrm>
        </p:grpSpPr>
        <p:sp>
          <p:nvSpPr>
            <p:cNvPr id="112" name="Rounded Rectangle 111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332327" y="3923633"/>
            <a:ext cx="294968" cy="1012723"/>
            <a:chOff x="6728184" y="4709640"/>
            <a:chExt cx="294968" cy="1012723"/>
          </a:xfrm>
        </p:grpSpPr>
        <p:sp>
          <p:nvSpPr>
            <p:cNvPr id="119" name="Rounded Rectangle 118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 flipV="1">
            <a:off x="3879307" y="1734719"/>
            <a:ext cx="5756" cy="205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7" idx="2"/>
            <a:endCxn id="163" idx="7"/>
          </p:cNvCxnSpPr>
          <p:nvPr/>
        </p:nvCxnSpPr>
        <p:spPr>
          <a:xfrm flipH="1">
            <a:off x="2155390" y="2539833"/>
            <a:ext cx="346782" cy="1741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699937" y="1708836"/>
            <a:ext cx="160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Vibrating Plate</a:t>
            </a:r>
            <a:endParaRPr lang="en-US" sz="2400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1626611" y="4238248"/>
            <a:ext cx="619503" cy="294380"/>
            <a:chOff x="524953" y="4176476"/>
            <a:chExt cx="619503" cy="294380"/>
          </a:xfrm>
        </p:grpSpPr>
        <p:sp>
          <p:nvSpPr>
            <p:cNvPr id="163" name="Oval 162"/>
            <p:cNvSpPr/>
            <p:nvPr/>
          </p:nvSpPr>
          <p:spPr>
            <a:xfrm>
              <a:off x="524953" y="4176476"/>
              <a:ext cx="619503" cy="294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41692" y="4277379"/>
              <a:ext cx="164536" cy="8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-71957" y="656587"/>
            <a:ext cx="2574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Source (Vibrating truck with motor and piston)</a:t>
            </a:r>
            <a:endParaRPr lang="en-US" sz="2000" dirty="0"/>
          </a:p>
        </p:txBody>
      </p:sp>
      <p:sp>
        <p:nvSpPr>
          <p:cNvPr id="167" name="Rounded Rectangle 166"/>
          <p:cNvSpPr/>
          <p:nvPr/>
        </p:nvSpPr>
        <p:spPr>
          <a:xfrm>
            <a:off x="1642728" y="2354566"/>
            <a:ext cx="619503" cy="116463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871303" y="3068614"/>
            <a:ext cx="166441" cy="875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-8309" y="1457061"/>
            <a:ext cx="1651038" cy="248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989458" y="3941085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/>
          <p:cNvSpPr/>
          <p:nvPr/>
        </p:nvSpPr>
        <p:spPr>
          <a:xfrm flipV="1">
            <a:off x="1578090" y="4357600"/>
            <a:ext cx="708013" cy="622448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/>
          <p:cNvSpPr/>
          <p:nvPr/>
        </p:nvSpPr>
        <p:spPr>
          <a:xfrm flipV="1">
            <a:off x="1451641" y="4608932"/>
            <a:ext cx="959865" cy="61523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 flipV="1">
            <a:off x="1413815" y="4823782"/>
            <a:ext cx="1078373" cy="655233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/>
          <p:cNvSpPr/>
          <p:nvPr/>
        </p:nvSpPr>
        <p:spPr>
          <a:xfrm flipV="1">
            <a:off x="1163610" y="5074546"/>
            <a:ext cx="1595353" cy="69634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/>
          <p:cNvSpPr/>
          <p:nvPr/>
        </p:nvSpPr>
        <p:spPr>
          <a:xfrm flipV="1">
            <a:off x="933428" y="5236035"/>
            <a:ext cx="2221749" cy="86761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c 175"/>
          <p:cNvSpPr/>
          <p:nvPr/>
        </p:nvSpPr>
        <p:spPr>
          <a:xfrm flipV="1">
            <a:off x="540065" y="5145505"/>
            <a:ext cx="3082779" cy="134339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/>
          <p:cNvSpPr/>
          <p:nvPr/>
        </p:nvSpPr>
        <p:spPr>
          <a:xfrm flipV="1">
            <a:off x="67161" y="4959551"/>
            <a:ext cx="4050956" cy="1859756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3294" y="3941108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endCxn id="166" idx="2"/>
          </p:cNvCxnSpPr>
          <p:nvPr/>
        </p:nvCxnSpPr>
        <p:spPr>
          <a:xfrm flipH="1" flipV="1">
            <a:off x="1215108" y="1364473"/>
            <a:ext cx="695120" cy="105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23</cp:revision>
  <dcterms:created xsi:type="dcterms:W3CDTF">2016-02-12T19:00:09Z</dcterms:created>
  <dcterms:modified xsi:type="dcterms:W3CDTF">2016-03-22T02:17:21Z</dcterms:modified>
</cp:coreProperties>
</file>