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846638" cy="3840163"/>
  <p:notesSz cx="6858000" cy="9144000"/>
  <p:defaultTextStyle>
    <a:defPPr>
      <a:defRPr lang="en-US"/>
    </a:defPPr>
    <a:lvl1pPr marL="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1pPr>
    <a:lvl2pPr marL="247299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2pPr>
    <a:lvl3pPr marL="4946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3pPr>
    <a:lvl4pPr marL="7419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4pPr>
    <a:lvl5pPr marL="989201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5pPr>
    <a:lvl6pPr marL="12365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6pPr>
    <a:lvl7pPr marL="14838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7pPr>
    <a:lvl8pPr marL="17311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8pPr>
    <a:lvl9pPr marL="19784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49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98" y="628471"/>
            <a:ext cx="4119642" cy="1336946"/>
          </a:xfrm>
        </p:spPr>
        <p:txBody>
          <a:bodyPr anchor="b"/>
          <a:lstStyle>
            <a:lvl1pPr algn="ctr">
              <a:defRPr sz="31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830" y="2016975"/>
            <a:ext cx="3634979" cy="927150"/>
          </a:xfrm>
        </p:spPr>
        <p:txBody>
          <a:bodyPr/>
          <a:lstStyle>
            <a:lvl1pPr marL="0" indent="0" algn="ctr">
              <a:buNone/>
              <a:defRPr sz="1272"/>
            </a:lvl1pPr>
            <a:lvl2pPr marL="242316" indent="0" algn="ctr">
              <a:buNone/>
              <a:defRPr sz="1060"/>
            </a:lvl2pPr>
            <a:lvl3pPr marL="484632" indent="0" algn="ctr">
              <a:buNone/>
              <a:defRPr sz="954"/>
            </a:lvl3pPr>
            <a:lvl4pPr marL="726948" indent="0" algn="ctr">
              <a:buNone/>
              <a:defRPr sz="848"/>
            </a:lvl4pPr>
            <a:lvl5pPr marL="969264" indent="0" algn="ctr">
              <a:buNone/>
              <a:defRPr sz="848"/>
            </a:lvl5pPr>
            <a:lvl6pPr marL="1211580" indent="0" algn="ctr">
              <a:buNone/>
              <a:defRPr sz="848"/>
            </a:lvl6pPr>
            <a:lvl7pPr marL="1453896" indent="0" algn="ctr">
              <a:buNone/>
              <a:defRPr sz="848"/>
            </a:lvl7pPr>
            <a:lvl8pPr marL="1696212" indent="0" algn="ctr">
              <a:buNone/>
              <a:defRPr sz="848"/>
            </a:lvl8pPr>
            <a:lvl9pPr marL="1938528" indent="0" algn="ctr">
              <a:buNone/>
              <a:defRPr sz="8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5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68376" y="204453"/>
            <a:ext cx="1045056" cy="32543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207" y="204453"/>
            <a:ext cx="3074586" cy="32543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82" y="957375"/>
            <a:ext cx="4180225" cy="1597401"/>
          </a:xfrm>
        </p:spPr>
        <p:txBody>
          <a:bodyPr anchor="b"/>
          <a:lstStyle>
            <a:lvl1pPr>
              <a:defRPr sz="31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82" y="2569888"/>
            <a:ext cx="4180225" cy="840035"/>
          </a:xfrm>
        </p:spPr>
        <p:txBody>
          <a:bodyPr/>
          <a:lstStyle>
            <a:lvl1pPr marL="0" indent="0">
              <a:buNone/>
              <a:defRPr sz="1272">
                <a:solidFill>
                  <a:schemeClr val="tx1"/>
                </a:solidFill>
              </a:defRPr>
            </a:lvl1pPr>
            <a:lvl2pPr marL="242316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2pPr>
            <a:lvl3pPr marL="484632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3pPr>
            <a:lvl4pPr marL="726948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4pPr>
            <a:lvl5pPr marL="969264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5pPr>
            <a:lvl6pPr marL="1211580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6pPr>
            <a:lvl7pPr marL="1453896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7pPr>
            <a:lvl8pPr marL="1696212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8pPr>
            <a:lvl9pPr marL="1938528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206" y="1022266"/>
            <a:ext cx="2059821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3611" y="1022266"/>
            <a:ext cx="2059821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04454"/>
            <a:ext cx="4180225" cy="742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838" y="941373"/>
            <a:ext cx="2050355" cy="461353"/>
          </a:xfrm>
        </p:spPr>
        <p:txBody>
          <a:bodyPr anchor="b"/>
          <a:lstStyle>
            <a:lvl1pPr marL="0" indent="0">
              <a:buNone/>
              <a:defRPr sz="1272" b="1"/>
            </a:lvl1pPr>
            <a:lvl2pPr marL="242316" indent="0">
              <a:buNone/>
              <a:defRPr sz="1060" b="1"/>
            </a:lvl2pPr>
            <a:lvl3pPr marL="484632" indent="0">
              <a:buNone/>
              <a:defRPr sz="954" b="1"/>
            </a:lvl3pPr>
            <a:lvl4pPr marL="726948" indent="0">
              <a:buNone/>
              <a:defRPr sz="848" b="1"/>
            </a:lvl4pPr>
            <a:lvl5pPr marL="969264" indent="0">
              <a:buNone/>
              <a:defRPr sz="848" b="1"/>
            </a:lvl5pPr>
            <a:lvl6pPr marL="1211580" indent="0">
              <a:buNone/>
              <a:defRPr sz="848" b="1"/>
            </a:lvl6pPr>
            <a:lvl7pPr marL="1453896" indent="0">
              <a:buNone/>
              <a:defRPr sz="848" b="1"/>
            </a:lvl7pPr>
            <a:lvl8pPr marL="1696212" indent="0">
              <a:buNone/>
              <a:defRPr sz="848" b="1"/>
            </a:lvl8pPr>
            <a:lvl9pPr marL="1938528" indent="0">
              <a:buNone/>
              <a:defRPr sz="8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38" y="1402726"/>
            <a:ext cx="2050355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53611" y="941373"/>
            <a:ext cx="2060452" cy="461353"/>
          </a:xfrm>
        </p:spPr>
        <p:txBody>
          <a:bodyPr anchor="b"/>
          <a:lstStyle>
            <a:lvl1pPr marL="0" indent="0">
              <a:buNone/>
              <a:defRPr sz="1272" b="1"/>
            </a:lvl1pPr>
            <a:lvl2pPr marL="242316" indent="0">
              <a:buNone/>
              <a:defRPr sz="1060" b="1"/>
            </a:lvl2pPr>
            <a:lvl3pPr marL="484632" indent="0">
              <a:buNone/>
              <a:defRPr sz="954" b="1"/>
            </a:lvl3pPr>
            <a:lvl4pPr marL="726948" indent="0">
              <a:buNone/>
              <a:defRPr sz="848" b="1"/>
            </a:lvl4pPr>
            <a:lvl5pPr marL="969264" indent="0">
              <a:buNone/>
              <a:defRPr sz="848" b="1"/>
            </a:lvl5pPr>
            <a:lvl6pPr marL="1211580" indent="0">
              <a:buNone/>
              <a:defRPr sz="848" b="1"/>
            </a:lvl6pPr>
            <a:lvl7pPr marL="1453896" indent="0">
              <a:buNone/>
              <a:defRPr sz="848" b="1"/>
            </a:lvl7pPr>
            <a:lvl8pPr marL="1696212" indent="0">
              <a:buNone/>
              <a:defRPr sz="848" b="1"/>
            </a:lvl8pPr>
            <a:lvl9pPr marL="1938528" indent="0">
              <a:buNone/>
              <a:defRPr sz="8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53611" y="1402726"/>
            <a:ext cx="2060452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9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56011"/>
            <a:ext cx="1563167" cy="896038"/>
          </a:xfrm>
        </p:spPr>
        <p:txBody>
          <a:bodyPr anchor="b"/>
          <a:lstStyle>
            <a:lvl1pPr>
              <a:defRPr sz="16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453" y="552913"/>
            <a:ext cx="2453610" cy="2729005"/>
          </a:xfrm>
        </p:spPr>
        <p:txBody>
          <a:bodyPr/>
          <a:lstStyle>
            <a:lvl1pPr>
              <a:defRPr sz="1696"/>
            </a:lvl1pPr>
            <a:lvl2pPr>
              <a:defRPr sz="1484"/>
            </a:lvl2pPr>
            <a:lvl3pPr>
              <a:defRPr sz="1272"/>
            </a:lvl3pPr>
            <a:lvl4pPr>
              <a:defRPr sz="1060"/>
            </a:lvl4pPr>
            <a:lvl5pPr>
              <a:defRPr sz="1060"/>
            </a:lvl5pPr>
            <a:lvl6pPr>
              <a:defRPr sz="1060"/>
            </a:lvl6pPr>
            <a:lvl7pPr>
              <a:defRPr sz="1060"/>
            </a:lvl7pPr>
            <a:lvl8pPr>
              <a:defRPr sz="1060"/>
            </a:lvl8pPr>
            <a:lvl9pPr>
              <a:defRPr sz="10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1152049"/>
            <a:ext cx="1563167" cy="2134313"/>
          </a:xfrm>
        </p:spPr>
        <p:txBody>
          <a:bodyPr/>
          <a:lstStyle>
            <a:lvl1pPr marL="0" indent="0">
              <a:buNone/>
              <a:defRPr sz="848"/>
            </a:lvl1pPr>
            <a:lvl2pPr marL="242316" indent="0">
              <a:buNone/>
              <a:defRPr sz="742"/>
            </a:lvl2pPr>
            <a:lvl3pPr marL="484632" indent="0">
              <a:buNone/>
              <a:defRPr sz="636"/>
            </a:lvl3pPr>
            <a:lvl4pPr marL="726948" indent="0">
              <a:buNone/>
              <a:defRPr sz="530"/>
            </a:lvl4pPr>
            <a:lvl5pPr marL="969264" indent="0">
              <a:buNone/>
              <a:defRPr sz="530"/>
            </a:lvl5pPr>
            <a:lvl6pPr marL="1211580" indent="0">
              <a:buNone/>
              <a:defRPr sz="530"/>
            </a:lvl6pPr>
            <a:lvl7pPr marL="1453896" indent="0">
              <a:buNone/>
              <a:defRPr sz="530"/>
            </a:lvl7pPr>
            <a:lvl8pPr marL="1696212" indent="0">
              <a:buNone/>
              <a:defRPr sz="530"/>
            </a:lvl8pPr>
            <a:lvl9pPr marL="1938528" indent="0">
              <a:buNone/>
              <a:defRPr sz="5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3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56011"/>
            <a:ext cx="1563167" cy="896038"/>
          </a:xfrm>
        </p:spPr>
        <p:txBody>
          <a:bodyPr anchor="b"/>
          <a:lstStyle>
            <a:lvl1pPr>
              <a:defRPr sz="16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0453" y="552913"/>
            <a:ext cx="2453610" cy="2729005"/>
          </a:xfrm>
        </p:spPr>
        <p:txBody>
          <a:bodyPr anchor="t"/>
          <a:lstStyle>
            <a:lvl1pPr marL="0" indent="0">
              <a:buNone/>
              <a:defRPr sz="1696"/>
            </a:lvl1pPr>
            <a:lvl2pPr marL="242316" indent="0">
              <a:buNone/>
              <a:defRPr sz="1484"/>
            </a:lvl2pPr>
            <a:lvl3pPr marL="484632" indent="0">
              <a:buNone/>
              <a:defRPr sz="1272"/>
            </a:lvl3pPr>
            <a:lvl4pPr marL="726948" indent="0">
              <a:buNone/>
              <a:defRPr sz="1060"/>
            </a:lvl4pPr>
            <a:lvl5pPr marL="969264" indent="0">
              <a:buNone/>
              <a:defRPr sz="1060"/>
            </a:lvl5pPr>
            <a:lvl6pPr marL="1211580" indent="0">
              <a:buNone/>
              <a:defRPr sz="1060"/>
            </a:lvl6pPr>
            <a:lvl7pPr marL="1453896" indent="0">
              <a:buNone/>
              <a:defRPr sz="1060"/>
            </a:lvl7pPr>
            <a:lvl8pPr marL="1696212" indent="0">
              <a:buNone/>
              <a:defRPr sz="1060"/>
            </a:lvl8pPr>
            <a:lvl9pPr marL="1938528" indent="0">
              <a:buNone/>
              <a:defRPr sz="10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1152049"/>
            <a:ext cx="1563167" cy="2134313"/>
          </a:xfrm>
        </p:spPr>
        <p:txBody>
          <a:bodyPr/>
          <a:lstStyle>
            <a:lvl1pPr marL="0" indent="0">
              <a:buNone/>
              <a:defRPr sz="848"/>
            </a:lvl1pPr>
            <a:lvl2pPr marL="242316" indent="0">
              <a:buNone/>
              <a:defRPr sz="742"/>
            </a:lvl2pPr>
            <a:lvl3pPr marL="484632" indent="0">
              <a:buNone/>
              <a:defRPr sz="636"/>
            </a:lvl3pPr>
            <a:lvl4pPr marL="726948" indent="0">
              <a:buNone/>
              <a:defRPr sz="530"/>
            </a:lvl4pPr>
            <a:lvl5pPr marL="969264" indent="0">
              <a:buNone/>
              <a:defRPr sz="530"/>
            </a:lvl5pPr>
            <a:lvl6pPr marL="1211580" indent="0">
              <a:buNone/>
              <a:defRPr sz="530"/>
            </a:lvl6pPr>
            <a:lvl7pPr marL="1453896" indent="0">
              <a:buNone/>
              <a:defRPr sz="530"/>
            </a:lvl7pPr>
            <a:lvl8pPr marL="1696212" indent="0">
              <a:buNone/>
              <a:defRPr sz="530"/>
            </a:lvl8pPr>
            <a:lvl9pPr marL="1938528" indent="0">
              <a:buNone/>
              <a:defRPr sz="5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207" y="204454"/>
            <a:ext cx="4180225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07" y="1022266"/>
            <a:ext cx="4180225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206" y="3559263"/>
            <a:ext cx="1090494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DFE7-4F41-48A8-85E8-BDE3A8061DB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5449" y="3559263"/>
            <a:ext cx="163574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2938" y="3559263"/>
            <a:ext cx="1090494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4632" rtl="0" eaLnBrk="1" latinLnBrk="0" hangingPunct="1">
        <a:lnSpc>
          <a:spcPct val="90000"/>
        </a:lnSpc>
        <a:spcBef>
          <a:spcPct val="0"/>
        </a:spcBef>
        <a:buNone/>
        <a:defRPr sz="23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158" indent="-121158" algn="l" defTabSz="484632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484" kern="1200">
          <a:solidFill>
            <a:schemeClr val="tx1"/>
          </a:solidFill>
          <a:latin typeface="+mn-lt"/>
          <a:ea typeface="+mn-ea"/>
          <a:cs typeface="+mn-cs"/>
        </a:defRPr>
      </a:lvl1pPr>
      <a:lvl2pPr marL="363474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05790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3pPr>
      <a:lvl4pPr marL="848106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1090422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332738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575054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817370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2059686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1pPr>
      <a:lvl2pPr marL="242316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2pPr>
      <a:lvl3pPr marL="484632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3pPr>
      <a:lvl4pPr marL="726948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969264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211580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453896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696212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1938528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1468" r="7475"/>
          <a:stretch/>
        </p:blipFill>
        <p:spPr>
          <a:xfrm>
            <a:off x="198279" y="45720"/>
            <a:ext cx="4511040" cy="375206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265079" y="38253"/>
            <a:ext cx="2743200" cy="211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13719" y="38252"/>
            <a:ext cx="2839720" cy="23696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8049" y="41327"/>
            <a:ext cx="1912706" cy="2366594"/>
            <a:chOff x="1676400" y="350520"/>
            <a:chExt cx="1625600" cy="2057400"/>
          </a:xfrm>
        </p:grpSpPr>
        <p:sp>
          <p:nvSpPr>
            <p:cNvPr id="26" name="Rectangle 25"/>
            <p:cNvSpPr/>
            <p:nvPr/>
          </p:nvSpPr>
          <p:spPr>
            <a:xfrm>
              <a:off x="1676400" y="1558145"/>
              <a:ext cx="1625600" cy="84977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76400" y="350520"/>
              <a:ext cx="1625600" cy="12076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198464" y="882715"/>
            <a:ext cx="988435" cy="680743"/>
            <a:chOff x="2504255" y="2959892"/>
            <a:chExt cx="2875742" cy="1960174"/>
          </a:xfrm>
        </p:grpSpPr>
        <p:pic>
          <p:nvPicPr>
            <p:cNvPr id="12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2960695" y="1408610"/>
            <a:ext cx="248301" cy="6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82499" y="1645238"/>
            <a:ext cx="72649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84966" y="1388330"/>
            <a:ext cx="0" cy="275039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49026" y="1224778"/>
            <a:ext cx="2376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2934" y="-13948"/>
            <a:ext cx="194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 – Penetration Depth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3763568" y="347440"/>
            <a:ext cx="621792" cy="24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2" t="29107" r="8222" b="16819"/>
          <a:stretch/>
        </p:blipFill>
        <p:spPr>
          <a:xfrm rot="10800000">
            <a:off x="3754412" y="790413"/>
            <a:ext cx="890776" cy="7054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4" t="34588" r="33000" b="30153"/>
          <a:stretch/>
        </p:blipFill>
        <p:spPr>
          <a:xfrm rot="10800000">
            <a:off x="3749332" y="44949"/>
            <a:ext cx="893076" cy="7254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6" t="32070" r="39000" b="19475"/>
          <a:stretch/>
        </p:blipFill>
        <p:spPr>
          <a:xfrm rot="10800000">
            <a:off x="3741786" y="1517166"/>
            <a:ext cx="907328" cy="8805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 rot="5400000">
            <a:off x="3586556" y="1096884"/>
            <a:ext cx="2359509" cy="24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Sand              Grass                Clay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1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10</cp:revision>
  <dcterms:created xsi:type="dcterms:W3CDTF">2016-03-04T15:23:09Z</dcterms:created>
  <dcterms:modified xsi:type="dcterms:W3CDTF">2016-03-11T03:06:55Z</dcterms:modified>
</cp:coreProperties>
</file>