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869363" cy="8412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7" d="100"/>
          <a:sy n="67" d="100"/>
        </p:scale>
        <p:origin x="19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1376713"/>
            <a:ext cx="7538959" cy="2928679"/>
          </a:xfrm>
        </p:spPr>
        <p:txBody>
          <a:bodyPr anchor="b"/>
          <a:lstStyle>
            <a:lvl1pPr algn="ctr"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4418333"/>
            <a:ext cx="6652022" cy="2030992"/>
          </a:xfrm>
        </p:spPr>
        <p:txBody>
          <a:bodyPr/>
          <a:lstStyle>
            <a:lvl1pPr marL="0" indent="0" algn="ctr">
              <a:buNone/>
              <a:defRPr sz="2328"/>
            </a:lvl1pPr>
            <a:lvl2pPr marL="443484" indent="0" algn="ctr">
              <a:buNone/>
              <a:defRPr sz="1940"/>
            </a:lvl2pPr>
            <a:lvl3pPr marL="886968" indent="0" algn="ctr">
              <a:buNone/>
              <a:defRPr sz="1746"/>
            </a:lvl3pPr>
            <a:lvl4pPr marL="1330452" indent="0" algn="ctr">
              <a:buNone/>
              <a:defRPr sz="1552"/>
            </a:lvl4pPr>
            <a:lvl5pPr marL="1773936" indent="0" algn="ctr">
              <a:buNone/>
              <a:defRPr sz="1552"/>
            </a:lvl5pPr>
            <a:lvl6pPr marL="2217420" indent="0" algn="ctr">
              <a:buNone/>
              <a:defRPr sz="1552"/>
            </a:lvl6pPr>
            <a:lvl7pPr marL="2660904" indent="0" algn="ctr">
              <a:buNone/>
              <a:defRPr sz="1552"/>
            </a:lvl7pPr>
            <a:lvl8pPr marL="3104388" indent="0" algn="ctr">
              <a:buNone/>
              <a:defRPr sz="1552"/>
            </a:lvl8pPr>
            <a:lvl9pPr marL="3547872" indent="0" algn="ctr">
              <a:buNone/>
              <a:defRPr sz="1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9" y="447870"/>
            <a:ext cx="1912456" cy="71289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447870"/>
            <a:ext cx="5626502" cy="71289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50" y="2097201"/>
            <a:ext cx="7649826" cy="3499226"/>
          </a:xfrm>
        </p:spPr>
        <p:txBody>
          <a:bodyPr anchor="b"/>
          <a:lstStyle>
            <a:lvl1pPr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50" y="5629531"/>
            <a:ext cx="7649826" cy="1840160"/>
          </a:xfrm>
        </p:spPr>
        <p:txBody>
          <a:bodyPr/>
          <a:lstStyle>
            <a:lvl1pPr marL="0" indent="0">
              <a:buNone/>
              <a:defRPr sz="2328">
                <a:solidFill>
                  <a:schemeClr val="tx1"/>
                </a:solidFill>
              </a:defRPr>
            </a:lvl1pPr>
            <a:lvl2pPr marL="443484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2pPr>
            <a:lvl3pPr marL="886968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3pPr>
            <a:lvl4pPr marL="133045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4pPr>
            <a:lvl5pPr marL="177393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5pPr>
            <a:lvl6pPr marL="2217420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6pPr>
            <a:lvl7pPr marL="2660904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7pPr>
            <a:lvl8pPr marL="310438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8pPr>
            <a:lvl9pPr marL="354787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2239349"/>
            <a:ext cx="3769479" cy="53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2239349"/>
            <a:ext cx="3769479" cy="53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447871"/>
            <a:ext cx="7649826" cy="1625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5" y="2062149"/>
            <a:ext cx="3752156" cy="1010627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5" y="3072776"/>
            <a:ext cx="3752156" cy="4519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2062149"/>
            <a:ext cx="3770635" cy="1010627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3072776"/>
            <a:ext cx="3770635" cy="4519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60811"/>
            <a:ext cx="2860600" cy="1962838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1211198"/>
            <a:ext cx="4490115" cy="5978088"/>
          </a:xfrm>
        </p:spPr>
        <p:txBody>
          <a:bodyPr/>
          <a:lstStyle>
            <a:lvl1pPr>
              <a:defRPr sz="3104"/>
            </a:lvl1pPr>
            <a:lvl2pPr>
              <a:defRPr sz="2716"/>
            </a:lvl2pPr>
            <a:lvl3pPr>
              <a:defRPr sz="2328"/>
            </a:lvl3pPr>
            <a:lvl4pPr>
              <a:defRPr sz="1940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523649"/>
            <a:ext cx="2860600" cy="4675372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60811"/>
            <a:ext cx="2860600" cy="1962838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1211198"/>
            <a:ext cx="4490115" cy="5978088"/>
          </a:xfrm>
        </p:spPr>
        <p:txBody>
          <a:bodyPr anchor="t"/>
          <a:lstStyle>
            <a:lvl1pPr marL="0" indent="0">
              <a:buNone/>
              <a:defRPr sz="3104"/>
            </a:lvl1pPr>
            <a:lvl2pPr marL="443484" indent="0">
              <a:buNone/>
              <a:defRPr sz="2716"/>
            </a:lvl2pPr>
            <a:lvl3pPr marL="886968" indent="0">
              <a:buNone/>
              <a:defRPr sz="2328"/>
            </a:lvl3pPr>
            <a:lvl4pPr marL="1330452" indent="0">
              <a:buNone/>
              <a:defRPr sz="1940"/>
            </a:lvl4pPr>
            <a:lvl5pPr marL="1773936" indent="0">
              <a:buNone/>
              <a:defRPr sz="1940"/>
            </a:lvl5pPr>
            <a:lvl6pPr marL="2217420" indent="0">
              <a:buNone/>
              <a:defRPr sz="1940"/>
            </a:lvl6pPr>
            <a:lvl7pPr marL="2660904" indent="0">
              <a:buNone/>
              <a:defRPr sz="1940"/>
            </a:lvl7pPr>
            <a:lvl8pPr marL="3104388" indent="0">
              <a:buNone/>
              <a:defRPr sz="1940"/>
            </a:lvl8pPr>
            <a:lvl9pPr marL="3547872" indent="0">
              <a:buNone/>
              <a:defRPr sz="1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523649"/>
            <a:ext cx="2860600" cy="4675372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447871"/>
            <a:ext cx="7649826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2239349"/>
            <a:ext cx="7649826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7796831"/>
            <a:ext cx="1995607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1D58-35E3-4346-8D3D-905652C77592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7796831"/>
            <a:ext cx="299341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7796831"/>
            <a:ext cx="1995607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86968" rtl="0" eaLnBrk="1" latinLnBrk="0" hangingPunct="1">
        <a:lnSpc>
          <a:spcPct val="90000"/>
        </a:lnSpc>
        <a:spcBef>
          <a:spcPct val="0"/>
        </a:spcBef>
        <a:buNone/>
        <a:defRPr sz="4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42" indent="-221742" algn="l" defTabSz="886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1pPr>
      <a:lvl2pPr marL="66522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219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995678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439162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264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613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6961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48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45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3936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742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090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438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787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>
            <a:off x="7770193" y="1599741"/>
            <a:ext cx="259080" cy="25908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18" name="Cross 17"/>
          <p:cNvSpPr/>
          <p:nvPr/>
        </p:nvSpPr>
        <p:spPr>
          <a:xfrm>
            <a:off x="7838921" y="2031542"/>
            <a:ext cx="259080" cy="241728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2" name="TextBox 21"/>
          <p:cNvSpPr txBox="1"/>
          <p:nvPr/>
        </p:nvSpPr>
        <p:spPr>
          <a:xfrm>
            <a:off x="155672" y="7909640"/>
            <a:ext cx="142776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Good </a:t>
            </a:r>
            <a:r>
              <a:rPr lang="en-US" sz="2040" dirty="0"/>
              <a:t>plant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6660" y="7903328"/>
            <a:ext cx="208493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Satisfactory plant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88987" y="7909640"/>
            <a:ext cx="206691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Wooden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56943" y="7905327"/>
            <a:ext cx="189693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 Round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5769" y="7892585"/>
            <a:ext cx="89697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 Drone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3902" y="60204"/>
            <a:ext cx="8107680" cy="7381413"/>
            <a:chOff x="188260" y="0"/>
            <a:chExt cx="7153835" cy="65130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329" t="598" r="4104" b="724"/>
            <a:stretch/>
          </p:blipFill>
          <p:spPr>
            <a:xfrm rot="16200000">
              <a:off x="2241176" y="-1887070"/>
              <a:ext cx="3209366" cy="698350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49622" y="3215531"/>
              <a:ext cx="6992473" cy="2701174"/>
              <a:chOff x="349622" y="3215531"/>
              <a:chExt cx="6992473" cy="270117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2941" t="471" r="2458" b="590"/>
              <a:stretch/>
            </p:blipFill>
            <p:spPr>
              <a:xfrm rot="16200000">
                <a:off x="2967317" y="597836"/>
                <a:ext cx="1757084" cy="699247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l="7368" t="794"/>
              <a:stretch/>
            </p:blipFill>
            <p:spPr>
              <a:xfrm rot="16200000">
                <a:off x="3293551" y="2028687"/>
                <a:ext cx="944091" cy="6831946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447365" y="4879883"/>
                <a:ext cx="510988" cy="376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4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49622" y="0"/>
              <a:ext cx="6987991" cy="5916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4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260" y="5916706"/>
              <a:ext cx="7149354" cy="3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0         20          40         60        80        100        120      140       160        180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9213" y="6154542"/>
              <a:ext cx="2124635" cy="3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Time (</a:t>
              </a:r>
              <a:r>
                <a:rPr lang="en-US" sz="2040" dirty="0" err="1"/>
                <a:t>milli</a:t>
              </a:r>
              <a:r>
                <a:rPr lang="en-US" sz="2040" dirty="0"/>
                <a:t>-seconds)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9622" y="3182472"/>
              <a:ext cx="6987991" cy="62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6779" y="60204"/>
            <a:ext cx="47752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698" y="3604607"/>
            <a:ext cx="47752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b.</a:t>
            </a:r>
          </a:p>
        </p:txBody>
      </p:sp>
      <p:sp>
        <p:nvSpPr>
          <p:cNvPr id="29" name="Donut 28"/>
          <p:cNvSpPr>
            <a:spLocks noChangeAspect="1"/>
          </p:cNvSpPr>
          <p:nvPr/>
        </p:nvSpPr>
        <p:spPr>
          <a:xfrm>
            <a:off x="8132565" y="2666175"/>
            <a:ext cx="427876" cy="427876"/>
          </a:xfrm>
          <a:prstGeom prst="don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966545" y="525596"/>
            <a:ext cx="753219" cy="539161"/>
            <a:chOff x="2504255" y="2959892"/>
            <a:chExt cx="2875742" cy="1960174"/>
          </a:xfrm>
        </p:grpSpPr>
        <p:pic>
          <p:nvPicPr>
            <p:cNvPr id="38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27116" y="4960579"/>
            <a:ext cx="753219" cy="539161"/>
            <a:chOff x="2504255" y="2959892"/>
            <a:chExt cx="2875742" cy="1960174"/>
          </a:xfrm>
        </p:grpSpPr>
        <p:pic>
          <p:nvPicPr>
            <p:cNvPr id="53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40786" y="1599742"/>
            <a:ext cx="228159" cy="552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381318" y="7363760"/>
            <a:ext cx="228159" cy="552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nut 67"/>
          <p:cNvSpPr>
            <a:spLocks noChangeAspect="1"/>
          </p:cNvSpPr>
          <p:nvPr/>
        </p:nvSpPr>
        <p:spPr>
          <a:xfrm>
            <a:off x="4489119" y="7464709"/>
            <a:ext cx="427876" cy="427876"/>
          </a:xfrm>
          <a:prstGeom prst="don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837795" y="7409066"/>
            <a:ext cx="753219" cy="539161"/>
            <a:chOff x="2504255" y="2959892"/>
            <a:chExt cx="2875742" cy="1960174"/>
          </a:xfrm>
        </p:grpSpPr>
        <p:pic>
          <p:nvPicPr>
            <p:cNvPr id="70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Group 70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97757" y="5945376"/>
            <a:ext cx="290672" cy="754795"/>
            <a:chOff x="6728184" y="4709640"/>
            <a:chExt cx="294968" cy="1012723"/>
          </a:xfrm>
        </p:grpSpPr>
        <p:sp>
          <p:nvSpPr>
            <p:cNvPr id="85" name="Rounded Rectangle 84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rot="1800000">
            <a:off x="8204025" y="4038131"/>
            <a:ext cx="290672" cy="754795"/>
            <a:chOff x="6728184" y="4709640"/>
            <a:chExt cx="294968" cy="1012723"/>
          </a:xfrm>
        </p:grpSpPr>
        <p:sp>
          <p:nvSpPr>
            <p:cNvPr id="88" name="Rounded Rectangle 87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25754" y="7230888"/>
            <a:ext cx="290672" cy="754795"/>
            <a:chOff x="6728184" y="4709640"/>
            <a:chExt cx="294968" cy="1012723"/>
          </a:xfrm>
        </p:grpSpPr>
        <p:sp>
          <p:nvSpPr>
            <p:cNvPr id="91" name="Rounded Rectangle 90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1800000">
            <a:off x="7634967" y="7259810"/>
            <a:ext cx="290672" cy="754795"/>
            <a:chOff x="6728184" y="4709640"/>
            <a:chExt cx="294968" cy="1012723"/>
          </a:xfrm>
        </p:grpSpPr>
        <p:sp>
          <p:nvSpPr>
            <p:cNvPr id="94" name="Rounded Rectangle 93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1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2016-03-05T21:50:12Z</dcterms:created>
  <dcterms:modified xsi:type="dcterms:W3CDTF">2016-03-22T02:19:12Z</dcterms:modified>
</cp:coreProperties>
</file>