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114800" cy="6218238"/>
  <p:notesSz cx="6858000" cy="9144000"/>
  <p:defaultTextStyle>
    <a:defPPr>
      <a:defRPr lang="en-US"/>
    </a:defPPr>
    <a:lvl1pPr marL="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1pPr>
    <a:lvl2pPr marL="35797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2pPr>
    <a:lvl3pPr marL="715951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3pPr>
    <a:lvl4pPr marL="1073927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4pPr>
    <a:lvl5pPr marL="1431903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5pPr>
    <a:lvl6pPr marL="1789879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6pPr>
    <a:lvl7pPr marL="2147854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7pPr>
    <a:lvl8pPr marL="250583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8pPr>
    <a:lvl9pPr marL="286380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017661"/>
            <a:ext cx="3497580" cy="216486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3266015"/>
            <a:ext cx="3086100" cy="150130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331064"/>
            <a:ext cx="887254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331064"/>
            <a:ext cx="2610326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550243"/>
            <a:ext cx="3549015" cy="2586614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4161327"/>
            <a:ext cx="3549015" cy="136023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331065"/>
            <a:ext cx="3549015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524332"/>
            <a:ext cx="1740753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271384"/>
            <a:ext cx="1740753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524332"/>
            <a:ext cx="1749326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271384"/>
            <a:ext cx="1749326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895313"/>
            <a:ext cx="2083118" cy="441897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895313"/>
            <a:ext cx="2083118" cy="441897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331065"/>
            <a:ext cx="354901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655318"/>
            <a:ext cx="354901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11C-6934-40BB-B212-2EF4984C09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763387"/>
            <a:ext cx="138874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015" y="74324"/>
            <a:ext cx="4368778" cy="6072228"/>
            <a:chOff x="-22282" y="106980"/>
            <a:chExt cx="4368778" cy="60722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9" t="15352" r="5033" b="5503"/>
            <a:stretch/>
          </p:blipFill>
          <p:spPr>
            <a:xfrm>
              <a:off x="1693638" y="576488"/>
              <a:ext cx="2652858" cy="1744121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grpSp>
          <p:nvGrpSpPr>
            <p:cNvPr id="10" name="Group 9"/>
            <p:cNvGrpSpPr/>
            <p:nvPr/>
          </p:nvGrpSpPr>
          <p:grpSpPr>
            <a:xfrm>
              <a:off x="-22282" y="106980"/>
              <a:ext cx="3926707" cy="6072228"/>
              <a:chOff x="101656" y="198261"/>
              <a:chExt cx="3926707" cy="607222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r="33042" b="748"/>
              <a:stretch/>
            </p:blipFill>
            <p:spPr>
              <a:xfrm>
                <a:off x="101656" y="198261"/>
                <a:ext cx="2110512" cy="266238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t="26867" r="2589" b="9298"/>
              <a:stretch/>
            </p:blipFill>
            <p:spPr>
              <a:xfrm>
                <a:off x="118467" y="2932274"/>
                <a:ext cx="3909896" cy="333821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2645228" y="3886200"/>
            <a:ext cx="1289957" cy="759279"/>
            <a:chOff x="4580164" y="3853543"/>
            <a:chExt cx="1289957" cy="759279"/>
          </a:xfrm>
        </p:grpSpPr>
        <p:sp>
          <p:nvSpPr>
            <p:cNvPr id="6" name="Rectangle 5"/>
            <p:cNvSpPr/>
            <p:nvPr/>
          </p:nvSpPr>
          <p:spPr>
            <a:xfrm>
              <a:off x="4580164" y="3853543"/>
              <a:ext cx="1289957" cy="7592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80164" y="3869926"/>
              <a:ext cx="1281793" cy="742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One of the four geophone sensors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2504" y="5571547"/>
            <a:ext cx="1298121" cy="531484"/>
            <a:chOff x="5301343" y="4797880"/>
            <a:chExt cx="1298121" cy="531484"/>
          </a:xfrm>
        </p:grpSpPr>
        <p:sp>
          <p:nvSpPr>
            <p:cNvPr id="20" name="Rectangle 19"/>
            <p:cNvSpPr/>
            <p:nvPr/>
          </p:nvSpPr>
          <p:spPr>
            <a:xfrm>
              <a:off x="5309507" y="4797880"/>
              <a:ext cx="1289957" cy="53148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1343" y="4803322"/>
              <a:ext cx="1281793" cy="526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Alignment Frame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6507" y="3886200"/>
            <a:ext cx="1289957" cy="526042"/>
            <a:chOff x="5270609" y="3818163"/>
            <a:chExt cx="1289957" cy="526042"/>
          </a:xfrm>
        </p:grpSpPr>
        <p:sp>
          <p:nvSpPr>
            <p:cNvPr id="17" name="Rectangle 16"/>
            <p:cNvSpPr/>
            <p:nvPr/>
          </p:nvSpPr>
          <p:spPr>
            <a:xfrm>
              <a:off x="5270609" y="3818165"/>
              <a:ext cx="1289957" cy="526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0609" y="3818163"/>
              <a:ext cx="1281793" cy="526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Seismic Recorder</a:t>
              </a:r>
            </a:p>
          </p:txBody>
        </p:sp>
      </p:grpSp>
      <p:cxnSp>
        <p:nvCxnSpPr>
          <p:cNvPr id="27" name="Straight Arrow Connector 26"/>
          <p:cNvCxnSpPr>
            <a:stCxn id="5" idx="2"/>
          </p:cNvCxnSpPr>
          <p:nvPr/>
        </p:nvCxnSpPr>
        <p:spPr>
          <a:xfrm flipH="1">
            <a:off x="3181686" y="4645479"/>
            <a:ext cx="104439" cy="3083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853401" y="5220483"/>
            <a:ext cx="210373" cy="3565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</p:cNvCxnSpPr>
          <p:nvPr/>
        </p:nvCxnSpPr>
        <p:spPr>
          <a:xfrm>
            <a:off x="761486" y="4412242"/>
            <a:ext cx="806057" cy="3475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16507" y="80718"/>
            <a:ext cx="337458" cy="296323"/>
            <a:chOff x="4580164" y="3853543"/>
            <a:chExt cx="1289957" cy="759279"/>
          </a:xfrm>
        </p:grpSpPr>
        <p:sp>
          <p:nvSpPr>
            <p:cNvPr id="39" name="Rectangle 38"/>
            <p:cNvSpPr/>
            <p:nvPr/>
          </p:nvSpPr>
          <p:spPr>
            <a:xfrm>
              <a:off x="4580164" y="3853543"/>
              <a:ext cx="1289957" cy="7592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80164" y="3869926"/>
              <a:ext cx="1281793" cy="3091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1586" y="2808336"/>
            <a:ext cx="337458" cy="315581"/>
            <a:chOff x="4580164" y="3853543"/>
            <a:chExt cx="1289957" cy="808625"/>
          </a:xfrm>
        </p:grpSpPr>
        <p:sp>
          <p:nvSpPr>
            <p:cNvPr id="42" name="Rectangle 41"/>
            <p:cNvSpPr/>
            <p:nvPr/>
          </p:nvSpPr>
          <p:spPr>
            <a:xfrm>
              <a:off x="4580164" y="3853543"/>
              <a:ext cx="1289957" cy="7592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80164" y="3869927"/>
              <a:ext cx="1281792" cy="7922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US" dirty="0" smtClean="0">
                  <a:solidFill>
                    <a:schemeClr val="bg1"/>
                  </a:solidFill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97471" y="74324"/>
            <a:ext cx="337458" cy="315581"/>
            <a:chOff x="4580164" y="3853543"/>
            <a:chExt cx="1289957" cy="808625"/>
          </a:xfrm>
        </p:grpSpPr>
        <p:sp>
          <p:nvSpPr>
            <p:cNvPr id="45" name="Rectangle 44"/>
            <p:cNvSpPr/>
            <p:nvPr/>
          </p:nvSpPr>
          <p:spPr>
            <a:xfrm>
              <a:off x="4580164" y="3853543"/>
              <a:ext cx="1289957" cy="7592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0164" y="3869927"/>
              <a:ext cx="1281792" cy="7922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r>
                <a:rPr lang="en-US" dirty="0" smtClean="0">
                  <a:solidFill>
                    <a:schemeClr val="bg1"/>
                  </a:solidFill>
                </a:rPr>
                <a:t>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67693" y="4953869"/>
            <a:ext cx="830282" cy="1133680"/>
            <a:chOff x="2873829" y="4953869"/>
            <a:chExt cx="522515" cy="113368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873829" y="4953869"/>
              <a:ext cx="522514" cy="3265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88179" y="4986527"/>
              <a:ext cx="8164" cy="29391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881994" y="4953869"/>
              <a:ext cx="1" cy="3265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210244" y="5280440"/>
              <a:ext cx="1861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881994" y="5280440"/>
              <a:ext cx="17961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134364" y="5280440"/>
              <a:ext cx="75880" cy="75296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041048" y="5280439"/>
              <a:ext cx="102310" cy="8071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0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13</cp:revision>
  <dcterms:created xsi:type="dcterms:W3CDTF">2016-02-27T17:49:06Z</dcterms:created>
  <dcterms:modified xsi:type="dcterms:W3CDTF">2016-03-22T01:05:18Z</dcterms:modified>
</cp:coreProperties>
</file>