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315200" cy="10515600"/>
  <p:notesSz cx="6858000" cy="9144000"/>
  <p:defaultTextStyle>
    <a:defPPr>
      <a:defRPr lang="en-US"/>
    </a:defPPr>
    <a:lvl1pPr marL="0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1pPr>
    <a:lvl2pPr marL="346150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2pPr>
    <a:lvl3pPr marL="692299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3pPr>
    <a:lvl4pPr marL="1038448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4pPr>
    <a:lvl5pPr marL="1384597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5pPr>
    <a:lvl6pPr marL="1730747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6pPr>
    <a:lvl7pPr marL="2076896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7pPr>
    <a:lvl8pPr marL="2423046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8pPr>
    <a:lvl9pPr marL="2769196" algn="l" defTabSz="692299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3091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72ED-15D8-4832-9371-7BFF7FFD454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018053" y="235322"/>
            <a:ext cx="9220200" cy="10280278"/>
            <a:chOff x="1502229" y="159024"/>
            <a:chExt cx="9220200" cy="10280278"/>
          </a:xfrm>
        </p:grpSpPr>
        <p:sp>
          <p:nvSpPr>
            <p:cNvPr id="5" name="TextBox 4"/>
            <p:cNvSpPr txBox="1"/>
            <p:nvPr/>
          </p:nvSpPr>
          <p:spPr>
            <a:xfrm>
              <a:off x="1502229" y="9443004"/>
              <a:ext cx="922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                             0            50          100         150         200        250 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29199" y="159024"/>
              <a:ext cx="6900679" cy="10280278"/>
              <a:chOff x="3529199" y="159024"/>
              <a:chExt cx="6900679" cy="1028027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4986341" y="-712514"/>
                <a:ext cx="4572000" cy="631507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4985512" y="4018516"/>
                <a:ext cx="4552950" cy="629602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636058" y="9854527"/>
                <a:ext cx="19418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Time (</a:t>
                </a:r>
                <a:r>
                  <a:rPr lang="en-US" sz="3200" dirty="0" err="1"/>
                  <a:t>ms</a:t>
                </a:r>
                <a:r>
                  <a:rPr lang="en-US" sz="3200" dirty="0"/>
                  <a:t>)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2536370" y="6874141"/>
                <a:ext cx="26125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Drone System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2112530" y="2152635"/>
                <a:ext cx="34181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Traditional  System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2016-03-05T17:25:34Z</dcterms:created>
  <dcterms:modified xsi:type="dcterms:W3CDTF">2016-03-09T03:11:48Z</dcterms:modified>
</cp:coreProperties>
</file>