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233863" cy="1755775"/>
  <p:notesSz cx="6858000" cy="9144000"/>
  <p:defaultTextStyle>
    <a:defPPr>
      <a:defRPr lang="en-US"/>
    </a:defPPr>
    <a:lvl1pPr marL="0" algn="l" defTabSz="22873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737" algn="l" defTabSz="22873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474" algn="l" defTabSz="22873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6211" algn="l" defTabSz="22873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949" algn="l" defTabSz="22873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686" algn="l" defTabSz="22873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2423" algn="l" defTabSz="22873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1160" algn="l" defTabSz="22873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9897" algn="l" defTabSz="22873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8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60" autoAdjust="0"/>
    <p:restoredTop sz="94660"/>
  </p:normalViewPr>
  <p:slideViewPr>
    <p:cSldViewPr snapToGrid="0" snapToObjects="1">
      <p:cViewPr>
        <p:scale>
          <a:sx n="285" d="100"/>
          <a:sy n="285" d="100"/>
        </p:scale>
        <p:origin x="-96" y="-168"/>
      </p:cViewPr>
      <p:guideLst>
        <p:guide orient="horz" pos="553"/>
        <p:guide pos="13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540" y="545428"/>
            <a:ext cx="3598783" cy="3763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080" y="994939"/>
            <a:ext cx="2963704" cy="4486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6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2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1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9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06A4-D325-8041-A83E-B00A754FBDDC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4FB0-AB77-254C-AB0E-941621E2B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06A4-D325-8041-A83E-B00A754FBDDC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4FB0-AB77-254C-AB0E-941621E2B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9551" y="70314"/>
            <a:ext cx="952619" cy="14980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1693" y="70314"/>
            <a:ext cx="2787293" cy="14980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06A4-D325-8041-A83E-B00A754FBDDC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4FB0-AB77-254C-AB0E-941621E2B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06A4-D325-8041-A83E-B00A754FBDDC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4FB0-AB77-254C-AB0E-941621E2B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46" y="1128249"/>
            <a:ext cx="3598783" cy="348716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46" y="744173"/>
            <a:ext cx="3598783" cy="384076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73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47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621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94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368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242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116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989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06A4-D325-8041-A83E-B00A754FBDDC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4FB0-AB77-254C-AB0E-941621E2B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693" y="409682"/>
            <a:ext cx="1869956" cy="11587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2214" y="409682"/>
            <a:ext cx="1869956" cy="11587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06A4-D325-8041-A83E-B00A754FBDDC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4FB0-AB77-254C-AB0E-941621E2B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693" y="393018"/>
            <a:ext cx="1870691" cy="16379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737" indent="0">
              <a:buNone/>
              <a:defRPr sz="1000" b="1"/>
            </a:lvl2pPr>
            <a:lvl3pPr marL="457474" indent="0">
              <a:buNone/>
              <a:defRPr sz="900" b="1"/>
            </a:lvl3pPr>
            <a:lvl4pPr marL="686211" indent="0">
              <a:buNone/>
              <a:defRPr sz="800" b="1"/>
            </a:lvl4pPr>
            <a:lvl5pPr marL="914949" indent="0">
              <a:buNone/>
              <a:defRPr sz="800" b="1"/>
            </a:lvl5pPr>
            <a:lvl6pPr marL="1143686" indent="0">
              <a:buNone/>
              <a:defRPr sz="800" b="1"/>
            </a:lvl6pPr>
            <a:lvl7pPr marL="1372423" indent="0">
              <a:buNone/>
              <a:defRPr sz="800" b="1"/>
            </a:lvl7pPr>
            <a:lvl8pPr marL="1601160" indent="0">
              <a:buNone/>
              <a:defRPr sz="800" b="1"/>
            </a:lvl8pPr>
            <a:lvl9pPr marL="1829897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693" y="556808"/>
            <a:ext cx="1870691" cy="101160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50745" y="393018"/>
            <a:ext cx="1871426" cy="16379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737" indent="0">
              <a:buNone/>
              <a:defRPr sz="1000" b="1"/>
            </a:lvl2pPr>
            <a:lvl3pPr marL="457474" indent="0">
              <a:buNone/>
              <a:defRPr sz="900" b="1"/>
            </a:lvl3pPr>
            <a:lvl4pPr marL="686211" indent="0">
              <a:buNone/>
              <a:defRPr sz="800" b="1"/>
            </a:lvl4pPr>
            <a:lvl5pPr marL="914949" indent="0">
              <a:buNone/>
              <a:defRPr sz="800" b="1"/>
            </a:lvl5pPr>
            <a:lvl6pPr marL="1143686" indent="0">
              <a:buNone/>
              <a:defRPr sz="800" b="1"/>
            </a:lvl6pPr>
            <a:lvl7pPr marL="1372423" indent="0">
              <a:buNone/>
              <a:defRPr sz="800" b="1"/>
            </a:lvl7pPr>
            <a:lvl8pPr marL="1601160" indent="0">
              <a:buNone/>
              <a:defRPr sz="800" b="1"/>
            </a:lvl8pPr>
            <a:lvl9pPr marL="1829897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50745" y="556808"/>
            <a:ext cx="1871426" cy="101160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06A4-D325-8041-A83E-B00A754FBDDC}" type="datetimeFigureOut">
              <a:rPr lang="en-US" smtClean="0"/>
              <a:t>9/10/16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4FB0-AB77-254C-AB0E-941621E2B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06A4-D325-8041-A83E-B00A754FBDDC}" type="datetimeFigureOut">
              <a:rPr lang="en-US" smtClean="0"/>
              <a:t>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4FB0-AB77-254C-AB0E-941621E2B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06A4-D325-8041-A83E-B00A754FBDDC}" type="datetimeFigureOut">
              <a:rPr lang="en-US" smtClean="0"/>
              <a:t>9/10/16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4FB0-AB77-254C-AB0E-941621E2B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95" y="69907"/>
            <a:ext cx="1392912" cy="29750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323" y="69907"/>
            <a:ext cx="2366847" cy="149850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95" y="367413"/>
            <a:ext cx="1392912" cy="1200999"/>
          </a:xfrm>
        </p:spPr>
        <p:txBody>
          <a:bodyPr/>
          <a:lstStyle>
            <a:lvl1pPr marL="0" indent="0">
              <a:buNone/>
              <a:defRPr sz="700"/>
            </a:lvl1pPr>
            <a:lvl2pPr marL="228737" indent="0">
              <a:buNone/>
              <a:defRPr sz="600"/>
            </a:lvl2pPr>
            <a:lvl3pPr marL="457474" indent="0">
              <a:buNone/>
              <a:defRPr sz="500"/>
            </a:lvl3pPr>
            <a:lvl4pPr marL="686211" indent="0">
              <a:buNone/>
              <a:defRPr sz="500"/>
            </a:lvl4pPr>
            <a:lvl5pPr marL="914949" indent="0">
              <a:buNone/>
              <a:defRPr sz="500"/>
            </a:lvl5pPr>
            <a:lvl6pPr marL="1143686" indent="0">
              <a:buNone/>
              <a:defRPr sz="500"/>
            </a:lvl6pPr>
            <a:lvl7pPr marL="1372423" indent="0">
              <a:buNone/>
              <a:defRPr sz="500"/>
            </a:lvl7pPr>
            <a:lvl8pPr marL="1601160" indent="0">
              <a:buNone/>
              <a:defRPr sz="500"/>
            </a:lvl8pPr>
            <a:lvl9pPr marL="1829897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06A4-D325-8041-A83E-B00A754FBDDC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4FB0-AB77-254C-AB0E-941621E2B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67" y="1229044"/>
            <a:ext cx="2540318" cy="14509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9867" y="156883"/>
            <a:ext cx="2540318" cy="1053465"/>
          </a:xfrm>
        </p:spPr>
        <p:txBody>
          <a:bodyPr/>
          <a:lstStyle>
            <a:lvl1pPr marL="0" indent="0">
              <a:buNone/>
              <a:defRPr sz="1600"/>
            </a:lvl1pPr>
            <a:lvl2pPr marL="228737" indent="0">
              <a:buNone/>
              <a:defRPr sz="1400"/>
            </a:lvl2pPr>
            <a:lvl3pPr marL="457474" indent="0">
              <a:buNone/>
              <a:defRPr sz="1200"/>
            </a:lvl3pPr>
            <a:lvl4pPr marL="686211" indent="0">
              <a:buNone/>
              <a:defRPr sz="1000"/>
            </a:lvl4pPr>
            <a:lvl5pPr marL="914949" indent="0">
              <a:buNone/>
              <a:defRPr sz="1000"/>
            </a:lvl5pPr>
            <a:lvl6pPr marL="1143686" indent="0">
              <a:buNone/>
              <a:defRPr sz="1000"/>
            </a:lvl6pPr>
            <a:lvl7pPr marL="1372423" indent="0">
              <a:buNone/>
              <a:defRPr sz="1000"/>
            </a:lvl7pPr>
            <a:lvl8pPr marL="1601160" indent="0">
              <a:buNone/>
              <a:defRPr sz="1000"/>
            </a:lvl8pPr>
            <a:lvl9pPr marL="1829897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9867" y="1374138"/>
            <a:ext cx="2540318" cy="206060"/>
          </a:xfrm>
        </p:spPr>
        <p:txBody>
          <a:bodyPr/>
          <a:lstStyle>
            <a:lvl1pPr marL="0" indent="0">
              <a:buNone/>
              <a:defRPr sz="700"/>
            </a:lvl1pPr>
            <a:lvl2pPr marL="228737" indent="0">
              <a:buNone/>
              <a:defRPr sz="600"/>
            </a:lvl2pPr>
            <a:lvl3pPr marL="457474" indent="0">
              <a:buNone/>
              <a:defRPr sz="500"/>
            </a:lvl3pPr>
            <a:lvl4pPr marL="686211" indent="0">
              <a:buNone/>
              <a:defRPr sz="500"/>
            </a:lvl4pPr>
            <a:lvl5pPr marL="914949" indent="0">
              <a:buNone/>
              <a:defRPr sz="500"/>
            </a:lvl5pPr>
            <a:lvl6pPr marL="1143686" indent="0">
              <a:buNone/>
              <a:defRPr sz="500"/>
            </a:lvl6pPr>
            <a:lvl7pPr marL="1372423" indent="0">
              <a:buNone/>
              <a:defRPr sz="500"/>
            </a:lvl7pPr>
            <a:lvl8pPr marL="1601160" indent="0">
              <a:buNone/>
              <a:defRPr sz="500"/>
            </a:lvl8pPr>
            <a:lvl9pPr marL="1829897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06A4-D325-8041-A83E-B00A754FBDDC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4FB0-AB77-254C-AB0E-941621E2B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1693" y="70314"/>
            <a:ext cx="3810477" cy="292629"/>
          </a:xfrm>
          <a:prstGeom prst="rect">
            <a:avLst/>
          </a:prstGeom>
        </p:spPr>
        <p:txBody>
          <a:bodyPr vert="horz" lIns="45747" tIns="22874" rIns="45747" bIns="2287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693" y="409682"/>
            <a:ext cx="3810477" cy="1158731"/>
          </a:xfrm>
          <a:prstGeom prst="rect">
            <a:avLst/>
          </a:prstGeom>
        </p:spPr>
        <p:txBody>
          <a:bodyPr vert="horz" lIns="45747" tIns="22874" rIns="45747" bIns="228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1693" y="1627344"/>
            <a:ext cx="987902" cy="93479"/>
          </a:xfrm>
          <a:prstGeom prst="rect">
            <a:avLst/>
          </a:prstGeom>
        </p:spPr>
        <p:txBody>
          <a:bodyPr vert="horz" lIns="45747" tIns="22874" rIns="45747" bIns="22874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F06A4-D325-8041-A83E-B00A754FBDDC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6570" y="1627344"/>
            <a:ext cx="1340723" cy="93479"/>
          </a:xfrm>
          <a:prstGeom prst="rect">
            <a:avLst/>
          </a:prstGeom>
        </p:spPr>
        <p:txBody>
          <a:bodyPr vert="horz" lIns="45747" tIns="22874" rIns="45747" bIns="22874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34268" y="1627344"/>
            <a:ext cx="987902" cy="93479"/>
          </a:xfrm>
          <a:prstGeom prst="rect">
            <a:avLst/>
          </a:prstGeom>
        </p:spPr>
        <p:txBody>
          <a:bodyPr vert="horz" lIns="45747" tIns="22874" rIns="45747" bIns="22874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D4FB0-AB77-254C-AB0E-941621E2B7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8737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553" indent="-171553" algn="l" defTabSz="228737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698" indent="-142961" algn="l" defTabSz="228737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843" indent="-114369" algn="l" defTabSz="228737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580" indent="-114369" algn="l" defTabSz="228737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9317" indent="-114369" algn="l" defTabSz="228737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8054" indent="-114369" algn="l" defTabSz="228737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6792" indent="-114369" algn="l" defTabSz="228737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5529" indent="-114369" algn="l" defTabSz="228737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4266" indent="-114369" algn="l" defTabSz="228737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73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737" algn="l" defTabSz="22873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474" algn="l" defTabSz="22873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6211" algn="l" defTabSz="22873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949" algn="l" defTabSz="22873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686" algn="l" defTabSz="22873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2423" algn="l" defTabSz="22873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1160" algn="l" defTabSz="22873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9897" algn="l" defTabSz="22873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flipH="1">
            <a:off x="-537988" y="-1"/>
            <a:ext cx="5514264" cy="2180047"/>
            <a:chOff x="-473908" y="-3"/>
            <a:chExt cx="11028527" cy="4348267"/>
          </a:xfrm>
        </p:grpSpPr>
        <p:pic>
          <p:nvPicPr>
            <p:cNvPr id="80" name="Picture 79" descr="IMG_3192.JP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5467567" y="-506435"/>
              <a:ext cx="3499861" cy="4512731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pic>
          <p:nvPicPr>
            <p:cNvPr id="81" name="Picture 80" descr="20160826_135706.jpg"/>
            <p:cNvPicPr>
              <a:picLocks noChangeAspect="1"/>
            </p:cNvPicPr>
            <p:nvPr/>
          </p:nvPicPr>
          <p:blipFill>
            <a:blip r:embed="rId3" cstate="email">
              <a:lum bright="-14000" contrast="1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-3"/>
              <a:ext cx="4961132" cy="3499864"/>
            </a:xfrm>
            <a:prstGeom prst="rect">
              <a:avLst/>
            </a:prstGeom>
            <a:solidFill>
              <a:srgbClr val="C0504D"/>
            </a:solidFill>
          </p:spPr>
        </p:pic>
        <p:cxnSp>
          <p:nvCxnSpPr>
            <p:cNvPr id="82" name="Straight Connector 81"/>
            <p:cNvCxnSpPr/>
            <p:nvPr/>
          </p:nvCxnSpPr>
          <p:spPr>
            <a:xfrm flipV="1">
              <a:off x="1150632" y="2722137"/>
              <a:ext cx="3093682" cy="32560"/>
            </a:xfrm>
            <a:prstGeom prst="line">
              <a:avLst/>
            </a:prstGeom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1150632" y="453774"/>
              <a:ext cx="2626916" cy="2300923"/>
            </a:xfrm>
            <a:prstGeom prst="line">
              <a:avLst/>
            </a:prstGeom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586731" y="2722137"/>
              <a:ext cx="3343348" cy="1588"/>
            </a:xfrm>
            <a:prstGeom prst="line">
              <a:avLst/>
            </a:prstGeom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 flipV="1">
              <a:off x="6108909" y="453775"/>
              <a:ext cx="2821170" cy="2268362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Arc 1"/>
            <p:cNvSpPr/>
            <p:nvPr/>
          </p:nvSpPr>
          <p:spPr>
            <a:xfrm>
              <a:off x="-473908" y="1097597"/>
              <a:ext cx="3249079" cy="3249079"/>
            </a:xfrm>
            <a:prstGeom prst="arc">
              <a:avLst>
                <a:gd name="adj1" fmla="val 19159832"/>
                <a:gd name="adj2" fmla="val 0"/>
              </a:avLst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1" name="Arc 10"/>
            <p:cNvSpPr/>
            <p:nvPr/>
          </p:nvSpPr>
          <p:spPr>
            <a:xfrm flipH="1">
              <a:off x="7305539" y="1099185"/>
              <a:ext cx="3249080" cy="3249079"/>
            </a:xfrm>
            <a:prstGeom prst="arc">
              <a:avLst>
                <a:gd name="adj1" fmla="val 19269016"/>
                <a:gd name="adj2" fmla="val 0"/>
              </a:avLst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39585" y="946067"/>
            <a:ext cx="211728" cy="262322"/>
          </a:xfrm>
          <a:prstGeom prst="rect">
            <a:avLst/>
          </a:prstGeom>
          <a:noFill/>
          <a:ln>
            <a:noFill/>
          </a:ln>
        </p:spPr>
        <p:txBody>
          <a:bodyPr wrap="square" lIns="45747" tIns="22874" rIns="45747" bIns="22874" rtlCol="0">
            <a:spAutoFit/>
          </a:bodyPr>
          <a:lstStyle/>
          <a:p>
            <a:r>
              <a:rPr lang="en-US" sz="1400" i="1" dirty="0" err="1">
                <a:solidFill>
                  <a:srgbClr val="FFFF00"/>
                </a:solidFill>
                <a:effectLst/>
                <a:latin typeface="Times New Roman"/>
                <a:cs typeface="Times New Roman"/>
              </a:rPr>
              <a:t>θ</a:t>
            </a:r>
            <a:r>
              <a:rPr lang="en-US" sz="1400" i="1" baseline="-25000" dirty="0" err="1">
                <a:solidFill>
                  <a:srgbClr val="FFFF00"/>
                </a:solidFill>
                <a:effectLst/>
                <a:latin typeface="Times New Roman"/>
                <a:cs typeface="Times New Roman"/>
              </a:rPr>
              <a:t>f</a:t>
            </a:r>
            <a:endParaRPr lang="en-US" sz="1400" i="1" dirty="0">
              <a:solidFill>
                <a:srgbClr val="FFFF00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72074" y="1027166"/>
            <a:ext cx="211728" cy="261638"/>
          </a:xfrm>
          <a:prstGeom prst="rect">
            <a:avLst/>
          </a:prstGeom>
          <a:noFill/>
          <a:ln>
            <a:noFill/>
          </a:ln>
        </p:spPr>
        <p:txBody>
          <a:bodyPr wrap="square" lIns="45747" tIns="22874" rIns="45747" bIns="22874" rtlCol="0">
            <a:spAutoFit/>
          </a:bodyPr>
          <a:lstStyle/>
          <a:p>
            <a:r>
              <a:rPr lang="en-US" sz="1400" i="1" dirty="0" err="1" smtClean="0">
                <a:solidFill>
                  <a:srgbClr val="FFFF00"/>
                </a:solidFill>
                <a:effectLst/>
                <a:latin typeface="Times New Roman"/>
                <a:cs typeface="Times New Roman"/>
              </a:rPr>
              <a:t>θ</a:t>
            </a:r>
            <a:r>
              <a:rPr lang="en-US" sz="1400" i="1" baseline="-25000" dirty="0" err="1" smtClean="0">
                <a:solidFill>
                  <a:srgbClr val="FFFF00"/>
                </a:solidFill>
                <a:effectLst/>
                <a:latin typeface="Times New Roman"/>
                <a:cs typeface="Times New Roman"/>
              </a:rPr>
              <a:t>i</a:t>
            </a:r>
            <a:endParaRPr lang="en-US" sz="1400" i="1" dirty="0">
              <a:solidFill>
                <a:srgbClr val="FFFF00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8418" y="96344"/>
            <a:ext cx="211728" cy="262322"/>
          </a:xfrm>
          <a:prstGeom prst="rect">
            <a:avLst/>
          </a:prstGeom>
          <a:noFill/>
          <a:ln>
            <a:noFill/>
          </a:ln>
        </p:spPr>
        <p:txBody>
          <a:bodyPr wrap="square" lIns="45747" tIns="22874" rIns="45747" bIns="22874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effectLst/>
                <a:latin typeface="Times New Roman"/>
                <a:cs typeface="Times New Roman"/>
              </a:rPr>
              <a:t>a</a:t>
            </a:r>
            <a:endParaRPr lang="en-US" sz="1400" b="1" dirty="0">
              <a:solidFill>
                <a:srgbClr val="FFFF00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30524" y="96344"/>
            <a:ext cx="211728" cy="262322"/>
          </a:xfrm>
          <a:prstGeom prst="rect">
            <a:avLst/>
          </a:prstGeom>
          <a:noFill/>
          <a:ln>
            <a:noFill/>
          </a:ln>
        </p:spPr>
        <p:txBody>
          <a:bodyPr wrap="square" lIns="45747" tIns="22874" rIns="45747" bIns="22874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effectLst/>
                <a:latin typeface="Times New Roman"/>
                <a:cs typeface="Times New Roman"/>
              </a:rPr>
              <a:t>b</a:t>
            </a:r>
            <a:endParaRPr lang="en-US" sz="1400" b="1" dirty="0">
              <a:solidFill>
                <a:srgbClr val="FFFF00"/>
              </a:solidFill>
              <a:effectLst/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Victor</dc:creator>
  <cp:lastModifiedBy>Aaron Becker</cp:lastModifiedBy>
  <cp:revision>6</cp:revision>
  <dcterms:created xsi:type="dcterms:W3CDTF">2016-09-09T21:27:53Z</dcterms:created>
  <dcterms:modified xsi:type="dcterms:W3CDTF">2016-09-10T22:24:37Z</dcterms:modified>
</cp:coreProperties>
</file>