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6218238" cy="4114800"/>
  <p:notesSz cx="6858000" cy="9144000"/>
  <p:defaultTextStyle>
    <a:defPPr>
      <a:defRPr lang="en-US"/>
    </a:defPPr>
    <a:lvl1pPr marL="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39937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79873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198109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59747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199684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39621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79558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19495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185" d="100"/>
          <a:sy n="185" d="100"/>
        </p:scale>
        <p:origin x="328" y="944"/>
      </p:cViewPr>
      <p:guideLst>
        <p:guide orient="horz" pos="1296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673418"/>
            <a:ext cx="5285502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2161223"/>
            <a:ext cx="4663679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219075"/>
            <a:ext cx="1340808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219075"/>
            <a:ext cx="3944695" cy="3487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025844"/>
            <a:ext cx="53632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2753679"/>
            <a:ext cx="53632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095375"/>
            <a:ext cx="2642751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095375"/>
            <a:ext cx="2642751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19076"/>
            <a:ext cx="536323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008698"/>
            <a:ext cx="26306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1503045"/>
            <a:ext cx="2630606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008698"/>
            <a:ext cx="264356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1503045"/>
            <a:ext cx="2643561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74320"/>
            <a:ext cx="200554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592456"/>
            <a:ext cx="3147983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234440"/>
            <a:ext cx="200554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74320"/>
            <a:ext cx="200554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592456"/>
            <a:ext cx="3147983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234440"/>
            <a:ext cx="200554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219076"/>
            <a:ext cx="53632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095375"/>
            <a:ext cx="53632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3813811"/>
            <a:ext cx="139910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C3F-6026-4749-AD6B-D9FA96E56B6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3813811"/>
            <a:ext cx="209865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3813811"/>
            <a:ext cx="139910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0" y="11289"/>
            <a:ext cx="6214163" cy="4131733"/>
            <a:chOff x="0" y="11289"/>
            <a:chExt cx="6214163" cy="4131733"/>
          </a:xfrm>
        </p:grpSpPr>
        <p:grpSp>
          <p:nvGrpSpPr>
            <p:cNvPr id="74" name="Group 73"/>
            <p:cNvGrpSpPr>
              <a:grpSpLocks noChangeAspect="1"/>
            </p:cNvGrpSpPr>
            <p:nvPr/>
          </p:nvGrpSpPr>
          <p:grpSpPr>
            <a:xfrm>
              <a:off x="0" y="11289"/>
              <a:ext cx="6214163" cy="4131733"/>
              <a:chOff x="2" y="454151"/>
              <a:chExt cx="5303838" cy="3526467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" y="454151"/>
                <a:ext cx="5303838" cy="3526467"/>
              </a:xfrm>
              <a:prstGeom prst="rect">
                <a:avLst/>
              </a:prstGeom>
            </p:spPr>
          </p:pic>
          <p:pic>
            <p:nvPicPr>
              <p:cNvPr id="76" name="Picture 2" descr="https://lh3.googleusercontent.com/b6XwVkAj2K5o40tvA6oTOiKPNS0OrFY43i7IRjBUyoMs0xuz65GM3jzJc3c2IIdJSJ9w2F5nhaf8aCwKo62x3mH-pSNYm_U-exK4NV-bElGVCchJQgyMe313zeaIUKKRue0Ab5kT9tjMXbN3GxvV_t3gMugRAeZ8Ctu0gmRjUrc4Xaa5MqsFO9jWGX6wIw9dCkZkln5GluRmqwBF6y0QviF43TdXXrnYAjADVrSVTTvgy4-k9uNP9cav0zn33hiAiypVYUICeqeaIMVVR6M6dk2XyqGwacol3CN5Ik3bWCUgjdCG6w6o_N2mdSPYtkDjG-AtN3iK66pYc0VSapxJ1pPTG3GTFP5Il3hOotTyCWV9YQwCrVjf6HYfIjGMNQbHcvnDB6pXH6TCZAsyF1GMswDM9UXRx0tP3GJw0YB-oLhrja7pnpvH5c-n6zqwhf0uh2Zkq9ZA-u5RCzEjYyomtQjdmtRHNulpKRVptB0IFlCTY60p9c-F7L-vKx43kE3PHfWu7_LF9_FpP-o26UyOaSLNFhKAEl4_5fU6s30ExEFO524YzSQpcy178jf9jfnz8OZEmWeHDqTgBc5lhH8JSRijytTHwD-GsyVi_1GhkhRVAaaU=w672-h896-no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04" t="24655" r="33295" b="40557"/>
              <a:stretch/>
            </p:blipFill>
            <p:spPr bwMode="auto">
              <a:xfrm rot="5400000" flipH="1">
                <a:off x="2094054" y="2755847"/>
                <a:ext cx="1115733" cy="1333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7" name="Rectangle 76"/>
            <p:cNvSpPr/>
            <p:nvPr/>
          </p:nvSpPr>
          <p:spPr>
            <a:xfrm>
              <a:off x="2325713" y="3781774"/>
              <a:ext cx="1562737" cy="33425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25713" y="3754786"/>
              <a:ext cx="1704213" cy="334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Straight   Twisted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1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6</cp:revision>
  <dcterms:created xsi:type="dcterms:W3CDTF">2016-09-07T00:52:58Z</dcterms:created>
  <dcterms:modified xsi:type="dcterms:W3CDTF">2016-09-10T21:44:12Z</dcterms:modified>
</cp:coreProperties>
</file>